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3752" r:id="rId2"/>
    <p:sldMasterId id="2147483763" r:id="rId3"/>
    <p:sldMasterId id="2147483776" r:id="rId4"/>
    <p:sldMasterId id="2147483790" r:id="rId5"/>
    <p:sldMasterId id="2147483802" r:id="rId6"/>
    <p:sldMasterId id="2147483814" r:id="rId7"/>
    <p:sldMasterId id="2147483826" r:id="rId8"/>
    <p:sldMasterId id="2147483858" r:id="rId9"/>
    <p:sldMasterId id="2147483882" r:id="rId10"/>
    <p:sldMasterId id="2147483944" r:id="rId11"/>
    <p:sldMasterId id="2147483956" r:id="rId12"/>
    <p:sldMasterId id="2147483968" r:id="rId13"/>
    <p:sldMasterId id="2147483980" r:id="rId14"/>
  </p:sldMasterIdLst>
  <p:notesMasterIdLst>
    <p:notesMasterId r:id="rId317"/>
  </p:notesMasterIdLst>
  <p:sldIdLst>
    <p:sldId id="256" r:id="rId15"/>
    <p:sldId id="4918" r:id="rId16"/>
    <p:sldId id="4672" r:id="rId17"/>
    <p:sldId id="4684" r:id="rId18"/>
    <p:sldId id="4675" r:id="rId19"/>
    <p:sldId id="4934" r:id="rId20"/>
    <p:sldId id="4681" r:id="rId21"/>
    <p:sldId id="4685" r:id="rId22"/>
    <p:sldId id="4679" r:id="rId23"/>
    <p:sldId id="4689" r:id="rId24"/>
    <p:sldId id="4690" r:id="rId25"/>
    <p:sldId id="4691" r:id="rId26"/>
    <p:sldId id="4692" r:id="rId27"/>
    <p:sldId id="4693" r:id="rId28"/>
    <p:sldId id="4694" r:id="rId29"/>
    <p:sldId id="4695" r:id="rId30"/>
    <p:sldId id="4696" r:id="rId31"/>
    <p:sldId id="4697" r:id="rId32"/>
    <p:sldId id="4698" r:id="rId33"/>
    <p:sldId id="4699" r:id="rId34"/>
    <p:sldId id="4700" r:id="rId35"/>
    <p:sldId id="4701" r:id="rId36"/>
    <p:sldId id="4702" r:id="rId37"/>
    <p:sldId id="4703" r:id="rId38"/>
    <p:sldId id="4704" r:id="rId39"/>
    <p:sldId id="4705" r:id="rId40"/>
    <p:sldId id="4706" r:id="rId41"/>
    <p:sldId id="4707" r:id="rId42"/>
    <p:sldId id="4708" r:id="rId43"/>
    <p:sldId id="4709" r:id="rId44"/>
    <p:sldId id="4710" r:id="rId45"/>
    <p:sldId id="4711" r:id="rId46"/>
    <p:sldId id="4712" r:id="rId47"/>
    <p:sldId id="4713" r:id="rId48"/>
    <p:sldId id="4714" r:id="rId49"/>
    <p:sldId id="4715" r:id="rId50"/>
    <p:sldId id="4716" r:id="rId51"/>
    <p:sldId id="4923" r:id="rId52"/>
    <p:sldId id="4896" r:id="rId53"/>
    <p:sldId id="4897" r:id="rId54"/>
    <p:sldId id="4888" r:id="rId55"/>
    <p:sldId id="4889" r:id="rId56"/>
    <p:sldId id="4890" r:id="rId57"/>
    <p:sldId id="4891" r:id="rId58"/>
    <p:sldId id="4892" r:id="rId59"/>
    <p:sldId id="4893" r:id="rId60"/>
    <p:sldId id="4894" r:id="rId61"/>
    <p:sldId id="4895" r:id="rId62"/>
    <p:sldId id="4729" r:id="rId63"/>
    <p:sldId id="4933" r:id="rId64"/>
    <p:sldId id="4976" r:id="rId65"/>
    <p:sldId id="4678" r:id="rId66"/>
    <p:sldId id="4811" r:id="rId67"/>
    <p:sldId id="257" r:id="rId68"/>
    <p:sldId id="258" r:id="rId69"/>
    <p:sldId id="259" r:id="rId70"/>
    <p:sldId id="260" r:id="rId71"/>
    <p:sldId id="261" r:id="rId72"/>
    <p:sldId id="262" r:id="rId73"/>
    <p:sldId id="263" r:id="rId74"/>
    <p:sldId id="264" r:id="rId75"/>
    <p:sldId id="265" r:id="rId76"/>
    <p:sldId id="266" r:id="rId77"/>
    <p:sldId id="271" r:id="rId78"/>
    <p:sldId id="272" r:id="rId79"/>
    <p:sldId id="267" r:id="rId80"/>
    <p:sldId id="268" r:id="rId81"/>
    <p:sldId id="269" r:id="rId82"/>
    <p:sldId id="4812" r:id="rId83"/>
    <p:sldId id="274" r:id="rId84"/>
    <p:sldId id="276" r:id="rId85"/>
    <p:sldId id="4880" r:id="rId86"/>
    <p:sldId id="906" r:id="rId87"/>
    <p:sldId id="942" r:id="rId88"/>
    <p:sldId id="841" r:id="rId89"/>
    <p:sldId id="885" r:id="rId90"/>
    <p:sldId id="905" r:id="rId91"/>
    <p:sldId id="889" r:id="rId92"/>
    <p:sldId id="842" r:id="rId93"/>
    <p:sldId id="896" r:id="rId94"/>
    <p:sldId id="897" r:id="rId95"/>
    <p:sldId id="899" r:id="rId96"/>
    <p:sldId id="880" r:id="rId97"/>
    <p:sldId id="898" r:id="rId98"/>
    <p:sldId id="886" r:id="rId99"/>
    <p:sldId id="888" r:id="rId100"/>
    <p:sldId id="908" r:id="rId101"/>
    <p:sldId id="855" r:id="rId102"/>
    <p:sldId id="873" r:id="rId103"/>
    <p:sldId id="904" r:id="rId104"/>
    <p:sldId id="910" r:id="rId105"/>
    <p:sldId id="874" r:id="rId106"/>
    <p:sldId id="890" r:id="rId107"/>
    <p:sldId id="797" r:id="rId108"/>
    <p:sldId id="891" r:id="rId109"/>
    <p:sldId id="856" r:id="rId110"/>
    <p:sldId id="809" r:id="rId111"/>
    <p:sldId id="877" r:id="rId112"/>
    <p:sldId id="799" r:id="rId113"/>
    <p:sldId id="879" r:id="rId114"/>
    <p:sldId id="417" r:id="rId115"/>
    <p:sldId id="418" r:id="rId116"/>
    <p:sldId id="419" r:id="rId117"/>
    <p:sldId id="420" r:id="rId118"/>
    <p:sldId id="421" r:id="rId119"/>
    <p:sldId id="422" r:id="rId120"/>
    <p:sldId id="423" r:id="rId121"/>
    <p:sldId id="424" r:id="rId122"/>
    <p:sldId id="4977" r:id="rId123"/>
    <p:sldId id="4813" r:id="rId124"/>
    <p:sldId id="4814" r:id="rId125"/>
    <p:sldId id="4815" r:id="rId126"/>
    <p:sldId id="4816" r:id="rId127"/>
    <p:sldId id="4817" r:id="rId128"/>
    <p:sldId id="4818" r:id="rId129"/>
    <p:sldId id="4819" r:id="rId130"/>
    <p:sldId id="4820" r:id="rId131"/>
    <p:sldId id="4821" r:id="rId132"/>
    <p:sldId id="4822" r:id="rId133"/>
    <p:sldId id="4823" r:id="rId134"/>
    <p:sldId id="4824" r:id="rId135"/>
    <p:sldId id="4825" r:id="rId136"/>
    <p:sldId id="913" r:id="rId137"/>
    <p:sldId id="915" r:id="rId138"/>
    <p:sldId id="916" r:id="rId139"/>
    <p:sldId id="917" r:id="rId140"/>
    <p:sldId id="918" r:id="rId141"/>
    <p:sldId id="919" r:id="rId142"/>
    <p:sldId id="939" r:id="rId143"/>
    <p:sldId id="925" r:id="rId144"/>
    <p:sldId id="926" r:id="rId145"/>
    <p:sldId id="940" r:id="rId146"/>
    <p:sldId id="941" r:id="rId147"/>
    <p:sldId id="927" r:id="rId148"/>
    <p:sldId id="931" r:id="rId149"/>
    <p:sldId id="932" r:id="rId150"/>
    <p:sldId id="933" r:id="rId151"/>
    <p:sldId id="934" r:id="rId152"/>
    <p:sldId id="4938" r:id="rId153"/>
    <p:sldId id="935" r:id="rId154"/>
    <p:sldId id="936" r:id="rId155"/>
    <p:sldId id="937" r:id="rId156"/>
    <p:sldId id="409" r:id="rId157"/>
    <p:sldId id="410" r:id="rId158"/>
    <p:sldId id="411" r:id="rId159"/>
    <p:sldId id="412" r:id="rId160"/>
    <p:sldId id="413" r:id="rId161"/>
    <p:sldId id="414" r:id="rId162"/>
    <p:sldId id="415" r:id="rId163"/>
    <p:sldId id="416" r:id="rId164"/>
    <p:sldId id="4978" r:id="rId165"/>
    <p:sldId id="4839" r:id="rId166"/>
    <p:sldId id="4840" r:id="rId167"/>
    <p:sldId id="4841" r:id="rId168"/>
    <p:sldId id="4842" r:id="rId169"/>
    <p:sldId id="4843" r:id="rId170"/>
    <p:sldId id="4844" r:id="rId171"/>
    <p:sldId id="4845" r:id="rId172"/>
    <p:sldId id="277" r:id="rId173"/>
    <p:sldId id="4846" r:id="rId174"/>
    <p:sldId id="278" r:id="rId175"/>
    <p:sldId id="4847" r:id="rId176"/>
    <p:sldId id="4848" r:id="rId177"/>
    <p:sldId id="4849" r:id="rId178"/>
    <p:sldId id="4850" r:id="rId179"/>
    <p:sldId id="4851" r:id="rId180"/>
    <p:sldId id="4852" r:id="rId181"/>
    <p:sldId id="4853" r:id="rId182"/>
    <p:sldId id="4854" r:id="rId183"/>
    <p:sldId id="270" r:id="rId184"/>
    <p:sldId id="4855" r:id="rId185"/>
    <p:sldId id="4881" r:id="rId186"/>
    <p:sldId id="4882" r:id="rId187"/>
    <p:sldId id="1003" r:id="rId188"/>
    <p:sldId id="1001" r:id="rId189"/>
    <p:sldId id="969" r:id="rId190"/>
    <p:sldId id="970" r:id="rId191"/>
    <p:sldId id="954" r:id="rId192"/>
    <p:sldId id="968" r:id="rId193"/>
    <p:sldId id="981" r:id="rId194"/>
    <p:sldId id="943" r:id="rId195"/>
    <p:sldId id="973" r:id="rId196"/>
    <p:sldId id="1004" r:id="rId197"/>
    <p:sldId id="987" r:id="rId198"/>
    <p:sldId id="944" r:id="rId199"/>
    <p:sldId id="945" r:id="rId200"/>
    <p:sldId id="999" r:id="rId201"/>
    <p:sldId id="1000" r:id="rId202"/>
    <p:sldId id="976" r:id="rId203"/>
    <p:sldId id="985" r:id="rId204"/>
    <p:sldId id="995" r:id="rId205"/>
    <p:sldId id="4883" r:id="rId206"/>
    <p:sldId id="994" r:id="rId207"/>
    <p:sldId id="947" r:id="rId208"/>
    <p:sldId id="1005" r:id="rId209"/>
    <p:sldId id="949" r:id="rId210"/>
    <p:sldId id="961" r:id="rId211"/>
    <p:sldId id="966" r:id="rId212"/>
    <p:sldId id="965" r:id="rId213"/>
    <p:sldId id="997" r:id="rId214"/>
    <p:sldId id="977" r:id="rId215"/>
    <p:sldId id="983" r:id="rId216"/>
    <p:sldId id="982" r:id="rId217"/>
    <p:sldId id="948" r:id="rId218"/>
    <p:sldId id="960" r:id="rId219"/>
    <p:sldId id="958" r:id="rId220"/>
    <p:sldId id="978" r:id="rId221"/>
    <p:sldId id="986" r:id="rId222"/>
    <p:sldId id="4884" r:id="rId223"/>
    <p:sldId id="979" r:id="rId224"/>
    <p:sldId id="988" r:id="rId225"/>
    <p:sldId id="989" r:id="rId226"/>
    <p:sldId id="990" r:id="rId227"/>
    <p:sldId id="991" r:id="rId228"/>
    <p:sldId id="992" r:id="rId229"/>
    <p:sldId id="993" r:id="rId230"/>
    <p:sldId id="4726" r:id="rId231"/>
    <p:sldId id="4727" r:id="rId232"/>
    <p:sldId id="404" r:id="rId233"/>
    <p:sldId id="405" r:id="rId234"/>
    <p:sldId id="406" r:id="rId235"/>
    <p:sldId id="407" r:id="rId236"/>
    <p:sldId id="408" r:id="rId237"/>
    <p:sldId id="4986" r:id="rId238"/>
    <p:sldId id="5067" r:id="rId239"/>
    <p:sldId id="4597" r:id="rId240"/>
    <p:sldId id="4598" r:id="rId241"/>
    <p:sldId id="5033" r:id="rId242"/>
    <p:sldId id="5036" r:id="rId243"/>
    <p:sldId id="4599" r:id="rId244"/>
    <p:sldId id="5035" r:id="rId245"/>
    <p:sldId id="5034" r:id="rId246"/>
    <p:sldId id="5041" r:id="rId247"/>
    <p:sldId id="4600" r:id="rId248"/>
    <p:sldId id="4601" r:id="rId249"/>
    <p:sldId id="4602" r:id="rId250"/>
    <p:sldId id="4603" r:id="rId251"/>
    <p:sldId id="4604" r:id="rId252"/>
    <p:sldId id="4605" r:id="rId253"/>
    <p:sldId id="5040" r:id="rId254"/>
    <p:sldId id="4606" r:id="rId255"/>
    <p:sldId id="4607" r:id="rId256"/>
    <p:sldId id="4608" r:id="rId257"/>
    <p:sldId id="4609" r:id="rId258"/>
    <p:sldId id="4610" r:id="rId259"/>
    <p:sldId id="4611" r:id="rId260"/>
    <p:sldId id="5039" r:id="rId261"/>
    <p:sldId id="4612" r:id="rId262"/>
    <p:sldId id="4613" r:id="rId263"/>
    <p:sldId id="4614" r:id="rId264"/>
    <p:sldId id="4615" r:id="rId265"/>
    <p:sldId id="5038" r:id="rId266"/>
    <p:sldId id="4616" r:id="rId267"/>
    <p:sldId id="4617" r:id="rId268"/>
    <p:sldId id="5037" r:id="rId269"/>
    <p:sldId id="5043" r:id="rId270"/>
    <p:sldId id="4618" r:id="rId271"/>
    <p:sldId id="5042" r:id="rId272"/>
    <p:sldId id="5045" r:id="rId273"/>
    <p:sldId id="5044" r:id="rId274"/>
    <p:sldId id="4619" r:id="rId275"/>
    <p:sldId id="4620" r:id="rId276"/>
    <p:sldId id="5065" r:id="rId277"/>
    <p:sldId id="4621" r:id="rId278"/>
    <p:sldId id="5046" r:id="rId279"/>
    <p:sldId id="397" r:id="rId280"/>
    <p:sldId id="5070" r:id="rId281"/>
    <p:sldId id="5064" r:id="rId282"/>
    <p:sldId id="4622" r:id="rId283"/>
    <p:sldId id="4623" r:id="rId284"/>
    <p:sldId id="4624" r:id="rId285"/>
    <p:sldId id="4625" r:id="rId286"/>
    <p:sldId id="5047" r:id="rId287"/>
    <p:sldId id="5048" r:id="rId288"/>
    <p:sldId id="5051" r:id="rId289"/>
    <p:sldId id="5068" r:id="rId290"/>
    <p:sldId id="5050" r:id="rId291"/>
    <p:sldId id="5069" r:id="rId292"/>
    <p:sldId id="5049" r:id="rId293"/>
    <p:sldId id="5055" r:id="rId294"/>
    <p:sldId id="5054" r:id="rId295"/>
    <p:sldId id="5071" r:id="rId296"/>
    <p:sldId id="4626" r:id="rId297"/>
    <p:sldId id="4627" r:id="rId298"/>
    <p:sldId id="5053" r:id="rId299"/>
    <p:sldId id="4628" r:id="rId300"/>
    <p:sldId id="4631" r:id="rId301"/>
    <p:sldId id="5052" r:id="rId302"/>
    <p:sldId id="5059" r:id="rId303"/>
    <p:sldId id="4629" r:id="rId304"/>
    <p:sldId id="5058" r:id="rId305"/>
    <p:sldId id="5057" r:id="rId306"/>
    <p:sldId id="5056" r:id="rId307"/>
    <p:sldId id="5061" r:id="rId308"/>
    <p:sldId id="729" r:id="rId309"/>
    <p:sldId id="4632" r:id="rId310"/>
    <p:sldId id="5060" r:id="rId311"/>
    <p:sldId id="5063" r:id="rId312"/>
    <p:sldId id="4630" r:id="rId313"/>
    <p:sldId id="4985" r:id="rId314"/>
    <p:sldId id="4921" r:id="rId315"/>
    <p:sldId id="4920" r:id="rId3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Burris" initials="DB" lastIdx="2" clrIdx="0">
    <p:extLst>
      <p:ext uri="{19B8F6BF-5375-455C-9EA6-DF929625EA0E}">
        <p15:presenceInfo xmlns:p15="http://schemas.microsoft.com/office/powerpoint/2012/main" userId="140538329df55eb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0" autoAdjust="0"/>
    <p:restoredTop sz="86410" autoAdjust="0"/>
  </p:normalViewPr>
  <p:slideViewPr>
    <p:cSldViewPr snapToGrid="0">
      <p:cViewPr varScale="1">
        <p:scale>
          <a:sx n="99" d="100"/>
          <a:sy n="99" d="100"/>
        </p:scale>
        <p:origin x="210" y="84"/>
      </p:cViewPr>
      <p:guideLst/>
    </p:cSldViewPr>
  </p:slideViewPr>
  <p:outlineViewPr>
    <p:cViewPr>
      <p:scale>
        <a:sx n="33" d="100"/>
        <a:sy n="33" d="100"/>
      </p:scale>
      <p:origin x="0" y="-143082"/>
    </p:cViewPr>
  </p:outlineViewPr>
  <p:notesTextViewPr>
    <p:cViewPr>
      <p:scale>
        <a:sx n="1" d="1"/>
        <a:sy n="1" d="1"/>
      </p:scale>
      <p:origin x="0" y="0"/>
    </p:cViewPr>
  </p:notesTextViewPr>
  <p:sorterViewPr>
    <p:cViewPr varScale="1">
      <p:scale>
        <a:sx n="100" d="100"/>
        <a:sy n="100" d="100"/>
      </p:scale>
      <p:origin x="0" y="-7747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99" Type="http://schemas.openxmlformats.org/officeDocument/2006/relationships/slide" Target="slides/slide285.xml"/><Relationship Id="rId303" Type="http://schemas.openxmlformats.org/officeDocument/2006/relationships/slide" Target="slides/slide289.xml"/><Relationship Id="rId21" Type="http://schemas.openxmlformats.org/officeDocument/2006/relationships/slide" Target="slides/slide7.xml"/><Relationship Id="rId42" Type="http://schemas.openxmlformats.org/officeDocument/2006/relationships/slide" Target="slides/slide28.xml"/><Relationship Id="rId63" Type="http://schemas.openxmlformats.org/officeDocument/2006/relationships/slide" Target="slides/slide49.xml"/><Relationship Id="rId84" Type="http://schemas.openxmlformats.org/officeDocument/2006/relationships/slide" Target="slides/slide70.xml"/><Relationship Id="rId138" Type="http://schemas.openxmlformats.org/officeDocument/2006/relationships/slide" Target="slides/slide124.xml"/><Relationship Id="rId159" Type="http://schemas.openxmlformats.org/officeDocument/2006/relationships/slide" Target="slides/slide145.xml"/><Relationship Id="rId170" Type="http://schemas.openxmlformats.org/officeDocument/2006/relationships/slide" Target="slides/slide156.xml"/><Relationship Id="rId191" Type="http://schemas.openxmlformats.org/officeDocument/2006/relationships/slide" Target="slides/slide177.xml"/><Relationship Id="rId205" Type="http://schemas.openxmlformats.org/officeDocument/2006/relationships/slide" Target="slides/slide191.xml"/><Relationship Id="rId226" Type="http://schemas.openxmlformats.org/officeDocument/2006/relationships/slide" Target="slides/slide212.xml"/><Relationship Id="rId247" Type="http://schemas.openxmlformats.org/officeDocument/2006/relationships/slide" Target="slides/slide233.xml"/><Relationship Id="rId107" Type="http://schemas.openxmlformats.org/officeDocument/2006/relationships/slide" Target="slides/slide93.xml"/><Relationship Id="rId268" Type="http://schemas.openxmlformats.org/officeDocument/2006/relationships/slide" Target="slides/slide254.xml"/><Relationship Id="rId289" Type="http://schemas.openxmlformats.org/officeDocument/2006/relationships/slide" Target="slides/slide275.xml"/><Relationship Id="rId11" Type="http://schemas.openxmlformats.org/officeDocument/2006/relationships/slideMaster" Target="slideMasters/slideMaster11.xml"/><Relationship Id="rId32" Type="http://schemas.openxmlformats.org/officeDocument/2006/relationships/slide" Target="slides/slide18.xml"/><Relationship Id="rId53" Type="http://schemas.openxmlformats.org/officeDocument/2006/relationships/slide" Target="slides/slide39.xml"/><Relationship Id="rId74" Type="http://schemas.openxmlformats.org/officeDocument/2006/relationships/slide" Target="slides/slide60.xml"/><Relationship Id="rId128" Type="http://schemas.openxmlformats.org/officeDocument/2006/relationships/slide" Target="slides/slide114.xml"/><Relationship Id="rId149" Type="http://schemas.openxmlformats.org/officeDocument/2006/relationships/slide" Target="slides/slide135.xml"/><Relationship Id="rId314" Type="http://schemas.openxmlformats.org/officeDocument/2006/relationships/slide" Target="slides/slide300.xml"/><Relationship Id="rId5" Type="http://schemas.openxmlformats.org/officeDocument/2006/relationships/slideMaster" Target="slideMasters/slideMaster5.xml"/><Relationship Id="rId95" Type="http://schemas.openxmlformats.org/officeDocument/2006/relationships/slide" Target="slides/slide81.xml"/><Relationship Id="rId160" Type="http://schemas.openxmlformats.org/officeDocument/2006/relationships/slide" Target="slides/slide146.xml"/><Relationship Id="rId181" Type="http://schemas.openxmlformats.org/officeDocument/2006/relationships/slide" Target="slides/slide167.xml"/><Relationship Id="rId216" Type="http://schemas.openxmlformats.org/officeDocument/2006/relationships/slide" Target="slides/slide202.xml"/><Relationship Id="rId237" Type="http://schemas.openxmlformats.org/officeDocument/2006/relationships/slide" Target="slides/slide223.xml"/><Relationship Id="rId258" Type="http://schemas.openxmlformats.org/officeDocument/2006/relationships/slide" Target="slides/slide244.xml"/><Relationship Id="rId279" Type="http://schemas.openxmlformats.org/officeDocument/2006/relationships/slide" Target="slides/slide265.xml"/><Relationship Id="rId22" Type="http://schemas.openxmlformats.org/officeDocument/2006/relationships/slide" Target="slides/slide8.xml"/><Relationship Id="rId43" Type="http://schemas.openxmlformats.org/officeDocument/2006/relationships/slide" Target="slides/slide29.xml"/><Relationship Id="rId64" Type="http://schemas.openxmlformats.org/officeDocument/2006/relationships/slide" Target="slides/slide50.xml"/><Relationship Id="rId118" Type="http://schemas.openxmlformats.org/officeDocument/2006/relationships/slide" Target="slides/slide104.xml"/><Relationship Id="rId139" Type="http://schemas.openxmlformats.org/officeDocument/2006/relationships/slide" Target="slides/slide125.xml"/><Relationship Id="rId290" Type="http://schemas.openxmlformats.org/officeDocument/2006/relationships/slide" Target="slides/slide276.xml"/><Relationship Id="rId304" Type="http://schemas.openxmlformats.org/officeDocument/2006/relationships/slide" Target="slides/slide290.xml"/><Relationship Id="rId85" Type="http://schemas.openxmlformats.org/officeDocument/2006/relationships/slide" Target="slides/slide71.xml"/><Relationship Id="rId150" Type="http://schemas.openxmlformats.org/officeDocument/2006/relationships/slide" Target="slides/slide136.xml"/><Relationship Id="rId171" Type="http://schemas.openxmlformats.org/officeDocument/2006/relationships/slide" Target="slides/slide157.xml"/><Relationship Id="rId192" Type="http://schemas.openxmlformats.org/officeDocument/2006/relationships/slide" Target="slides/slide178.xml"/><Relationship Id="rId206" Type="http://schemas.openxmlformats.org/officeDocument/2006/relationships/slide" Target="slides/slide192.xml"/><Relationship Id="rId227" Type="http://schemas.openxmlformats.org/officeDocument/2006/relationships/slide" Target="slides/slide213.xml"/><Relationship Id="rId248" Type="http://schemas.openxmlformats.org/officeDocument/2006/relationships/slide" Target="slides/slide234.xml"/><Relationship Id="rId269" Type="http://schemas.openxmlformats.org/officeDocument/2006/relationships/slide" Target="slides/slide255.xml"/><Relationship Id="rId12" Type="http://schemas.openxmlformats.org/officeDocument/2006/relationships/slideMaster" Target="slideMasters/slideMaster12.xml"/><Relationship Id="rId33" Type="http://schemas.openxmlformats.org/officeDocument/2006/relationships/slide" Target="slides/slide19.xml"/><Relationship Id="rId108" Type="http://schemas.openxmlformats.org/officeDocument/2006/relationships/slide" Target="slides/slide94.xml"/><Relationship Id="rId129" Type="http://schemas.openxmlformats.org/officeDocument/2006/relationships/slide" Target="slides/slide115.xml"/><Relationship Id="rId280" Type="http://schemas.openxmlformats.org/officeDocument/2006/relationships/slide" Target="slides/slide266.xml"/><Relationship Id="rId315" Type="http://schemas.openxmlformats.org/officeDocument/2006/relationships/slide" Target="slides/slide301.xml"/><Relationship Id="rId54" Type="http://schemas.openxmlformats.org/officeDocument/2006/relationships/slide" Target="slides/slide40.xml"/><Relationship Id="rId75" Type="http://schemas.openxmlformats.org/officeDocument/2006/relationships/slide" Target="slides/slide61.xml"/><Relationship Id="rId96" Type="http://schemas.openxmlformats.org/officeDocument/2006/relationships/slide" Target="slides/slide82.xml"/><Relationship Id="rId140" Type="http://schemas.openxmlformats.org/officeDocument/2006/relationships/slide" Target="slides/slide126.xml"/><Relationship Id="rId161" Type="http://schemas.openxmlformats.org/officeDocument/2006/relationships/slide" Target="slides/slide147.xml"/><Relationship Id="rId182" Type="http://schemas.openxmlformats.org/officeDocument/2006/relationships/slide" Target="slides/slide168.xml"/><Relationship Id="rId217" Type="http://schemas.openxmlformats.org/officeDocument/2006/relationships/slide" Target="slides/slide203.xml"/><Relationship Id="rId6" Type="http://schemas.openxmlformats.org/officeDocument/2006/relationships/slideMaster" Target="slideMasters/slideMaster6.xml"/><Relationship Id="rId238" Type="http://schemas.openxmlformats.org/officeDocument/2006/relationships/slide" Target="slides/slide224.xml"/><Relationship Id="rId259" Type="http://schemas.openxmlformats.org/officeDocument/2006/relationships/slide" Target="slides/slide245.xml"/><Relationship Id="rId23" Type="http://schemas.openxmlformats.org/officeDocument/2006/relationships/slide" Target="slides/slide9.xml"/><Relationship Id="rId119" Type="http://schemas.openxmlformats.org/officeDocument/2006/relationships/slide" Target="slides/slide105.xml"/><Relationship Id="rId270" Type="http://schemas.openxmlformats.org/officeDocument/2006/relationships/slide" Target="slides/slide256.xml"/><Relationship Id="rId291" Type="http://schemas.openxmlformats.org/officeDocument/2006/relationships/slide" Target="slides/slide277.xml"/><Relationship Id="rId305" Type="http://schemas.openxmlformats.org/officeDocument/2006/relationships/slide" Target="slides/slide291.xml"/><Relationship Id="rId44" Type="http://schemas.openxmlformats.org/officeDocument/2006/relationships/slide" Target="slides/slide30.xml"/><Relationship Id="rId65" Type="http://schemas.openxmlformats.org/officeDocument/2006/relationships/slide" Target="slides/slide51.xml"/><Relationship Id="rId86" Type="http://schemas.openxmlformats.org/officeDocument/2006/relationships/slide" Target="slides/slide72.xml"/><Relationship Id="rId130" Type="http://schemas.openxmlformats.org/officeDocument/2006/relationships/slide" Target="slides/slide116.xml"/><Relationship Id="rId151" Type="http://schemas.openxmlformats.org/officeDocument/2006/relationships/slide" Target="slides/slide137.xml"/><Relationship Id="rId172" Type="http://schemas.openxmlformats.org/officeDocument/2006/relationships/slide" Target="slides/slide158.xml"/><Relationship Id="rId193" Type="http://schemas.openxmlformats.org/officeDocument/2006/relationships/slide" Target="slides/slide179.xml"/><Relationship Id="rId207" Type="http://schemas.openxmlformats.org/officeDocument/2006/relationships/slide" Target="slides/slide193.xml"/><Relationship Id="rId228" Type="http://schemas.openxmlformats.org/officeDocument/2006/relationships/slide" Target="slides/slide214.xml"/><Relationship Id="rId249" Type="http://schemas.openxmlformats.org/officeDocument/2006/relationships/slide" Target="slides/slide235.xml"/><Relationship Id="rId13" Type="http://schemas.openxmlformats.org/officeDocument/2006/relationships/slideMaster" Target="slideMasters/slideMaster13.xml"/><Relationship Id="rId109" Type="http://schemas.openxmlformats.org/officeDocument/2006/relationships/slide" Target="slides/slide95.xml"/><Relationship Id="rId260" Type="http://schemas.openxmlformats.org/officeDocument/2006/relationships/slide" Target="slides/slide246.xml"/><Relationship Id="rId281" Type="http://schemas.openxmlformats.org/officeDocument/2006/relationships/slide" Target="slides/slide267.xml"/><Relationship Id="rId316" Type="http://schemas.openxmlformats.org/officeDocument/2006/relationships/slide" Target="slides/slide302.xml"/><Relationship Id="rId34" Type="http://schemas.openxmlformats.org/officeDocument/2006/relationships/slide" Target="slides/slide20.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20" Type="http://schemas.openxmlformats.org/officeDocument/2006/relationships/slide" Target="slides/slide106.xml"/><Relationship Id="rId141" Type="http://schemas.openxmlformats.org/officeDocument/2006/relationships/slide" Target="slides/slide127.xml"/><Relationship Id="rId7" Type="http://schemas.openxmlformats.org/officeDocument/2006/relationships/slideMaster" Target="slideMasters/slideMaster7.xml"/><Relationship Id="rId162" Type="http://schemas.openxmlformats.org/officeDocument/2006/relationships/slide" Target="slides/slide148.xml"/><Relationship Id="rId183" Type="http://schemas.openxmlformats.org/officeDocument/2006/relationships/slide" Target="slides/slide169.xml"/><Relationship Id="rId218" Type="http://schemas.openxmlformats.org/officeDocument/2006/relationships/slide" Target="slides/slide204.xml"/><Relationship Id="rId239" Type="http://schemas.openxmlformats.org/officeDocument/2006/relationships/slide" Target="slides/slide225.xml"/><Relationship Id="rId250" Type="http://schemas.openxmlformats.org/officeDocument/2006/relationships/slide" Target="slides/slide236.xml"/><Relationship Id="rId271" Type="http://schemas.openxmlformats.org/officeDocument/2006/relationships/slide" Target="slides/slide257.xml"/><Relationship Id="rId292" Type="http://schemas.openxmlformats.org/officeDocument/2006/relationships/slide" Target="slides/slide278.xml"/><Relationship Id="rId306" Type="http://schemas.openxmlformats.org/officeDocument/2006/relationships/slide" Target="slides/slide292.xml"/><Relationship Id="rId24" Type="http://schemas.openxmlformats.org/officeDocument/2006/relationships/slide" Target="slides/slide10.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31" Type="http://schemas.openxmlformats.org/officeDocument/2006/relationships/slide" Target="slides/slide117.xml"/><Relationship Id="rId152" Type="http://schemas.openxmlformats.org/officeDocument/2006/relationships/slide" Target="slides/slide138.xml"/><Relationship Id="rId173" Type="http://schemas.openxmlformats.org/officeDocument/2006/relationships/slide" Target="slides/slide159.xml"/><Relationship Id="rId194" Type="http://schemas.openxmlformats.org/officeDocument/2006/relationships/slide" Target="slides/slide180.xml"/><Relationship Id="rId208" Type="http://schemas.openxmlformats.org/officeDocument/2006/relationships/slide" Target="slides/slide194.xml"/><Relationship Id="rId229" Type="http://schemas.openxmlformats.org/officeDocument/2006/relationships/slide" Target="slides/slide215.xml"/><Relationship Id="rId19" Type="http://schemas.openxmlformats.org/officeDocument/2006/relationships/slide" Target="slides/slide5.xml"/><Relationship Id="rId224" Type="http://schemas.openxmlformats.org/officeDocument/2006/relationships/slide" Target="slides/slide210.xml"/><Relationship Id="rId240" Type="http://schemas.openxmlformats.org/officeDocument/2006/relationships/slide" Target="slides/slide226.xml"/><Relationship Id="rId245" Type="http://schemas.openxmlformats.org/officeDocument/2006/relationships/slide" Target="slides/slide231.xml"/><Relationship Id="rId261" Type="http://schemas.openxmlformats.org/officeDocument/2006/relationships/slide" Target="slides/slide247.xml"/><Relationship Id="rId266" Type="http://schemas.openxmlformats.org/officeDocument/2006/relationships/slide" Target="slides/slide252.xml"/><Relationship Id="rId287" Type="http://schemas.openxmlformats.org/officeDocument/2006/relationships/slide" Target="slides/slide273.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slide" Target="slides/slide133.xml"/><Relationship Id="rId168" Type="http://schemas.openxmlformats.org/officeDocument/2006/relationships/slide" Target="slides/slide154.xml"/><Relationship Id="rId282" Type="http://schemas.openxmlformats.org/officeDocument/2006/relationships/slide" Target="slides/slide268.xml"/><Relationship Id="rId312" Type="http://schemas.openxmlformats.org/officeDocument/2006/relationships/slide" Target="slides/slide298.xml"/><Relationship Id="rId31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 Id="rId163" Type="http://schemas.openxmlformats.org/officeDocument/2006/relationships/slide" Target="slides/slide149.xml"/><Relationship Id="rId184" Type="http://schemas.openxmlformats.org/officeDocument/2006/relationships/slide" Target="slides/slide170.xml"/><Relationship Id="rId189" Type="http://schemas.openxmlformats.org/officeDocument/2006/relationships/slide" Target="slides/slide175.xml"/><Relationship Id="rId219" Type="http://schemas.openxmlformats.org/officeDocument/2006/relationships/slide" Target="slides/slide205.xml"/><Relationship Id="rId3" Type="http://schemas.openxmlformats.org/officeDocument/2006/relationships/slideMaster" Target="slideMasters/slideMaster3.xml"/><Relationship Id="rId214" Type="http://schemas.openxmlformats.org/officeDocument/2006/relationships/slide" Target="slides/slide200.xml"/><Relationship Id="rId230" Type="http://schemas.openxmlformats.org/officeDocument/2006/relationships/slide" Target="slides/slide216.xml"/><Relationship Id="rId235" Type="http://schemas.openxmlformats.org/officeDocument/2006/relationships/slide" Target="slides/slide221.xml"/><Relationship Id="rId251" Type="http://schemas.openxmlformats.org/officeDocument/2006/relationships/slide" Target="slides/slide237.xml"/><Relationship Id="rId256" Type="http://schemas.openxmlformats.org/officeDocument/2006/relationships/slide" Target="slides/slide242.xml"/><Relationship Id="rId277" Type="http://schemas.openxmlformats.org/officeDocument/2006/relationships/slide" Target="slides/slide263.xml"/><Relationship Id="rId298" Type="http://schemas.openxmlformats.org/officeDocument/2006/relationships/slide" Target="slides/slide284.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137" Type="http://schemas.openxmlformats.org/officeDocument/2006/relationships/slide" Target="slides/slide123.xml"/><Relationship Id="rId158" Type="http://schemas.openxmlformats.org/officeDocument/2006/relationships/slide" Target="slides/slide144.xml"/><Relationship Id="rId272" Type="http://schemas.openxmlformats.org/officeDocument/2006/relationships/slide" Target="slides/slide258.xml"/><Relationship Id="rId293" Type="http://schemas.openxmlformats.org/officeDocument/2006/relationships/slide" Target="slides/slide279.xml"/><Relationship Id="rId302" Type="http://schemas.openxmlformats.org/officeDocument/2006/relationships/slide" Target="slides/slide288.xml"/><Relationship Id="rId307" Type="http://schemas.openxmlformats.org/officeDocument/2006/relationships/slide" Target="slides/slide293.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3" Type="http://schemas.openxmlformats.org/officeDocument/2006/relationships/slide" Target="slides/slide139.xml"/><Relationship Id="rId174" Type="http://schemas.openxmlformats.org/officeDocument/2006/relationships/slide" Target="slides/slide160.xml"/><Relationship Id="rId179" Type="http://schemas.openxmlformats.org/officeDocument/2006/relationships/slide" Target="slides/slide165.xml"/><Relationship Id="rId195" Type="http://schemas.openxmlformats.org/officeDocument/2006/relationships/slide" Target="slides/slide181.xml"/><Relationship Id="rId209" Type="http://schemas.openxmlformats.org/officeDocument/2006/relationships/slide" Target="slides/slide195.xml"/><Relationship Id="rId190" Type="http://schemas.openxmlformats.org/officeDocument/2006/relationships/slide" Target="slides/slide176.xml"/><Relationship Id="rId204" Type="http://schemas.openxmlformats.org/officeDocument/2006/relationships/slide" Target="slides/slide190.xml"/><Relationship Id="rId220" Type="http://schemas.openxmlformats.org/officeDocument/2006/relationships/slide" Target="slides/slide206.xml"/><Relationship Id="rId225" Type="http://schemas.openxmlformats.org/officeDocument/2006/relationships/slide" Target="slides/slide211.xml"/><Relationship Id="rId241" Type="http://schemas.openxmlformats.org/officeDocument/2006/relationships/slide" Target="slides/slide227.xml"/><Relationship Id="rId246" Type="http://schemas.openxmlformats.org/officeDocument/2006/relationships/slide" Target="slides/slide232.xml"/><Relationship Id="rId267" Type="http://schemas.openxmlformats.org/officeDocument/2006/relationships/slide" Target="slides/slide253.xml"/><Relationship Id="rId288" Type="http://schemas.openxmlformats.org/officeDocument/2006/relationships/slide" Target="slides/slide274.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27" Type="http://schemas.openxmlformats.org/officeDocument/2006/relationships/slide" Target="slides/slide113.xml"/><Relationship Id="rId262" Type="http://schemas.openxmlformats.org/officeDocument/2006/relationships/slide" Target="slides/slide248.xml"/><Relationship Id="rId283" Type="http://schemas.openxmlformats.org/officeDocument/2006/relationships/slide" Target="slides/slide269.xml"/><Relationship Id="rId313" Type="http://schemas.openxmlformats.org/officeDocument/2006/relationships/slide" Target="slides/slide299.xml"/><Relationship Id="rId318" Type="http://schemas.openxmlformats.org/officeDocument/2006/relationships/commentAuthors" Target="commentAuthors.xml"/><Relationship Id="rId10" Type="http://schemas.openxmlformats.org/officeDocument/2006/relationships/slideMaster" Target="slideMasters/slideMaster10.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43" Type="http://schemas.openxmlformats.org/officeDocument/2006/relationships/slide" Target="slides/slide129.xml"/><Relationship Id="rId148" Type="http://schemas.openxmlformats.org/officeDocument/2006/relationships/slide" Target="slides/slide134.xml"/><Relationship Id="rId164" Type="http://schemas.openxmlformats.org/officeDocument/2006/relationships/slide" Target="slides/slide150.xml"/><Relationship Id="rId169" Type="http://schemas.openxmlformats.org/officeDocument/2006/relationships/slide" Target="slides/slide155.xml"/><Relationship Id="rId185" Type="http://schemas.openxmlformats.org/officeDocument/2006/relationships/slide" Target="slides/slide17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6.xml"/><Relationship Id="rId210" Type="http://schemas.openxmlformats.org/officeDocument/2006/relationships/slide" Target="slides/slide196.xml"/><Relationship Id="rId215" Type="http://schemas.openxmlformats.org/officeDocument/2006/relationships/slide" Target="slides/slide201.xml"/><Relationship Id="rId236" Type="http://schemas.openxmlformats.org/officeDocument/2006/relationships/slide" Target="slides/slide222.xml"/><Relationship Id="rId257" Type="http://schemas.openxmlformats.org/officeDocument/2006/relationships/slide" Target="slides/slide243.xml"/><Relationship Id="rId278" Type="http://schemas.openxmlformats.org/officeDocument/2006/relationships/slide" Target="slides/slide264.xml"/><Relationship Id="rId26" Type="http://schemas.openxmlformats.org/officeDocument/2006/relationships/slide" Target="slides/slide12.xml"/><Relationship Id="rId231" Type="http://schemas.openxmlformats.org/officeDocument/2006/relationships/slide" Target="slides/slide217.xml"/><Relationship Id="rId252" Type="http://schemas.openxmlformats.org/officeDocument/2006/relationships/slide" Target="slides/slide238.xml"/><Relationship Id="rId273" Type="http://schemas.openxmlformats.org/officeDocument/2006/relationships/slide" Target="slides/slide259.xml"/><Relationship Id="rId294" Type="http://schemas.openxmlformats.org/officeDocument/2006/relationships/slide" Target="slides/slide280.xml"/><Relationship Id="rId308" Type="http://schemas.openxmlformats.org/officeDocument/2006/relationships/slide" Target="slides/slide294.xml"/><Relationship Id="rId47" Type="http://schemas.openxmlformats.org/officeDocument/2006/relationships/slide" Target="slides/slide33.xml"/><Relationship Id="rId68" Type="http://schemas.openxmlformats.org/officeDocument/2006/relationships/slide" Target="slides/slide54.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54" Type="http://schemas.openxmlformats.org/officeDocument/2006/relationships/slide" Target="slides/slide140.xml"/><Relationship Id="rId175" Type="http://schemas.openxmlformats.org/officeDocument/2006/relationships/slide" Target="slides/slide161.xml"/><Relationship Id="rId196" Type="http://schemas.openxmlformats.org/officeDocument/2006/relationships/slide" Target="slides/slide182.xml"/><Relationship Id="rId200" Type="http://schemas.openxmlformats.org/officeDocument/2006/relationships/slide" Target="slides/slide186.xml"/><Relationship Id="rId16" Type="http://schemas.openxmlformats.org/officeDocument/2006/relationships/slide" Target="slides/slide2.xml"/><Relationship Id="rId221" Type="http://schemas.openxmlformats.org/officeDocument/2006/relationships/slide" Target="slides/slide207.xml"/><Relationship Id="rId242" Type="http://schemas.openxmlformats.org/officeDocument/2006/relationships/slide" Target="slides/slide228.xml"/><Relationship Id="rId263" Type="http://schemas.openxmlformats.org/officeDocument/2006/relationships/slide" Target="slides/slide249.xml"/><Relationship Id="rId284" Type="http://schemas.openxmlformats.org/officeDocument/2006/relationships/slide" Target="slides/slide270.xml"/><Relationship Id="rId319" Type="http://schemas.openxmlformats.org/officeDocument/2006/relationships/presProps" Target="presProps.xml"/><Relationship Id="rId37" Type="http://schemas.openxmlformats.org/officeDocument/2006/relationships/slide" Target="slides/slide23.xml"/><Relationship Id="rId58" Type="http://schemas.openxmlformats.org/officeDocument/2006/relationships/slide" Target="slides/slide44.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44" Type="http://schemas.openxmlformats.org/officeDocument/2006/relationships/slide" Target="slides/slide130.xml"/><Relationship Id="rId90" Type="http://schemas.openxmlformats.org/officeDocument/2006/relationships/slide" Target="slides/slide76.xml"/><Relationship Id="rId165" Type="http://schemas.openxmlformats.org/officeDocument/2006/relationships/slide" Target="slides/slide151.xml"/><Relationship Id="rId186" Type="http://schemas.openxmlformats.org/officeDocument/2006/relationships/slide" Target="slides/slide172.xml"/><Relationship Id="rId211" Type="http://schemas.openxmlformats.org/officeDocument/2006/relationships/slide" Target="slides/slide197.xml"/><Relationship Id="rId232" Type="http://schemas.openxmlformats.org/officeDocument/2006/relationships/slide" Target="slides/slide218.xml"/><Relationship Id="rId253" Type="http://schemas.openxmlformats.org/officeDocument/2006/relationships/slide" Target="slides/slide239.xml"/><Relationship Id="rId274" Type="http://schemas.openxmlformats.org/officeDocument/2006/relationships/slide" Target="slides/slide260.xml"/><Relationship Id="rId295" Type="http://schemas.openxmlformats.org/officeDocument/2006/relationships/slide" Target="slides/slide281.xml"/><Relationship Id="rId309" Type="http://schemas.openxmlformats.org/officeDocument/2006/relationships/slide" Target="slides/slide295.xml"/><Relationship Id="rId27" Type="http://schemas.openxmlformats.org/officeDocument/2006/relationships/slide" Target="slides/slide13.xml"/><Relationship Id="rId48" Type="http://schemas.openxmlformats.org/officeDocument/2006/relationships/slide" Target="slides/slide34.xml"/><Relationship Id="rId69" Type="http://schemas.openxmlformats.org/officeDocument/2006/relationships/slide" Target="slides/slide55.xml"/><Relationship Id="rId113" Type="http://schemas.openxmlformats.org/officeDocument/2006/relationships/slide" Target="slides/slide99.xml"/><Relationship Id="rId134" Type="http://schemas.openxmlformats.org/officeDocument/2006/relationships/slide" Target="slides/slide120.xml"/><Relationship Id="rId320" Type="http://schemas.openxmlformats.org/officeDocument/2006/relationships/viewProps" Target="viewProps.xml"/><Relationship Id="rId80" Type="http://schemas.openxmlformats.org/officeDocument/2006/relationships/slide" Target="slides/slide66.xml"/><Relationship Id="rId155" Type="http://schemas.openxmlformats.org/officeDocument/2006/relationships/slide" Target="slides/slide141.xml"/><Relationship Id="rId176" Type="http://schemas.openxmlformats.org/officeDocument/2006/relationships/slide" Target="slides/slide162.xml"/><Relationship Id="rId197" Type="http://schemas.openxmlformats.org/officeDocument/2006/relationships/slide" Target="slides/slide183.xml"/><Relationship Id="rId201" Type="http://schemas.openxmlformats.org/officeDocument/2006/relationships/slide" Target="slides/slide187.xml"/><Relationship Id="rId222" Type="http://schemas.openxmlformats.org/officeDocument/2006/relationships/slide" Target="slides/slide208.xml"/><Relationship Id="rId243" Type="http://schemas.openxmlformats.org/officeDocument/2006/relationships/slide" Target="slides/slide229.xml"/><Relationship Id="rId264" Type="http://schemas.openxmlformats.org/officeDocument/2006/relationships/slide" Target="slides/slide250.xml"/><Relationship Id="rId285" Type="http://schemas.openxmlformats.org/officeDocument/2006/relationships/slide" Target="slides/slide271.xml"/><Relationship Id="rId17" Type="http://schemas.openxmlformats.org/officeDocument/2006/relationships/slide" Target="slides/slide3.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24" Type="http://schemas.openxmlformats.org/officeDocument/2006/relationships/slide" Target="slides/slide110.xml"/><Relationship Id="rId310" Type="http://schemas.openxmlformats.org/officeDocument/2006/relationships/slide" Target="slides/slide296.xml"/><Relationship Id="rId70" Type="http://schemas.openxmlformats.org/officeDocument/2006/relationships/slide" Target="slides/slide56.xml"/><Relationship Id="rId91" Type="http://schemas.openxmlformats.org/officeDocument/2006/relationships/slide" Target="slides/slide77.xml"/><Relationship Id="rId145" Type="http://schemas.openxmlformats.org/officeDocument/2006/relationships/slide" Target="slides/slide131.xml"/><Relationship Id="rId166" Type="http://schemas.openxmlformats.org/officeDocument/2006/relationships/slide" Target="slides/slide152.xml"/><Relationship Id="rId187" Type="http://schemas.openxmlformats.org/officeDocument/2006/relationships/slide" Target="slides/slide173.xml"/><Relationship Id="rId1" Type="http://schemas.openxmlformats.org/officeDocument/2006/relationships/slideMaster" Target="slideMasters/slideMaster1.xml"/><Relationship Id="rId212" Type="http://schemas.openxmlformats.org/officeDocument/2006/relationships/slide" Target="slides/slide198.xml"/><Relationship Id="rId233" Type="http://schemas.openxmlformats.org/officeDocument/2006/relationships/slide" Target="slides/slide219.xml"/><Relationship Id="rId254" Type="http://schemas.openxmlformats.org/officeDocument/2006/relationships/slide" Target="slides/slide240.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275" Type="http://schemas.openxmlformats.org/officeDocument/2006/relationships/slide" Target="slides/slide261.xml"/><Relationship Id="rId296" Type="http://schemas.openxmlformats.org/officeDocument/2006/relationships/slide" Target="slides/slide282.xml"/><Relationship Id="rId300" Type="http://schemas.openxmlformats.org/officeDocument/2006/relationships/slide" Target="slides/slide286.xml"/><Relationship Id="rId60" Type="http://schemas.openxmlformats.org/officeDocument/2006/relationships/slide" Target="slides/slide46.xml"/><Relationship Id="rId81" Type="http://schemas.openxmlformats.org/officeDocument/2006/relationships/slide" Target="slides/slide67.xml"/><Relationship Id="rId135" Type="http://schemas.openxmlformats.org/officeDocument/2006/relationships/slide" Target="slides/slide121.xml"/><Relationship Id="rId156" Type="http://schemas.openxmlformats.org/officeDocument/2006/relationships/slide" Target="slides/slide142.xml"/><Relationship Id="rId177" Type="http://schemas.openxmlformats.org/officeDocument/2006/relationships/slide" Target="slides/slide163.xml"/><Relationship Id="rId198" Type="http://schemas.openxmlformats.org/officeDocument/2006/relationships/slide" Target="slides/slide184.xml"/><Relationship Id="rId321" Type="http://schemas.openxmlformats.org/officeDocument/2006/relationships/theme" Target="theme/theme1.xml"/><Relationship Id="rId202" Type="http://schemas.openxmlformats.org/officeDocument/2006/relationships/slide" Target="slides/slide188.xml"/><Relationship Id="rId223" Type="http://schemas.openxmlformats.org/officeDocument/2006/relationships/slide" Target="slides/slide209.xml"/><Relationship Id="rId244" Type="http://schemas.openxmlformats.org/officeDocument/2006/relationships/slide" Target="slides/slide230.xml"/><Relationship Id="rId18" Type="http://schemas.openxmlformats.org/officeDocument/2006/relationships/slide" Target="slides/slide4.xml"/><Relationship Id="rId39" Type="http://schemas.openxmlformats.org/officeDocument/2006/relationships/slide" Target="slides/slide25.xml"/><Relationship Id="rId265" Type="http://schemas.openxmlformats.org/officeDocument/2006/relationships/slide" Target="slides/slide251.xml"/><Relationship Id="rId286" Type="http://schemas.openxmlformats.org/officeDocument/2006/relationships/slide" Target="slides/slide272.xml"/><Relationship Id="rId50" Type="http://schemas.openxmlformats.org/officeDocument/2006/relationships/slide" Target="slides/slide36.xml"/><Relationship Id="rId104" Type="http://schemas.openxmlformats.org/officeDocument/2006/relationships/slide" Target="slides/slide90.xml"/><Relationship Id="rId125" Type="http://schemas.openxmlformats.org/officeDocument/2006/relationships/slide" Target="slides/slide111.xml"/><Relationship Id="rId146" Type="http://schemas.openxmlformats.org/officeDocument/2006/relationships/slide" Target="slides/slide132.xml"/><Relationship Id="rId167" Type="http://schemas.openxmlformats.org/officeDocument/2006/relationships/slide" Target="slides/slide153.xml"/><Relationship Id="rId188" Type="http://schemas.openxmlformats.org/officeDocument/2006/relationships/slide" Target="slides/slide174.xml"/><Relationship Id="rId311" Type="http://schemas.openxmlformats.org/officeDocument/2006/relationships/slide" Target="slides/slide297.xml"/><Relationship Id="rId71" Type="http://schemas.openxmlformats.org/officeDocument/2006/relationships/slide" Target="slides/slide57.xml"/><Relationship Id="rId92" Type="http://schemas.openxmlformats.org/officeDocument/2006/relationships/slide" Target="slides/slide78.xml"/><Relationship Id="rId213" Type="http://schemas.openxmlformats.org/officeDocument/2006/relationships/slide" Target="slides/slide199.xml"/><Relationship Id="rId234" Type="http://schemas.openxmlformats.org/officeDocument/2006/relationships/slide" Target="slides/slide220.xml"/><Relationship Id="rId2" Type="http://schemas.openxmlformats.org/officeDocument/2006/relationships/slideMaster" Target="slideMasters/slideMaster2.xml"/><Relationship Id="rId29" Type="http://schemas.openxmlformats.org/officeDocument/2006/relationships/slide" Target="slides/slide15.xml"/><Relationship Id="rId255" Type="http://schemas.openxmlformats.org/officeDocument/2006/relationships/slide" Target="slides/slide241.xml"/><Relationship Id="rId276" Type="http://schemas.openxmlformats.org/officeDocument/2006/relationships/slide" Target="slides/slide262.xml"/><Relationship Id="rId297" Type="http://schemas.openxmlformats.org/officeDocument/2006/relationships/slide" Target="slides/slide283.xml"/><Relationship Id="rId40" Type="http://schemas.openxmlformats.org/officeDocument/2006/relationships/slide" Target="slides/slide26.xml"/><Relationship Id="rId115" Type="http://schemas.openxmlformats.org/officeDocument/2006/relationships/slide" Target="slides/slide101.xml"/><Relationship Id="rId136" Type="http://schemas.openxmlformats.org/officeDocument/2006/relationships/slide" Target="slides/slide122.xml"/><Relationship Id="rId157" Type="http://schemas.openxmlformats.org/officeDocument/2006/relationships/slide" Target="slides/slide143.xml"/><Relationship Id="rId178" Type="http://schemas.openxmlformats.org/officeDocument/2006/relationships/slide" Target="slides/slide164.xml"/><Relationship Id="rId301" Type="http://schemas.openxmlformats.org/officeDocument/2006/relationships/slide" Target="slides/slide287.xml"/><Relationship Id="rId322" Type="http://schemas.openxmlformats.org/officeDocument/2006/relationships/tableStyles" Target="tableStyles.xml"/><Relationship Id="rId61" Type="http://schemas.openxmlformats.org/officeDocument/2006/relationships/slide" Target="slides/slide47.xml"/><Relationship Id="rId82" Type="http://schemas.openxmlformats.org/officeDocument/2006/relationships/slide" Target="slides/slide68.xml"/><Relationship Id="rId199" Type="http://schemas.openxmlformats.org/officeDocument/2006/relationships/slide" Target="slides/slide185.xml"/><Relationship Id="rId203" Type="http://schemas.openxmlformats.org/officeDocument/2006/relationships/slide" Target="slides/slide1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5B485D-5ABA-4433-A817-8EBFA9E4F159}" type="datetimeFigureOut">
              <a:rPr lang="en-US" smtClean="0"/>
              <a:t>11/5/2021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C5214F-0BE9-48C1-A380-9D9BB938B01B}" type="slidenum">
              <a:rPr lang="en-US" smtClean="0"/>
              <a:t>‹#›</a:t>
            </a:fld>
            <a:endParaRPr lang="en-US"/>
          </a:p>
        </p:txBody>
      </p:sp>
    </p:spTree>
    <p:extLst>
      <p:ext uri="{BB962C8B-B14F-4D97-AF65-F5344CB8AC3E}">
        <p14:creationId xmlns:p14="http://schemas.microsoft.com/office/powerpoint/2010/main" val="2527663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C5214F-0BE9-48C1-A380-9D9BB938B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08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C5214F-0BE9-48C1-A380-9D9BB938B01B}" type="slidenum">
              <a:rPr lang="en-US" smtClean="0"/>
              <a:t>93</a:t>
            </a:fld>
            <a:endParaRPr lang="en-US"/>
          </a:p>
        </p:txBody>
      </p:sp>
    </p:spTree>
    <p:extLst>
      <p:ext uri="{BB962C8B-B14F-4D97-AF65-F5344CB8AC3E}">
        <p14:creationId xmlns:p14="http://schemas.microsoft.com/office/powerpoint/2010/main" val="3619139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 We need to note that God had approved of what was being done up to this time. The Lord had brought the gospel to the Jew first. He had sent the Holy Spirit to fall only upon Jews on the day of Pentecost. They knew it was approved of God to preach to the Jewish people. Though they knew the OT was no longer binding for salvation yet they did continue to keep the traditions and practices of the OT except in those areas which would have been now false. Meaning animal sacrifices for the remission of sins. </a:t>
            </a:r>
            <a:r>
              <a:rPr lang="en-US" dirty="0" err="1"/>
              <a:t>Heb</a:t>
            </a:r>
            <a:r>
              <a:rPr lang="en-US" dirty="0"/>
              <a:t> 10:1-4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255C7-951A-4D4F-AC09-520952285F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64958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Jews and Gentiles are the same in God’s eyes just as all the animals were clean in Peter’s vision. No longer were they to call unholy or unclean what God has cleansed. God cleansed simply means that God has made the Gentiles acceptable candidates to hear the Gospel.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255C7-951A-4D4F-AC09-520952285F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582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199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12/10/2017</a:t>
            </a:r>
          </a:p>
          <a:p>
            <a:endParaRPr lang="en-US" dirty="0"/>
          </a:p>
          <a:p>
            <a:r>
              <a:rPr lang="en-US" dirty="0"/>
              <a:t>Barnabas was full of the Holy Spirit. Since he was also full of faith it would seem that the Spirit was actually helping him with his work. Just as Stephen, while he was dying, because he was full of the Holy Spirit was able to see Jesus. It is my opinion that since he was a member at Jerusalem where the apostles were that he had their hands laid on him at some point.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255C7-951A-4D4F-AC09-520952285F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1122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12/17/2017</a:t>
            </a:r>
          </a:p>
          <a:p>
            <a:r>
              <a:rPr lang="en-US"/>
              <a:t>Start 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255C7-951A-4D4F-AC09-520952285F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45285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Claudius was emperor from </a:t>
            </a:r>
            <a:r>
              <a:rPr lang="en-US" b="1" dirty="0"/>
              <a:t>41 – 54 AD</a:t>
            </a:r>
            <a:r>
              <a:rPr lang="en-US" dirty="0"/>
              <a:t>. </a:t>
            </a:r>
            <a:r>
              <a:rPr lang="en-US" b="1" dirty="0"/>
              <a:t>Four famines</a:t>
            </a:r>
            <a:r>
              <a:rPr lang="en-US" dirty="0"/>
              <a:t> occurred during the reign of Claudius. </a:t>
            </a:r>
            <a:r>
              <a:rPr lang="en-US" sz="1200" b="1" i="0" kern="1200" dirty="0">
                <a:solidFill>
                  <a:schemeClr val="tx1"/>
                </a:solidFill>
                <a:effectLst/>
                <a:latin typeface="+mn-lt"/>
                <a:ea typeface="+mn-ea"/>
                <a:cs typeface="+mn-cs"/>
              </a:rPr>
              <a:t>The first famine during this period was centered around the city of Rome in the years 41 and 42 A.D. The second famine known to have occurred during the reign of Claudius was in the fourth year of his office (45 A.D.), and was particularly centered in Judea. </a:t>
            </a:r>
            <a:r>
              <a:rPr lang="en-US" sz="1200" b="0" i="0" kern="1200" dirty="0">
                <a:solidFill>
                  <a:schemeClr val="tx1"/>
                </a:solidFill>
                <a:effectLst/>
                <a:latin typeface="+mn-lt"/>
                <a:ea typeface="+mn-ea"/>
                <a:cs typeface="+mn-cs"/>
              </a:rPr>
              <a:t>The third famine during the time of Claudius was centered in Greece in about A.D. 50. The fourth famine took place in 52 A.D. and once again, plagued the city of Rome.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Josephus mentions Queen Helena of </a:t>
            </a:r>
            <a:r>
              <a:rPr lang="en-US" sz="1200" b="0" i="0" kern="1200" dirty="0" err="1">
                <a:solidFill>
                  <a:schemeClr val="tx1"/>
                </a:solidFill>
                <a:effectLst/>
                <a:latin typeface="+mn-lt"/>
                <a:ea typeface="+mn-ea"/>
                <a:cs typeface="+mn-cs"/>
              </a:rPr>
              <a:t>Adiabene</a:t>
            </a:r>
            <a:r>
              <a:rPr lang="en-US" sz="1200" b="0" i="0" kern="1200" dirty="0">
                <a:solidFill>
                  <a:schemeClr val="tx1"/>
                </a:solidFill>
                <a:effectLst/>
                <a:latin typeface="+mn-lt"/>
                <a:ea typeface="+mn-ea"/>
                <a:cs typeface="+mn-cs"/>
              </a:rPr>
              <a:t> helping the Jews during this famine.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255C7-951A-4D4F-AC09-520952285F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0289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Herod had recently put to death James the apostle</a:t>
            </a:r>
          </a:p>
          <a:p>
            <a:endParaRPr lang="en-US" dirty="0"/>
          </a:p>
          <a:p>
            <a:r>
              <a:rPr lang="en-US" dirty="0"/>
              <a:t>He arrested Peter, put him in prison, intending to put him death after the Passover</a:t>
            </a:r>
          </a:p>
          <a:p>
            <a:endParaRPr lang="en-US" dirty="0"/>
          </a:p>
          <a:p>
            <a:r>
              <a:rPr lang="en-US" dirty="0"/>
              <a:t>An angel </a:t>
            </a:r>
            <a:r>
              <a:rPr lang="en-US" dirty="0" err="1"/>
              <a:t>realeased</a:t>
            </a:r>
            <a:r>
              <a:rPr lang="en-US" dirty="0"/>
              <a:t> Peter from the prison cell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F3D7BF-B465-484E-92C4-C32ABF022E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35744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12/24/17</a:t>
            </a:r>
          </a:p>
          <a:p>
            <a:r>
              <a:rPr lang="en-US" b="1" dirty="0"/>
              <a:t>1-2</a:t>
            </a:r>
            <a:r>
              <a:rPr lang="en-US" dirty="0"/>
              <a:t> He showed great favor to the Jews. Talked his friend Caius Caligula from setting up a divine Caesar Statue in Jerusalem. The events are taking place in Jerusalem during the Passover feasts days of unleavened bread. This is one of three feasts that requires the Jews presence in Jerusalem. Jerusalem was the church of the original 12 apostles</a:t>
            </a:r>
            <a:r>
              <a:rPr lang="en-US" b="1" dirty="0"/>
              <a:t> Acts 8:1</a:t>
            </a:r>
          </a:p>
          <a:p>
            <a:endParaRPr lang="en-US" dirty="0"/>
          </a:p>
          <a:p>
            <a:r>
              <a:rPr lang="en-US" b="1" dirty="0"/>
              <a:t>Start 3-4:</a:t>
            </a:r>
            <a:r>
              <a:rPr lang="en-US" dirty="0"/>
              <a:t> Note in verse 4 that it is called the Passover. He does not want to kill Peter until after Passover/unleavened bread. He wants the most political popularity possible among the Jews. It may offend the Jews if it was done during their holy feast or They will not pay any attention to what he does during the feast. </a:t>
            </a:r>
          </a:p>
          <a:p>
            <a:endParaRPr lang="en-US" dirty="0"/>
          </a:p>
          <a:p>
            <a:r>
              <a:rPr lang="en-US" b="1" dirty="0"/>
              <a:t>4 –</a:t>
            </a:r>
            <a:r>
              <a:rPr lang="en-US" b="0" dirty="0"/>
              <a:t> A squad is composed of four soldiers. 16 soldiers to guard Peter in shifts. The four watches of the night.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F3D7BF-B465-484E-92C4-C32ABF022E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430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1" dirty="0"/>
              <a:t> Caesarea </a:t>
            </a:r>
            <a:r>
              <a:rPr lang="en-US" dirty="0"/>
              <a:t>was located 30 miles North of Joppa. Rome considered it the capital of Palestine and was once called </a:t>
            </a:r>
            <a:r>
              <a:rPr lang="en-US" b="1" dirty="0" err="1"/>
              <a:t>Strato’s</a:t>
            </a:r>
            <a:r>
              <a:rPr lang="en-US" b="1" dirty="0"/>
              <a:t> Tower</a:t>
            </a:r>
            <a:r>
              <a:rPr lang="en-US" dirty="0"/>
              <a:t>.</a:t>
            </a:r>
          </a:p>
          <a:p>
            <a:endParaRPr lang="en-US" dirty="0"/>
          </a:p>
          <a:p>
            <a:r>
              <a:rPr lang="en-US" dirty="0"/>
              <a:t>1.</a:t>
            </a:r>
            <a:r>
              <a:rPr lang="en-US" b="1" dirty="0"/>
              <a:t> Roman centurion: </a:t>
            </a:r>
          </a:p>
          <a:p>
            <a:endParaRPr lang="en-US" b="1" dirty="0"/>
          </a:p>
          <a:p>
            <a:r>
              <a:rPr lang="en-US" b="1" dirty="0"/>
              <a:t>2. Devout </a:t>
            </a:r>
            <a:r>
              <a:rPr lang="en-US" b="0" dirty="0"/>
              <a:t>comes from compound Greek word meaning </a:t>
            </a:r>
            <a:r>
              <a:rPr lang="en-US" b="1" dirty="0"/>
              <a:t>“good worship” (Godly).  God fearing, </a:t>
            </a:r>
            <a:r>
              <a:rPr lang="en-US" b="0" dirty="0"/>
              <a:t>“to put to flight, to terrify, frighten”</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3C571A-BE6C-4F57-8ACF-F0B4007306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20539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in the vision of Acts 10, Peter is interacting with the voice he hears, he answers. This indicates that while in a visions one cannot discern that it is a vision. It is much more than a common day dream.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F3D7BF-B465-484E-92C4-C32ABF022E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1432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did Peter go “another place,”? We do not know where Peter went but see him next in Jerusalem in Acts 15:7. Herod died later this year (44 AD) so Peter would not have had to stay away very long before the search for him had ended. He had committed no crime nor was he accused of such. This was pure persecution of the church on the part of Herod. A policy that the next ruler did not continue.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F3D7BF-B465-484E-92C4-C32ABF022E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27055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Start 1/7/2018 </a:t>
            </a:r>
          </a:p>
          <a:p>
            <a:endParaRPr lang="en-US" dirty="0"/>
          </a:p>
          <a:p>
            <a:r>
              <a:rPr lang="en-US" sz="1400" b="1" dirty="0"/>
              <a:t>Note: </a:t>
            </a:r>
            <a:r>
              <a:rPr lang="en-US" sz="1400" dirty="0"/>
              <a:t>Herod’s had no Jewish blood in his bloodline as I have suggested he might of. Further research shows that it was not the Herod family I was thinking of. </a:t>
            </a:r>
            <a:r>
              <a:rPr lang="en-US" sz="1400" b="1" dirty="0"/>
              <a:t>Acts 24:24</a:t>
            </a:r>
          </a:p>
          <a:p>
            <a:endParaRPr lang="en-US" sz="1400" b="1" dirty="0"/>
          </a:p>
          <a:p>
            <a:r>
              <a:rPr lang="en-US" sz="1400" b="1" dirty="0"/>
              <a:t>B. 2. Herod had to disregard that the guards were still at their posts. Were they aware that Peter was gone they certainly would have fled or killed themselves. The stories of what happened while Pilate was still governor must have been known.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F3D7BF-B465-484E-92C4-C32ABF022E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1334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Acts 2:47 –</a:t>
            </a:r>
            <a:r>
              <a:rPr lang="en-US" b="0" dirty="0"/>
              <a:t> Early Days of the Jerusalem church; </a:t>
            </a:r>
          </a:p>
          <a:p>
            <a:r>
              <a:rPr lang="en-US" b="1" dirty="0"/>
              <a:t>Acts 4:1-4 –</a:t>
            </a:r>
            <a:r>
              <a:rPr lang="en-US" b="0" dirty="0"/>
              <a:t> After miraculous release from prison; </a:t>
            </a:r>
          </a:p>
          <a:p>
            <a:r>
              <a:rPr lang="en-US" b="1" dirty="0"/>
              <a:t>Acts 5:12-14 – </a:t>
            </a:r>
            <a:r>
              <a:rPr lang="en-US" b="0" dirty="0"/>
              <a:t>After the death of Ananias and Sapphira; </a:t>
            </a:r>
          </a:p>
          <a:p>
            <a:r>
              <a:rPr lang="en-US" b="1" dirty="0"/>
              <a:t>Acts 6:1, 7 -</a:t>
            </a:r>
            <a:r>
              <a:rPr lang="en-US" b="0" dirty="0"/>
              <a:t>  After their second arrest and release and the first real internal church problem concerning the Grecian Widows;  </a:t>
            </a:r>
          </a:p>
          <a:p>
            <a:r>
              <a:rPr lang="en-US" b="1" dirty="0"/>
              <a:t>Acts 8:6, 12 – </a:t>
            </a:r>
            <a:r>
              <a:rPr lang="en-US" b="0" dirty="0"/>
              <a:t>after the Jerusalem church is dispersed due to persecution and the preaching of Philip; </a:t>
            </a:r>
          </a:p>
          <a:p>
            <a:r>
              <a:rPr lang="en-US" b="1" dirty="0"/>
              <a:t>Acts 9:31, 35, 41 -</a:t>
            </a:r>
            <a:r>
              <a:rPr lang="en-US" b="0" dirty="0"/>
              <a:t>  After the conversion of Saul and the great miracles performed by Peter in </a:t>
            </a:r>
            <a:r>
              <a:rPr lang="en-US" b="0" dirty="0" err="1"/>
              <a:t>Lydda</a:t>
            </a:r>
            <a:r>
              <a:rPr lang="en-US" b="0" dirty="0"/>
              <a:t> and Joppa;</a:t>
            </a:r>
            <a:r>
              <a:rPr lang="en-US" b="1" dirty="0"/>
              <a:t> </a:t>
            </a:r>
          </a:p>
          <a:p>
            <a:r>
              <a:rPr lang="en-US" b="1" dirty="0"/>
              <a:t>Acts 11:20-21 –</a:t>
            </a:r>
            <a:r>
              <a:rPr lang="en-US" b="0" dirty="0"/>
              <a:t> After the conversion of the Gentiles (Cornelius)</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F3D7BF-B465-484E-92C4-C32ABF022E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18821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Aristobulus</a:t>
            </a:r>
            <a:r>
              <a:rPr lang="en-US" dirty="0"/>
              <a:t> married Bernice – Herod Agrippa I was the grandson of Herod the great through this marriage. Herod in 7 BC killed both </a:t>
            </a:r>
            <a:r>
              <a:rPr lang="en-US" dirty="0" err="1"/>
              <a:t>Aristobulus</a:t>
            </a:r>
            <a:r>
              <a:rPr lang="en-US" dirty="0"/>
              <a:t> and his brother Alexander in a jealous rage to keep his power.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F3D7BF-B465-484E-92C4-C32ABF022E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6413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Aristobulus</a:t>
            </a:r>
            <a:r>
              <a:rPr lang="en-US" dirty="0"/>
              <a:t> married Bernice – Herod Agrippa I was the grandson of Herod the great through this marriage. Herod in 7 BC killed both </a:t>
            </a:r>
            <a:r>
              <a:rPr lang="en-US" dirty="0" err="1"/>
              <a:t>Aristobulus</a:t>
            </a:r>
            <a:r>
              <a:rPr lang="en-US" dirty="0"/>
              <a:t> and his brother Alexander in a jealous rage to keep his power.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F3D7BF-B465-484E-92C4-C32ABF022E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81596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Cornelius reveals that he completely understood that he was not saved when he sent for Peter.</a:t>
            </a:r>
          </a:p>
          <a:p>
            <a:endParaRPr lang="en-US" dirty="0"/>
          </a:p>
          <a:p>
            <a:r>
              <a:rPr lang="en-US" dirty="0"/>
              <a:t>2. Peter makes it clear in Acts 10:29 that the only reason he came was that he understood what God was saying to him in the vision of the sheets.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3C571A-BE6C-4F57-8ACF-F0B4007306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40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 Peter is saying to Cornelius, just as he would teach a fellow Jewish sinner the Gospel so he will teach a Gentile sinner the gospel because there is no difference. It was God who opened this door at this time.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3C571A-BE6C-4F57-8ACF-F0B4007306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07199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6" name="Rectangle 7">
            <a:extLst>
              <a:ext uri="{FF2B5EF4-FFF2-40B4-BE49-F238E27FC236}">
                <a16:creationId xmlns:a16="http://schemas.microsoft.com/office/drawing/2014/main" id="{09156DDD-7FAB-4312-B497-B29B596B10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400">
                <a:solidFill>
                  <a:schemeClr val="tx1"/>
                </a:solidFill>
                <a:latin typeface="Wide Latin" panose="020A0A07050505020404" pitchFamily="18" charset="0"/>
              </a:defRPr>
            </a:lvl1pPr>
            <a:lvl2pPr marL="742950" indent="-285750">
              <a:defRPr sz="5400">
                <a:solidFill>
                  <a:schemeClr val="tx1"/>
                </a:solidFill>
                <a:latin typeface="Wide Latin" panose="020A0A07050505020404" pitchFamily="18" charset="0"/>
              </a:defRPr>
            </a:lvl2pPr>
            <a:lvl3pPr marL="1143000" indent="-228600">
              <a:defRPr sz="5400">
                <a:solidFill>
                  <a:schemeClr val="tx1"/>
                </a:solidFill>
                <a:latin typeface="Wide Latin" panose="020A0A07050505020404" pitchFamily="18" charset="0"/>
              </a:defRPr>
            </a:lvl3pPr>
            <a:lvl4pPr marL="1600200" indent="-228600">
              <a:defRPr sz="5400">
                <a:solidFill>
                  <a:schemeClr val="tx1"/>
                </a:solidFill>
                <a:latin typeface="Wide Latin" panose="020A0A07050505020404" pitchFamily="18" charset="0"/>
              </a:defRPr>
            </a:lvl4pPr>
            <a:lvl5pPr marL="2057400" indent="-228600">
              <a:defRPr sz="5400">
                <a:solidFill>
                  <a:schemeClr val="tx1"/>
                </a:solidFill>
                <a:latin typeface="Wide Latin" panose="020A0A07050505020404" pitchFamily="18" charset="0"/>
              </a:defRPr>
            </a:lvl5pPr>
            <a:lvl6pPr marL="2514600" indent="-228600" eaLnBrk="0" fontAlgn="base" hangingPunct="0">
              <a:spcBef>
                <a:spcPct val="0"/>
              </a:spcBef>
              <a:spcAft>
                <a:spcPct val="0"/>
              </a:spcAft>
              <a:defRPr sz="5400">
                <a:solidFill>
                  <a:schemeClr val="tx1"/>
                </a:solidFill>
                <a:latin typeface="Wide Latin" panose="020A0A07050505020404" pitchFamily="18" charset="0"/>
              </a:defRPr>
            </a:lvl6pPr>
            <a:lvl7pPr marL="2971800" indent="-228600" eaLnBrk="0" fontAlgn="base" hangingPunct="0">
              <a:spcBef>
                <a:spcPct val="0"/>
              </a:spcBef>
              <a:spcAft>
                <a:spcPct val="0"/>
              </a:spcAft>
              <a:defRPr sz="5400">
                <a:solidFill>
                  <a:schemeClr val="tx1"/>
                </a:solidFill>
                <a:latin typeface="Wide Latin" panose="020A0A07050505020404" pitchFamily="18" charset="0"/>
              </a:defRPr>
            </a:lvl7pPr>
            <a:lvl8pPr marL="3429000" indent="-228600" eaLnBrk="0" fontAlgn="base" hangingPunct="0">
              <a:spcBef>
                <a:spcPct val="0"/>
              </a:spcBef>
              <a:spcAft>
                <a:spcPct val="0"/>
              </a:spcAft>
              <a:defRPr sz="5400">
                <a:solidFill>
                  <a:schemeClr val="tx1"/>
                </a:solidFill>
                <a:latin typeface="Wide Latin" panose="020A0A07050505020404" pitchFamily="18" charset="0"/>
              </a:defRPr>
            </a:lvl8pPr>
            <a:lvl9pPr marL="3886200" indent="-228600" eaLnBrk="0" fontAlgn="base" hangingPunct="0">
              <a:spcBef>
                <a:spcPct val="0"/>
              </a:spcBef>
              <a:spcAft>
                <a:spcPct val="0"/>
              </a:spcAft>
              <a:defRPr sz="5400">
                <a:solidFill>
                  <a:schemeClr val="tx1"/>
                </a:solidFill>
                <a:latin typeface="Wide Latin" panose="020A0A070505050204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128EA18-B323-4979-9CDC-28F46B838432}" type="slidenum">
              <a:rPr kumimoji="0" lang="en-US" altLang="en-US" sz="1200" b="0" i="0" u="none" strike="noStrike" kern="1200" cap="none" spc="0" normalizeH="0" baseline="0" noProof="0" smtClean="0">
                <a:ln>
                  <a:noFill/>
                </a:ln>
                <a:solidFill>
                  <a:srgbClr val="000000"/>
                </a:solidFill>
                <a:effectLst/>
                <a:uLnTx/>
                <a:uFillTx/>
                <a:latin typeface="Wide Latin" panose="020A0A070505050204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295</a:t>
            </a:fld>
            <a:endParaRPr kumimoji="0" lang="en-US" altLang="en-US" sz="1200" b="0" i="0" u="none" strike="noStrike" kern="1200" cap="none" spc="0" normalizeH="0" baseline="0" noProof="0">
              <a:ln>
                <a:noFill/>
              </a:ln>
              <a:solidFill>
                <a:srgbClr val="000000"/>
              </a:solidFill>
              <a:effectLst/>
              <a:uLnTx/>
              <a:uFillTx/>
              <a:latin typeface="Wide Latin" panose="020A0A07050505020404" pitchFamily="18" charset="0"/>
              <a:ea typeface="+mn-ea"/>
              <a:cs typeface="+mn-cs"/>
            </a:endParaRPr>
          </a:p>
        </p:txBody>
      </p:sp>
      <p:sp>
        <p:nvSpPr>
          <p:cNvPr id="697347" name="Rectangle 2">
            <a:extLst>
              <a:ext uri="{FF2B5EF4-FFF2-40B4-BE49-F238E27FC236}">
                <a16:creationId xmlns:a16="http://schemas.microsoft.com/office/drawing/2014/main" id="{8A10745E-828B-4331-B4BF-001C3F31712F}"/>
              </a:ext>
            </a:extLst>
          </p:cNvPr>
          <p:cNvSpPr>
            <a:spLocks noGrp="1" noRot="1" noChangeAspect="1" noChangeArrowheads="1" noTextEdit="1"/>
          </p:cNvSpPr>
          <p:nvPr>
            <p:ph type="sldImg"/>
          </p:nvPr>
        </p:nvSpPr>
        <p:spPr>
          <a:ln/>
        </p:spPr>
      </p:sp>
      <p:sp>
        <p:nvSpPr>
          <p:cNvPr id="697348" name="Rectangle 3">
            <a:extLst>
              <a:ext uri="{FF2B5EF4-FFF2-40B4-BE49-F238E27FC236}">
                <a16:creationId xmlns:a16="http://schemas.microsoft.com/office/drawing/2014/main" id="{7588880B-3E9D-40AE-8C84-1BA5954ED3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Acts 10:33 Cornelius encourages Peter to speak the words that God had commanded him to speak compare to Acts 11:</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3C571A-BE6C-4F57-8ACF-F0B4007306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559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Peter is laying the groundwork as to why God sent him to preach to the gentiles.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3C571A-BE6C-4F57-8ACF-F0B4007306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0918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11/19/17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3C571A-BE6C-4F57-8ACF-F0B4007306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4032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2.png"/><Relationship Id="rId9" Type="http://schemas.openxmlformats.org/officeDocument/2006/relationships/image" Target="../media/image20.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98E-90C4-48E6-B39B-37FF65347ABD}"/>
              </a:ext>
            </a:extLst>
          </p:cNvPr>
          <p:cNvSpPr>
            <a:spLocks noGrp="1"/>
          </p:cNvSpPr>
          <p:nvPr>
            <p:ph type="ctrTitle"/>
          </p:nvPr>
        </p:nvSpPr>
        <p:spPr>
          <a:xfrm>
            <a:off x="2197100" y="1079500"/>
            <a:ext cx="7797799" cy="2138400"/>
          </a:xfrm>
        </p:spPr>
        <p:txBody>
          <a:bodyPr anchor="b">
            <a:normAutofit/>
          </a:bodyPr>
          <a:lstStyle>
            <a:lvl1pPr algn="ctr">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3D95C8C-0A7F-40D9-A690-3D5898EFFE81}"/>
              </a:ext>
            </a:extLst>
          </p:cNvPr>
          <p:cNvSpPr>
            <a:spLocks noGrp="1"/>
          </p:cNvSpPr>
          <p:nvPr>
            <p:ph type="subTitle" idx="1"/>
          </p:nvPr>
        </p:nvSpPr>
        <p:spPr>
          <a:xfrm>
            <a:off x="3308350" y="4113213"/>
            <a:ext cx="5575300" cy="1655762"/>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D1322F3-E47A-4D6E-96A8-AB5C73BA9906}"/>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dirty="0"/>
          </a:p>
        </p:txBody>
      </p:sp>
      <p:sp>
        <p:nvSpPr>
          <p:cNvPr id="5" name="Footer Placeholder 4">
            <a:extLst>
              <a:ext uri="{FF2B5EF4-FFF2-40B4-BE49-F238E27FC236}">
                <a16:creationId xmlns:a16="http://schemas.microsoft.com/office/drawing/2014/main" id="{737BF5CE-9E66-4FD5-949F-34E11607C6DF}"/>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EDAB7A-4032-416A-B04E-1F4878912E0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dirty="0"/>
          </a:p>
        </p:txBody>
      </p:sp>
      <p:cxnSp>
        <p:nvCxnSpPr>
          <p:cNvPr id="7" name="Straight Connector 6">
            <a:extLst>
              <a:ext uri="{FF2B5EF4-FFF2-40B4-BE49-F238E27FC236}">
                <a16:creationId xmlns:a16="http://schemas.microsoft.com/office/drawing/2014/main" id="{701C0CAB-6A03-4C6A-9FAA-219847753628}"/>
              </a:ext>
            </a:extLst>
          </p:cNvPr>
          <p:cNvCxnSpPr>
            <a:cxnSpLocks/>
          </p:cNvCxnSpPr>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982E0B2-AA9C-441C-A08E-A9DF9CF12116}"/>
              </a:ext>
            </a:extLst>
          </p:cNvPr>
          <p:cNvGrpSpPr/>
          <p:nvPr/>
        </p:nvGrpSpPr>
        <p:grpSpPr>
          <a:xfrm>
            <a:off x="9728046" y="4869342"/>
            <a:ext cx="1623711" cy="630920"/>
            <a:chOff x="9588346" y="4824892"/>
            <a:chExt cx="1623711" cy="630920"/>
          </a:xfrm>
        </p:grpSpPr>
        <p:sp>
          <p:nvSpPr>
            <p:cNvPr id="16" name="Freeform: Shape 15">
              <a:extLst>
                <a:ext uri="{FF2B5EF4-FFF2-40B4-BE49-F238E27FC236}">
                  <a16:creationId xmlns:a16="http://schemas.microsoft.com/office/drawing/2014/main" id="{A4A2E074-C10D-4C57-AB72-B631E4D77102}"/>
                </a:ext>
              </a:extLst>
            </p:cNvPr>
            <p:cNvSpPr/>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0B037EB3-1772-4BA8-A95A-E5DBDFEA32B0}"/>
                </a:ext>
              </a:extLst>
            </p:cNvPr>
            <p:cNvGrpSpPr/>
            <p:nvPr/>
          </p:nvGrpSpPr>
          <p:grpSpPr>
            <a:xfrm rot="2700000" flipH="1">
              <a:off x="10112436" y="4359902"/>
              <a:ext cx="571820" cy="1620000"/>
              <a:chOff x="8482785" y="4330454"/>
              <a:chExt cx="571820" cy="1620000"/>
            </a:xfrm>
          </p:grpSpPr>
          <p:sp>
            <p:nvSpPr>
              <p:cNvPr id="18" name="Freeform: Shape 17">
                <a:extLst>
                  <a:ext uri="{FF2B5EF4-FFF2-40B4-BE49-F238E27FC236}">
                    <a16:creationId xmlns:a16="http://schemas.microsoft.com/office/drawing/2014/main" id="{A1F47AC1-63D0-47F3-9728-1A0A0543494B}"/>
                  </a:ext>
                </a:extLst>
              </p:cNvPr>
              <p:cNvSpPr/>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 name="Straight Connector 18">
                <a:extLst>
                  <a:ext uri="{FF2B5EF4-FFF2-40B4-BE49-F238E27FC236}">
                    <a16:creationId xmlns:a16="http://schemas.microsoft.com/office/drawing/2014/main" id="{803A57D6-0C36-4560-A08A-16768551EF6F}"/>
                  </a:ext>
                </a:extLst>
              </p:cNvPr>
              <p:cNvCxnSpPr>
                <a:cxnSpLocks/>
              </p:cNvCxnSpPr>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187621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794F-0C7D-47A6-A355-9B54F3A082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18BEFC-5F95-43C3-A662-CF24426CB374}"/>
              </a:ext>
            </a:extLst>
          </p:cNvPr>
          <p:cNvSpPr>
            <a:spLocks noGrp="1"/>
          </p:cNvSpPr>
          <p:nvPr>
            <p:ph type="body" orient="vert" idx="1"/>
          </p:nvPr>
        </p:nvSpPr>
        <p:spPr>
          <a:xfrm>
            <a:off x="1079500" y="1790700"/>
            <a:ext cx="10026650" cy="3978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020A41-C226-41AB-8766-C9BF3E9BF9D0}"/>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5" name="Footer Placeholder 4">
            <a:extLst>
              <a:ext uri="{FF2B5EF4-FFF2-40B4-BE49-F238E27FC236}">
                <a16:creationId xmlns:a16="http://schemas.microsoft.com/office/drawing/2014/main" id="{877795E9-017B-4505-810D-A5F553A56BC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26A1BD-3429-4C11-B230-8AD083EC3EC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1857330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40893969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71715201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52891996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8" name="Footer Placeholder 7"/>
          <p:cNvSpPr>
            <a:spLocks noGrp="1"/>
          </p:cNvSpPr>
          <p:nvPr>
            <p:ph type="ftr" sz="quarter" idx="11"/>
          </p:nvPr>
        </p:nvSpPr>
        <p:spPr/>
        <p:txBody>
          <a:bodyPr/>
          <a:lstStyle/>
          <a:p>
            <a:endParaRPr lang="en-US">
              <a:solidFill>
                <a:srgbClr val="072F54">
                  <a:tint val="75000"/>
                </a:srgbClr>
              </a:solidFill>
            </a:endParaRPr>
          </a:p>
        </p:txBody>
      </p:sp>
      <p:sp>
        <p:nvSpPr>
          <p:cNvPr id="9" name="Slide Number Placeholder 8"/>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4090794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4" name="Footer Placeholder 3"/>
          <p:cNvSpPr>
            <a:spLocks noGrp="1"/>
          </p:cNvSpPr>
          <p:nvPr>
            <p:ph type="ftr" sz="quarter" idx="11"/>
          </p:nvPr>
        </p:nvSpPr>
        <p:spPr/>
        <p:txBody>
          <a:bodyPr/>
          <a:lstStyle/>
          <a:p>
            <a:endParaRPr lang="en-US">
              <a:solidFill>
                <a:srgbClr val="072F54">
                  <a:tint val="75000"/>
                </a:srgbClr>
              </a:solidFill>
            </a:endParaRPr>
          </a:p>
        </p:txBody>
      </p:sp>
      <p:sp>
        <p:nvSpPr>
          <p:cNvPr id="5" name="Slide Number Placeholder 4"/>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42200704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3" name="Footer Placeholder 2"/>
          <p:cNvSpPr>
            <a:spLocks noGrp="1"/>
          </p:cNvSpPr>
          <p:nvPr>
            <p:ph type="ftr" sz="quarter" idx="11"/>
          </p:nvPr>
        </p:nvSpPr>
        <p:spPr/>
        <p:txBody>
          <a:bodyPr/>
          <a:lstStyle/>
          <a:p>
            <a:endParaRPr lang="en-US">
              <a:solidFill>
                <a:srgbClr val="072F54">
                  <a:tint val="75000"/>
                </a:srgbClr>
              </a:solidFill>
            </a:endParaRPr>
          </a:p>
        </p:txBody>
      </p:sp>
      <p:sp>
        <p:nvSpPr>
          <p:cNvPr id="4" name="Slide Number Placeholder 3"/>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76242192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95538411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14000358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584835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670664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11CA2-18BF-408B-A40C-B43A0A7B80FA}"/>
              </a:ext>
            </a:extLst>
          </p:cNvPr>
          <p:cNvSpPr>
            <a:spLocks noGrp="1"/>
          </p:cNvSpPr>
          <p:nvPr>
            <p:ph type="title" orient="vert"/>
          </p:nvPr>
        </p:nvSpPr>
        <p:spPr>
          <a:xfrm>
            <a:off x="9899079" y="1079500"/>
            <a:ext cx="1292662" cy="4689476"/>
          </a:xfrm>
        </p:spPr>
        <p:txBody>
          <a:bodyPr vert="eaVert">
            <a:normAutofit/>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E424B6-12FC-41A1-AF7C-7E3931D97204}"/>
              </a:ext>
            </a:extLst>
          </p:cNvPr>
          <p:cNvSpPr>
            <a:spLocks noGrp="1"/>
          </p:cNvSpPr>
          <p:nvPr>
            <p:ph type="body" orient="vert" idx="1"/>
          </p:nvPr>
        </p:nvSpPr>
        <p:spPr>
          <a:xfrm>
            <a:off x="1079499" y="1079500"/>
            <a:ext cx="8495943" cy="46894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35CF957-F921-48CF-97FE-91190C1AE9B3}"/>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5" name="Footer Placeholder 4">
            <a:extLst>
              <a:ext uri="{FF2B5EF4-FFF2-40B4-BE49-F238E27FC236}">
                <a16:creationId xmlns:a16="http://schemas.microsoft.com/office/drawing/2014/main" id="{6653F49D-6E0C-47F7-BAAD-A427913DC4D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38A122-F390-46CF-BECF-3AE05CA585C4}"/>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5032963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11/5/2021</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6021839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11/5/2021</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2638657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11/5/2021</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2404738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11/5/2021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9702933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11/5/2021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3385106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11/5/2021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3434864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11/5/2021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690322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11/5/2021</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99546799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11/5/2021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8186007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19BA23C9-BBD4-4CC6-B261-DBA2C7436EFF}"/>
              </a:ext>
            </a:extLst>
          </p:cNvPr>
          <p:cNvGrpSpPr>
            <a:grpSpLocks/>
          </p:cNvGrpSpPr>
          <p:nvPr/>
        </p:nvGrpSpPr>
        <p:grpSpPr bwMode="auto">
          <a:xfrm>
            <a:off x="0" y="0"/>
            <a:ext cx="12192000" cy="6858000"/>
            <a:chOff x="0" y="0"/>
            <a:chExt cx="5760" cy="4320"/>
          </a:xfrm>
        </p:grpSpPr>
        <p:grpSp>
          <p:nvGrpSpPr>
            <p:cNvPr id="5123" name="Group 3">
              <a:extLst>
                <a:ext uri="{FF2B5EF4-FFF2-40B4-BE49-F238E27FC236}">
                  <a16:creationId xmlns:a16="http://schemas.microsoft.com/office/drawing/2014/main" id="{6FD51C5B-3528-4AE3-8450-F1493F4BB943}"/>
                </a:ext>
              </a:extLst>
            </p:cNvPr>
            <p:cNvGrpSpPr>
              <a:grpSpLocks/>
            </p:cNvGrpSpPr>
            <p:nvPr/>
          </p:nvGrpSpPr>
          <p:grpSpPr bwMode="auto">
            <a:xfrm>
              <a:off x="0" y="0"/>
              <a:ext cx="5760" cy="4320"/>
              <a:chOff x="0" y="0"/>
              <a:chExt cx="5760" cy="4320"/>
            </a:xfrm>
          </p:grpSpPr>
          <p:sp>
            <p:nvSpPr>
              <p:cNvPr id="5124" name="Rectangle 4">
                <a:extLst>
                  <a:ext uri="{FF2B5EF4-FFF2-40B4-BE49-F238E27FC236}">
                    <a16:creationId xmlns:a16="http://schemas.microsoft.com/office/drawing/2014/main" id="{FAC817BC-2872-42B7-B14F-460D89AFB9EC}"/>
                  </a:ext>
                </a:extLst>
              </p:cNvPr>
              <p:cNvSpPr>
                <a:spLocks noChangeArrowheads="1"/>
              </p:cNvSpPr>
              <p:nvPr/>
            </p:nvSpPr>
            <p:spPr bwMode="white">
              <a:xfrm>
                <a:off x="0" y="0"/>
                <a:ext cx="5760" cy="1600"/>
              </a:xfrm>
              <a:prstGeom prst="rect">
                <a:avLst/>
              </a:prstGeom>
              <a:gradFill rotWithShape="0">
                <a:gsLst>
                  <a:gs pos="0">
                    <a:schemeClr val="hlink"/>
                  </a:gs>
                  <a:gs pos="100000">
                    <a:schemeClr val="bg2"/>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sp>
            <p:nvSpPr>
              <p:cNvPr id="5125" name="Rectangle 5">
                <a:extLst>
                  <a:ext uri="{FF2B5EF4-FFF2-40B4-BE49-F238E27FC236}">
                    <a16:creationId xmlns:a16="http://schemas.microsoft.com/office/drawing/2014/main" id="{071CF9E6-E0DB-446E-9D61-AFFD7B082BD5}"/>
                  </a:ext>
                </a:extLst>
              </p:cNvPr>
              <p:cNvSpPr>
                <a:spLocks noChangeArrowheads="1"/>
              </p:cNvSpPr>
              <p:nvPr/>
            </p:nvSpPr>
            <p:spPr bwMode="white">
              <a:xfrm>
                <a:off x="0" y="1600"/>
                <a:ext cx="5760" cy="2720"/>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grpSp>
        <p:pic>
          <p:nvPicPr>
            <p:cNvPr id="5126" name="Picture 6">
              <a:extLst>
                <a:ext uri="{FF2B5EF4-FFF2-40B4-BE49-F238E27FC236}">
                  <a16:creationId xmlns:a16="http://schemas.microsoft.com/office/drawing/2014/main" id="{0C080BD1-0E23-4C45-8995-DC4C7DE5A8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163" y="0"/>
              <a:ext cx="680" cy="3152"/>
            </a:xfrm>
            <a:prstGeom prst="rect">
              <a:avLst/>
            </a:prstGeom>
            <a:noFill/>
            <a:extLst>
              <a:ext uri="{909E8E84-426E-40DD-AFC4-6F175D3DCCD1}">
                <a14:hiddenFill xmlns:a14="http://schemas.microsoft.com/office/drawing/2010/main">
                  <a:solidFill>
                    <a:srgbClr val="FFFFFF"/>
                  </a:solidFill>
                </a14:hiddenFill>
              </a:ext>
            </a:extLst>
          </p:spPr>
        </p:pic>
        <p:grpSp>
          <p:nvGrpSpPr>
            <p:cNvPr id="5127" name="Group 7">
              <a:extLst>
                <a:ext uri="{FF2B5EF4-FFF2-40B4-BE49-F238E27FC236}">
                  <a16:creationId xmlns:a16="http://schemas.microsoft.com/office/drawing/2014/main" id="{ACBBEC2A-1B69-4FD8-9B91-5435F3FF42ED}"/>
                </a:ext>
              </a:extLst>
            </p:cNvPr>
            <p:cNvGrpSpPr>
              <a:grpSpLocks/>
            </p:cNvGrpSpPr>
            <p:nvPr/>
          </p:nvGrpSpPr>
          <p:grpSpPr bwMode="auto">
            <a:xfrm>
              <a:off x="648" y="0"/>
              <a:ext cx="97" cy="3613"/>
              <a:chOff x="226" y="0"/>
              <a:chExt cx="80" cy="3613"/>
            </a:xfrm>
          </p:grpSpPr>
          <p:sp>
            <p:nvSpPr>
              <p:cNvPr id="5128" name="Rectangle 8">
                <a:extLst>
                  <a:ext uri="{FF2B5EF4-FFF2-40B4-BE49-F238E27FC236}">
                    <a16:creationId xmlns:a16="http://schemas.microsoft.com/office/drawing/2014/main" id="{8257FEEC-481A-498A-A2AA-FAE125C0CE7C}"/>
                  </a:ext>
                </a:extLst>
              </p:cNvPr>
              <p:cNvSpPr>
                <a:spLocks noChangeArrowheads="1"/>
              </p:cNvSpPr>
              <p:nvPr/>
            </p:nvSpPr>
            <p:spPr bwMode="ltGray">
              <a:xfrm>
                <a:off x="226" y="0"/>
                <a:ext cx="80" cy="853"/>
              </a:xfrm>
              <a:prstGeom prst="rect">
                <a:avLst/>
              </a:prstGeom>
              <a:gradFill rotWithShape="0">
                <a:gsLst>
                  <a:gs pos="0">
                    <a:schemeClr val="folHlink"/>
                  </a:gs>
                  <a:gs pos="100000">
                    <a:schemeClr val="accent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sp>
            <p:nvSpPr>
              <p:cNvPr id="5129" name="Rectangle 9">
                <a:extLst>
                  <a:ext uri="{FF2B5EF4-FFF2-40B4-BE49-F238E27FC236}">
                    <a16:creationId xmlns:a16="http://schemas.microsoft.com/office/drawing/2014/main" id="{5B0EA61F-F53C-4486-B20F-9B50DF33287E}"/>
                  </a:ext>
                </a:extLst>
              </p:cNvPr>
              <p:cNvSpPr>
                <a:spLocks noChangeArrowheads="1"/>
              </p:cNvSpPr>
              <p:nvPr/>
            </p:nvSpPr>
            <p:spPr bwMode="ltGray">
              <a:xfrm>
                <a:off x="226" y="840"/>
                <a:ext cx="80" cy="2773"/>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grpSp>
        <p:sp>
          <p:nvSpPr>
            <p:cNvPr id="5130" name="Rectangle 10">
              <a:extLst>
                <a:ext uri="{FF2B5EF4-FFF2-40B4-BE49-F238E27FC236}">
                  <a16:creationId xmlns:a16="http://schemas.microsoft.com/office/drawing/2014/main" id="{A010516F-17E5-4ED6-84C2-0DBAF066C831}"/>
                </a:ext>
              </a:extLst>
            </p:cNvPr>
            <p:cNvSpPr>
              <a:spLocks noChangeArrowheads="1"/>
            </p:cNvSpPr>
            <p:nvPr/>
          </p:nvSpPr>
          <p:spPr bwMode="ltGray">
            <a:xfrm>
              <a:off x="0" y="1536"/>
              <a:ext cx="4294" cy="160"/>
            </a:xfrm>
            <a:prstGeom prst="rect">
              <a:avLst/>
            </a:prstGeom>
            <a:gradFill rotWithShape="0">
              <a:gsLst>
                <a:gs pos="0">
                  <a:schemeClr val="hlink"/>
                </a:gs>
                <a:gs pos="100000">
                  <a:schemeClr val="bg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grpSp>
      <p:sp>
        <p:nvSpPr>
          <p:cNvPr id="5131" name="Rectangle 11">
            <a:extLst>
              <a:ext uri="{FF2B5EF4-FFF2-40B4-BE49-F238E27FC236}">
                <a16:creationId xmlns:a16="http://schemas.microsoft.com/office/drawing/2014/main" id="{B2DE63E1-1C3C-4574-8C67-4DE309A52F19}"/>
              </a:ext>
            </a:extLst>
          </p:cNvPr>
          <p:cNvSpPr>
            <a:spLocks noGrp="1" noChangeArrowheads="1"/>
          </p:cNvSpPr>
          <p:nvPr>
            <p:ph type="ctrTitle"/>
          </p:nvPr>
        </p:nvSpPr>
        <p:spPr>
          <a:xfrm>
            <a:off x="1828800" y="1100138"/>
            <a:ext cx="10363200" cy="1143000"/>
          </a:xfrm>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a:defRPr/>
            </a:lvl1pPr>
          </a:lstStyle>
          <a:p>
            <a:pPr lvl="0"/>
            <a:r>
              <a:rPr lang="en-US" altLang="en-US" noProof="0"/>
              <a:t>Click to edit Master title style</a:t>
            </a:r>
          </a:p>
        </p:txBody>
      </p:sp>
      <p:sp>
        <p:nvSpPr>
          <p:cNvPr id="5132" name="Rectangle 12">
            <a:extLst>
              <a:ext uri="{FF2B5EF4-FFF2-40B4-BE49-F238E27FC236}">
                <a16:creationId xmlns:a16="http://schemas.microsoft.com/office/drawing/2014/main" id="{2376F7C9-255F-46D7-9525-C43D3D911ACB}"/>
              </a:ext>
            </a:extLst>
          </p:cNvPr>
          <p:cNvSpPr>
            <a:spLocks noGrp="1" noChangeArrowheads="1"/>
          </p:cNvSpPr>
          <p:nvPr>
            <p:ph type="subTitle" idx="1"/>
          </p:nvPr>
        </p:nvSpPr>
        <p:spPr>
          <a:xfrm>
            <a:off x="1828800" y="3886200"/>
            <a:ext cx="8534400" cy="1752600"/>
          </a:xfrm>
        </p:spPr>
        <p:txBody>
          <a:bodyPr/>
          <a:lstStyle>
            <a:lvl1pPr marL="0" indent="0">
              <a:buFontTx/>
              <a:buNone/>
              <a:defRPr/>
            </a:lvl1pPr>
          </a:lstStyle>
          <a:p>
            <a:pPr lvl="0"/>
            <a:r>
              <a:rPr lang="en-US" altLang="en-US" noProof="0"/>
              <a:t>Click to edit Master subtitle style</a:t>
            </a:r>
          </a:p>
        </p:txBody>
      </p:sp>
      <p:sp>
        <p:nvSpPr>
          <p:cNvPr id="5133" name="Rectangle 13">
            <a:extLst>
              <a:ext uri="{FF2B5EF4-FFF2-40B4-BE49-F238E27FC236}">
                <a16:creationId xmlns:a16="http://schemas.microsoft.com/office/drawing/2014/main" id="{91EE29F4-E6BD-4C09-AC4B-A7724E6F03E9}"/>
              </a:ext>
            </a:extLst>
          </p:cNvPr>
          <p:cNvSpPr>
            <a:spLocks noGrp="1" noChangeArrowheads="1"/>
          </p:cNvSpPr>
          <p:nvPr>
            <p:ph type="dt" sz="half" idx="2"/>
          </p:nvPr>
        </p:nvSpPr>
        <p:spPr>
          <a:xfrm>
            <a:off x="914400" y="6248400"/>
            <a:ext cx="2540000" cy="457200"/>
          </a:xfrm>
        </p:spPr>
        <p:txBody>
          <a:bodyPr/>
          <a:lstStyle>
            <a:lvl1pPr>
              <a:defRPr>
                <a:solidFill>
                  <a:srgbClr val="660066"/>
                </a:solidFill>
              </a:defRPr>
            </a:lvl1pPr>
          </a:lstStyle>
          <a:p>
            <a:endParaRPr lang="en-US" altLang="en-US"/>
          </a:p>
        </p:txBody>
      </p:sp>
      <p:sp>
        <p:nvSpPr>
          <p:cNvPr id="5134" name="Rectangle 14">
            <a:extLst>
              <a:ext uri="{FF2B5EF4-FFF2-40B4-BE49-F238E27FC236}">
                <a16:creationId xmlns:a16="http://schemas.microsoft.com/office/drawing/2014/main" id="{FDFE1FA4-8046-492D-A862-BA9D62846BDA}"/>
              </a:ext>
            </a:extLst>
          </p:cNvPr>
          <p:cNvSpPr>
            <a:spLocks noGrp="1" noChangeArrowheads="1"/>
          </p:cNvSpPr>
          <p:nvPr>
            <p:ph type="ftr" sz="quarter" idx="3"/>
          </p:nvPr>
        </p:nvSpPr>
        <p:spPr>
          <a:xfrm>
            <a:off x="4165600" y="6248400"/>
            <a:ext cx="3860800" cy="457200"/>
          </a:xfrm>
        </p:spPr>
        <p:txBody>
          <a:bodyPr/>
          <a:lstStyle>
            <a:lvl1pPr>
              <a:defRPr>
                <a:solidFill>
                  <a:srgbClr val="660066"/>
                </a:solidFill>
              </a:defRPr>
            </a:lvl1pPr>
          </a:lstStyle>
          <a:p>
            <a:endParaRPr lang="en-US" altLang="en-US"/>
          </a:p>
        </p:txBody>
      </p:sp>
      <p:sp>
        <p:nvSpPr>
          <p:cNvPr id="5135" name="Rectangle 15">
            <a:extLst>
              <a:ext uri="{FF2B5EF4-FFF2-40B4-BE49-F238E27FC236}">
                <a16:creationId xmlns:a16="http://schemas.microsoft.com/office/drawing/2014/main" id="{8E742589-1DAE-4F21-8BEE-7E2E97BF31BC}"/>
              </a:ext>
            </a:extLst>
          </p:cNvPr>
          <p:cNvSpPr>
            <a:spLocks noGrp="1" noChangeArrowheads="1"/>
          </p:cNvSpPr>
          <p:nvPr>
            <p:ph type="sldNum" sz="quarter" idx="4"/>
          </p:nvPr>
        </p:nvSpPr>
        <p:spPr>
          <a:xfrm>
            <a:off x="8737600" y="6248400"/>
            <a:ext cx="2540000" cy="457200"/>
          </a:xfrm>
        </p:spPr>
        <p:txBody>
          <a:bodyPr/>
          <a:lstStyle>
            <a:lvl1pPr>
              <a:defRPr>
                <a:solidFill>
                  <a:srgbClr val="660066"/>
                </a:solidFill>
              </a:defRPr>
            </a:lvl1pPr>
          </a:lstStyle>
          <a:p>
            <a:fld id="{43DE9E60-E9EC-42A1-8B06-C2E513672E1F}" type="slidenum">
              <a:rPr lang="en-US" altLang="en-US"/>
              <a:pPr/>
              <a:t>‹#›</a:t>
            </a:fld>
            <a:endParaRPr lang="en-US" altLang="en-US"/>
          </a:p>
        </p:txBody>
      </p:sp>
    </p:spTree>
    <p:extLst>
      <p:ext uri="{BB962C8B-B14F-4D97-AF65-F5344CB8AC3E}">
        <p14:creationId xmlns:p14="http://schemas.microsoft.com/office/powerpoint/2010/main" val="1374203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45826" y="3544776"/>
            <a:ext cx="6458325" cy="1955229"/>
          </a:xfrm>
        </p:spPr>
        <p:txBody>
          <a:bodyPr anchor="ctr">
            <a:noAutofit/>
          </a:bodyPr>
          <a:lstStyle>
            <a:lvl1pPr marL="0" indent="0" algn="ctr">
              <a:lnSpc>
                <a:spcPct val="80000"/>
              </a:lnSpc>
              <a:buNone/>
              <a:defRPr sz="4800" b="1" spc="0" baseline="0">
                <a:solidFill>
                  <a:schemeClr val="tx1">
                    <a:tint val="75000"/>
                  </a:schemeClr>
                </a:solidFill>
                <a:latin typeface="Lato Black"/>
                <a:cs typeface="Lato Blac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Title of Lesson</a:t>
            </a:r>
            <a:endParaRPr lang="en-US" dirty="0"/>
          </a:p>
        </p:txBody>
      </p:sp>
      <p:sp>
        <p:nvSpPr>
          <p:cNvPr id="13" name="TextBox 12"/>
          <p:cNvSpPr txBox="1"/>
          <p:nvPr userDrawn="1"/>
        </p:nvSpPr>
        <p:spPr>
          <a:xfrm>
            <a:off x="5058542" y="2921012"/>
            <a:ext cx="5252685" cy="420564"/>
          </a:xfrm>
          <a:prstGeom prst="rect">
            <a:avLst/>
          </a:prstGeom>
          <a:noFill/>
        </p:spPr>
        <p:txBody>
          <a:bodyPr wrap="square" rtlCol="0" anchor="b">
            <a:spAutoFit/>
          </a:bodyPr>
          <a:lstStyle/>
          <a:p>
            <a:pPr algn="ctr"/>
            <a:r>
              <a:rPr lang="en-US" sz="2133"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5" y="1865537"/>
            <a:ext cx="4542161" cy="4485217"/>
          </a:xfrm>
        </p:spPr>
        <p:txBody>
          <a:bodyPr anchor="b">
            <a:normAutofit/>
          </a:bodyPr>
          <a:lstStyle>
            <a:lvl1pPr marL="0" indent="0" algn="ctr">
              <a:buNone/>
              <a:defRPr sz="26533">
                <a:latin typeface="Lato Black"/>
                <a:cs typeface="Lato Black"/>
              </a:defRPr>
            </a:lvl1pPr>
          </a:lstStyle>
          <a:p>
            <a:pPr lvl="0"/>
            <a:r>
              <a:rPr lang="en-US" dirty="0"/>
              <a:t>1</a:t>
            </a:r>
          </a:p>
        </p:txBody>
      </p:sp>
      <p:pic>
        <p:nvPicPr>
          <p:cNvPr id="7" name="Picture 6"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982" y="6004855"/>
            <a:ext cx="2433421" cy="345899"/>
          </a:xfrm>
          <a:prstGeom prst="rect">
            <a:avLst/>
          </a:prstGeom>
        </p:spPr>
      </p:pic>
      <p:cxnSp>
        <p:nvCxnSpPr>
          <p:cNvPr id="4" name="Straight Connector 3"/>
          <p:cNvCxnSpPr/>
          <p:nvPr userDrawn="1"/>
        </p:nvCxnSpPr>
        <p:spPr>
          <a:xfrm>
            <a:off x="5705690" y="2825459"/>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043666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3E4E4-F7EF-4FA9-9312-884DB5C422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B38CF3-EB6F-4746-B35D-DC19AB364E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A475E8-C877-40CA-8FEB-0AD13F443C7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3EDE7DE-0E64-4FB2-AF83-E9AB450E202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8B7259C-7607-451C-AAA7-3B79DC787783}"/>
              </a:ext>
            </a:extLst>
          </p:cNvPr>
          <p:cNvSpPr>
            <a:spLocks noGrp="1"/>
          </p:cNvSpPr>
          <p:nvPr>
            <p:ph type="sldNum" sz="quarter" idx="12"/>
          </p:nvPr>
        </p:nvSpPr>
        <p:spPr/>
        <p:txBody>
          <a:bodyPr/>
          <a:lstStyle>
            <a:lvl1pPr>
              <a:defRPr/>
            </a:lvl1pPr>
          </a:lstStyle>
          <a:p>
            <a:fld id="{880FA782-C9AA-4946-A18A-2E6D6A980E18}" type="slidenum">
              <a:rPr lang="en-US" altLang="en-US"/>
              <a:pPr/>
              <a:t>‹#›</a:t>
            </a:fld>
            <a:endParaRPr lang="en-US" altLang="en-US"/>
          </a:p>
        </p:txBody>
      </p:sp>
    </p:spTree>
    <p:extLst>
      <p:ext uri="{BB962C8B-B14F-4D97-AF65-F5344CB8AC3E}">
        <p14:creationId xmlns:p14="http://schemas.microsoft.com/office/powerpoint/2010/main" val="254822879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E0E9F-D2A4-4897-A3B6-FAC371E16B59}"/>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D641B5-3F67-40A2-803E-4F35D2A8F083}"/>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035BB825-05B1-4638-914A-30276D4529C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5ACC5B7-989A-4C08-B0A1-233D44DCDA4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7F1D23C-1A2C-492A-B93A-E805B7344CF2}"/>
              </a:ext>
            </a:extLst>
          </p:cNvPr>
          <p:cNvSpPr>
            <a:spLocks noGrp="1"/>
          </p:cNvSpPr>
          <p:nvPr>
            <p:ph type="sldNum" sz="quarter" idx="12"/>
          </p:nvPr>
        </p:nvSpPr>
        <p:spPr/>
        <p:txBody>
          <a:bodyPr/>
          <a:lstStyle>
            <a:lvl1pPr>
              <a:defRPr/>
            </a:lvl1pPr>
          </a:lstStyle>
          <a:p>
            <a:fld id="{74308882-D73B-41F4-A5F8-855105F21707}" type="slidenum">
              <a:rPr lang="en-US" altLang="en-US"/>
              <a:pPr/>
              <a:t>‹#›</a:t>
            </a:fld>
            <a:endParaRPr lang="en-US" altLang="en-US"/>
          </a:p>
        </p:txBody>
      </p:sp>
    </p:spTree>
    <p:extLst>
      <p:ext uri="{BB962C8B-B14F-4D97-AF65-F5344CB8AC3E}">
        <p14:creationId xmlns:p14="http://schemas.microsoft.com/office/powerpoint/2010/main" val="10948339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3BC3F-528C-446C-A574-4B16292524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2D6C8E-9602-4856-94F2-B49BE36BA1CE}"/>
              </a:ext>
            </a:extLst>
          </p:cNvPr>
          <p:cNvSpPr>
            <a:spLocks noGrp="1"/>
          </p:cNvSpPr>
          <p:nvPr>
            <p:ph sz="half" idx="1"/>
          </p:nvPr>
        </p:nvSpPr>
        <p:spPr>
          <a:xfrm>
            <a:off x="172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6AA67B-3F8F-4D2C-9DB8-62226080AEB5}"/>
              </a:ext>
            </a:extLst>
          </p:cNvPr>
          <p:cNvSpPr>
            <a:spLocks noGrp="1"/>
          </p:cNvSpPr>
          <p:nvPr>
            <p:ph sz="half" idx="2"/>
          </p:nvPr>
        </p:nvSpPr>
        <p:spPr>
          <a:xfrm>
            <a:off x="7010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5E017A-6FC2-41AB-9FBB-D27FD6B308B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2D31652-F2C1-4CED-B65A-366F9AB9DB8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D974E87-C8EB-4A98-84D5-4361AEEEF42C}"/>
              </a:ext>
            </a:extLst>
          </p:cNvPr>
          <p:cNvSpPr>
            <a:spLocks noGrp="1"/>
          </p:cNvSpPr>
          <p:nvPr>
            <p:ph type="sldNum" sz="quarter" idx="12"/>
          </p:nvPr>
        </p:nvSpPr>
        <p:spPr/>
        <p:txBody>
          <a:bodyPr/>
          <a:lstStyle>
            <a:lvl1pPr>
              <a:defRPr/>
            </a:lvl1pPr>
          </a:lstStyle>
          <a:p>
            <a:fld id="{21EC7B00-40E4-413A-914A-7856C8C78092}" type="slidenum">
              <a:rPr lang="en-US" altLang="en-US"/>
              <a:pPr/>
              <a:t>‹#›</a:t>
            </a:fld>
            <a:endParaRPr lang="en-US" altLang="en-US"/>
          </a:p>
        </p:txBody>
      </p:sp>
    </p:spTree>
    <p:extLst>
      <p:ext uri="{BB962C8B-B14F-4D97-AF65-F5344CB8AC3E}">
        <p14:creationId xmlns:p14="http://schemas.microsoft.com/office/powerpoint/2010/main" val="186537816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25ED5-706C-4714-B8E4-AB59840FCC28}"/>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D32F73-FC89-4748-94AF-47EFE60D1102}"/>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25C0BE-A8DC-4C8A-BEC8-850FF101FB69}"/>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CB875D-6B07-40EB-A926-6E2C89B153AD}"/>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BB3D0D-BEC3-40AC-8DAD-53ABD91E4BE2}"/>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9487DD-D1F6-41FD-BF86-814CA1D36DF9}"/>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4A7AA5F-CE98-4112-B808-0257395D9C5F}"/>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5000FEB1-13BA-4CBF-A051-F51D596E7F97}"/>
              </a:ext>
            </a:extLst>
          </p:cNvPr>
          <p:cNvSpPr>
            <a:spLocks noGrp="1"/>
          </p:cNvSpPr>
          <p:nvPr>
            <p:ph type="sldNum" sz="quarter" idx="12"/>
          </p:nvPr>
        </p:nvSpPr>
        <p:spPr/>
        <p:txBody>
          <a:bodyPr/>
          <a:lstStyle>
            <a:lvl1pPr>
              <a:defRPr/>
            </a:lvl1pPr>
          </a:lstStyle>
          <a:p>
            <a:fld id="{567CFF24-7A17-4E48-908D-D85A0D4E8A42}" type="slidenum">
              <a:rPr lang="en-US" altLang="en-US"/>
              <a:pPr/>
              <a:t>‹#›</a:t>
            </a:fld>
            <a:endParaRPr lang="en-US" altLang="en-US"/>
          </a:p>
        </p:txBody>
      </p:sp>
    </p:spTree>
    <p:extLst>
      <p:ext uri="{BB962C8B-B14F-4D97-AF65-F5344CB8AC3E}">
        <p14:creationId xmlns:p14="http://schemas.microsoft.com/office/powerpoint/2010/main" val="321339402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E98A0-1987-42A7-A53E-455CE5C1A9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8A6916-3D81-4351-A40B-46305B084C9F}"/>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9960B770-4D69-4AAD-B255-2A0AE9863861}"/>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1F656B8-FE3A-4C20-A2FE-29157FBF2565}"/>
              </a:ext>
            </a:extLst>
          </p:cNvPr>
          <p:cNvSpPr>
            <a:spLocks noGrp="1"/>
          </p:cNvSpPr>
          <p:nvPr>
            <p:ph type="sldNum" sz="quarter" idx="12"/>
          </p:nvPr>
        </p:nvSpPr>
        <p:spPr/>
        <p:txBody>
          <a:bodyPr/>
          <a:lstStyle>
            <a:lvl1pPr>
              <a:defRPr/>
            </a:lvl1pPr>
          </a:lstStyle>
          <a:p>
            <a:fld id="{15100730-5E63-4E8A-BA79-C414D1A26FC6}" type="slidenum">
              <a:rPr lang="en-US" altLang="en-US"/>
              <a:pPr/>
              <a:t>‹#›</a:t>
            </a:fld>
            <a:endParaRPr lang="en-US" altLang="en-US"/>
          </a:p>
        </p:txBody>
      </p:sp>
    </p:spTree>
    <p:extLst>
      <p:ext uri="{BB962C8B-B14F-4D97-AF65-F5344CB8AC3E}">
        <p14:creationId xmlns:p14="http://schemas.microsoft.com/office/powerpoint/2010/main" val="245462745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F707DA-B8EE-4B40-BBCE-46BF31C71C3A}"/>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C86A770B-80AA-4BA4-9035-51FBF37BEDB5}"/>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0E4E06E9-2E96-4BE6-848A-D8618B51EEC0}"/>
              </a:ext>
            </a:extLst>
          </p:cNvPr>
          <p:cNvSpPr>
            <a:spLocks noGrp="1"/>
          </p:cNvSpPr>
          <p:nvPr>
            <p:ph type="sldNum" sz="quarter" idx="12"/>
          </p:nvPr>
        </p:nvSpPr>
        <p:spPr/>
        <p:txBody>
          <a:bodyPr/>
          <a:lstStyle>
            <a:lvl1pPr>
              <a:defRPr/>
            </a:lvl1pPr>
          </a:lstStyle>
          <a:p>
            <a:fld id="{2295A6B1-482F-449B-AC02-E2A45A6B0A5D}" type="slidenum">
              <a:rPr lang="en-US" altLang="en-US"/>
              <a:pPr/>
              <a:t>‹#›</a:t>
            </a:fld>
            <a:endParaRPr lang="en-US" altLang="en-US"/>
          </a:p>
        </p:txBody>
      </p:sp>
    </p:spTree>
    <p:extLst>
      <p:ext uri="{BB962C8B-B14F-4D97-AF65-F5344CB8AC3E}">
        <p14:creationId xmlns:p14="http://schemas.microsoft.com/office/powerpoint/2010/main" val="124112206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3F967-EEA1-42E3-B535-7DB079C186EF}"/>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BE299A-D54E-4047-BB71-F1501F76837D}"/>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B47D01-1F8F-4177-B59B-64996CDC700D}"/>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FF82E9-28C8-47F4-9BE3-B34790C45D1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BB9B2CD-F529-47EE-8D23-8E573FF3380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1A6A64A-6200-4C2C-B979-F43B64586CD2}"/>
              </a:ext>
            </a:extLst>
          </p:cNvPr>
          <p:cNvSpPr>
            <a:spLocks noGrp="1"/>
          </p:cNvSpPr>
          <p:nvPr>
            <p:ph type="sldNum" sz="quarter" idx="12"/>
          </p:nvPr>
        </p:nvSpPr>
        <p:spPr/>
        <p:txBody>
          <a:bodyPr/>
          <a:lstStyle>
            <a:lvl1pPr>
              <a:defRPr/>
            </a:lvl1pPr>
          </a:lstStyle>
          <a:p>
            <a:fld id="{6444AA28-9186-4559-9EF5-5DE40B83D11A}" type="slidenum">
              <a:rPr lang="en-US" altLang="en-US"/>
              <a:pPr/>
              <a:t>‹#›</a:t>
            </a:fld>
            <a:endParaRPr lang="en-US" altLang="en-US"/>
          </a:p>
        </p:txBody>
      </p:sp>
    </p:spTree>
    <p:extLst>
      <p:ext uri="{BB962C8B-B14F-4D97-AF65-F5344CB8AC3E}">
        <p14:creationId xmlns:p14="http://schemas.microsoft.com/office/powerpoint/2010/main" val="261196985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38B2E-6FA4-479F-AA94-1EBAA7874E1C}"/>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7F2F8F-1137-46C7-96C1-25B0872E15F2}"/>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C0F37A-A5AF-4FA6-AB10-40DF2A0BAF6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2BC4F2-C42C-43EC-96E4-89C06572753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563CF9D-8900-4196-A588-85E68CCB7AB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AB62CFD-C52C-476E-A21E-B1FD27C8E9AB}"/>
              </a:ext>
            </a:extLst>
          </p:cNvPr>
          <p:cNvSpPr>
            <a:spLocks noGrp="1"/>
          </p:cNvSpPr>
          <p:nvPr>
            <p:ph type="sldNum" sz="quarter" idx="12"/>
          </p:nvPr>
        </p:nvSpPr>
        <p:spPr/>
        <p:txBody>
          <a:bodyPr/>
          <a:lstStyle>
            <a:lvl1pPr>
              <a:defRPr/>
            </a:lvl1pPr>
          </a:lstStyle>
          <a:p>
            <a:fld id="{A84EE05B-B1E6-418B-98F8-B09D4588ED9D}" type="slidenum">
              <a:rPr lang="en-US" altLang="en-US"/>
              <a:pPr/>
              <a:t>‹#›</a:t>
            </a:fld>
            <a:endParaRPr lang="en-US" altLang="en-US"/>
          </a:p>
        </p:txBody>
      </p:sp>
    </p:spTree>
    <p:extLst>
      <p:ext uri="{BB962C8B-B14F-4D97-AF65-F5344CB8AC3E}">
        <p14:creationId xmlns:p14="http://schemas.microsoft.com/office/powerpoint/2010/main" val="243747634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0B63A-B85F-4F17-9AD8-9564BAA974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3D7B9C-5B23-4F4A-9B06-81A4F28F9D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8319AA-1B3B-4381-8D29-CA0CFA98A55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8BC8A2A-A131-4343-A4DB-7A9125C472F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2D82F47-1075-4D44-950D-283C1CBCC423}"/>
              </a:ext>
            </a:extLst>
          </p:cNvPr>
          <p:cNvSpPr>
            <a:spLocks noGrp="1"/>
          </p:cNvSpPr>
          <p:nvPr>
            <p:ph type="sldNum" sz="quarter" idx="12"/>
          </p:nvPr>
        </p:nvSpPr>
        <p:spPr/>
        <p:txBody>
          <a:bodyPr/>
          <a:lstStyle>
            <a:lvl1pPr>
              <a:defRPr/>
            </a:lvl1pPr>
          </a:lstStyle>
          <a:p>
            <a:fld id="{BF3BCA26-F3B1-4CE2-826D-0CF7AE5A4222}" type="slidenum">
              <a:rPr lang="en-US" altLang="en-US"/>
              <a:pPr/>
              <a:t>‹#›</a:t>
            </a:fld>
            <a:endParaRPr lang="en-US" altLang="en-US"/>
          </a:p>
        </p:txBody>
      </p:sp>
    </p:spTree>
    <p:extLst>
      <p:ext uri="{BB962C8B-B14F-4D97-AF65-F5344CB8AC3E}">
        <p14:creationId xmlns:p14="http://schemas.microsoft.com/office/powerpoint/2010/main" val="391629763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3F5886-E355-49C3-A3BA-A7231FF72477}"/>
              </a:ext>
            </a:extLst>
          </p:cNvPr>
          <p:cNvSpPr>
            <a:spLocks noGrp="1"/>
          </p:cNvSpPr>
          <p:nvPr>
            <p:ph type="title" orient="vert"/>
          </p:nvPr>
        </p:nvSpPr>
        <p:spPr>
          <a:xfrm>
            <a:off x="9499600" y="609600"/>
            <a:ext cx="25908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14A93C-E320-4BA1-B943-E9D8CBB3F275}"/>
              </a:ext>
            </a:extLst>
          </p:cNvPr>
          <p:cNvSpPr>
            <a:spLocks noGrp="1"/>
          </p:cNvSpPr>
          <p:nvPr>
            <p:ph type="body" orient="vert" idx="1"/>
          </p:nvPr>
        </p:nvSpPr>
        <p:spPr>
          <a:xfrm>
            <a:off x="17272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2BC8E9-120D-40F5-9C07-1BBA256D85A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795F919-E9AA-4A59-B0B0-6A06276A71B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36DE720-747D-4D76-ACB5-227AC59A6D6D}"/>
              </a:ext>
            </a:extLst>
          </p:cNvPr>
          <p:cNvSpPr>
            <a:spLocks noGrp="1"/>
          </p:cNvSpPr>
          <p:nvPr>
            <p:ph type="sldNum" sz="quarter" idx="12"/>
          </p:nvPr>
        </p:nvSpPr>
        <p:spPr/>
        <p:txBody>
          <a:bodyPr/>
          <a:lstStyle>
            <a:lvl1pPr>
              <a:defRPr/>
            </a:lvl1pPr>
          </a:lstStyle>
          <a:p>
            <a:fld id="{82FE75F4-E8BE-4563-9710-7F6F5C0D4682}" type="slidenum">
              <a:rPr lang="en-US" altLang="en-US"/>
              <a:pPr/>
              <a:t>‹#›</a:t>
            </a:fld>
            <a:endParaRPr lang="en-US" altLang="en-US"/>
          </a:p>
        </p:txBody>
      </p:sp>
    </p:spTree>
    <p:extLst>
      <p:ext uri="{BB962C8B-B14F-4D97-AF65-F5344CB8AC3E}">
        <p14:creationId xmlns:p14="http://schemas.microsoft.com/office/powerpoint/2010/main" val="2952492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200">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5"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12012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Title 1"/>
          <p:cNvSpPr>
            <a:spLocks noGrp="1"/>
          </p:cNvSpPr>
          <p:nvPr>
            <p:ph type="ctrTitle"/>
          </p:nvPr>
        </p:nvSpPr>
        <p:spPr>
          <a:xfrm>
            <a:off x="914400" y="1600201"/>
            <a:ext cx="10363200" cy="1780108"/>
          </a:xfrm>
        </p:spPr>
        <p:txBody>
          <a:bodyPr anchor="b">
            <a:normAutofit/>
          </a:bodyPr>
          <a:lstStyle>
            <a:lvl1pPr>
              <a:defRPr sz="5867">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667">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DB821E3-4268-4B50-8324-783EC1287ADE}"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1224090360"/>
      </p:ext>
    </p:extLst>
  </p:cSld>
  <p:clrMapOvr>
    <a:masterClrMapping/>
  </p:clrMapOvr>
  <p:transition spd="med">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B821E3-4268-4B50-8324-783EC1287ADE}"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83728667"/>
      </p:ext>
    </p:extLst>
  </p:cSld>
  <p:clrMapOvr>
    <a:masterClrMapping/>
  </p:clrMapOvr>
  <p:transition spd="med">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228600"/>
            <a:ext cx="11594592"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Freeform 14"/>
          <p:cNvSpPr>
            <a:spLocks/>
          </p:cNvSpPr>
          <p:nvPr/>
        </p:nvSpPr>
        <p:spPr bwMode="hidden">
          <a:xfrm>
            <a:off x="8063253" y="4203592"/>
            <a:ext cx="3835239" cy="714027"/>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0" name="Freeform 18"/>
          <p:cNvSpPr>
            <a:spLocks/>
          </p:cNvSpPr>
          <p:nvPr/>
        </p:nvSpPr>
        <p:spPr bwMode="hidden">
          <a:xfrm>
            <a:off x="3492427" y="4075289"/>
            <a:ext cx="7392687" cy="850139"/>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 name="Freeform 22"/>
          <p:cNvSpPr>
            <a:spLocks/>
          </p:cNvSpPr>
          <p:nvPr/>
        </p:nvSpPr>
        <p:spPr bwMode="hidden">
          <a:xfrm>
            <a:off x="3771637" y="4087563"/>
            <a:ext cx="729064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2" name="Freeform 26"/>
          <p:cNvSpPr>
            <a:spLocks/>
          </p:cNvSpPr>
          <p:nvPr/>
        </p:nvSpPr>
        <p:spPr bwMode="hidden">
          <a:xfrm>
            <a:off x="7479319" y="4074175"/>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useBgFill="1">
        <p:nvSpPr>
          <p:cNvPr id="13" name="Freeform 10"/>
          <p:cNvSpPr>
            <a:spLocks/>
          </p:cNvSpPr>
          <p:nvPr/>
        </p:nvSpPr>
        <p:spPr bwMode="hidden">
          <a:xfrm>
            <a:off x="282220" y="4058555"/>
            <a:ext cx="11631168" cy="1329875"/>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2" name="Title 1"/>
          <p:cNvSpPr>
            <a:spLocks noGrp="1"/>
          </p:cNvSpPr>
          <p:nvPr>
            <p:ph type="title"/>
          </p:nvPr>
        </p:nvSpPr>
        <p:spPr>
          <a:xfrm>
            <a:off x="920043" y="2463560"/>
            <a:ext cx="10363200" cy="1524000"/>
          </a:xfrm>
        </p:spPr>
        <p:txBody>
          <a:bodyPr anchor="t">
            <a:normAutofit/>
          </a:bodyPr>
          <a:lstStyle>
            <a:lvl1pPr algn="ctr">
              <a:defRPr sz="5867" b="0" cap="none"/>
            </a:lvl1pPr>
          </a:lstStyle>
          <a:p>
            <a:r>
              <a:rPr lang="en-US"/>
              <a:t>Click to edit Master title style</a:t>
            </a:r>
            <a:endParaRPr lang="en-US" dirty="0"/>
          </a:p>
        </p:txBody>
      </p:sp>
      <p:sp>
        <p:nvSpPr>
          <p:cNvPr id="3" name="Text Placeholder 2"/>
          <p:cNvSpPr>
            <a:spLocks noGrp="1"/>
          </p:cNvSpPr>
          <p:nvPr>
            <p:ph type="body" idx="1"/>
          </p:nvPr>
        </p:nvSpPr>
        <p:spPr>
          <a:xfrm>
            <a:off x="1823153" y="1437449"/>
            <a:ext cx="8556979" cy="939801"/>
          </a:xfrm>
        </p:spPr>
        <p:txBody>
          <a:bodyPr anchor="b">
            <a:normAutofit/>
          </a:bodyPr>
          <a:lstStyle>
            <a:lvl1pPr marL="0" indent="0" algn="ctr">
              <a:buNone/>
              <a:defRPr sz="2667">
                <a:solidFill>
                  <a:srgbClr val="FFFFFF"/>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B821E3-4268-4B50-8324-783EC1287ADE}"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1132034793"/>
      </p:ext>
    </p:extLst>
  </p:cSld>
  <p:clrMapOvr>
    <a:masterClrMapping/>
  </p:clrMapOvr>
  <p:transition spd="med">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7DB821E3-4268-4B50-8324-783EC1287ADE}"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F674C-557E-4F3E-8422-07FCDC82C344}" type="slidenum">
              <a:rPr lang="en-US" smtClean="0"/>
              <a:t>‹#›</a:t>
            </a:fld>
            <a:endParaRPr lang="en-US"/>
          </a:p>
        </p:txBody>
      </p:sp>
      <p:sp>
        <p:nvSpPr>
          <p:cNvPr id="9" name="Content Placeholder 8"/>
          <p:cNvSpPr>
            <a:spLocks noGrp="1"/>
          </p:cNvSpPr>
          <p:nvPr>
            <p:ph sz="quarter" idx="13"/>
          </p:nvPr>
        </p:nvSpPr>
        <p:spPr>
          <a:xfrm>
            <a:off x="902207"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3112422"/>
      </p:ext>
    </p:extLst>
  </p:cSld>
  <p:clrMapOvr>
    <a:masterClrMapping/>
  </p:clrMapOvr>
  <p:transition spd="med">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02208" y="2678113"/>
            <a:ext cx="5096256" cy="639763"/>
          </a:xfrm>
        </p:spPr>
        <p:txBody>
          <a:bodyPr anchor="ctr"/>
          <a:lstStyle>
            <a:lvl1pPr marL="0" indent="0" algn="ctr">
              <a:buNone/>
              <a:defRPr sz="3200" b="0">
                <a:solidFill>
                  <a:schemeClr val="tx2"/>
                </a:solidFill>
                <a:latin typeface="+mj-lt"/>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903111" y="3429001"/>
            <a:ext cx="5093407" cy="2697163"/>
          </a:xfrm>
        </p:spPr>
        <p:txBody>
          <a:bodyPr/>
          <a:lstStyle>
            <a:lvl1pPr>
              <a:defRPr sz="2667"/>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7600" y="2678113"/>
            <a:ext cx="5096256" cy="639763"/>
          </a:xfrm>
        </p:spPr>
        <p:txBody>
          <a:bodyPr anchor="ctr"/>
          <a:lstStyle>
            <a:lvl1pPr marL="0" indent="0" algn="ctr">
              <a:buNone/>
              <a:defRPr sz="3200" b="0" i="0">
                <a:solidFill>
                  <a:schemeClr val="tx2"/>
                </a:solidFill>
                <a:latin typeface="+mj-lt"/>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7" y="3429001"/>
            <a:ext cx="5096256" cy="2697163"/>
          </a:xfrm>
        </p:spPr>
        <p:txBody>
          <a:bodyPr/>
          <a:lstStyle>
            <a:lvl1pPr>
              <a:defRPr sz="2667"/>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DB821E3-4268-4B50-8324-783EC1287ADE}" type="datetimeFigureOut">
              <a:rPr lang="en-US" smtClean="0"/>
              <a:t>11/5/2021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3240757141"/>
      </p:ext>
    </p:extLst>
  </p:cSld>
  <p:clrMapOvr>
    <a:masterClrMapping/>
  </p:clrMapOvr>
  <p:transition spd="med">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B821E3-4268-4B50-8324-783EC1287ADE}" type="datetimeFigureOut">
              <a:rPr lang="en-US" smtClean="0"/>
              <a:t>11/5/2021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3088612796"/>
      </p:ext>
    </p:extLst>
  </p:cSld>
  <p:clrMapOvr>
    <a:masterClrMapping/>
  </p:clrMapOvr>
  <p:transition spd="med">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6" name="Group 5"/>
          <p:cNvGrpSpPr>
            <a:grpSpLocks noChangeAspect="1"/>
          </p:cNvGrpSpPr>
          <p:nvPr/>
        </p:nvGrpSpPr>
        <p:grpSpPr bwMode="hidden">
          <a:xfrm>
            <a:off x="282220" y="714191"/>
            <a:ext cx="11631168" cy="1329875"/>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Date Placeholder 1"/>
          <p:cNvSpPr>
            <a:spLocks noGrp="1"/>
          </p:cNvSpPr>
          <p:nvPr>
            <p:ph type="dt" sz="half" idx="10"/>
          </p:nvPr>
        </p:nvSpPr>
        <p:spPr/>
        <p:txBody>
          <a:bodyPr/>
          <a:lstStyle/>
          <a:p>
            <a:fld id="{7DB821E3-4268-4B50-8324-783EC1287ADE}" type="datetimeFigureOut">
              <a:rPr lang="en-US" smtClean="0"/>
              <a:t>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369853765"/>
      </p:ext>
    </p:extLst>
  </p:cSld>
  <p:clrMapOvr>
    <a:masterClrMapping/>
  </p:clrMapOvr>
  <p:transition spd="med">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Date Placeholder 4"/>
          <p:cNvSpPr>
            <a:spLocks noGrp="1"/>
          </p:cNvSpPr>
          <p:nvPr>
            <p:ph type="dt" sz="half" idx="10"/>
          </p:nvPr>
        </p:nvSpPr>
        <p:spPr/>
        <p:txBody>
          <a:bodyPr/>
          <a:lstStyle/>
          <a:p>
            <a:fld id="{7DB821E3-4268-4B50-8324-783EC1287ADE}"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F674C-557E-4F3E-8422-07FCDC82C344}" type="slidenum">
              <a:rPr lang="en-US" smtClean="0"/>
              <a:t>‹#›</a:t>
            </a:fld>
            <a:endParaRPr lang="en-US"/>
          </a:p>
        </p:txBody>
      </p:sp>
      <p:sp>
        <p:nvSpPr>
          <p:cNvPr id="4" name="Text Placeholder 3"/>
          <p:cNvSpPr>
            <a:spLocks noGrp="1"/>
          </p:cNvSpPr>
          <p:nvPr>
            <p:ph type="body" sz="half" idx="2"/>
          </p:nvPr>
        </p:nvSpPr>
        <p:spPr>
          <a:xfrm>
            <a:off x="1219200" y="3581401"/>
            <a:ext cx="4470400" cy="1905001"/>
          </a:xfrm>
        </p:spPr>
        <p:txBody>
          <a:bodyPr anchor="t">
            <a:normAutofit/>
          </a:bodyPr>
          <a:lstStyle>
            <a:lvl1pPr marL="0" indent="0">
              <a:spcBef>
                <a:spcPts val="0"/>
              </a:spcBef>
              <a:spcAft>
                <a:spcPts val="800"/>
              </a:spcAft>
              <a:buNone/>
              <a:defRPr sz="2400">
                <a:solidFill>
                  <a:schemeClr val="tx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grpSp>
        <p:nvGrpSpPr>
          <p:cNvPr id="2" name="Group 23"/>
          <p:cNvGrpSpPr>
            <a:grpSpLocks noChangeAspect="1"/>
          </p:cNvGrpSpPr>
          <p:nvPr/>
        </p:nvGrpSpPr>
        <p:grpSpPr bwMode="hidden">
          <a:xfrm>
            <a:off x="282220" y="714191"/>
            <a:ext cx="11631168"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2" name="Title 21"/>
          <p:cNvSpPr>
            <a:spLocks noGrp="1"/>
          </p:cNvSpPr>
          <p:nvPr>
            <p:ph type="title"/>
          </p:nvPr>
        </p:nvSpPr>
        <p:spPr>
          <a:xfrm>
            <a:off x="1219200" y="2286000"/>
            <a:ext cx="4470400" cy="1252728"/>
          </a:xfrm>
        </p:spPr>
        <p:txBody>
          <a:bodyPr anchor="b">
            <a:noAutofit/>
          </a:bodyPr>
          <a:lstStyle>
            <a:lvl1pPr algn="l">
              <a:defRPr sz="4267">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02616" y="1828800"/>
            <a:ext cx="5205435" cy="3810000"/>
          </a:xfrm>
        </p:spPr>
        <p:txBody>
          <a:bodyPr anchor="ctr"/>
          <a:lstStyle>
            <a:lvl1pPr>
              <a:buClr>
                <a:schemeClr val="bg1"/>
              </a:buClr>
              <a:defRPr sz="2933">
                <a:solidFill>
                  <a:schemeClr val="tx2"/>
                </a:solidFill>
              </a:defRPr>
            </a:lvl1pPr>
            <a:lvl2pPr>
              <a:buClr>
                <a:schemeClr val="bg1"/>
              </a:buClr>
              <a:defRPr sz="2667">
                <a:solidFill>
                  <a:schemeClr val="tx2"/>
                </a:solidFill>
              </a:defRPr>
            </a:lvl2pPr>
            <a:lvl3pPr>
              <a:buClr>
                <a:schemeClr val="bg1"/>
              </a:buClr>
              <a:defRPr sz="2400">
                <a:solidFill>
                  <a:schemeClr val="tx2"/>
                </a:solidFill>
              </a:defRPr>
            </a:lvl3pPr>
            <a:lvl4pPr>
              <a:buClr>
                <a:schemeClr val="bg1"/>
              </a:buClr>
              <a:defRPr sz="2133">
                <a:solidFill>
                  <a:schemeClr val="tx2"/>
                </a:solidFill>
              </a:defRPr>
            </a:lvl4pPr>
            <a:lvl5pPr>
              <a:buClr>
                <a:schemeClr val="bg1"/>
              </a:buClr>
              <a:defRPr sz="2133">
                <a:solidFill>
                  <a:schemeClr val="tx2"/>
                </a:solidFil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1973252"/>
      </p:ext>
    </p:extLst>
  </p:cSld>
  <p:clrMapOvr>
    <a:masterClrMapping/>
  </p:clrMapOvr>
  <p:transition spd="med">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9" name="Group 8"/>
          <p:cNvGrpSpPr>
            <a:grpSpLocks noChangeAspect="1"/>
          </p:cNvGrpSpPr>
          <p:nvPr/>
        </p:nvGrpSpPr>
        <p:grpSpPr bwMode="hidden">
          <a:xfrm>
            <a:off x="282220" y="5353963"/>
            <a:ext cx="11631168"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Title 1"/>
          <p:cNvSpPr>
            <a:spLocks noGrp="1"/>
          </p:cNvSpPr>
          <p:nvPr>
            <p:ph type="title"/>
          </p:nvPr>
        </p:nvSpPr>
        <p:spPr>
          <a:xfrm>
            <a:off x="6498875" y="338667"/>
            <a:ext cx="5083527" cy="2429935"/>
          </a:xfrm>
        </p:spPr>
        <p:txBody>
          <a:bodyPr anchor="b">
            <a:normAutofit/>
          </a:bodyPr>
          <a:lstStyle>
            <a:lvl1pPr algn="l">
              <a:defRPr sz="3733"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491113" y="2785533"/>
            <a:ext cx="5091289" cy="2421467"/>
          </a:xfrm>
        </p:spPr>
        <p:txBody>
          <a:bodyPr>
            <a:normAutofit/>
          </a:bodyPr>
          <a:lstStyle>
            <a:lvl1pPr marL="0" indent="0">
              <a:buNone/>
              <a:defRPr sz="2400">
                <a:solidFill>
                  <a:srgbClr val="FFFFFF"/>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DB821E3-4268-4B50-8324-783EC1287ADE}"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F674C-557E-4F3E-8422-07FCDC82C344}" type="slidenum">
              <a:rPr lang="en-US" smtClean="0"/>
              <a:t>‹#›</a:t>
            </a:fld>
            <a:endParaRPr lang="en-US"/>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4267">
                <a:solidFill>
                  <a:schemeClr val="bg1"/>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Tree>
    <p:extLst>
      <p:ext uri="{BB962C8B-B14F-4D97-AF65-F5344CB8AC3E}">
        <p14:creationId xmlns:p14="http://schemas.microsoft.com/office/powerpoint/2010/main" val="926403868"/>
      </p:ext>
    </p:extLst>
  </p:cSld>
  <p:clrMapOvr>
    <a:masterClrMapping/>
  </p:clrMapOvr>
  <p:transition spd="med">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B821E3-4268-4B50-8324-783EC1287ADE}"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3898327479"/>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ble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2" y="572798"/>
            <a:ext cx="9964113" cy="4906719"/>
          </a:xfrm>
        </p:spPr>
        <p:txBody>
          <a:bodyPr anchor="ctr"/>
          <a:lstStyle>
            <a:lvl1pPr marL="0" marR="0" indent="0" algn="l" defTabSz="609585"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mr-IN" dirty="0"/>
              <a:t>…</a:t>
            </a:r>
            <a:endParaRPr lang="en-US" dirty="0"/>
          </a:p>
        </p:txBody>
      </p:sp>
      <p:sp>
        <p:nvSpPr>
          <p:cNvPr id="3" name="Text Placeholder 2"/>
          <p:cNvSpPr>
            <a:spLocks noGrp="1"/>
          </p:cNvSpPr>
          <p:nvPr>
            <p:ph type="body" sz="quarter" idx="11" hasCustomPrompt="1"/>
          </p:nvPr>
        </p:nvSpPr>
        <p:spPr>
          <a:xfrm>
            <a:off x="950962" y="5479516"/>
            <a:ext cx="5541389" cy="697317"/>
          </a:xfrm>
        </p:spPr>
        <p:txBody>
          <a:bodyPr>
            <a:normAutofit/>
          </a:bodyPr>
          <a:lstStyle>
            <a:lvl1pPr marL="0" indent="0" algn="l">
              <a:buNone/>
              <a:defRPr sz="3733" b="1" baseline="0">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 John 3:16</a:t>
            </a:r>
          </a:p>
        </p:txBody>
      </p:sp>
    </p:spTree>
    <p:extLst>
      <p:ext uri="{BB962C8B-B14F-4D97-AF65-F5344CB8AC3E}">
        <p14:creationId xmlns:p14="http://schemas.microsoft.com/office/powerpoint/2010/main" val="353478763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Date Placeholder 3"/>
          <p:cNvSpPr>
            <a:spLocks noGrp="1"/>
          </p:cNvSpPr>
          <p:nvPr>
            <p:ph type="dt" sz="half" idx="10"/>
          </p:nvPr>
        </p:nvSpPr>
        <p:spPr/>
        <p:txBody>
          <a:bodyPr/>
          <a:lstStyle/>
          <a:p>
            <a:fld id="{7DB821E3-4268-4B50-8324-783EC1287ADE}"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grpSp>
        <p:nvGrpSpPr>
          <p:cNvPr id="15" name="Group 14"/>
          <p:cNvGrpSpPr>
            <a:grpSpLocks noChangeAspect="1"/>
          </p:cNvGrpSpPr>
          <p:nvPr/>
        </p:nvGrpSpPr>
        <p:grpSpPr bwMode="hidden">
          <a:xfrm>
            <a:off x="282220" y="714191"/>
            <a:ext cx="11631168"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Vertical Title 1"/>
          <p:cNvSpPr>
            <a:spLocks noGrp="1"/>
          </p:cNvSpPr>
          <p:nvPr>
            <p:ph type="title" orient="vert"/>
          </p:nvPr>
        </p:nvSpPr>
        <p:spPr>
          <a:xfrm>
            <a:off x="8839200" y="1447800"/>
            <a:ext cx="27432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1447801"/>
            <a:ext cx="8026400" cy="4487335"/>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80764716"/>
      </p:ext>
    </p:extLst>
  </p:cSld>
  <p:clrMapOvr>
    <a:masterClrMapping/>
  </p:clrMapOvr>
  <p:transition spd="med">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EF3451-23F3-4A87-9B88-3A7A780B8EA6}"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338013155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EF3451-23F3-4A87-9B88-3A7A780B8EA6}"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192221869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6EF3451-23F3-4A87-9B88-3A7A780B8EA6}"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191132656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EF3451-23F3-4A87-9B88-3A7A780B8EA6}"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34405265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EF3451-23F3-4A87-9B88-3A7A780B8EA6}" type="datetimeFigureOut">
              <a:rPr lang="en-US" smtClean="0"/>
              <a:t>11/5/2021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24175236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EF3451-23F3-4A87-9B88-3A7A780B8EA6}" type="datetimeFigureOut">
              <a:rPr lang="en-US" smtClean="0"/>
              <a:t>11/5/2021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143077051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F3451-23F3-4A87-9B88-3A7A780B8EA6}" type="datetimeFigureOut">
              <a:rPr lang="en-US" smtClean="0"/>
              <a:t>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349498341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6EF3451-23F3-4A87-9B88-3A7A780B8EA6}"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241863359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6EF3451-23F3-4A87-9B88-3A7A780B8EA6}"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791501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4" y="941084"/>
            <a:ext cx="10523253" cy="4975832"/>
          </a:xfrm>
        </p:spPr>
        <p:txBody>
          <a:bodyPr anchor="t"/>
          <a:lstStyle>
            <a:lvl1pPr marL="609585" indent="-609585">
              <a:buFont typeface="Arial"/>
              <a:buChar char="•"/>
              <a:defRPr sz="4267"/>
            </a:lvl1pPr>
            <a:lvl2pPr marL="1219170" indent="-609585">
              <a:buFont typeface="Arial"/>
              <a:buChar char="•"/>
              <a:defRPr/>
            </a:lvl2pPr>
            <a:lvl3pPr marL="1676358" indent="-457189">
              <a:buFont typeface="Arial"/>
              <a:buChar char="•"/>
              <a:defRPr/>
            </a:lvl3pPr>
            <a:lvl4pPr marL="2285943" indent="-457189">
              <a:buFont typeface="Arial"/>
              <a:buChar char="•"/>
              <a:defRPr/>
            </a:lvl4pPr>
            <a:lvl5pPr marL="2895528" indent="-457189">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229537327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EF3451-23F3-4A87-9B88-3A7A780B8EA6}"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145267976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EF3451-23F3-4A87-9B88-3A7A780B8EA6}"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304131825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04801" y="2286000"/>
            <a:ext cx="11480799" cy="2895600"/>
          </a:xfrm>
          <a:effectLst>
            <a:outerShdw dist="56796" dir="1593903" algn="ctr" rotWithShape="0">
              <a:schemeClr val="accent1"/>
            </a:outerShdw>
          </a:effectLst>
        </p:spPr>
        <p:txBody>
          <a:bodyPr/>
          <a:lstStyle>
            <a:lvl1pPr>
              <a:defRPr sz="6600"/>
            </a:lvl1pPr>
          </a:lstStyle>
          <a:p>
            <a:r>
              <a:rPr lang="en-US"/>
              <a:t>Click to edit Master title style</a:t>
            </a:r>
          </a:p>
        </p:txBody>
      </p:sp>
      <p:sp>
        <p:nvSpPr>
          <p:cNvPr id="3075" name="Rectangle 3"/>
          <p:cNvSpPr>
            <a:spLocks noGrp="1" noChangeArrowheads="1"/>
          </p:cNvSpPr>
          <p:nvPr>
            <p:ph type="subTitle" idx="1"/>
          </p:nvPr>
        </p:nvSpPr>
        <p:spPr>
          <a:xfrm>
            <a:off x="304801" y="0"/>
            <a:ext cx="11582400" cy="1219200"/>
          </a:xfrm>
          <a:effectLst>
            <a:outerShdw dist="35921" dir="2700000" algn="ctr" rotWithShape="0">
              <a:schemeClr val="bg1"/>
            </a:outerShdw>
          </a:effectLst>
        </p:spPr>
        <p:txBody>
          <a:bodyPr anchor="ctr"/>
          <a:lstStyle>
            <a:lvl1pPr marL="0" indent="0" algn="ctr">
              <a:buFontTx/>
              <a:buNone/>
              <a:defRPr sz="4000" b="0">
                <a:solidFill>
                  <a:schemeClr val="tx2"/>
                </a:solidFill>
              </a:defRPr>
            </a:lvl1pPr>
          </a:lstStyle>
          <a:p>
            <a:r>
              <a:rPr lang="en-US"/>
              <a:t>Click to edit Master subtitle style</a:t>
            </a:r>
          </a:p>
        </p:txBody>
      </p:sp>
    </p:spTree>
    <p:extLst>
      <p:ext uri="{BB962C8B-B14F-4D97-AF65-F5344CB8AC3E}">
        <p14:creationId xmlns:p14="http://schemas.microsoft.com/office/powerpoint/2010/main" val="416893792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009067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1"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4544502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524000"/>
            <a:ext cx="5689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24000"/>
            <a:ext cx="5689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251074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717125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0970177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88563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4"/>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45367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Full Single Stat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620585"/>
            <a:ext cx="10551240" cy="5648384"/>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332095807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254371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087068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228600"/>
            <a:ext cx="28956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28600"/>
            <a:ext cx="84836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485157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able Placeholder 2"/>
          <p:cNvSpPr>
            <a:spLocks noGrp="1"/>
          </p:cNvSpPr>
          <p:nvPr>
            <p:ph type="tbl" idx="1"/>
          </p:nvPr>
        </p:nvSpPr>
        <p:spPr>
          <a:xfrm>
            <a:off x="304801" y="1524000"/>
            <a:ext cx="11582400" cy="4495800"/>
          </a:xfrm>
        </p:spPr>
        <p:txBody>
          <a:bodyPr/>
          <a:lstStyle/>
          <a:p>
            <a:pPr lvl="0"/>
            <a:endParaRPr lang="en-US" noProof="0"/>
          </a:p>
        </p:txBody>
      </p:sp>
    </p:spTree>
    <p:extLst>
      <p:ext uri="{BB962C8B-B14F-4D97-AF65-F5344CB8AC3E}">
        <p14:creationId xmlns:p14="http://schemas.microsoft.com/office/powerpoint/2010/main" val="349910187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1" y="228600"/>
            <a:ext cx="11582400" cy="579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660575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ext Placeholder 2"/>
          <p:cNvSpPr>
            <a:spLocks noGrp="1"/>
          </p:cNvSpPr>
          <p:nvPr>
            <p:ph type="body" sz="half" idx="1"/>
          </p:nvPr>
        </p:nvSpPr>
        <p:spPr>
          <a:xfrm>
            <a:off x="304801" y="15240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4801"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206074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Content Placeholder 2"/>
          <p:cNvSpPr>
            <a:spLocks noGrp="1"/>
          </p:cNvSpPr>
          <p:nvPr>
            <p:ph sz="quarter" idx="1"/>
          </p:nvPr>
        </p:nvSpPr>
        <p:spPr>
          <a:xfrm>
            <a:off x="304800" y="1524000"/>
            <a:ext cx="5689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524000"/>
            <a:ext cx="5689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304801"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102866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ext Placeholder 2"/>
          <p:cNvSpPr>
            <a:spLocks noGrp="1"/>
          </p:cNvSpPr>
          <p:nvPr>
            <p:ph type="body" sz="half" idx="1"/>
          </p:nvPr>
        </p:nvSpPr>
        <p:spPr>
          <a:xfrm>
            <a:off x="304800" y="1524000"/>
            <a:ext cx="5689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524000"/>
            <a:ext cx="5689600" cy="4495800"/>
          </a:xfrm>
        </p:spPr>
        <p:txBody>
          <a:bodyPr/>
          <a:lstStyle/>
          <a:p>
            <a:pPr lvl="0"/>
            <a:endParaRPr lang="en-US" noProof="0"/>
          </a:p>
        </p:txBody>
      </p:sp>
    </p:spTree>
    <p:extLst>
      <p:ext uri="{BB962C8B-B14F-4D97-AF65-F5344CB8AC3E}">
        <p14:creationId xmlns:p14="http://schemas.microsoft.com/office/powerpoint/2010/main" val="314744261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Content Placeholder 2"/>
          <p:cNvSpPr>
            <a:spLocks noGrp="1"/>
          </p:cNvSpPr>
          <p:nvPr>
            <p:ph sz="half" idx="1"/>
          </p:nvPr>
        </p:nvSpPr>
        <p:spPr>
          <a:xfrm>
            <a:off x="304801" y="15240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58831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45826" y="3769312"/>
            <a:ext cx="6492735" cy="2140704"/>
          </a:xfrm>
        </p:spPr>
        <p:txBody>
          <a:bodyPr anchor="b">
            <a:noAutofit/>
          </a:bodyPr>
          <a:lstStyle>
            <a:lvl1pPr marL="0" indent="0" algn="ctr">
              <a:lnSpc>
                <a:spcPct val="80000"/>
              </a:lnSpc>
              <a:buNone/>
              <a:defRPr sz="4800" b="1" spc="0" baseline="0">
                <a:solidFill>
                  <a:schemeClr val="tx1">
                    <a:tint val="75000"/>
                  </a:schemeClr>
                </a:solidFill>
                <a:latin typeface="Lato Black"/>
                <a:cs typeface="Lato Blac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Why Study Doctrine?</a:t>
            </a:r>
          </a:p>
        </p:txBody>
      </p:sp>
      <p:sp>
        <p:nvSpPr>
          <p:cNvPr id="13" name="TextBox 12"/>
          <p:cNvSpPr txBox="1"/>
          <p:nvPr userDrawn="1"/>
        </p:nvSpPr>
        <p:spPr>
          <a:xfrm>
            <a:off x="5058542" y="2921012"/>
            <a:ext cx="5252685" cy="420564"/>
          </a:xfrm>
          <a:prstGeom prst="rect">
            <a:avLst/>
          </a:prstGeom>
          <a:noFill/>
        </p:spPr>
        <p:txBody>
          <a:bodyPr wrap="square" rtlCol="0" anchor="b">
            <a:spAutoFit/>
          </a:bodyPr>
          <a:lstStyle/>
          <a:p>
            <a:pPr algn="ctr"/>
            <a:r>
              <a:rPr lang="en-US" sz="2133"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5" y="2597057"/>
            <a:ext cx="4542161" cy="4485217"/>
          </a:xfrm>
        </p:spPr>
        <p:txBody>
          <a:bodyPr anchor="b">
            <a:normAutofit/>
          </a:bodyPr>
          <a:lstStyle>
            <a:lvl1pPr marL="0" indent="0" algn="ctr">
              <a:buNone/>
              <a:defRPr sz="26533">
                <a:latin typeface="Lato Black"/>
                <a:cs typeface="Lato Black"/>
              </a:defRPr>
            </a:lvl1pPr>
          </a:lstStyle>
          <a:p>
            <a:pPr lvl="0"/>
            <a:r>
              <a:rPr lang="en-US" dirty="0"/>
              <a:t>10</a:t>
            </a:r>
          </a:p>
        </p:txBody>
      </p:sp>
      <p:cxnSp>
        <p:nvCxnSpPr>
          <p:cNvPr id="4" name="Straight Connector 3"/>
          <p:cNvCxnSpPr/>
          <p:nvPr userDrawn="1"/>
        </p:nvCxnSpPr>
        <p:spPr>
          <a:xfrm>
            <a:off x="5705690" y="2825459"/>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1483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ble Verse Blank">
    <p:bg>
      <p:bgPr>
        <a:solidFill>
          <a:srgbClr val="333F2A"/>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2" y="572798"/>
            <a:ext cx="9964113" cy="4906719"/>
          </a:xfrm>
        </p:spPr>
        <p:txBody>
          <a:bodyPr anchor="ctr"/>
          <a:lstStyle>
            <a:lvl1pPr marL="0" marR="0" indent="0" algn="l" defTabSz="609585"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950962" y="5479516"/>
            <a:ext cx="5541389" cy="697317"/>
          </a:xfrm>
        </p:spPr>
        <p:txBody>
          <a:bodyPr>
            <a:normAutofit/>
          </a:bodyPr>
          <a:lstStyle>
            <a:lvl1pPr marL="0" indent="0" algn="l">
              <a:buNone/>
              <a:defRPr sz="3733" b="1" baseline="0">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 John 3:16</a:t>
            </a:r>
          </a:p>
        </p:txBody>
      </p:sp>
    </p:spTree>
    <p:extLst>
      <p:ext uri="{BB962C8B-B14F-4D97-AF65-F5344CB8AC3E}">
        <p14:creationId xmlns:p14="http://schemas.microsoft.com/office/powerpoint/2010/main" val="39675616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ith Title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200">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5"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0437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217A-A229-4751-8D09-0CAD914F628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9DEA33-60C3-4B28-B3EF-E93D6D46A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D3B28-C66B-4279-AB67-2BC1D01239A4}"/>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5" name="Footer Placeholder 4">
            <a:extLst>
              <a:ext uri="{FF2B5EF4-FFF2-40B4-BE49-F238E27FC236}">
                <a16:creationId xmlns:a16="http://schemas.microsoft.com/office/drawing/2014/main" id="{8928FF39-A0DA-4F77-9297-B83C86B575D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D7D65A-9D4E-42F6-A8BF-1EEAFB180710}"/>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182063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List">
    <p:bg>
      <p:bgPr>
        <a:solidFill>
          <a:srgbClr val="333F2A"/>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4" y="941084"/>
            <a:ext cx="10523253" cy="4975832"/>
          </a:xfrm>
        </p:spPr>
        <p:txBody>
          <a:bodyPr anchor="t"/>
          <a:lstStyle>
            <a:lvl1pPr marL="609585" indent="-609585">
              <a:buFont typeface="Arial"/>
              <a:buChar char="•"/>
              <a:defRPr sz="4267"/>
            </a:lvl1pPr>
            <a:lvl2pPr marL="1219170" indent="-609585">
              <a:buFont typeface="Arial"/>
              <a:buChar char="•"/>
              <a:defRPr/>
            </a:lvl2pPr>
            <a:lvl3pPr marL="1676358" indent="-457189">
              <a:buFont typeface="Arial"/>
              <a:buChar char="•"/>
              <a:defRPr/>
            </a:lvl3pPr>
            <a:lvl4pPr marL="2285943" indent="-457189">
              <a:buFont typeface="Arial"/>
              <a:buChar char="•"/>
              <a:defRPr/>
            </a:lvl4pPr>
            <a:lvl5pPr marL="2895528" indent="-457189">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24474112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ingle Statment Blank">
    <p:bg>
      <p:bgPr>
        <a:solidFill>
          <a:srgbClr val="333F2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819188"/>
            <a:ext cx="10551240" cy="5219624"/>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312270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metal2"/>
          <p:cNvPicPr>
            <a:picLocks noChangeAspect="1" noChangeArrowheads="1"/>
          </p:cNvPicPr>
          <p:nvPr/>
        </p:nvPicPr>
        <p:blipFill>
          <a:blip r:embed="rId2">
            <a:lum contrast="36000"/>
            <a:extLst>
              <a:ext uri="{28A0092B-C50C-407E-A947-70E740481C1C}">
                <a14:useLocalDpi xmlns:a14="http://schemas.microsoft.com/office/drawing/2010/main" val="0"/>
              </a:ext>
            </a:extLst>
          </a:blip>
          <a:srcRect/>
          <a:stretch>
            <a:fillRect/>
          </a:stretch>
        </p:blipFill>
        <p:spPr bwMode="auto">
          <a:xfrm>
            <a:off x="11040533" y="2889250"/>
            <a:ext cx="95251" cy="3968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metal2"/>
          <p:cNvPicPr>
            <a:picLocks noChangeAspect="1" noChangeArrowheads="1"/>
          </p:cNvPicPr>
          <p:nvPr/>
        </p:nvPicPr>
        <p:blipFill>
          <a:blip r:embed="rId2">
            <a:lum contrast="36000"/>
            <a:extLst>
              <a:ext uri="{28A0092B-C50C-407E-A947-70E740481C1C}">
                <a14:useLocalDpi xmlns:a14="http://schemas.microsoft.com/office/drawing/2010/main" val="0"/>
              </a:ext>
            </a:extLst>
          </a:blip>
          <a:srcRect/>
          <a:stretch>
            <a:fillRect/>
          </a:stretch>
        </p:blipFill>
        <p:spPr bwMode="auto">
          <a:xfrm>
            <a:off x="7776633" y="4941888"/>
            <a:ext cx="95251" cy="1916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metal2"/>
          <p:cNvPicPr>
            <a:picLocks noChangeAspect="1" noChangeArrowheads="1"/>
          </p:cNvPicPr>
          <p:nvPr/>
        </p:nvPicPr>
        <p:blipFill>
          <a:blip r:embed="rId2">
            <a:lum contrast="36000"/>
            <a:extLst>
              <a:ext uri="{28A0092B-C50C-407E-A947-70E740481C1C}">
                <a14:useLocalDpi xmlns:a14="http://schemas.microsoft.com/office/drawing/2010/main" val="0"/>
              </a:ext>
            </a:extLst>
          </a:blip>
          <a:srcRect/>
          <a:stretch>
            <a:fillRect/>
          </a:stretch>
        </p:blipFill>
        <p:spPr bwMode="auto">
          <a:xfrm>
            <a:off x="8688918" y="3968750"/>
            <a:ext cx="95249" cy="2889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space2"/>
          <p:cNvPicPr>
            <a:picLocks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0" y="-22225"/>
            <a:ext cx="7535333"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space2"/>
          <p:cNvPicPr>
            <a:picLocks noChangeArrowheads="1"/>
          </p:cNvPicPr>
          <p:nvPr/>
        </p:nvPicPr>
        <p:blipFill>
          <a:blip r:embed="rId4">
            <a:lum bright="100000"/>
            <a:extLst>
              <a:ext uri="{28A0092B-C50C-407E-A947-70E740481C1C}">
                <a14:useLocalDpi xmlns:a14="http://schemas.microsoft.com/office/drawing/2010/main" val="0"/>
              </a:ext>
            </a:extLst>
          </a:blip>
          <a:srcRect/>
          <a:stretch>
            <a:fillRect/>
          </a:stretch>
        </p:blipFill>
        <p:spPr bwMode="auto">
          <a:xfrm>
            <a:off x="6047317" y="7938"/>
            <a:ext cx="6144683" cy="342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metal2"/>
          <p:cNvPicPr>
            <a:picLocks noChangeAspect="1" noChangeArrowheads="1"/>
          </p:cNvPicPr>
          <p:nvPr/>
        </p:nvPicPr>
        <p:blipFill>
          <a:blip r:embed="rId2">
            <a:lum contrast="36000"/>
            <a:extLst>
              <a:ext uri="{28A0092B-C50C-407E-A947-70E740481C1C}">
                <a14:useLocalDpi xmlns:a14="http://schemas.microsoft.com/office/drawing/2010/main" val="0"/>
              </a:ext>
            </a:extLst>
          </a:blip>
          <a:srcRect/>
          <a:stretch>
            <a:fillRect/>
          </a:stretch>
        </p:blipFill>
        <p:spPr bwMode="auto">
          <a:xfrm>
            <a:off x="10560051" y="2168526"/>
            <a:ext cx="97367" cy="4689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metal2"/>
          <p:cNvPicPr>
            <a:picLocks noChangeAspect="1" noChangeArrowheads="1"/>
          </p:cNvPicPr>
          <p:nvPr/>
        </p:nvPicPr>
        <p:blipFill>
          <a:blip r:embed="rId2">
            <a:lum contrast="36000"/>
            <a:extLst>
              <a:ext uri="{28A0092B-C50C-407E-A947-70E740481C1C}">
                <a14:useLocalDpi xmlns:a14="http://schemas.microsoft.com/office/drawing/2010/main" val="0"/>
              </a:ext>
            </a:extLst>
          </a:blip>
          <a:srcRect/>
          <a:stretch>
            <a:fillRect/>
          </a:stretch>
        </p:blipFill>
        <p:spPr bwMode="auto">
          <a:xfrm>
            <a:off x="9359901" y="1700214"/>
            <a:ext cx="97367" cy="5157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descr="box_line_small"/>
          <p:cNvPicPr>
            <a:picLocks noChangeAspect="1" noChangeArrowheads="1"/>
          </p:cNvPicPr>
          <p:nvPr/>
        </p:nvPicPr>
        <p:blipFill>
          <a:blip r:embed="rId5">
            <a:lum contrast="66000"/>
            <a:extLst>
              <a:ext uri="{28A0092B-C50C-407E-A947-70E740481C1C}">
                <a14:useLocalDpi xmlns:a14="http://schemas.microsoft.com/office/drawing/2010/main" val="0"/>
              </a:ext>
            </a:extLst>
          </a:blip>
          <a:srcRect/>
          <a:stretch>
            <a:fillRect/>
          </a:stretch>
        </p:blipFill>
        <p:spPr bwMode="auto">
          <a:xfrm>
            <a:off x="9984318" y="836613"/>
            <a:ext cx="95249"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box_reflex"/>
          <p:cNvPicPr>
            <a:picLocks noChangeAspect="1" noChangeArrowheads="1"/>
          </p:cNvPicPr>
          <p:nvPr/>
        </p:nvPicPr>
        <p:blipFill>
          <a:blip r:embed="rId6">
            <a:lum contrast="42000"/>
            <a:extLst>
              <a:ext uri="{28A0092B-C50C-407E-A947-70E740481C1C}">
                <a14:useLocalDpi xmlns:a14="http://schemas.microsoft.com/office/drawing/2010/main" val="0"/>
              </a:ext>
            </a:extLst>
          </a:blip>
          <a:srcRect/>
          <a:stretch>
            <a:fillRect/>
          </a:stretch>
        </p:blipFill>
        <p:spPr bwMode="auto">
          <a:xfrm>
            <a:off x="10464800" y="2025650"/>
            <a:ext cx="279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3"/>
          <p:cNvSpPr>
            <a:spLocks noChangeArrowheads="1"/>
          </p:cNvSpPr>
          <p:nvPr/>
        </p:nvSpPr>
        <p:spPr bwMode="auto">
          <a:xfrm>
            <a:off x="0" y="5373688"/>
            <a:ext cx="12192000" cy="1484312"/>
          </a:xfrm>
          <a:prstGeom prst="rect">
            <a:avLst/>
          </a:prstGeom>
          <a:gradFill rotWithShape="1">
            <a:gsLst>
              <a:gs pos="0">
                <a:schemeClr val="tx2">
                  <a:gamma/>
                  <a:tint val="0"/>
                  <a:invGamma/>
                  <a:alpha val="0"/>
                </a:schemeClr>
              </a:gs>
              <a:gs pos="100000">
                <a:schemeClr val="tx2"/>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p>
            <a:pPr algn="ctr" eaLnBrk="0" fontAlgn="base" hangingPunct="0">
              <a:spcBef>
                <a:spcPct val="0"/>
              </a:spcBef>
              <a:spcAft>
                <a:spcPct val="0"/>
              </a:spcAft>
              <a:defRPr/>
            </a:pPr>
            <a:endParaRPr lang="en-US" sz="1800">
              <a:solidFill>
                <a:srgbClr val="000000"/>
              </a:solidFill>
            </a:endParaRPr>
          </a:p>
        </p:txBody>
      </p:sp>
      <p:pic>
        <p:nvPicPr>
          <p:cNvPr id="14" name="Picture 14" descr="box_reflex"/>
          <p:cNvPicPr>
            <a:picLocks noChangeAspect="1" noChangeArrowheads="1"/>
          </p:cNvPicPr>
          <p:nvPr/>
        </p:nvPicPr>
        <p:blipFill>
          <a:blip r:embed="rId7">
            <a:lum contrast="36000"/>
            <a:extLst>
              <a:ext uri="{28A0092B-C50C-407E-A947-70E740481C1C}">
                <a14:useLocalDpi xmlns:a14="http://schemas.microsoft.com/office/drawing/2010/main" val="0"/>
              </a:ext>
            </a:extLst>
          </a:blip>
          <a:srcRect/>
          <a:stretch>
            <a:fillRect/>
          </a:stretch>
        </p:blipFill>
        <p:spPr bwMode="auto">
          <a:xfrm>
            <a:off x="7683501" y="4837114"/>
            <a:ext cx="27516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descr="box_reflex"/>
          <p:cNvPicPr>
            <a:picLocks noChangeAspect="1" noChangeArrowheads="1"/>
          </p:cNvPicPr>
          <p:nvPr/>
        </p:nvPicPr>
        <p:blipFill>
          <a:blip r:embed="rId8">
            <a:lum contrast="36000"/>
            <a:extLst>
              <a:ext uri="{28A0092B-C50C-407E-A947-70E740481C1C}">
                <a14:useLocalDpi xmlns:a14="http://schemas.microsoft.com/office/drawing/2010/main" val="0"/>
              </a:ext>
            </a:extLst>
          </a:blip>
          <a:srcRect/>
          <a:stretch>
            <a:fillRect/>
          </a:stretch>
        </p:blipFill>
        <p:spPr bwMode="auto">
          <a:xfrm>
            <a:off x="9218085" y="1558925"/>
            <a:ext cx="3683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 descr="box_refle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45284" y="2781300"/>
            <a:ext cx="279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7" descr="box_reflex"/>
          <p:cNvPicPr>
            <a:picLocks noChangeAspect="1" noChangeArrowheads="1"/>
          </p:cNvPicPr>
          <p:nvPr/>
        </p:nvPicPr>
        <p:blipFill>
          <a:blip r:embed="rId6">
            <a:lum contrast="42000"/>
            <a:extLst>
              <a:ext uri="{28A0092B-C50C-407E-A947-70E740481C1C}">
                <a14:useLocalDpi xmlns:a14="http://schemas.microsoft.com/office/drawing/2010/main" val="0"/>
              </a:ext>
            </a:extLst>
          </a:blip>
          <a:srcRect/>
          <a:stretch>
            <a:fillRect/>
          </a:stretch>
        </p:blipFill>
        <p:spPr bwMode="auto">
          <a:xfrm>
            <a:off x="8591551" y="3824288"/>
            <a:ext cx="279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8" descr="box_reflex"/>
          <p:cNvPicPr>
            <a:picLocks noChangeAspect="1" noChangeArrowheads="1"/>
          </p:cNvPicPr>
          <p:nvPr/>
        </p:nvPicPr>
        <p:blipFill>
          <a:blip r:embed="rId9" cstate="print">
            <a:lum contrast="42000"/>
            <a:extLst>
              <a:ext uri="{28A0092B-C50C-407E-A947-70E740481C1C}">
                <a14:useLocalDpi xmlns:a14="http://schemas.microsoft.com/office/drawing/2010/main" val="0"/>
              </a:ext>
            </a:extLst>
          </a:blip>
          <a:srcRect/>
          <a:stretch>
            <a:fillRect/>
          </a:stretch>
        </p:blipFill>
        <p:spPr bwMode="auto">
          <a:xfrm>
            <a:off x="9840385" y="692151"/>
            <a:ext cx="376767"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 name="Rectangle 10"/>
          <p:cNvSpPr>
            <a:spLocks noGrp="1" noChangeArrowheads="1"/>
          </p:cNvSpPr>
          <p:nvPr>
            <p:ph type="ctrTitle" sz="quarter"/>
          </p:nvPr>
        </p:nvSpPr>
        <p:spPr>
          <a:xfrm>
            <a:off x="670984" y="1887538"/>
            <a:ext cx="8449733" cy="1143000"/>
          </a:xfrm>
        </p:spPr>
        <p:txBody>
          <a:bodyPr/>
          <a:lstStyle>
            <a:lvl1pPr>
              <a:defRPr sz="3600">
                <a:effectLst>
                  <a:outerShdw blurRad="38100" dist="38100" dir="2700000" algn="tl">
                    <a:srgbClr val="000000"/>
                  </a:outerShdw>
                </a:effectLst>
              </a:defRPr>
            </a:lvl1pPr>
          </a:lstStyle>
          <a:p>
            <a:pPr lvl="0"/>
            <a:r>
              <a:rPr lang="en-US" noProof="0"/>
              <a:t>Click to edit Master title style</a:t>
            </a:r>
          </a:p>
        </p:txBody>
      </p:sp>
      <p:sp>
        <p:nvSpPr>
          <p:cNvPr id="2059" name="Rectangle 11"/>
          <p:cNvSpPr>
            <a:spLocks noGrp="1" noChangeArrowheads="1"/>
          </p:cNvSpPr>
          <p:nvPr>
            <p:ph type="subTitle" sz="quarter" idx="1"/>
          </p:nvPr>
        </p:nvSpPr>
        <p:spPr>
          <a:xfrm>
            <a:off x="1775884" y="3068638"/>
            <a:ext cx="6096000" cy="533400"/>
          </a:xfrm>
        </p:spPr>
        <p:txBody>
          <a:bodyPr/>
          <a:lstStyle>
            <a:lvl1pPr marL="0" indent="0" algn="ctr">
              <a:buFont typeface="Wingdings" pitchFamily="2" charset="2"/>
              <a:buNone/>
              <a:defRPr sz="1800" b="0"/>
            </a:lvl1pPr>
          </a:lstStyle>
          <a:p>
            <a:pPr lvl="0"/>
            <a:r>
              <a:rPr lang="en-US" noProof="0"/>
              <a:t>Click to edit Master subtitle style</a:t>
            </a:r>
          </a:p>
        </p:txBody>
      </p:sp>
    </p:spTree>
    <p:extLst>
      <p:ext uri="{BB962C8B-B14F-4D97-AF65-F5344CB8AC3E}">
        <p14:creationId xmlns:p14="http://schemas.microsoft.com/office/powerpoint/2010/main" val="30046819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21915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713489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7034" y="1608138"/>
            <a:ext cx="5441951" cy="452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62184" y="1608138"/>
            <a:ext cx="5441949" cy="452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84606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9098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056854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59512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26515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17BB-B242-4CC6-887C-83E08CE2D54A}"/>
              </a:ext>
            </a:extLst>
          </p:cNvPr>
          <p:cNvSpPr>
            <a:spLocks noGrp="1"/>
          </p:cNvSpPr>
          <p:nvPr>
            <p:ph type="title"/>
          </p:nvPr>
        </p:nvSpPr>
        <p:spPr>
          <a:xfrm>
            <a:off x="1079500" y="2252663"/>
            <a:ext cx="4457700" cy="2349500"/>
          </a:xfrm>
        </p:spPr>
        <p:txBody>
          <a:bodyPr anchor="ctr" anchorCtr="0">
            <a:normAutofit/>
          </a:bodyPr>
          <a:lstStyle>
            <a:lvl1pPr algn="ctr">
              <a:defRPr sz="2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695823-EA83-493F-8FEC-C72B5B9CF2FD}"/>
              </a:ext>
            </a:extLst>
          </p:cNvPr>
          <p:cNvSpPr>
            <a:spLocks noGrp="1"/>
          </p:cNvSpPr>
          <p:nvPr>
            <p:ph type="body" idx="1"/>
          </p:nvPr>
        </p:nvSpPr>
        <p:spPr>
          <a:xfrm>
            <a:off x="6654800" y="2252664"/>
            <a:ext cx="4451348" cy="2349500"/>
          </a:xfrm>
        </p:spPr>
        <p:txBody>
          <a:bodyPr anchor="ctr" anchorCtr="0"/>
          <a:lstStyle>
            <a:lvl1pPr marL="0" indent="0">
              <a:buNone/>
              <a:defRPr sz="2400" i="1">
                <a:solidFill>
                  <a:schemeClr val="tx1">
                    <a:alpha val="7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E08E54-36BB-4AB4-BE1F-5FA8207BEAF8}"/>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5" name="Footer Placeholder 4">
            <a:extLst>
              <a:ext uri="{FF2B5EF4-FFF2-40B4-BE49-F238E27FC236}">
                <a16:creationId xmlns:a16="http://schemas.microsoft.com/office/drawing/2014/main" id="{C0453A6A-C55A-40A1-A3BB-DB417047F54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6E656-7AC0-4BD3-AFE5-4B5122E2F2D8}"/>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grpSp>
        <p:nvGrpSpPr>
          <p:cNvPr id="20" name="Group 19">
            <a:extLst>
              <a:ext uri="{FF2B5EF4-FFF2-40B4-BE49-F238E27FC236}">
                <a16:creationId xmlns:a16="http://schemas.microsoft.com/office/drawing/2014/main" id="{E9ABE19D-0B51-4388-93D1-0CD6B767115D}"/>
              </a:ext>
            </a:extLst>
          </p:cNvPr>
          <p:cNvGrpSpPr/>
          <p:nvPr/>
        </p:nvGrpSpPr>
        <p:grpSpPr>
          <a:xfrm>
            <a:off x="999771" y="932104"/>
            <a:ext cx="913428" cy="1032464"/>
            <a:chOff x="999771" y="932104"/>
            <a:chExt cx="913428" cy="1032464"/>
          </a:xfrm>
        </p:grpSpPr>
        <p:grpSp>
          <p:nvGrpSpPr>
            <p:cNvPr id="21" name="Group 20">
              <a:extLst>
                <a:ext uri="{FF2B5EF4-FFF2-40B4-BE49-F238E27FC236}">
                  <a16:creationId xmlns:a16="http://schemas.microsoft.com/office/drawing/2014/main" id="{46226ED6-7133-4222-9552-0EA4B1B3C9FB}"/>
                </a:ext>
              </a:extLst>
            </p:cNvPr>
            <p:cNvGrpSpPr/>
            <p:nvPr/>
          </p:nvGrpSpPr>
          <p:grpSpPr>
            <a:xfrm rot="8100000" flipV="1">
              <a:off x="1047457" y="1290386"/>
              <a:ext cx="865742" cy="628383"/>
              <a:chOff x="558167" y="958515"/>
              <a:chExt cx="865742" cy="628383"/>
            </a:xfrm>
            <a:solidFill>
              <a:schemeClr val="accent3"/>
            </a:solidFill>
          </p:grpSpPr>
          <p:sp>
            <p:nvSpPr>
              <p:cNvPr id="28" name="Freeform: Shape 27">
                <a:extLst>
                  <a:ext uri="{FF2B5EF4-FFF2-40B4-BE49-F238E27FC236}">
                    <a16:creationId xmlns:a16="http://schemas.microsoft.com/office/drawing/2014/main" id="{BE810E40-D42F-4034-93BA-54446465D20B}"/>
                  </a:ext>
                </a:extLst>
              </p:cNvPr>
              <p:cNvSpPr/>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Freeform: Shape 28">
                <a:extLst>
                  <a:ext uri="{FF2B5EF4-FFF2-40B4-BE49-F238E27FC236}">
                    <a16:creationId xmlns:a16="http://schemas.microsoft.com/office/drawing/2014/main" id="{60F6BFC2-CA89-42B8-8A5A-E9F26BA87FBB}"/>
                  </a:ext>
                </a:extLst>
              </p:cNvPr>
              <p:cNvSpPr/>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2" name="Group 21">
              <a:extLst>
                <a:ext uri="{FF2B5EF4-FFF2-40B4-BE49-F238E27FC236}">
                  <a16:creationId xmlns:a16="http://schemas.microsoft.com/office/drawing/2014/main" id="{1CA36485-DC1D-48C9-91B2-425DBC66D471}"/>
                </a:ext>
              </a:extLst>
            </p:cNvPr>
            <p:cNvGrpSpPr/>
            <p:nvPr/>
          </p:nvGrpSpPr>
          <p:grpSpPr>
            <a:xfrm rot="10800000" flipH="1" flipV="1">
              <a:off x="999771" y="932104"/>
              <a:ext cx="864005" cy="1032464"/>
              <a:chOff x="2207971" y="2384401"/>
              <a:chExt cx="864005" cy="1032464"/>
            </a:xfrm>
          </p:grpSpPr>
          <p:sp>
            <p:nvSpPr>
              <p:cNvPr id="23" name="Freeform: Shape 22">
                <a:extLst>
                  <a:ext uri="{FF2B5EF4-FFF2-40B4-BE49-F238E27FC236}">
                    <a16:creationId xmlns:a16="http://schemas.microsoft.com/office/drawing/2014/main" id="{0ACF276E-196C-4923-B7D1-48A8E6A1669C}"/>
                  </a:ext>
                </a:extLst>
              </p:cNvPr>
              <p:cNvSpPr/>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Freeform: Shape 23">
                <a:extLst>
                  <a:ext uri="{FF2B5EF4-FFF2-40B4-BE49-F238E27FC236}">
                    <a16:creationId xmlns:a16="http://schemas.microsoft.com/office/drawing/2014/main" id="{FFE3686C-DFF6-4995-81B8-FA38F5BB0401}"/>
                  </a:ext>
                </a:extLst>
              </p:cNvPr>
              <p:cNvSpPr/>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 name="Group 24">
                <a:extLst>
                  <a:ext uri="{FF2B5EF4-FFF2-40B4-BE49-F238E27FC236}">
                    <a16:creationId xmlns:a16="http://schemas.microsoft.com/office/drawing/2014/main" id="{9DCBF653-CCB9-47B2-9DD9-68847A45D82D}"/>
                  </a:ext>
                </a:extLst>
              </p:cNvPr>
              <p:cNvGrpSpPr/>
              <p:nvPr/>
            </p:nvGrpSpPr>
            <p:grpSpPr>
              <a:xfrm>
                <a:off x="2440769" y="2384401"/>
                <a:ext cx="313009" cy="1032464"/>
                <a:chOff x="2440769" y="2384401"/>
                <a:chExt cx="313009" cy="1032464"/>
              </a:xfrm>
            </p:grpSpPr>
            <p:cxnSp>
              <p:nvCxnSpPr>
                <p:cNvPr id="26" name="Straight Connector 25">
                  <a:extLst>
                    <a:ext uri="{FF2B5EF4-FFF2-40B4-BE49-F238E27FC236}">
                      <a16:creationId xmlns:a16="http://schemas.microsoft.com/office/drawing/2014/main" id="{7F081A1F-C7C9-4907-AAED-B4E9B64973FB}"/>
                    </a:ext>
                  </a:extLst>
                </p:cNvPr>
                <p:cNvCxnSpPr>
                  <a:cxnSpLocks/>
                </p:cNvCxnSpPr>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F8F89A-0719-4D9A-8379-9EEBD7201052}"/>
                    </a:ext>
                  </a:extLst>
                </p:cNvPr>
                <p:cNvCxnSpPr>
                  <a:cxnSpLocks/>
                </p:cNvCxnSpPr>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30" name="Group 29">
            <a:extLst>
              <a:ext uri="{FF2B5EF4-FFF2-40B4-BE49-F238E27FC236}">
                <a16:creationId xmlns:a16="http://schemas.microsoft.com/office/drawing/2014/main" id="{E7AA5779-FF0F-4ACF-A56C-710A4CDEC8A3}"/>
              </a:ext>
            </a:extLst>
          </p:cNvPr>
          <p:cNvGrpSpPr/>
          <p:nvPr/>
        </p:nvGrpSpPr>
        <p:grpSpPr>
          <a:xfrm>
            <a:off x="1437136" y="649304"/>
            <a:ext cx="388541" cy="388541"/>
            <a:chOff x="5752675" y="5440856"/>
            <a:chExt cx="388541" cy="388541"/>
          </a:xfrm>
        </p:grpSpPr>
        <p:sp>
          <p:nvSpPr>
            <p:cNvPr id="31" name="Oval 30">
              <a:extLst>
                <a:ext uri="{FF2B5EF4-FFF2-40B4-BE49-F238E27FC236}">
                  <a16:creationId xmlns:a16="http://schemas.microsoft.com/office/drawing/2014/main" id="{5F0ADB13-4626-4F84-B513-0B58E65C248E}"/>
                </a:ext>
              </a:extLst>
            </p:cNvPr>
            <p:cNvSpPr/>
            <p:nvPr/>
          </p:nvSpPr>
          <p:spPr>
            <a:xfrm rot="10800000">
              <a:off x="5800801" y="5488982"/>
              <a:ext cx="340415" cy="3404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Oval 31">
              <a:extLst>
                <a:ext uri="{FF2B5EF4-FFF2-40B4-BE49-F238E27FC236}">
                  <a16:creationId xmlns:a16="http://schemas.microsoft.com/office/drawing/2014/main" id="{AF46BC46-AD78-4932-95BA-D3009154CA7A}"/>
                </a:ext>
              </a:extLst>
            </p:cNvPr>
            <p:cNvSpPr/>
            <p:nvPr/>
          </p:nvSpPr>
          <p:spPr>
            <a:xfrm>
              <a:off x="5752675" y="5440856"/>
              <a:ext cx="340415" cy="34041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33" name="Straight Connector 32">
            <a:extLst>
              <a:ext uri="{FF2B5EF4-FFF2-40B4-BE49-F238E27FC236}">
                <a16:creationId xmlns:a16="http://schemas.microsoft.com/office/drawing/2014/main" id="{D38118F0-6EA8-4901-9161-9101C6DDD97E}"/>
              </a:ext>
            </a:extLst>
          </p:cNvPr>
          <p:cNvCxnSpPr>
            <a:cxnSpLocks/>
          </p:cNvCxnSpPr>
          <p:nvPr/>
        </p:nvCxnSpPr>
        <p:spPr>
          <a:xfrm rot="16200000" flipH="1">
            <a:off x="5826000" y="342900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02431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457662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93440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33418" y="0"/>
            <a:ext cx="2770716" cy="61293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7033" y="0"/>
            <a:ext cx="8113184" cy="6129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01881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07684" y="0"/>
            <a:ext cx="9601200" cy="692150"/>
          </a:xfrm>
        </p:spPr>
        <p:txBody>
          <a:bodyPr/>
          <a:lstStyle/>
          <a:p>
            <a:r>
              <a:rPr lang="en-US"/>
              <a:t>Click to edit Master title style</a:t>
            </a:r>
          </a:p>
        </p:txBody>
      </p:sp>
      <p:sp>
        <p:nvSpPr>
          <p:cNvPr id="3" name="Content Placeholder 2"/>
          <p:cNvSpPr>
            <a:spLocks noGrp="1"/>
          </p:cNvSpPr>
          <p:nvPr>
            <p:ph sz="half" idx="1"/>
          </p:nvPr>
        </p:nvSpPr>
        <p:spPr>
          <a:xfrm>
            <a:off x="817034" y="1608138"/>
            <a:ext cx="5441951"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462184" y="1608138"/>
            <a:ext cx="5441949"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462184" y="3944938"/>
            <a:ext cx="5441949"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08114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Title 1"/>
          <p:cNvSpPr>
            <a:spLocks noGrp="1"/>
          </p:cNvSpPr>
          <p:nvPr>
            <p:ph type="ctrTitle"/>
          </p:nvPr>
        </p:nvSpPr>
        <p:spPr>
          <a:xfrm>
            <a:off x="914400" y="1600201"/>
            <a:ext cx="10363200" cy="1780108"/>
          </a:xfrm>
        </p:spPr>
        <p:txBody>
          <a:bodyPr anchor="b">
            <a:normAutofit/>
          </a:bodyPr>
          <a:lstStyle>
            <a:lvl1pPr>
              <a:defRPr sz="5867">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667">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DB821E3-4268-4B50-8324-783EC1287ADE}"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1160001233"/>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9125957"/>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2_Parchm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3981846314"/>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3_black-bib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2522602996"/>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8_white-bib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1127753417"/>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9_bible-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224797975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013D-A80D-4455-B886-0C3448294C02}"/>
              </a:ext>
            </a:extLst>
          </p:cNvPr>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99D3AB-20B9-4D90-8106-506F443682C8}"/>
              </a:ext>
            </a:extLst>
          </p:cNvPr>
          <p:cNvSpPr>
            <a:spLocks noGrp="1"/>
          </p:cNvSpPr>
          <p:nvPr>
            <p:ph sz="half" idx="1"/>
          </p:nvPr>
        </p:nvSpPr>
        <p:spPr>
          <a:xfrm>
            <a:off x="108585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5F9DF39-257F-4C10-A7B4-1AA1C66F28E9}"/>
              </a:ext>
            </a:extLst>
          </p:cNvPr>
          <p:cNvSpPr>
            <a:spLocks noGrp="1"/>
          </p:cNvSpPr>
          <p:nvPr>
            <p:ph sz="half" idx="2"/>
          </p:nvPr>
        </p:nvSpPr>
        <p:spPr>
          <a:xfrm>
            <a:off x="636600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0E57E5E-B324-4633-AB65-4A53498B9FA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6" name="Footer Placeholder 5">
            <a:extLst>
              <a:ext uri="{FF2B5EF4-FFF2-40B4-BE49-F238E27FC236}">
                <a16:creationId xmlns:a16="http://schemas.microsoft.com/office/drawing/2014/main" id="{5B42A16D-8423-4C91-B839-F95380250FA3}"/>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3AD46B-C875-4F91-8991-4A4E5D768D9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4034366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10_bible-gree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2271480779"/>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11_green-bib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2541096620"/>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13_bible-blac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1709361325"/>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14_chalkboar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3823189451"/>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15_map boar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49"/>
            <a:ext cx="11582397" cy="6438899"/>
          </a:xfrm>
          <a:prstGeom prst="rect">
            <a:avLst/>
          </a:prstGeom>
        </p:spPr>
      </p:pic>
    </p:spTree>
    <p:extLst>
      <p:ext uri="{BB962C8B-B14F-4D97-AF65-F5344CB8AC3E}">
        <p14:creationId xmlns:p14="http://schemas.microsoft.com/office/powerpoint/2010/main" val="2974116407"/>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16_map marker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209550"/>
            <a:ext cx="11582395" cy="6438897"/>
          </a:xfrm>
          <a:prstGeom prst="rect">
            <a:avLst/>
          </a:prstGeom>
        </p:spPr>
      </p:pic>
    </p:spTree>
    <p:extLst>
      <p:ext uri="{BB962C8B-B14F-4D97-AF65-F5344CB8AC3E}">
        <p14:creationId xmlns:p14="http://schemas.microsoft.com/office/powerpoint/2010/main" val="434238278"/>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17_map marker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209549"/>
            <a:ext cx="11582395" cy="6438896"/>
          </a:xfrm>
          <a:prstGeom prst="rect">
            <a:avLst/>
          </a:prstGeom>
        </p:spPr>
      </p:pic>
    </p:spTree>
    <p:extLst>
      <p:ext uri="{BB962C8B-B14F-4D97-AF65-F5344CB8AC3E}">
        <p14:creationId xmlns:p14="http://schemas.microsoft.com/office/powerpoint/2010/main" val="861656090"/>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949FD-E279-419A-8F41-361C1F1D59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6DCEB0-C7A9-4652-AD93-4C25CE0469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3F3339-B67A-48B6-80FC-E88E435B8168}"/>
              </a:ext>
            </a:extLst>
          </p:cNvPr>
          <p:cNvSpPr>
            <a:spLocks noGrp="1"/>
          </p:cNvSpPr>
          <p:nvPr>
            <p:ph type="dt" sz="half" idx="10"/>
          </p:nvPr>
        </p:nvSpPr>
        <p:spPr/>
        <p:txBody>
          <a:bodyPr/>
          <a:lstStyle/>
          <a:p>
            <a:fld id="{0CC5EBBA-A44E-4EE1-97B8-0636912C46D1}" type="datetimeFigureOut">
              <a:rPr lang="en-US" smtClean="0"/>
              <a:t>11/5/2021</a:t>
            </a:fld>
            <a:endParaRPr lang="en-US"/>
          </a:p>
        </p:txBody>
      </p:sp>
      <p:sp>
        <p:nvSpPr>
          <p:cNvPr id="5" name="Footer Placeholder 4">
            <a:extLst>
              <a:ext uri="{FF2B5EF4-FFF2-40B4-BE49-F238E27FC236}">
                <a16:creationId xmlns:a16="http://schemas.microsoft.com/office/drawing/2014/main" id="{4711F1FF-CA13-45E3-90B5-9560B24B5A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19F8B-038F-467B-A02D-061440F4D05F}"/>
              </a:ext>
            </a:extLst>
          </p:cNvPr>
          <p:cNvSpPr>
            <a:spLocks noGrp="1"/>
          </p:cNvSpPr>
          <p:nvPr>
            <p:ph type="sldNum" sz="quarter" idx="12"/>
          </p:nvPr>
        </p:nvSpPr>
        <p:spPr/>
        <p:txBody>
          <a:bodyPr/>
          <a:lstStyle/>
          <a:p>
            <a:fld id="{ABABFE6D-6535-47C5-973C-191EA9076AC9}" type="slidenum">
              <a:rPr lang="en-US" smtClean="0"/>
              <a:t>‹#›</a:t>
            </a:fld>
            <a:endParaRPr lang="en-US"/>
          </a:p>
        </p:txBody>
      </p:sp>
    </p:spTree>
    <p:extLst>
      <p:ext uri="{BB962C8B-B14F-4D97-AF65-F5344CB8AC3E}">
        <p14:creationId xmlns:p14="http://schemas.microsoft.com/office/powerpoint/2010/main" val="32007743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F1270-7B5C-44AC-9EEC-49098165C2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8EE1B5-2095-4676-A5ED-44AE4CC7024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C22E7-7FD8-448A-8E3C-2DB9A7D8419C}"/>
              </a:ext>
            </a:extLst>
          </p:cNvPr>
          <p:cNvSpPr>
            <a:spLocks noGrp="1"/>
          </p:cNvSpPr>
          <p:nvPr>
            <p:ph type="dt" sz="half" idx="10"/>
          </p:nvPr>
        </p:nvSpPr>
        <p:spPr/>
        <p:txBody>
          <a:bodyPr/>
          <a:lstStyle/>
          <a:p>
            <a:fld id="{0CC5EBBA-A44E-4EE1-97B8-0636912C46D1}" type="datetimeFigureOut">
              <a:rPr lang="en-US" smtClean="0"/>
              <a:t>11/5/2021</a:t>
            </a:fld>
            <a:endParaRPr lang="en-US"/>
          </a:p>
        </p:txBody>
      </p:sp>
      <p:sp>
        <p:nvSpPr>
          <p:cNvPr id="5" name="Footer Placeholder 4">
            <a:extLst>
              <a:ext uri="{FF2B5EF4-FFF2-40B4-BE49-F238E27FC236}">
                <a16:creationId xmlns:a16="http://schemas.microsoft.com/office/drawing/2014/main" id="{F963CD59-4EEC-416A-8507-2D70103141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6C5455-9DE5-4726-9411-D84EC9174720}"/>
              </a:ext>
            </a:extLst>
          </p:cNvPr>
          <p:cNvSpPr>
            <a:spLocks noGrp="1"/>
          </p:cNvSpPr>
          <p:nvPr>
            <p:ph type="sldNum" sz="quarter" idx="12"/>
          </p:nvPr>
        </p:nvSpPr>
        <p:spPr/>
        <p:txBody>
          <a:bodyPr/>
          <a:lstStyle/>
          <a:p>
            <a:fld id="{ABABFE6D-6535-47C5-973C-191EA9076AC9}" type="slidenum">
              <a:rPr lang="en-US" smtClean="0"/>
              <a:t>‹#›</a:t>
            </a:fld>
            <a:endParaRPr lang="en-US"/>
          </a:p>
        </p:txBody>
      </p:sp>
    </p:spTree>
    <p:extLst>
      <p:ext uri="{BB962C8B-B14F-4D97-AF65-F5344CB8AC3E}">
        <p14:creationId xmlns:p14="http://schemas.microsoft.com/office/powerpoint/2010/main" val="39161471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2C1CE-1CDA-463D-96CE-FE1EACD367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02EA64-2763-4C6C-A0EF-C1E439E71F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9611FFC-BDFB-4E49-BB2D-76FC82904AED}"/>
              </a:ext>
            </a:extLst>
          </p:cNvPr>
          <p:cNvSpPr>
            <a:spLocks noGrp="1"/>
          </p:cNvSpPr>
          <p:nvPr>
            <p:ph type="dt" sz="half" idx="10"/>
          </p:nvPr>
        </p:nvSpPr>
        <p:spPr/>
        <p:txBody>
          <a:bodyPr/>
          <a:lstStyle/>
          <a:p>
            <a:fld id="{0CC5EBBA-A44E-4EE1-97B8-0636912C46D1}" type="datetimeFigureOut">
              <a:rPr lang="en-US" smtClean="0"/>
              <a:t>11/5/2021</a:t>
            </a:fld>
            <a:endParaRPr lang="en-US"/>
          </a:p>
        </p:txBody>
      </p:sp>
      <p:sp>
        <p:nvSpPr>
          <p:cNvPr id="5" name="Footer Placeholder 4">
            <a:extLst>
              <a:ext uri="{FF2B5EF4-FFF2-40B4-BE49-F238E27FC236}">
                <a16:creationId xmlns:a16="http://schemas.microsoft.com/office/drawing/2014/main" id="{49D48C48-9B5D-4606-B558-8108774565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F69195-0D55-49B8-9787-AD7E22784FC5}"/>
              </a:ext>
            </a:extLst>
          </p:cNvPr>
          <p:cNvSpPr>
            <a:spLocks noGrp="1"/>
          </p:cNvSpPr>
          <p:nvPr>
            <p:ph type="sldNum" sz="quarter" idx="12"/>
          </p:nvPr>
        </p:nvSpPr>
        <p:spPr/>
        <p:txBody>
          <a:bodyPr/>
          <a:lstStyle/>
          <a:p>
            <a:fld id="{ABABFE6D-6535-47C5-973C-191EA9076AC9}" type="slidenum">
              <a:rPr lang="en-US" smtClean="0"/>
              <a:t>‹#›</a:t>
            </a:fld>
            <a:endParaRPr lang="en-US"/>
          </a:p>
        </p:txBody>
      </p:sp>
    </p:spTree>
    <p:extLst>
      <p:ext uri="{BB962C8B-B14F-4D97-AF65-F5344CB8AC3E}">
        <p14:creationId xmlns:p14="http://schemas.microsoft.com/office/powerpoint/2010/main" val="3352725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70C3-74D3-4445-A879-4F7CF42ED29A}"/>
              </a:ext>
            </a:extLst>
          </p:cNvPr>
          <p:cNvSpPr>
            <a:spLocks noGrp="1"/>
          </p:cNvSpPr>
          <p:nvPr>
            <p:ph type="title"/>
          </p:nvPr>
        </p:nvSpPr>
        <p:spPr>
          <a:xfrm>
            <a:off x="1079500" y="1011238"/>
            <a:ext cx="10026650" cy="655637"/>
          </a:xfrm>
        </p:spPr>
        <p:txBody>
          <a:bodyPr>
            <a:normAutofit/>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2B64494-3C1C-49FE-ADB2-6F41CEEA82EF}"/>
              </a:ext>
            </a:extLst>
          </p:cNvPr>
          <p:cNvSpPr>
            <a:spLocks noGrp="1"/>
          </p:cNvSpPr>
          <p:nvPr>
            <p:ph type="body" idx="1"/>
          </p:nvPr>
        </p:nvSpPr>
        <p:spPr>
          <a:xfrm>
            <a:off x="107950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EE19A6-8340-43A4-9B30-A27DEB9E2BF1}"/>
              </a:ext>
            </a:extLst>
          </p:cNvPr>
          <p:cNvSpPr>
            <a:spLocks noGrp="1"/>
          </p:cNvSpPr>
          <p:nvPr>
            <p:ph sz="half" idx="2"/>
          </p:nvPr>
        </p:nvSpPr>
        <p:spPr>
          <a:xfrm>
            <a:off x="1079500" y="2525561"/>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B9D4B31-0090-483A-BF84-CEA2B22D51D5}"/>
              </a:ext>
            </a:extLst>
          </p:cNvPr>
          <p:cNvSpPr>
            <a:spLocks noGrp="1"/>
          </p:cNvSpPr>
          <p:nvPr>
            <p:ph type="body" sz="quarter" idx="3"/>
          </p:nvPr>
        </p:nvSpPr>
        <p:spPr>
          <a:xfrm>
            <a:off x="636495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8DB9E9-0BD8-4F85-9342-5C5BA0D35CEA}"/>
              </a:ext>
            </a:extLst>
          </p:cNvPr>
          <p:cNvSpPr>
            <a:spLocks noGrp="1"/>
          </p:cNvSpPr>
          <p:nvPr>
            <p:ph sz="quarter" idx="4"/>
          </p:nvPr>
        </p:nvSpPr>
        <p:spPr>
          <a:xfrm>
            <a:off x="6364950" y="2525560"/>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2AE3D3E-6168-45C3-BAB4-04FFFB9835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8" name="Footer Placeholder 7">
            <a:extLst>
              <a:ext uri="{FF2B5EF4-FFF2-40B4-BE49-F238E27FC236}">
                <a16:creationId xmlns:a16="http://schemas.microsoft.com/office/drawing/2014/main" id="{DA8F8D02-7CCF-4321-847A-CD553E52A342}"/>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F966368-2A9A-4617-A2A9-E4E9ACD06381}"/>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2775245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FB055-B112-48E7-8536-DBB6D2B4CE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BC1A65-B2D9-40BE-8DB4-D1A6F44D507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FA5F78-74D7-4E1B-9A22-A76054A329A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877A86-E75C-4261-8A3B-8AA33BAB91F7}"/>
              </a:ext>
            </a:extLst>
          </p:cNvPr>
          <p:cNvSpPr>
            <a:spLocks noGrp="1"/>
          </p:cNvSpPr>
          <p:nvPr>
            <p:ph type="dt" sz="half" idx="10"/>
          </p:nvPr>
        </p:nvSpPr>
        <p:spPr/>
        <p:txBody>
          <a:bodyPr/>
          <a:lstStyle/>
          <a:p>
            <a:fld id="{0CC5EBBA-A44E-4EE1-97B8-0636912C46D1}" type="datetimeFigureOut">
              <a:rPr lang="en-US" smtClean="0"/>
              <a:t>11/5/2021</a:t>
            </a:fld>
            <a:endParaRPr lang="en-US"/>
          </a:p>
        </p:txBody>
      </p:sp>
      <p:sp>
        <p:nvSpPr>
          <p:cNvPr id="6" name="Footer Placeholder 5">
            <a:extLst>
              <a:ext uri="{FF2B5EF4-FFF2-40B4-BE49-F238E27FC236}">
                <a16:creationId xmlns:a16="http://schemas.microsoft.com/office/drawing/2014/main" id="{AA59AD3B-FE58-4104-ADE0-E5464139E0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C3AEC9-7396-4142-83F6-CE1AEB7AC3DD}"/>
              </a:ext>
            </a:extLst>
          </p:cNvPr>
          <p:cNvSpPr>
            <a:spLocks noGrp="1"/>
          </p:cNvSpPr>
          <p:nvPr>
            <p:ph type="sldNum" sz="quarter" idx="12"/>
          </p:nvPr>
        </p:nvSpPr>
        <p:spPr/>
        <p:txBody>
          <a:bodyPr/>
          <a:lstStyle/>
          <a:p>
            <a:fld id="{ABABFE6D-6535-47C5-973C-191EA9076AC9}" type="slidenum">
              <a:rPr lang="en-US" smtClean="0"/>
              <a:t>‹#›</a:t>
            </a:fld>
            <a:endParaRPr lang="en-US"/>
          </a:p>
        </p:txBody>
      </p:sp>
    </p:spTree>
    <p:extLst>
      <p:ext uri="{BB962C8B-B14F-4D97-AF65-F5344CB8AC3E}">
        <p14:creationId xmlns:p14="http://schemas.microsoft.com/office/powerpoint/2010/main" val="29730429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715F6-A437-459E-9116-1EBB5BE4383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A01BC2-DA3C-4015-8D21-69A0228197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141F2BF-0266-492A-B0DA-D5AF7FF73BC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9A4D41-0505-468B-90BA-ADC7CAB692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31C1E40-0E3A-4694-923A-038D42C23DE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5C20FD-9010-41B4-88A0-8D869C5A1C67}"/>
              </a:ext>
            </a:extLst>
          </p:cNvPr>
          <p:cNvSpPr>
            <a:spLocks noGrp="1"/>
          </p:cNvSpPr>
          <p:nvPr>
            <p:ph type="dt" sz="half" idx="10"/>
          </p:nvPr>
        </p:nvSpPr>
        <p:spPr/>
        <p:txBody>
          <a:bodyPr/>
          <a:lstStyle/>
          <a:p>
            <a:fld id="{0CC5EBBA-A44E-4EE1-97B8-0636912C46D1}" type="datetimeFigureOut">
              <a:rPr lang="en-US" smtClean="0"/>
              <a:t>11/5/2021</a:t>
            </a:fld>
            <a:endParaRPr lang="en-US"/>
          </a:p>
        </p:txBody>
      </p:sp>
      <p:sp>
        <p:nvSpPr>
          <p:cNvPr id="8" name="Footer Placeholder 7">
            <a:extLst>
              <a:ext uri="{FF2B5EF4-FFF2-40B4-BE49-F238E27FC236}">
                <a16:creationId xmlns:a16="http://schemas.microsoft.com/office/drawing/2014/main" id="{5E6B9291-F7EA-4B6A-99EF-EF5316540D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F4C947-8C05-4D1C-AE82-DB53215C3CEC}"/>
              </a:ext>
            </a:extLst>
          </p:cNvPr>
          <p:cNvSpPr>
            <a:spLocks noGrp="1"/>
          </p:cNvSpPr>
          <p:nvPr>
            <p:ph type="sldNum" sz="quarter" idx="12"/>
          </p:nvPr>
        </p:nvSpPr>
        <p:spPr/>
        <p:txBody>
          <a:bodyPr/>
          <a:lstStyle/>
          <a:p>
            <a:fld id="{ABABFE6D-6535-47C5-973C-191EA9076AC9}" type="slidenum">
              <a:rPr lang="en-US" smtClean="0"/>
              <a:t>‹#›</a:t>
            </a:fld>
            <a:endParaRPr lang="en-US"/>
          </a:p>
        </p:txBody>
      </p:sp>
    </p:spTree>
    <p:extLst>
      <p:ext uri="{BB962C8B-B14F-4D97-AF65-F5344CB8AC3E}">
        <p14:creationId xmlns:p14="http://schemas.microsoft.com/office/powerpoint/2010/main" val="25901704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3CB03-9610-4FED-ABE6-92D4B09C80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AD9220-C5CE-4D36-8DB2-BBFAE072B559}"/>
              </a:ext>
            </a:extLst>
          </p:cNvPr>
          <p:cNvSpPr>
            <a:spLocks noGrp="1"/>
          </p:cNvSpPr>
          <p:nvPr>
            <p:ph type="dt" sz="half" idx="10"/>
          </p:nvPr>
        </p:nvSpPr>
        <p:spPr/>
        <p:txBody>
          <a:bodyPr/>
          <a:lstStyle/>
          <a:p>
            <a:fld id="{0CC5EBBA-A44E-4EE1-97B8-0636912C46D1}" type="datetimeFigureOut">
              <a:rPr lang="en-US" smtClean="0"/>
              <a:t>11/5/2021</a:t>
            </a:fld>
            <a:endParaRPr lang="en-US"/>
          </a:p>
        </p:txBody>
      </p:sp>
      <p:sp>
        <p:nvSpPr>
          <p:cNvPr id="4" name="Footer Placeholder 3">
            <a:extLst>
              <a:ext uri="{FF2B5EF4-FFF2-40B4-BE49-F238E27FC236}">
                <a16:creationId xmlns:a16="http://schemas.microsoft.com/office/drawing/2014/main" id="{748F4CA3-44BE-4356-B651-9160010EB2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1550D1-6C3D-4C68-B347-8911F47ED920}"/>
              </a:ext>
            </a:extLst>
          </p:cNvPr>
          <p:cNvSpPr>
            <a:spLocks noGrp="1"/>
          </p:cNvSpPr>
          <p:nvPr>
            <p:ph type="sldNum" sz="quarter" idx="12"/>
          </p:nvPr>
        </p:nvSpPr>
        <p:spPr/>
        <p:txBody>
          <a:bodyPr/>
          <a:lstStyle/>
          <a:p>
            <a:fld id="{ABABFE6D-6535-47C5-973C-191EA9076AC9}" type="slidenum">
              <a:rPr lang="en-US" smtClean="0"/>
              <a:t>‹#›</a:t>
            </a:fld>
            <a:endParaRPr lang="en-US"/>
          </a:p>
        </p:txBody>
      </p:sp>
    </p:spTree>
    <p:extLst>
      <p:ext uri="{BB962C8B-B14F-4D97-AF65-F5344CB8AC3E}">
        <p14:creationId xmlns:p14="http://schemas.microsoft.com/office/powerpoint/2010/main" val="39004260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AE6055-AF4A-4356-AF33-8E1BF605F50E}"/>
              </a:ext>
            </a:extLst>
          </p:cNvPr>
          <p:cNvSpPr>
            <a:spLocks noGrp="1"/>
          </p:cNvSpPr>
          <p:nvPr>
            <p:ph type="dt" sz="half" idx="10"/>
          </p:nvPr>
        </p:nvSpPr>
        <p:spPr/>
        <p:txBody>
          <a:bodyPr/>
          <a:lstStyle/>
          <a:p>
            <a:fld id="{0CC5EBBA-A44E-4EE1-97B8-0636912C46D1}" type="datetimeFigureOut">
              <a:rPr lang="en-US" smtClean="0"/>
              <a:t>11/5/2021</a:t>
            </a:fld>
            <a:endParaRPr lang="en-US"/>
          </a:p>
        </p:txBody>
      </p:sp>
      <p:sp>
        <p:nvSpPr>
          <p:cNvPr id="3" name="Footer Placeholder 2">
            <a:extLst>
              <a:ext uri="{FF2B5EF4-FFF2-40B4-BE49-F238E27FC236}">
                <a16:creationId xmlns:a16="http://schemas.microsoft.com/office/drawing/2014/main" id="{2CB1764B-6CA5-492F-8001-CC4D86375E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1BB17C-8439-4593-AA37-BCD2E2E9DA9D}"/>
              </a:ext>
            </a:extLst>
          </p:cNvPr>
          <p:cNvSpPr>
            <a:spLocks noGrp="1"/>
          </p:cNvSpPr>
          <p:nvPr>
            <p:ph type="sldNum" sz="quarter" idx="12"/>
          </p:nvPr>
        </p:nvSpPr>
        <p:spPr/>
        <p:txBody>
          <a:bodyPr/>
          <a:lstStyle/>
          <a:p>
            <a:fld id="{ABABFE6D-6535-47C5-973C-191EA9076AC9}" type="slidenum">
              <a:rPr lang="en-US" smtClean="0"/>
              <a:t>‹#›</a:t>
            </a:fld>
            <a:endParaRPr lang="en-US"/>
          </a:p>
        </p:txBody>
      </p:sp>
    </p:spTree>
    <p:extLst>
      <p:ext uri="{BB962C8B-B14F-4D97-AF65-F5344CB8AC3E}">
        <p14:creationId xmlns:p14="http://schemas.microsoft.com/office/powerpoint/2010/main" val="27512256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C7DE5-BD5E-47B0-B8A2-CCE1E2F19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E87C0-FADC-43D7-AC5A-0AA25C74EF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942742-0E52-4E8B-8F93-801A5785F3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E818764-FF70-4890-924A-B7C48F483B02}"/>
              </a:ext>
            </a:extLst>
          </p:cNvPr>
          <p:cNvSpPr>
            <a:spLocks noGrp="1"/>
          </p:cNvSpPr>
          <p:nvPr>
            <p:ph type="dt" sz="half" idx="10"/>
          </p:nvPr>
        </p:nvSpPr>
        <p:spPr/>
        <p:txBody>
          <a:bodyPr/>
          <a:lstStyle/>
          <a:p>
            <a:fld id="{0CC5EBBA-A44E-4EE1-97B8-0636912C46D1}" type="datetimeFigureOut">
              <a:rPr lang="en-US" smtClean="0"/>
              <a:t>11/5/2021</a:t>
            </a:fld>
            <a:endParaRPr lang="en-US"/>
          </a:p>
        </p:txBody>
      </p:sp>
      <p:sp>
        <p:nvSpPr>
          <p:cNvPr id="6" name="Footer Placeholder 5">
            <a:extLst>
              <a:ext uri="{FF2B5EF4-FFF2-40B4-BE49-F238E27FC236}">
                <a16:creationId xmlns:a16="http://schemas.microsoft.com/office/drawing/2014/main" id="{9A43A407-6A2D-4025-B957-F430231ABA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088CB7-BD71-4E7B-A36D-AFB27922A3C4}"/>
              </a:ext>
            </a:extLst>
          </p:cNvPr>
          <p:cNvSpPr>
            <a:spLocks noGrp="1"/>
          </p:cNvSpPr>
          <p:nvPr>
            <p:ph type="sldNum" sz="quarter" idx="12"/>
          </p:nvPr>
        </p:nvSpPr>
        <p:spPr/>
        <p:txBody>
          <a:bodyPr/>
          <a:lstStyle/>
          <a:p>
            <a:fld id="{ABABFE6D-6535-47C5-973C-191EA9076AC9}" type="slidenum">
              <a:rPr lang="en-US" smtClean="0"/>
              <a:t>‹#›</a:t>
            </a:fld>
            <a:endParaRPr lang="en-US"/>
          </a:p>
        </p:txBody>
      </p:sp>
    </p:spTree>
    <p:extLst>
      <p:ext uri="{BB962C8B-B14F-4D97-AF65-F5344CB8AC3E}">
        <p14:creationId xmlns:p14="http://schemas.microsoft.com/office/powerpoint/2010/main" val="22033296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CD728-4FDE-416A-BD05-7D4FE09261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BEFA53-DEF6-4053-80D7-0B6153E38B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DE438A-FFC2-4C8B-80DB-1E49BFA915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56C4E9-2ED0-4A22-8764-BF662EBEE3B2}"/>
              </a:ext>
            </a:extLst>
          </p:cNvPr>
          <p:cNvSpPr>
            <a:spLocks noGrp="1"/>
          </p:cNvSpPr>
          <p:nvPr>
            <p:ph type="dt" sz="half" idx="10"/>
          </p:nvPr>
        </p:nvSpPr>
        <p:spPr/>
        <p:txBody>
          <a:bodyPr/>
          <a:lstStyle/>
          <a:p>
            <a:fld id="{0CC5EBBA-A44E-4EE1-97B8-0636912C46D1}" type="datetimeFigureOut">
              <a:rPr lang="en-US" smtClean="0"/>
              <a:t>11/5/2021</a:t>
            </a:fld>
            <a:endParaRPr lang="en-US"/>
          </a:p>
        </p:txBody>
      </p:sp>
      <p:sp>
        <p:nvSpPr>
          <p:cNvPr id="6" name="Footer Placeholder 5">
            <a:extLst>
              <a:ext uri="{FF2B5EF4-FFF2-40B4-BE49-F238E27FC236}">
                <a16:creationId xmlns:a16="http://schemas.microsoft.com/office/drawing/2014/main" id="{84C99F56-B04D-47D6-8195-A3AD6DFF4B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0A55A1-E927-4EA6-8FCC-163A4939325B}"/>
              </a:ext>
            </a:extLst>
          </p:cNvPr>
          <p:cNvSpPr>
            <a:spLocks noGrp="1"/>
          </p:cNvSpPr>
          <p:nvPr>
            <p:ph type="sldNum" sz="quarter" idx="12"/>
          </p:nvPr>
        </p:nvSpPr>
        <p:spPr/>
        <p:txBody>
          <a:bodyPr/>
          <a:lstStyle/>
          <a:p>
            <a:fld id="{ABABFE6D-6535-47C5-973C-191EA9076AC9}" type="slidenum">
              <a:rPr lang="en-US" smtClean="0"/>
              <a:t>‹#›</a:t>
            </a:fld>
            <a:endParaRPr lang="en-US"/>
          </a:p>
        </p:txBody>
      </p:sp>
    </p:spTree>
    <p:extLst>
      <p:ext uri="{BB962C8B-B14F-4D97-AF65-F5344CB8AC3E}">
        <p14:creationId xmlns:p14="http://schemas.microsoft.com/office/powerpoint/2010/main" val="32618613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77D0D-5B42-495A-BDCA-45169FCDB4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07820E-6AEF-460D-B3D2-B0F90612D44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1491F7-B740-49F6-A900-8ED0F471D1FE}"/>
              </a:ext>
            </a:extLst>
          </p:cNvPr>
          <p:cNvSpPr>
            <a:spLocks noGrp="1"/>
          </p:cNvSpPr>
          <p:nvPr>
            <p:ph type="dt" sz="half" idx="10"/>
          </p:nvPr>
        </p:nvSpPr>
        <p:spPr/>
        <p:txBody>
          <a:bodyPr/>
          <a:lstStyle/>
          <a:p>
            <a:fld id="{0CC5EBBA-A44E-4EE1-97B8-0636912C46D1}" type="datetimeFigureOut">
              <a:rPr lang="en-US" smtClean="0"/>
              <a:t>11/5/2021</a:t>
            </a:fld>
            <a:endParaRPr lang="en-US"/>
          </a:p>
        </p:txBody>
      </p:sp>
      <p:sp>
        <p:nvSpPr>
          <p:cNvPr id="5" name="Footer Placeholder 4">
            <a:extLst>
              <a:ext uri="{FF2B5EF4-FFF2-40B4-BE49-F238E27FC236}">
                <a16:creationId xmlns:a16="http://schemas.microsoft.com/office/drawing/2014/main" id="{65328720-11E7-4B12-A161-C2419B1BA1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6CA0BE-E07B-44EE-8E23-A5F09AE7089D}"/>
              </a:ext>
            </a:extLst>
          </p:cNvPr>
          <p:cNvSpPr>
            <a:spLocks noGrp="1"/>
          </p:cNvSpPr>
          <p:nvPr>
            <p:ph type="sldNum" sz="quarter" idx="12"/>
          </p:nvPr>
        </p:nvSpPr>
        <p:spPr/>
        <p:txBody>
          <a:bodyPr/>
          <a:lstStyle/>
          <a:p>
            <a:fld id="{ABABFE6D-6535-47C5-973C-191EA9076AC9}" type="slidenum">
              <a:rPr lang="en-US" smtClean="0"/>
              <a:t>‹#›</a:t>
            </a:fld>
            <a:endParaRPr lang="en-US"/>
          </a:p>
        </p:txBody>
      </p:sp>
    </p:spTree>
    <p:extLst>
      <p:ext uri="{BB962C8B-B14F-4D97-AF65-F5344CB8AC3E}">
        <p14:creationId xmlns:p14="http://schemas.microsoft.com/office/powerpoint/2010/main" val="24467617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0895AF-8728-4E4A-B37A-C35E31D965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B7A7EB-676E-411F-9EC8-8FBF3C0E87A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C8B1EA-6629-4F0D-898A-61FFC8676F3E}"/>
              </a:ext>
            </a:extLst>
          </p:cNvPr>
          <p:cNvSpPr>
            <a:spLocks noGrp="1"/>
          </p:cNvSpPr>
          <p:nvPr>
            <p:ph type="dt" sz="half" idx="10"/>
          </p:nvPr>
        </p:nvSpPr>
        <p:spPr/>
        <p:txBody>
          <a:bodyPr/>
          <a:lstStyle/>
          <a:p>
            <a:fld id="{0CC5EBBA-A44E-4EE1-97B8-0636912C46D1}" type="datetimeFigureOut">
              <a:rPr lang="en-US" smtClean="0"/>
              <a:t>11/5/2021</a:t>
            </a:fld>
            <a:endParaRPr lang="en-US"/>
          </a:p>
        </p:txBody>
      </p:sp>
      <p:sp>
        <p:nvSpPr>
          <p:cNvPr id="5" name="Footer Placeholder 4">
            <a:extLst>
              <a:ext uri="{FF2B5EF4-FFF2-40B4-BE49-F238E27FC236}">
                <a16:creationId xmlns:a16="http://schemas.microsoft.com/office/drawing/2014/main" id="{63FDA1D2-1CC8-4A67-83B7-4EAC96AF81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691149-A51C-4DB9-8BDC-8294B4B1C019}"/>
              </a:ext>
            </a:extLst>
          </p:cNvPr>
          <p:cNvSpPr>
            <a:spLocks noGrp="1"/>
          </p:cNvSpPr>
          <p:nvPr>
            <p:ph type="sldNum" sz="quarter" idx="12"/>
          </p:nvPr>
        </p:nvSpPr>
        <p:spPr/>
        <p:txBody>
          <a:bodyPr/>
          <a:lstStyle/>
          <a:p>
            <a:fld id="{ABABFE6D-6535-47C5-973C-191EA9076AC9}" type="slidenum">
              <a:rPr lang="en-US" smtClean="0"/>
              <a:t>‹#›</a:t>
            </a:fld>
            <a:endParaRPr lang="en-US"/>
          </a:p>
        </p:txBody>
      </p:sp>
    </p:spTree>
    <p:extLst>
      <p:ext uri="{BB962C8B-B14F-4D97-AF65-F5344CB8AC3E}">
        <p14:creationId xmlns:p14="http://schemas.microsoft.com/office/powerpoint/2010/main" val="8799843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3C5F2-53B2-45F6-9D6E-6BB21C5CE0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F004E10-3A7F-4045-954F-248C6BA834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FF380E-82AE-40B3-8E76-58C3B1D0988F}"/>
              </a:ext>
            </a:extLst>
          </p:cNvPr>
          <p:cNvSpPr>
            <a:spLocks noGrp="1"/>
          </p:cNvSpPr>
          <p:nvPr>
            <p:ph type="dt" sz="half" idx="10"/>
          </p:nvPr>
        </p:nvSpPr>
        <p:spPr/>
        <p:txBody>
          <a:bodyPr/>
          <a:lstStyle/>
          <a:p>
            <a:fld id="{88C86F06-521C-4C02-8831-0C21ABBABA0C}" type="datetimeFigureOut">
              <a:rPr lang="en-US" smtClean="0"/>
              <a:t>11/5/2021</a:t>
            </a:fld>
            <a:endParaRPr lang="en-US"/>
          </a:p>
        </p:txBody>
      </p:sp>
      <p:sp>
        <p:nvSpPr>
          <p:cNvPr id="5" name="Footer Placeholder 4">
            <a:extLst>
              <a:ext uri="{FF2B5EF4-FFF2-40B4-BE49-F238E27FC236}">
                <a16:creationId xmlns:a16="http://schemas.microsoft.com/office/drawing/2014/main" id="{3748BD17-25E7-47E1-AA34-6DD7975C99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003F8E-6D5F-4114-B896-7674BD61A1C8}"/>
              </a:ext>
            </a:extLst>
          </p:cNvPr>
          <p:cNvSpPr>
            <a:spLocks noGrp="1"/>
          </p:cNvSpPr>
          <p:nvPr>
            <p:ph type="sldNum" sz="quarter" idx="12"/>
          </p:nvPr>
        </p:nvSpPr>
        <p:spPr/>
        <p:txBody>
          <a:bodyPr/>
          <a:lstStyle/>
          <a:p>
            <a:fld id="{9077BDB8-DB63-42EC-ADC5-04EC04753BFB}" type="slidenum">
              <a:rPr lang="en-US" smtClean="0"/>
              <a:t>‹#›</a:t>
            </a:fld>
            <a:endParaRPr lang="en-US"/>
          </a:p>
        </p:txBody>
      </p:sp>
    </p:spTree>
    <p:extLst>
      <p:ext uri="{BB962C8B-B14F-4D97-AF65-F5344CB8AC3E}">
        <p14:creationId xmlns:p14="http://schemas.microsoft.com/office/powerpoint/2010/main" val="11839934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2C1CD-857B-487A-88B1-0CEBF4063D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8D72EB-C904-49E8-95F4-02B5B1F780A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045839-8A1B-41A0-AD40-320A9ACD854F}"/>
              </a:ext>
            </a:extLst>
          </p:cNvPr>
          <p:cNvSpPr>
            <a:spLocks noGrp="1"/>
          </p:cNvSpPr>
          <p:nvPr>
            <p:ph type="dt" sz="half" idx="10"/>
          </p:nvPr>
        </p:nvSpPr>
        <p:spPr/>
        <p:txBody>
          <a:bodyPr/>
          <a:lstStyle/>
          <a:p>
            <a:fld id="{88C86F06-521C-4C02-8831-0C21ABBABA0C}" type="datetimeFigureOut">
              <a:rPr lang="en-US" smtClean="0"/>
              <a:t>11/5/2021</a:t>
            </a:fld>
            <a:endParaRPr lang="en-US"/>
          </a:p>
        </p:txBody>
      </p:sp>
      <p:sp>
        <p:nvSpPr>
          <p:cNvPr id="5" name="Footer Placeholder 4">
            <a:extLst>
              <a:ext uri="{FF2B5EF4-FFF2-40B4-BE49-F238E27FC236}">
                <a16:creationId xmlns:a16="http://schemas.microsoft.com/office/drawing/2014/main" id="{3C2278E8-4CA7-454B-A1F5-6F3E1BCB50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78FAE0-499D-4C9A-9A3B-04834E3002E1}"/>
              </a:ext>
            </a:extLst>
          </p:cNvPr>
          <p:cNvSpPr>
            <a:spLocks noGrp="1"/>
          </p:cNvSpPr>
          <p:nvPr>
            <p:ph type="sldNum" sz="quarter" idx="12"/>
          </p:nvPr>
        </p:nvSpPr>
        <p:spPr/>
        <p:txBody>
          <a:bodyPr/>
          <a:lstStyle/>
          <a:p>
            <a:fld id="{9077BDB8-DB63-42EC-ADC5-04EC04753BFB}" type="slidenum">
              <a:rPr lang="en-US" smtClean="0"/>
              <a:t>‹#›</a:t>
            </a:fld>
            <a:endParaRPr lang="en-US"/>
          </a:p>
        </p:txBody>
      </p:sp>
    </p:spTree>
    <p:extLst>
      <p:ext uri="{BB962C8B-B14F-4D97-AF65-F5344CB8AC3E}">
        <p14:creationId xmlns:p14="http://schemas.microsoft.com/office/powerpoint/2010/main" val="4137712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0855A-C7D7-455F-BD47-AB4221DD0240}"/>
              </a:ext>
            </a:extLst>
          </p:cNvPr>
          <p:cNvSpPr>
            <a:spLocks noGrp="1"/>
          </p:cNvSpPr>
          <p:nvPr>
            <p:ph type="title"/>
          </p:nvPr>
        </p:nvSpPr>
        <p:spPr>
          <a:xfrm>
            <a:off x="1079500" y="1079500"/>
            <a:ext cx="10026650" cy="4689475"/>
          </a:xfrm>
        </p:spPr>
        <p:txBody>
          <a:bodyPr anchor="ctr"/>
          <a:lstStyle>
            <a:lvl1pPr algn="ct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629F6FD-C2F8-4688-B52A-ED76F48B8B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4" name="Footer Placeholder 3">
            <a:extLst>
              <a:ext uri="{FF2B5EF4-FFF2-40B4-BE49-F238E27FC236}">
                <a16:creationId xmlns:a16="http://schemas.microsoft.com/office/drawing/2014/main" id="{AB358F0F-237C-4F8E-A5A7-48269F700B1D}"/>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C3629E-70C3-44A4-A268-2194CD424AF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1363418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1F02F-54B3-4F6C-9AAD-6563757605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A178DC-4025-4D9B-90C4-0A7DA6D6A1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A45904A-E301-4ECE-BF12-14BB87770413}"/>
              </a:ext>
            </a:extLst>
          </p:cNvPr>
          <p:cNvSpPr>
            <a:spLocks noGrp="1"/>
          </p:cNvSpPr>
          <p:nvPr>
            <p:ph type="dt" sz="half" idx="10"/>
          </p:nvPr>
        </p:nvSpPr>
        <p:spPr/>
        <p:txBody>
          <a:bodyPr/>
          <a:lstStyle/>
          <a:p>
            <a:fld id="{88C86F06-521C-4C02-8831-0C21ABBABA0C}" type="datetimeFigureOut">
              <a:rPr lang="en-US" smtClean="0"/>
              <a:t>11/5/2021</a:t>
            </a:fld>
            <a:endParaRPr lang="en-US"/>
          </a:p>
        </p:txBody>
      </p:sp>
      <p:sp>
        <p:nvSpPr>
          <p:cNvPr id="5" name="Footer Placeholder 4">
            <a:extLst>
              <a:ext uri="{FF2B5EF4-FFF2-40B4-BE49-F238E27FC236}">
                <a16:creationId xmlns:a16="http://schemas.microsoft.com/office/drawing/2014/main" id="{872307DE-189B-452A-A227-73A36F57A7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8166B0-423D-4445-A201-5BE4DDAB6A47}"/>
              </a:ext>
            </a:extLst>
          </p:cNvPr>
          <p:cNvSpPr>
            <a:spLocks noGrp="1"/>
          </p:cNvSpPr>
          <p:nvPr>
            <p:ph type="sldNum" sz="quarter" idx="12"/>
          </p:nvPr>
        </p:nvSpPr>
        <p:spPr/>
        <p:txBody>
          <a:bodyPr/>
          <a:lstStyle/>
          <a:p>
            <a:fld id="{9077BDB8-DB63-42EC-ADC5-04EC04753BFB}" type="slidenum">
              <a:rPr lang="en-US" smtClean="0"/>
              <a:t>‹#›</a:t>
            </a:fld>
            <a:endParaRPr lang="en-US"/>
          </a:p>
        </p:txBody>
      </p:sp>
    </p:spTree>
    <p:extLst>
      <p:ext uri="{BB962C8B-B14F-4D97-AF65-F5344CB8AC3E}">
        <p14:creationId xmlns:p14="http://schemas.microsoft.com/office/powerpoint/2010/main" val="40455325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C0304-0373-40DB-996D-2899A22D2E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3BC963-9A4E-4617-94F0-25F5D7DF324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CDC951-5556-4DDD-9FDF-CC53BC7FBF5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96C363-DDD9-45F7-99FE-12479BD9D186}"/>
              </a:ext>
            </a:extLst>
          </p:cNvPr>
          <p:cNvSpPr>
            <a:spLocks noGrp="1"/>
          </p:cNvSpPr>
          <p:nvPr>
            <p:ph type="dt" sz="half" idx="10"/>
          </p:nvPr>
        </p:nvSpPr>
        <p:spPr/>
        <p:txBody>
          <a:bodyPr/>
          <a:lstStyle/>
          <a:p>
            <a:fld id="{88C86F06-521C-4C02-8831-0C21ABBABA0C}" type="datetimeFigureOut">
              <a:rPr lang="en-US" smtClean="0"/>
              <a:t>11/5/2021</a:t>
            </a:fld>
            <a:endParaRPr lang="en-US"/>
          </a:p>
        </p:txBody>
      </p:sp>
      <p:sp>
        <p:nvSpPr>
          <p:cNvPr id="6" name="Footer Placeholder 5">
            <a:extLst>
              <a:ext uri="{FF2B5EF4-FFF2-40B4-BE49-F238E27FC236}">
                <a16:creationId xmlns:a16="http://schemas.microsoft.com/office/drawing/2014/main" id="{76CC6DD4-55E0-47ED-B586-1AA55235A3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39C044-EC72-4D4B-8E1B-9FAF0D489A2C}"/>
              </a:ext>
            </a:extLst>
          </p:cNvPr>
          <p:cNvSpPr>
            <a:spLocks noGrp="1"/>
          </p:cNvSpPr>
          <p:nvPr>
            <p:ph type="sldNum" sz="quarter" idx="12"/>
          </p:nvPr>
        </p:nvSpPr>
        <p:spPr/>
        <p:txBody>
          <a:bodyPr/>
          <a:lstStyle/>
          <a:p>
            <a:fld id="{9077BDB8-DB63-42EC-ADC5-04EC04753BFB}" type="slidenum">
              <a:rPr lang="en-US" smtClean="0"/>
              <a:t>‹#›</a:t>
            </a:fld>
            <a:endParaRPr lang="en-US"/>
          </a:p>
        </p:txBody>
      </p:sp>
    </p:spTree>
    <p:extLst>
      <p:ext uri="{BB962C8B-B14F-4D97-AF65-F5344CB8AC3E}">
        <p14:creationId xmlns:p14="http://schemas.microsoft.com/office/powerpoint/2010/main" val="42288750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04469-34B6-482A-B019-ADA1378AC0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1F3831-44B0-4357-8AFD-ADD3991273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3147EF9-B1F3-495D-808F-4049DE447A9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305E02-49DB-459A-BDF8-F1E7BA73F4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14E8DF8-F1EF-401C-A3E6-E69F2C63869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559E63-2F03-4605-B7F7-DAB524C227A2}"/>
              </a:ext>
            </a:extLst>
          </p:cNvPr>
          <p:cNvSpPr>
            <a:spLocks noGrp="1"/>
          </p:cNvSpPr>
          <p:nvPr>
            <p:ph type="dt" sz="half" idx="10"/>
          </p:nvPr>
        </p:nvSpPr>
        <p:spPr/>
        <p:txBody>
          <a:bodyPr/>
          <a:lstStyle/>
          <a:p>
            <a:fld id="{88C86F06-521C-4C02-8831-0C21ABBABA0C}" type="datetimeFigureOut">
              <a:rPr lang="en-US" smtClean="0"/>
              <a:t>11/5/2021</a:t>
            </a:fld>
            <a:endParaRPr lang="en-US"/>
          </a:p>
        </p:txBody>
      </p:sp>
      <p:sp>
        <p:nvSpPr>
          <p:cNvPr id="8" name="Footer Placeholder 7">
            <a:extLst>
              <a:ext uri="{FF2B5EF4-FFF2-40B4-BE49-F238E27FC236}">
                <a16:creationId xmlns:a16="http://schemas.microsoft.com/office/drawing/2014/main" id="{FA7B06D6-5E5B-4BC0-B8F2-19B1F9DD97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CC2C85-E767-4836-B351-37FE11247009}"/>
              </a:ext>
            </a:extLst>
          </p:cNvPr>
          <p:cNvSpPr>
            <a:spLocks noGrp="1"/>
          </p:cNvSpPr>
          <p:nvPr>
            <p:ph type="sldNum" sz="quarter" idx="12"/>
          </p:nvPr>
        </p:nvSpPr>
        <p:spPr/>
        <p:txBody>
          <a:bodyPr/>
          <a:lstStyle/>
          <a:p>
            <a:fld id="{9077BDB8-DB63-42EC-ADC5-04EC04753BFB}" type="slidenum">
              <a:rPr lang="en-US" smtClean="0"/>
              <a:t>‹#›</a:t>
            </a:fld>
            <a:endParaRPr lang="en-US"/>
          </a:p>
        </p:txBody>
      </p:sp>
    </p:spTree>
    <p:extLst>
      <p:ext uri="{BB962C8B-B14F-4D97-AF65-F5344CB8AC3E}">
        <p14:creationId xmlns:p14="http://schemas.microsoft.com/office/powerpoint/2010/main" val="28685117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EF2B0-73E0-4044-95AC-4A926229DA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10A169-531B-423E-A25C-307F8B3ED82F}"/>
              </a:ext>
            </a:extLst>
          </p:cNvPr>
          <p:cNvSpPr>
            <a:spLocks noGrp="1"/>
          </p:cNvSpPr>
          <p:nvPr>
            <p:ph type="dt" sz="half" idx="10"/>
          </p:nvPr>
        </p:nvSpPr>
        <p:spPr/>
        <p:txBody>
          <a:bodyPr/>
          <a:lstStyle/>
          <a:p>
            <a:fld id="{88C86F06-521C-4C02-8831-0C21ABBABA0C}" type="datetimeFigureOut">
              <a:rPr lang="en-US" smtClean="0"/>
              <a:t>11/5/2021</a:t>
            </a:fld>
            <a:endParaRPr lang="en-US"/>
          </a:p>
        </p:txBody>
      </p:sp>
      <p:sp>
        <p:nvSpPr>
          <p:cNvPr id="4" name="Footer Placeholder 3">
            <a:extLst>
              <a:ext uri="{FF2B5EF4-FFF2-40B4-BE49-F238E27FC236}">
                <a16:creationId xmlns:a16="http://schemas.microsoft.com/office/drawing/2014/main" id="{CBBC0006-6040-4299-A4D9-E153B8FB1D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C40187-DBBA-40E7-B4E4-D581152F05AB}"/>
              </a:ext>
            </a:extLst>
          </p:cNvPr>
          <p:cNvSpPr>
            <a:spLocks noGrp="1"/>
          </p:cNvSpPr>
          <p:nvPr>
            <p:ph type="sldNum" sz="quarter" idx="12"/>
          </p:nvPr>
        </p:nvSpPr>
        <p:spPr/>
        <p:txBody>
          <a:bodyPr/>
          <a:lstStyle/>
          <a:p>
            <a:fld id="{9077BDB8-DB63-42EC-ADC5-04EC04753BFB}" type="slidenum">
              <a:rPr lang="en-US" smtClean="0"/>
              <a:t>‹#›</a:t>
            </a:fld>
            <a:endParaRPr lang="en-US"/>
          </a:p>
        </p:txBody>
      </p:sp>
    </p:spTree>
    <p:extLst>
      <p:ext uri="{BB962C8B-B14F-4D97-AF65-F5344CB8AC3E}">
        <p14:creationId xmlns:p14="http://schemas.microsoft.com/office/powerpoint/2010/main" val="5173367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23A907-F2E8-4587-A251-24B4971C8F33}"/>
              </a:ext>
            </a:extLst>
          </p:cNvPr>
          <p:cNvSpPr>
            <a:spLocks noGrp="1"/>
          </p:cNvSpPr>
          <p:nvPr>
            <p:ph type="dt" sz="half" idx="10"/>
          </p:nvPr>
        </p:nvSpPr>
        <p:spPr/>
        <p:txBody>
          <a:bodyPr/>
          <a:lstStyle/>
          <a:p>
            <a:fld id="{88C86F06-521C-4C02-8831-0C21ABBABA0C}" type="datetimeFigureOut">
              <a:rPr lang="en-US" smtClean="0"/>
              <a:t>11/5/2021</a:t>
            </a:fld>
            <a:endParaRPr lang="en-US"/>
          </a:p>
        </p:txBody>
      </p:sp>
      <p:sp>
        <p:nvSpPr>
          <p:cNvPr id="3" name="Footer Placeholder 2">
            <a:extLst>
              <a:ext uri="{FF2B5EF4-FFF2-40B4-BE49-F238E27FC236}">
                <a16:creationId xmlns:a16="http://schemas.microsoft.com/office/drawing/2014/main" id="{D6DBBFE1-448D-4007-807F-72F72ECD84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C93C2B-BD22-4633-8BA7-3A4D2DA8390E}"/>
              </a:ext>
            </a:extLst>
          </p:cNvPr>
          <p:cNvSpPr>
            <a:spLocks noGrp="1"/>
          </p:cNvSpPr>
          <p:nvPr>
            <p:ph type="sldNum" sz="quarter" idx="12"/>
          </p:nvPr>
        </p:nvSpPr>
        <p:spPr/>
        <p:txBody>
          <a:bodyPr/>
          <a:lstStyle/>
          <a:p>
            <a:fld id="{9077BDB8-DB63-42EC-ADC5-04EC04753BFB}" type="slidenum">
              <a:rPr lang="en-US" smtClean="0"/>
              <a:t>‹#›</a:t>
            </a:fld>
            <a:endParaRPr lang="en-US"/>
          </a:p>
        </p:txBody>
      </p:sp>
    </p:spTree>
    <p:extLst>
      <p:ext uri="{BB962C8B-B14F-4D97-AF65-F5344CB8AC3E}">
        <p14:creationId xmlns:p14="http://schemas.microsoft.com/office/powerpoint/2010/main" val="26432939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2FEFD-6E31-46F1-8C6A-2D3ADD6439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D65C81-DCFF-4FC1-8B3C-C6327E5E00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B47081-1FA0-4BDD-B91C-46982E8A8C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B8F70BD-52B1-40B8-B485-3DCAA94B7C1C}"/>
              </a:ext>
            </a:extLst>
          </p:cNvPr>
          <p:cNvSpPr>
            <a:spLocks noGrp="1"/>
          </p:cNvSpPr>
          <p:nvPr>
            <p:ph type="dt" sz="half" idx="10"/>
          </p:nvPr>
        </p:nvSpPr>
        <p:spPr/>
        <p:txBody>
          <a:bodyPr/>
          <a:lstStyle/>
          <a:p>
            <a:fld id="{88C86F06-521C-4C02-8831-0C21ABBABA0C}" type="datetimeFigureOut">
              <a:rPr lang="en-US" smtClean="0"/>
              <a:t>11/5/2021</a:t>
            </a:fld>
            <a:endParaRPr lang="en-US"/>
          </a:p>
        </p:txBody>
      </p:sp>
      <p:sp>
        <p:nvSpPr>
          <p:cNvPr id="6" name="Footer Placeholder 5">
            <a:extLst>
              <a:ext uri="{FF2B5EF4-FFF2-40B4-BE49-F238E27FC236}">
                <a16:creationId xmlns:a16="http://schemas.microsoft.com/office/drawing/2014/main" id="{FF7B39C6-ABE8-43DE-93AA-3B108FC238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0597F2-5F54-4A30-A543-8F3B2C4C35E9}"/>
              </a:ext>
            </a:extLst>
          </p:cNvPr>
          <p:cNvSpPr>
            <a:spLocks noGrp="1"/>
          </p:cNvSpPr>
          <p:nvPr>
            <p:ph type="sldNum" sz="quarter" idx="12"/>
          </p:nvPr>
        </p:nvSpPr>
        <p:spPr/>
        <p:txBody>
          <a:bodyPr/>
          <a:lstStyle/>
          <a:p>
            <a:fld id="{9077BDB8-DB63-42EC-ADC5-04EC04753BFB}" type="slidenum">
              <a:rPr lang="en-US" smtClean="0"/>
              <a:t>‹#›</a:t>
            </a:fld>
            <a:endParaRPr lang="en-US"/>
          </a:p>
        </p:txBody>
      </p:sp>
    </p:spTree>
    <p:extLst>
      <p:ext uri="{BB962C8B-B14F-4D97-AF65-F5344CB8AC3E}">
        <p14:creationId xmlns:p14="http://schemas.microsoft.com/office/powerpoint/2010/main" val="37199529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224B4-D810-4F5E-893B-89D384EF6B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E29825-D3EC-4C13-9817-B32A0FFF4E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544CA5-D5E9-4466-8271-67443135D9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3F77572-2384-4E67-A22E-8A6B18273B06}"/>
              </a:ext>
            </a:extLst>
          </p:cNvPr>
          <p:cNvSpPr>
            <a:spLocks noGrp="1"/>
          </p:cNvSpPr>
          <p:nvPr>
            <p:ph type="dt" sz="half" idx="10"/>
          </p:nvPr>
        </p:nvSpPr>
        <p:spPr/>
        <p:txBody>
          <a:bodyPr/>
          <a:lstStyle/>
          <a:p>
            <a:fld id="{88C86F06-521C-4C02-8831-0C21ABBABA0C}" type="datetimeFigureOut">
              <a:rPr lang="en-US" smtClean="0"/>
              <a:t>11/5/2021</a:t>
            </a:fld>
            <a:endParaRPr lang="en-US"/>
          </a:p>
        </p:txBody>
      </p:sp>
      <p:sp>
        <p:nvSpPr>
          <p:cNvPr id="6" name="Footer Placeholder 5">
            <a:extLst>
              <a:ext uri="{FF2B5EF4-FFF2-40B4-BE49-F238E27FC236}">
                <a16:creationId xmlns:a16="http://schemas.microsoft.com/office/drawing/2014/main" id="{9F8F1CA1-32E7-407C-9745-9990D5DFD5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9A3984-9F78-40F7-8242-ECCFBD2BFB94}"/>
              </a:ext>
            </a:extLst>
          </p:cNvPr>
          <p:cNvSpPr>
            <a:spLocks noGrp="1"/>
          </p:cNvSpPr>
          <p:nvPr>
            <p:ph type="sldNum" sz="quarter" idx="12"/>
          </p:nvPr>
        </p:nvSpPr>
        <p:spPr/>
        <p:txBody>
          <a:bodyPr/>
          <a:lstStyle/>
          <a:p>
            <a:fld id="{9077BDB8-DB63-42EC-ADC5-04EC04753BFB}" type="slidenum">
              <a:rPr lang="en-US" smtClean="0"/>
              <a:t>‹#›</a:t>
            </a:fld>
            <a:endParaRPr lang="en-US"/>
          </a:p>
        </p:txBody>
      </p:sp>
    </p:spTree>
    <p:extLst>
      <p:ext uri="{BB962C8B-B14F-4D97-AF65-F5344CB8AC3E}">
        <p14:creationId xmlns:p14="http://schemas.microsoft.com/office/powerpoint/2010/main" val="3951383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B0203-81E6-4E24-9177-7F3B7C8E91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09DE4F-1D3E-4A58-8398-9452B5243D8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1C0232-F83A-4B58-8997-2F6963366BFF}"/>
              </a:ext>
            </a:extLst>
          </p:cNvPr>
          <p:cNvSpPr>
            <a:spLocks noGrp="1"/>
          </p:cNvSpPr>
          <p:nvPr>
            <p:ph type="dt" sz="half" idx="10"/>
          </p:nvPr>
        </p:nvSpPr>
        <p:spPr/>
        <p:txBody>
          <a:bodyPr/>
          <a:lstStyle/>
          <a:p>
            <a:fld id="{88C86F06-521C-4C02-8831-0C21ABBABA0C}" type="datetimeFigureOut">
              <a:rPr lang="en-US" smtClean="0"/>
              <a:t>11/5/2021</a:t>
            </a:fld>
            <a:endParaRPr lang="en-US"/>
          </a:p>
        </p:txBody>
      </p:sp>
      <p:sp>
        <p:nvSpPr>
          <p:cNvPr id="5" name="Footer Placeholder 4">
            <a:extLst>
              <a:ext uri="{FF2B5EF4-FFF2-40B4-BE49-F238E27FC236}">
                <a16:creationId xmlns:a16="http://schemas.microsoft.com/office/drawing/2014/main" id="{B70AEBC5-E1F9-489F-A994-E03BECC00E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8F230F-7EF4-4D08-B1EF-C85328542F61}"/>
              </a:ext>
            </a:extLst>
          </p:cNvPr>
          <p:cNvSpPr>
            <a:spLocks noGrp="1"/>
          </p:cNvSpPr>
          <p:nvPr>
            <p:ph type="sldNum" sz="quarter" idx="12"/>
          </p:nvPr>
        </p:nvSpPr>
        <p:spPr/>
        <p:txBody>
          <a:bodyPr/>
          <a:lstStyle/>
          <a:p>
            <a:fld id="{9077BDB8-DB63-42EC-ADC5-04EC04753BFB}" type="slidenum">
              <a:rPr lang="en-US" smtClean="0"/>
              <a:t>‹#›</a:t>
            </a:fld>
            <a:endParaRPr lang="en-US"/>
          </a:p>
        </p:txBody>
      </p:sp>
    </p:spTree>
    <p:extLst>
      <p:ext uri="{BB962C8B-B14F-4D97-AF65-F5344CB8AC3E}">
        <p14:creationId xmlns:p14="http://schemas.microsoft.com/office/powerpoint/2010/main" val="4318629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40F1F8-15FB-407C-AE90-88C49D1822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9CEB9C-72BD-4D94-97FA-5618E2A0E3A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94274-EFA8-487A-B57C-FC77C02FF69C}"/>
              </a:ext>
            </a:extLst>
          </p:cNvPr>
          <p:cNvSpPr>
            <a:spLocks noGrp="1"/>
          </p:cNvSpPr>
          <p:nvPr>
            <p:ph type="dt" sz="half" idx="10"/>
          </p:nvPr>
        </p:nvSpPr>
        <p:spPr/>
        <p:txBody>
          <a:bodyPr/>
          <a:lstStyle/>
          <a:p>
            <a:fld id="{88C86F06-521C-4C02-8831-0C21ABBABA0C}" type="datetimeFigureOut">
              <a:rPr lang="en-US" smtClean="0"/>
              <a:t>11/5/2021</a:t>
            </a:fld>
            <a:endParaRPr lang="en-US"/>
          </a:p>
        </p:txBody>
      </p:sp>
      <p:sp>
        <p:nvSpPr>
          <p:cNvPr id="5" name="Footer Placeholder 4">
            <a:extLst>
              <a:ext uri="{FF2B5EF4-FFF2-40B4-BE49-F238E27FC236}">
                <a16:creationId xmlns:a16="http://schemas.microsoft.com/office/drawing/2014/main" id="{B99B39EF-78D1-49A7-9290-51B8375BCB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590C09-BAE4-4098-9413-7D174B4ECBB9}"/>
              </a:ext>
            </a:extLst>
          </p:cNvPr>
          <p:cNvSpPr>
            <a:spLocks noGrp="1"/>
          </p:cNvSpPr>
          <p:nvPr>
            <p:ph type="sldNum" sz="quarter" idx="12"/>
          </p:nvPr>
        </p:nvSpPr>
        <p:spPr/>
        <p:txBody>
          <a:bodyPr/>
          <a:lstStyle/>
          <a:p>
            <a:fld id="{9077BDB8-DB63-42EC-ADC5-04EC04753BFB}" type="slidenum">
              <a:rPr lang="en-US" smtClean="0"/>
              <a:t>‹#›</a:t>
            </a:fld>
            <a:endParaRPr lang="en-US"/>
          </a:p>
        </p:txBody>
      </p:sp>
    </p:spTree>
    <p:extLst>
      <p:ext uri="{BB962C8B-B14F-4D97-AF65-F5344CB8AC3E}">
        <p14:creationId xmlns:p14="http://schemas.microsoft.com/office/powerpoint/2010/main" val="27155801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B8B5F-85BA-4371-ADFA-D003B26CC1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350BDD-1B3C-47E7-AEFE-D9AED72206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0F9FBB-0A42-40CA-8E84-8BA4A06A4FAC}"/>
              </a:ext>
            </a:extLst>
          </p:cNvPr>
          <p:cNvSpPr>
            <a:spLocks noGrp="1"/>
          </p:cNvSpPr>
          <p:nvPr>
            <p:ph type="dt" sz="half" idx="10"/>
          </p:nvPr>
        </p:nvSpPr>
        <p:spPr/>
        <p:txBody>
          <a:bodyPr/>
          <a:lstStyle/>
          <a:p>
            <a:fld id="{18A5D663-3AEC-4CE4-87DE-02D202CC1ABC}" type="datetimeFigureOut">
              <a:rPr lang="en-US" smtClean="0"/>
              <a:t>11/5/2021</a:t>
            </a:fld>
            <a:endParaRPr lang="en-US"/>
          </a:p>
        </p:txBody>
      </p:sp>
      <p:sp>
        <p:nvSpPr>
          <p:cNvPr id="5" name="Footer Placeholder 4">
            <a:extLst>
              <a:ext uri="{FF2B5EF4-FFF2-40B4-BE49-F238E27FC236}">
                <a16:creationId xmlns:a16="http://schemas.microsoft.com/office/drawing/2014/main" id="{8310AC5C-5BE8-49A0-B780-4D4F144219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D3A7C9-B726-4A79-8AC7-4DCD673A4276}"/>
              </a:ext>
            </a:extLst>
          </p:cNvPr>
          <p:cNvSpPr>
            <a:spLocks noGrp="1"/>
          </p:cNvSpPr>
          <p:nvPr>
            <p:ph type="sldNum" sz="quarter" idx="12"/>
          </p:nvPr>
        </p:nvSpPr>
        <p:spPr/>
        <p:txBody>
          <a:bodyPr/>
          <a:lstStyle/>
          <a:p>
            <a:fld id="{F1F19FFE-1625-4681-A4EB-9D6174F15B47}" type="slidenum">
              <a:rPr lang="en-US" smtClean="0"/>
              <a:t>‹#›</a:t>
            </a:fld>
            <a:endParaRPr lang="en-US"/>
          </a:p>
        </p:txBody>
      </p:sp>
    </p:spTree>
    <p:extLst>
      <p:ext uri="{BB962C8B-B14F-4D97-AF65-F5344CB8AC3E}">
        <p14:creationId xmlns:p14="http://schemas.microsoft.com/office/powerpoint/2010/main" val="600839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0232D4-EC56-49D3-B967-D972B5E5E2C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3" name="Footer Placeholder 2">
            <a:extLst>
              <a:ext uri="{FF2B5EF4-FFF2-40B4-BE49-F238E27FC236}">
                <a16:creationId xmlns:a16="http://schemas.microsoft.com/office/drawing/2014/main" id="{0B2C3171-136A-405F-B1CF-C0DAFAA21E4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6523E7E-BA29-40D2-BE24-10E7F705040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9771233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9EC7E-D542-48CC-B6F0-C206EABE02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CF629F-13B5-43CA-A2C3-01BC71FD9E7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28691D-23D2-490D-A4AD-ECA5E4C15146}"/>
              </a:ext>
            </a:extLst>
          </p:cNvPr>
          <p:cNvSpPr>
            <a:spLocks noGrp="1"/>
          </p:cNvSpPr>
          <p:nvPr>
            <p:ph type="dt" sz="half" idx="10"/>
          </p:nvPr>
        </p:nvSpPr>
        <p:spPr/>
        <p:txBody>
          <a:bodyPr/>
          <a:lstStyle/>
          <a:p>
            <a:fld id="{18A5D663-3AEC-4CE4-87DE-02D202CC1ABC}" type="datetimeFigureOut">
              <a:rPr lang="en-US" smtClean="0"/>
              <a:t>11/5/2021</a:t>
            </a:fld>
            <a:endParaRPr lang="en-US"/>
          </a:p>
        </p:txBody>
      </p:sp>
      <p:sp>
        <p:nvSpPr>
          <p:cNvPr id="5" name="Footer Placeholder 4">
            <a:extLst>
              <a:ext uri="{FF2B5EF4-FFF2-40B4-BE49-F238E27FC236}">
                <a16:creationId xmlns:a16="http://schemas.microsoft.com/office/drawing/2014/main" id="{D43634B5-E073-4AD9-898E-F859968C5B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AD0329-7C91-4552-AF61-772C01931ABF}"/>
              </a:ext>
            </a:extLst>
          </p:cNvPr>
          <p:cNvSpPr>
            <a:spLocks noGrp="1"/>
          </p:cNvSpPr>
          <p:nvPr>
            <p:ph type="sldNum" sz="quarter" idx="12"/>
          </p:nvPr>
        </p:nvSpPr>
        <p:spPr/>
        <p:txBody>
          <a:bodyPr/>
          <a:lstStyle/>
          <a:p>
            <a:fld id="{F1F19FFE-1625-4681-A4EB-9D6174F15B47}" type="slidenum">
              <a:rPr lang="en-US" smtClean="0"/>
              <a:t>‹#›</a:t>
            </a:fld>
            <a:endParaRPr lang="en-US"/>
          </a:p>
        </p:txBody>
      </p:sp>
    </p:spTree>
    <p:extLst>
      <p:ext uri="{BB962C8B-B14F-4D97-AF65-F5344CB8AC3E}">
        <p14:creationId xmlns:p14="http://schemas.microsoft.com/office/powerpoint/2010/main" val="23959806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0BFB7-AF0A-4A2B-924F-AE90E9CBC3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A052BC-F1AD-4309-9BD6-7FFDF259E7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2CB8D38-FE5B-413D-AB7B-F4A2CA9A27AC}"/>
              </a:ext>
            </a:extLst>
          </p:cNvPr>
          <p:cNvSpPr>
            <a:spLocks noGrp="1"/>
          </p:cNvSpPr>
          <p:nvPr>
            <p:ph type="dt" sz="half" idx="10"/>
          </p:nvPr>
        </p:nvSpPr>
        <p:spPr/>
        <p:txBody>
          <a:bodyPr/>
          <a:lstStyle/>
          <a:p>
            <a:fld id="{18A5D663-3AEC-4CE4-87DE-02D202CC1ABC}" type="datetimeFigureOut">
              <a:rPr lang="en-US" smtClean="0"/>
              <a:t>11/5/2021</a:t>
            </a:fld>
            <a:endParaRPr lang="en-US"/>
          </a:p>
        </p:txBody>
      </p:sp>
      <p:sp>
        <p:nvSpPr>
          <p:cNvPr id="5" name="Footer Placeholder 4">
            <a:extLst>
              <a:ext uri="{FF2B5EF4-FFF2-40B4-BE49-F238E27FC236}">
                <a16:creationId xmlns:a16="http://schemas.microsoft.com/office/drawing/2014/main" id="{12E183B5-9DA3-4C23-9DE6-D5060A98CE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C9E576-60CE-4124-A526-3A4BA602A1FA}"/>
              </a:ext>
            </a:extLst>
          </p:cNvPr>
          <p:cNvSpPr>
            <a:spLocks noGrp="1"/>
          </p:cNvSpPr>
          <p:nvPr>
            <p:ph type="sldNum" sz="quarter" idx="12"/>
          </p:nvPr>
        </p:nvSpPr>
        <p:spPr/>
        <p:txBody>
          <a:bodyPr/>
          <a:lstStyle/>
          <a:p>
            <a:fld id="{F1F19FFE-1625-4681-A4EB-9D6174F15B47}" type="slidenum">
              <a:rPr lang="en-US" smtClean="0"/>
              <a:t>‹#›</a:t>
            </a:fld>
            <a:endParaRPr lang="en-US"/>
          </a:p>
        </p:txBody>
      </p:sp>
    </p:spTree>
    <p:extLst>
      <p:ext uri="{BB962C8B-B14F-4D97-AF65-F5344CB8AC3E}">
        <p14:creationId xmlns:p14="http://schemas.microsoft.com/office/powerpoint/2010/main" val="26163736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25758-1EB2-49B9-86A1-B49DFD34B3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823DE6-01A0-4616-95AE-6900468B153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3DAAF9-B3E7-475A-A3F6-BC3C0F9295F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64BCFF-D865-4753-8508-1E7B66F2E360}"/>
              </a:ext>
            </a:extLst>
          </p:cNvPr>
          <p:cNvSpPr>
            <a:spLocks noGrp="1"/>
          </p:cNvSpPr>
          <p:nvPr>
            <p:ph type="dt" sz="half" idx="10"/>
          </p:nvPr>
        </p:nvSpPr>
        <p:spPr/>
        <p:txBody>
          <a:bodyPr/>
          <a:lstStyle/>
          <a:p>
            <a:fld id="{18A5D663-3AEC-4CE4-87DE-02D202CC1ABC}" type="datetimeFigureOut">
              <a:rPr lang="en-US" smtClean="0"/>
              <a:t>11/5/2021</a:t>
            </a:fld>
            <a:endParaRPr lang="en-US"/>
          </a:p>
        </p:txBody>
      </p:sp>
      <p:sp>
        <p:nvSpPr>
          <p:cNvPr id="6" name="Footer Placeholder 5">
            <a:extLst>
              <a:ext uri="{FF2B5EF4-FFF2-40B4-BE49-F238E27FC236}">
                <a16:creationId xmlns:a16="http://schemas.microsoft.com/office/drawing/2014/main" id="{45BE0526-2C7A-4F56-B9ED-39AB49F5CA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77A704-BAD2-4097-ABF5-46C44C7CD181}"/>
              </a:ext>
            </a:extLst>
          </p:cNvPr>
          <p:cNvSpPr>
            <a:spLocks noGrp="1"/>
          </p:cNvSpPr>
          <p:nvPr>
            <p:ph type="sldNum" sz="quarter" idx="12"/>
          </p:nvPr>
        </p:nvSpPr>
        <p:spPr/>
        <p:txBody>
          <a:bodyPr/>
          <a:lstStyle/>
          <a:p>
            <a:fld id="{F1F19FFE-1625-4681-A4EB-9D6174F15B47}" type="slidenum">
              <a:rPr lang="en-US" smtClean="0"/>
              <a:t>‹#›</a:t>
            </a:fld>
            <a:endParaRPr lang="en-US"/>
          </a:p>
        </p:txBody>
      </p:sp>
    </p:spTree>
    <p:extLst>
      <p:ext uri="{BB962C8B-B14F-4D97-AF65-F5344CB8AC3E}">
        <p14:creationId xmlns:p14="http://schemas.microsoft.com/office/powerpoint/2010/main" val="16051728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925D5-8CAC-4E9B-86A1-DF087F0E37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A4C610-A53E-4D91-973F-6357684F11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E33CB6-BADC-4FE2-AB2E-33949FDFFFC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CB02C5-C4E5-4F3F-9892-2286C7823E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1489496-897A-4C77-B4FE-81555320720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6CF373-E69E-418D-9276-E7E42DCFF5DD}"/>
              </a:ext>
            </a:extLst>
          </p:cNvPr>
          <p:cNvSpPr>
            <a:spLocks noGrp="1"/>
          </p:cNvSpPr>
          <p:nvPr>
            <p:ph type="dt" sz="half" idx="10"/>
          </p:nvPr>
        </p:nvSpPr>
        <p:spPr/>
        <p:txBody>
          <a:bodyPr/>
          <a:lstStyle/>
          <a:p>
            <a:fld id="{18A5D663-3AEC-4CE4-87DE-02D202CC1ABC}" type="datetimeFigureOut">
              <a:rPr lang="en-US" smtClean="0"/>
              <a:t>11/5/2021</a:t>
            </a:fld>
            <a:endParaRPr lang="en-US"/>
          </a:p>
        </p:txBody>
      </p:sp>
      <p:sp>
        <p:nvSpPr>
          <p:cNvPr id="8" name="Footer Placeholder 7">
            <a:extLst>
              <a:ext uri="{FF2B5EF4-FFF2-40B4-BE49-F238E27FC236}">
                <a16:creationId xmlns:a16="http://schemas.microsoft.com/office/drawing/2014/main" id="{ACDBA981-8C73-460D-B664-5D01B3B9C0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0F5390-38FE-494C-90C8-9B11BCA8BA18}"/>
              </a:ext>
            </a:extLst>
          </p:cNvPr>
          <p:cNvSpPr>
            <a:spLocks noGrp="1"/>
          </p:cNvSpPr>
          <p:nvPr>
            <p:ph type="sldNum" sz="quarter" idx="12"/>
          </p:nvPr>
        </p:nvSpPr>
        <p:spPr/>
        <p:txBody>
          <a:bodyPr/>
          <a:lstStyle/>
          <a:p>
            <a:fld id="{F1F19FFE-1625-4681-A4EB-9D6174F15B47}" type="slidenum">
              <a:rPr lang="en-US" smtClean="0"/>
              <a:t>‹#›</a:t>
            </a:fld>
            <a:endParaRPr lang="en-US"/>
          </a:p>
        </p:txBody>
      </p:sp>
    </p:spTree>
    <p:extLst>
      <p:ext uri="{BB962C8B-B14F-4D97-AF65-F5344CB8AC3E}">
        <p14:creationId xmlns:p14="http://schemas.microsoft.com/office/powerpoint/2010/main" val="27803791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E45CC-7474-4500-88BE-41AE8AE337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C58CD0-C3C5-4044-AA76-242792AF60B9}"/>
              </a:ext>
            </a:extLst>
          </p:cNvPr>
          <p:cNvSpPr>
            <a:spLocks noGrp="1"/>
          </p:cNvSpPr>
          <p:nvPr>
            <p:ph type="dt" sz="half" idx="10"/>
          </p:nvPr>
        </p:nvSpPr>
        <p:spPr/>
        <p:txBody>
          <a:bodyPr/>
          <a:lstStyle/>
          <a:p>
            <a:fld id="{18A5D663-3AEC-4CE4-87DE-02D202CC1ABC}" type="datetimeFigureOut">
              <a:rPr lang="en-US" smtClean="0"/>
              <a:t>11/5/2021</a:t>
            </a:fld>
            <a:endParaRPr lang="en-US"/>
          </a:p>
        </p:txBody>
      </p:sp>
      <p:sp>
        <p:nvSpPr>
          <p:cNvPr id="4" name="Footer Placeholder 3">
            <a:extLst>
              <a:ext uri="{FF2B5EF4-FFF2-40B4-BE49-F238E27FC236}">
                <a16:creationId xmlns:a16="http://schemas.microsoft.com/office/drawing/2014/main" id="{1F8B16B1-8906-4A07-AA52-2AD09C1572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5D628B-50BE-4CF3-B740-9D2780BFF415}"/>
              </a:ext>
            </a:extLst>
          </p:cNvPr>
          <p:cNvSpPr>
            <a:spLocks noGrp="1"/>
          </p:cNvSpPr>
          <p:nvPr>
            <p:ph type="sldNum" sz="quarter" idx="12"/>
          </p:nvPr>
        </p:nvSpPr>
        <p:spPr/>
        <p:txBody>
          <a:bodyPr/>
          <a:lstStyle/>
          <a:p>
            <a:fld id="{F1F19FFE-1625-4681-A4EB-9D6174F15B47}" type="slidenum">
              <a:rPr lang="en-US" smtClean="0"/>
              <a:t>‹#›</a:t>
            </a:fld>
            <a:endParaRPr lang="en-US"/>
          </a:p>
        </p:txBody>
      </p:sp>
    </p:spTree>
    <p:extLst>
      <p:ext uri="{BB962C8B-B14F-4D97-AF65-F5344CB8AC3E}">
        <p14:creationId xmlns:p14="http://schemas.microsoft.com/office/powerpoint/2010/main" val="41957502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0243EB-9B87-4568-8BA1-CAAA8DA41922}"/>
              </a:ext>
            </a:extLst>
          </p:cNvPr>
          <p:cNvSpPr>
            <a:spLocks noGrp="1"/>
          </p:cNvSpPr>
          <p:nvPr>
            <p:ph type="dt" sz="half" idx="10"/>
          </p:nvPr>
        </p:nvSpPr>
        <p:spPr/>
        <p:txBody>
          <a:bodyPr/>
          <a:lstStyle/>
          <a:p>
            <a:fld id="{18A5D663-3AEC-4CE4-87DE-02D202CC1ABC}" type="datetimeFigureOut">
              <a:rPr lang="en-US" smtClean="0"/>
              <a:t>11/5/2021</a:t>
            </a:fld>
            <a:endParaRPr lang="en-US"/>
          </a:p>
        </p:txBody>
      </p:sp>
      <p:sp>
        <p:nvSpPr>
          <p:cNvPr id="3" name="Footer Placeholder 2">
            <a:extLst>
              <a:ext uri="{FF2B5EF4-FFF2-40B4-BE49-F238E27FC236}">
                <a16:creationId xmlns:a16="http://schemas.microsoft.com/office/drawing/2014/main" id="{10B83B25-9025-4BE6-8064-6524D5D00F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85F0E7-3DEC-4F27-871D-A603D18AB86B}"/>
              </a:ext>
            </a:extLst>
          </p:cNvPr>
          <p:cNvSpPr>
            <a:spLocks noGrp="1"/>
          </p:cNvSpPr>
          <p:nvPr>
            <p:ph type="sldNum" sz="quarter" idx="12"/>
          </p:nvPr>
        </p:nvSpPr>
        <p:spPr/>
        <p:txBody>
          <a:bodyPr/>
          <a:lstStyle/>
          <a:p>
            <a:fld id="{F1F19FFE-1625-4681-A4EB-9D6174F15B47}" type="slidenum">
              <a:rPr lang="en-US" smtClean="0"/>
              <a:t>‹#›</a:t>
            </a:fld>
            <a:endParaRPr lang="en-US"/>
          </a:p>
        </p:txBody>
      </p:sp>
    </p:spTree>
    <p:extLst>
      <p:ext uri="{BB962C8B-B14F-4D97-AF65-F5344CB8AC3E}">
        <p14:creationId xmlns:p14="http://schemas.microsoft.com/office/powerpoint/2010/main" val="5083013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00CFC-DF17-4975-B12E-5EB6185307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AD1B8C-D2F9-4886-9F22-D3E64427DE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03CCEA-9C8D-4CEE-B390-A8316EF259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663310D-7B2F-4259-BCC6-E76896411420}"/>
              </a:ext>
            </a:extLst>
          </p:cNvPr>
          <p:cNvSpPr>
            <a:spLocks noGrp="1"/>
          </p:cNvSpPr>
          <p:nvPr>
            <p:ph type="dt" sz="half" idx="10"/>
          </p:nvPr>
        </p:nvSpPr>
        <p:spPr/>
        <p:txBody>
          <a:bodyPr/>
          <a:lstStyle/>
          <a:p>
            <a:fld id="{18A5D663-3AEC-4CE4-87DE-02D202CC1ABC}" type="datetimeFigureOut">
              <a:rPr lang="en-US" smtClean="0"/>
              <a:t>11/5/2021</a:t>
            </a:fld>
            <a:endParaRPr lang="en-US"/>
          </a:p>
        </p:txBody>
      </p:sp>
      <p:sp>
        <p:nvSpPr>
          <p:cNvPr id="6" name="Footer Placeholder 5">
            <a:extLst>
              <a:ext uri="{FF2B5EF4-FFF2-40B4-BE49-F238E27FC236}">
                <a16:creationId xmlns:a16="http://schemas.microsoft.com/office/drawing/2014/main" id="{8BAA67CF-0E18-4C29-9FB3-87CB78A976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E491A3-A620-433E-AD64-158A6DC2749D}"/>
              </a:ext>
            </a:extLst>
          </p:cNvPr>
          <p:cNvSpPr>
            <a:spLocks noGrp="1"/>
          </p:cNvSpPr>
          <p:nvPr>
            <p:ph type="sldNum" sz="quarter" idx="12"/>
          </p:nvPr>
        </p:nvSpPr>
        <p:spPr/>
        <p:txBody>
          <a:bodyPr/>
          <a:lstStyle/>
          <a:p>
            <a:fld id="{F1F19FFE-1625-4681-A4EB-9D6174F15B47}" type="slidenum">
              <a:rPr lang="en-US" smtClean="0"/>
              <a:t>‹#›</a:t>
            </a:fld>
            <a:endParaRPr lang="en-US"/>
          </a:p>
        </p:txBody>
      </p:sp>
    </p:spTree>
    <p:extLst>
      <p:ext uri="{BB962C8B-B14F-4D97-AF65-F5344CB8AC3E}">
        <p14:creationId xmlns:p14="http://schemas.microsoft.com/office/powerpoint/2010/main" val="892651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8926F-3DC6-4312-AADB-701929162E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13ADFF-1942-4142-B603-250425C1F1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BAF4BE-A79C-4C32-A5BE-567B0981DD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65D38C1-54C4-4F0E-AF11-580ADE2D7350}"/>
              </a:ext>
            </a:extLst>
          </p:cNvPr>
          <p:cNvSpPr>
            <a:spLocks noGrp="1"/>
          </p:cNvSpPr>
          <p:nvPr>
            <p:ph type="dt" sz="half" idx="10"/>
          </p:nvPr>
        </p:nvSpPr>
        <p:spPr/>
        <p:txBody>
          <a:bodyPr/>
          <a:lstStyle/>
          <a:p>
            <a:fld id="{18A5D663-3AEC-4CE4-87DE-02D202CC1ABC}" type="datetimeFigureOut">
              <a:rPr lang="en-US" smtClean="0"/>
              <a:t>11/5/2021</a:t>
            </a:fld>
            <a:endParaRPr lang="en-US"/>
          </a:p>
        </p:txBody>
      </p:sp>
      <p:sp>
        <p:nvSpPr>
          <p:cNvPr id="6" name="Footer Placeholder 5">
            <a:extLst>
              <a:ext uri="{FF2B5EF4-FFF2-40B4-BE49-F238E27FC236}">
                <a16:creationId xmlns:a16="http://schemas.microsoft.com/office/drawing/2014/main" id="{3A9AED2D-4CB0-45EC-95C8-A34F256BD2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C49001-08A8-4B5B-B5CD-04EA7D91B76B}"/>
              </a:ext>
            </a:extLst>
          </p:cNvPr>
          <p:cNvSpPr>
            <a:spLocks noGrp="1"/>
          </p:cNvSpPr>
          <p:nvPr>
            <p:ph type="sldNum" sz="quarter" idx="12"/>
          </p:nvPr>
        </p:nvSpPr>
        <p:spPr/>
        <p:txBody>
          <a:bodyPr/>
          <a:lstStyle/>
          <a:p>
            <a:fld id="{F1F19FFE-1625-4681-A4EB-9D6174F15B47}" type="slidenum">
              <a:rPr lang="en-US" smtClean="0"/>
              <a:t>‹#›</a:t>
            </a:fld>
            <a:endParaRPr lang="en-US"/>
          </a:p>
        </p:txBody>
      </p:sp>
    </p:spTree>
    <p:extLst>
      <p:ext uri="{BB962C8B-B14F-4D97-AF65-F5344CB8AC3E}">
        <p14:creationId xmlns:p14="http://schemas.microsoft.com/office/powerpoint/2010/main" val="39160129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EB50E-D203-46A7-83A2-C92C1793A6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F29812-1E2B-4317-A631-B13936C2C21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2E21CF-1F46-4F19-9F9A-BE4D0304E1B6}"/>
              </a:ext>
            </a:extLst>
          </p:cNvPr>
          <p:cNvSpPr>
            <a:spLocks noGrp="1"/>
          </p:cNvSpPr>
          <p:nvPr>
            <p:ph type="dt" sz="half" idx="10"/>
          </p:nvPr>
        </p:nvSpPr>
        <p:spPr/>
        <p:txBody>
          <a:bodyPr/>
          <a:lstStyle/>
          <a:p>
            <a:fld id="{18A5D663-3AEC-4CE4-87DE-02D202CC1ABC}" type="datetimeFigureOut">
              <a:rPr lang="en-US" smtClean="0"/>
              <a:t>11/5/2021</a:t>
            </a:fld>
            <a:endParaRPr lang="en-US"/>
          </a:p>
        </p:txBody>
      </p:sp>
      <p:sp>
        <p:nvSpPr>
          <p:cNvPr id="5" name="Footer Placeholder 4">
            <a:extLst>
              <a:ext uri="{FF2B5EF4-FFF2-40B4-BE49-F238E27FC236}">
                <a16:creationId xmlns:a16="http://schemas.microsoft.com/office/drawing/2014/main" id="{D75F43F6-D6A8-494D-B129-D7787F6C0B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3E4D73-91D2-4E9D-9A1B-C6301FB7138B}"/>
              </a:ext>
            </a:extLst>
          </p:cNvPr>
          <p:cNvSpPr>
            <a:spLocks noGrp="1"/>
          </p:cNvSpPr>
          <p:nvPr>
            <p:ph type="sldNum" sz="quarter" idx="12"/>
          </p:nvPr>
        </p:nvSpPr>
        <p:spPr/>
        <p:txBody>
          <a:bodyPr/>
          <a:lstStyle/>
          <a:p>
            <a:fld id="{F1F19FFE-1625-4681-A4EB-9D6174F15B47}" type="slidenum">
              <a:rPr lang="en-US" smtClean="0"/>
              <a:t>‹#›</a:t>
            </a:fld>
            <a:endParaRPr lang="en-US"/>
          </a:p>
        </p:txBody>
      </p:sp>
    </p:spTree>
    <p:extLst>
      <p:ext uri="{BB962C8B-B14F-4D97-AF65-F5344CB8AC3E}">
        <p14:creationId xmlns:p14="http://schemas.microsoft.com/office/powerpoint/2010/main" val="13698288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BE416A-E637-41FB-BC76-76E916E941E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028DEB-5464-495A-8831-B8A52D61B73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422EE1-0921-4DC0-9E1C-E1469EFA5E77}"/>
              </a:ext>
            </a:extLst>
          </p:cNvPr>
          <p:cNvSpPr>
            <a:spLocks noGrp="1"/>
          </p:cNvSpPr>
          <p:nvPr>
            <p:ph type="dt" sz="half" idx="10"/>
          </p:nvPr>
        </p:nvSpPr>
        <p:spPr/>
        <p:txBody>
          <a:bodyPr/>
          <a:lstStyle/>
          <a:p>
            <a:fld id="{18A5D663-3AEC-4CE4-87DE-02D202CC1ABC}" type="datetimeFigureOut">
              <a:rPr lang="en-US" smtClean="0"/>
              <a:t>11/5/2021</a:t>
            </a:fld>
            <a:endParaRPr lang="en-US"/>
          </a:p>
        </p:txBody>
      </p:sp>
      <p:sp>
        <p:nvSpPr>
          <p:cNvPr id="5" name="Footer Placeholder 4">
            <a:extLst>
              <a:ext uri="{FF2B5EF4-FFF2-40B4-BE49-F238E27FC236}">
                <a16:creationId xmlns:a16="http://schemas.microsoft.com/office/drawing/2014/main" id="{4CFB88B6-D544-4912-B1A5-F50B9B0470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F0DDDC-3A3F-43B8-9B8D-8976BAFB4287}"/>
              </a:ext>
            </a:extLst>
          </p:cNvPr>
          <p:cNvSpPr>
            <a:spLocks noGrp="1"/>
          </p:cNvSpPr>
          <p:nvPr>
            <p:ph type="sldNum" sz="quarter" idx="12"/>
          </p:nvPr>
        </p:nvSpPr>
        <p:spPr/>
        <p:txBody>
          <a:bodyPr/>
          <a:lstStyle/>
          <a:p>
            <a:fld id="{F1F19FFE-1625-4681-A4EB-9D6174F15B47}" type="slidenum">
              <a:rPr lang="en-US" smtClean="0"/>
              <a:t>‹#›</a:t>
            </a:fld>
            <a:endParaRPr lang="en-US"/>
          </a:p>
        </p:txBody>
      </p:sp>
    </p:spTree>
    <p:extLst>
      <p:ext uri="{BB962C8B-B14F-4D97-AF65-F5344CB8AC3E}">
        <p14:creationId xmlns:p14="http://schemas.microsoft.com/office/powerpoint/2010/main" val="720338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07EF-706F-47DD-B487-7C3E4EDE1945}"/>
              </a:ext>
            </a:extLst>
          </p:cNvPr>
          <p:cNvSpPr>
            <a:spLocks noGrp="1"/>
          </p:cNvSpPr>
          <p:nvPr>
            <p:ph type="title"/>
          </p:nvPr>
        </p:nvSpPr>
        <p:spPr>
          <a:xfrm>
            <a:off x="1071607" y="1011238"/>
            <a:ext cx="3906000" cy="1292400"/>
          </a:xfrm>
        </p:spPr>
        <p:txBody>
          <a:bodyPr anchor="t" anchorCtr="0">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8298442-7D9F-4D62-866B-FBA382F06C4C}"/>
              </a:ext>
            </a:extLst>
          </p:cNvPr>
          <p:cNvSpPr>
            <a:spLocks noGrp="1"/>
          </p:cNvSpPr>
          <p:nvPr>
            <p:ph idx="1"/>
          </p:nvPr>
        </p:nvSpPr>
        <p:spPr>
          <a:xfrm>
            <a:off x="5537200" y="955230"/>
            <a:ext cx="5583193" cy="4813745"/>
          </a:xfrm>
        </p:spPr>
        <p:txBody>
          <a:bodyPr/>
          <a:lstStyle>
            <a:lvl1pPr marL="0" indent="0">
              <a:lnSpc>
                <a:spcPct val="100000"/>
              </a:lnSpc>
              <a:buFontTx/>
              <a:buNone/>
              <a:defRPr sz="4800"/>
            </a:lvl1pPr>
            <a:lvl2pPr marL="0">
              <a:lnSpc>
                <a:spcPct val="100000"/>
              </a:lnSpc>
              <a:defRPr sz="4800"/>
            </a:lvl2pPr>
            <a:lvl3pPr marL="0" indent="0">
              <a:buNone/>
              <a:defRPr sz="2000"/>
            </a:lvl3pPr>
            <a:lvl4pPr marL="0">
              <a:defRPr sz="2000"/>
            </a:lvl4pPr>
            <a:lvl5pPr marL="360000">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67D1DB7-AC43-460E-B3C5-9F8B37D1B50A}"/>
              </a:ext>
            </a:extLst>
          </p:cNvPr>
          <p:cNvSpPr>
            <a:spLocks noGrp="1"/>
          </p:cNvSpPr>
          <p:nvPr>
            <p:ph type="body" sz="half" idx="2"/>
          </p:nvPr>
        </p:nvSpPr>
        <p:spPr>
          <a:xfrm>
            <a:off x="1079499" y="2664000"/>
            <a:ext cx="3905999" cy="3106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0C5DE9-6995-4F6E-AF64-6CE9A677971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6" name="Footer Placeholder 5">
            <a:extLst>
              <a:ext uri="{FF2B5EF4-FFF2-40B4-BE49-F238E27FC236}">
                <a16:creationId xmlns:a16="http://schemas.microsoft.com/office/drawing/2014/main" id="{388BC655-2B4D-48CA-90B9-740400332295}"/>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14A7E0-1D83-4CE0-9FFE-3EEE2B3C27E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5737707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724401"/>
            <a:ext cx="10363200" cy="1774825"/>
          </a:xfrm>
          <a:solidFill>
            <a:srgbClr val="C3FF57"/>
          </a:solidFill>
          <a:ln w="76200">
            <a:solidFill>
              <a:srgbClr val="3399FF"/>
            </a:solidFill>
          </a:ln>
        </p:spPr>
        <p:txBody>
          <a:bodyPr>
            <a:normAutofit/>
          </a:bodyPr>
          <a:lstStyle>
            <a:lvl1pPr>
              <a:defRPr sz="4800" b="1"/>
            </a:lvl1pPr>
          </a:lstStyle>
          <a:p>
            <a:r>
              <a:rPr lang="en-US" dirty="0"/>
              <a:t>Click to edit Master title style</a:t>
            </a:r>
          </a:p>
        </p:txBody>
      </p:sp>
      <p:grpSp>
        <p:nvGrpSpPr>
          <p:cNvPr id="8" name="Group 7"/>
          <p:cNvGrpSpPr/>
          <p:nvPr userDrawn="1"/>
        </p:nvGrpSpPr>
        <p:grpSpPr>
          <a:xfrm>
            <a:off x="508000" y="381000"/>
            <a:ext cx="11176000" cy="4495800"/>
            <a:chOff x="228600" y="228600"/>
            <a:chExt cx="8686800" cy="4800600"/>
          </a:xfrm>
        </p:grpSpPr>
        <p:sp>
          <p:nvSpPr>
            <p:cNvPr id="9" name="Rounded Rectangle 8"/>
            <p:cNvSpPr/>
            <p:nvPr/>
          </p:nvSpPr>
          <p:spPr>
            <a:xfrm>
              <a:off x="228600" y="228600"/>
              <a:ext cx="8686800" cy="4800600"/>
            </a:xfrm>
            <a:prstGeom prst="roundRect">
              <a:avLst>
                <a:gd name="adj" fmla="val 7558"/>
              </a:avLst>
            </a:prstGeom>
            <a:solidFill>
              <a:schemeClr val="bg1"/>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noFill/>
              </a:endParaRPr>
            </a:p>
          </p:txBody>
        </p:sp>
        <p:pic>
          <p:nvPicPr>
            <p:cNvPr id="10" name="Picture 9" descr="Title.jpg"/>
            <p:cNvPicPr>
              <a:picLocks noChangeAspect="1"/>
            </p:cNvPicPr>
            <p:nvPr/>
          </p:nvPicPr>
          <p:blipFill>
            <a:blip r:embed="rId2" cstate="print"/>
            <a:stretch>
              <a:fillRect/>
            </a:stretch>
          </p:blipFill>
          <p:spPr>
            <a:xfrm>
              <a:off x="533400" y="533400"/>
              <a:ext cx="8065155" cy="4191000"/>
            </a:xfrm>
            <a:prstGeom prst="rect">
              <a:avLst/>
            </a:prstGeom>
            <a:ln>
              <a:noFill/>
            </a:ln>
          </p:spPr>
        </p:pic>
      </p:gr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70293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5105400"/>
          </a:xfrm>
          <a:prstGeom prst="roundRect">
            <a:avLst>
              <a:gd name="adj" fmla="val 3304"/>
            </a:avLst>
          </a:prstGeom>
          <a:solidFill>
            <a:schemeClr val="bg1"/>
          </a:solidFill>
          <a:ln w="76200">
            <a:solidFill>
              <a:srgbClr val="3399FF"/>
            </a:solidFill>
          </a:ln>
        </p:spPr>
        <p:txBody>
          <a:bodyPr lIns="91440" tIns="36576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74638"/>
            <a:ext cx="12090400" cy="1249362"/>
          </a:xfrm>
          <a:prstGeom prst="roundRect">
            <a:avLst>
              <a:gd name="adj" fmla="val 10572"/>
            </a:avLst>
          </a:prstGeom>
          <a:solidFill>
            <a:srgbClr val="C3FF57"/>
          </a:solidFill>
          <a:ln w="76200">
            <a:solidFill>
              <a:srgbClr val="FF9900"/>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58652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10972800" cy="5105400"/>
          </a:xfrm>
          <a:prstGeom prst="roundRect">
            <a:avLst>
              <a:gd name="adj" fmla="val 3304"/>
            </a:avLst>
          </a:prstGeom>
          <a:solidFill>
            <a:schemeClr val="bg1"/>
          </a:solidFill>
          <a:ln w="76200">
            <a:solidFill>
              <a:srgbClr val="B2FF4D"/>
            </a:solidFill>
          </a:ln>
        </p:spPr>
        <p:txBody>
          <a:bodyPr lIns="91440" tIns="9144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5334000"/>
            <a:ext cx="12090400" cy="1249362"/>
          </a:xfrm>
          <a:prstGeom prst="roundRect">
            <a:avLst>
              <a:gd name="adj" fmla="val 10572"/>
            </a:avLst>
          </a:prstGeom>
          <a:solidFill>
            <a:srgbClr val="FFCE85"/>
          </a:solidFill>
          <a:ln w="76200">
            <a:solidFill>
              <a:srgbClr val="3399FF"/>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62544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0600"/>
            <a:ext cx="10566400" cy="5257800"/>
          </a:xfrm>
          <a:prstGeom prst="roundRect">
            <a:avLst>
              <a:gd name="adj" fmla="val 3304"/>
            </a:avLst>
          </a:prstGeom>
          <a:solidFill>
            <a:schemeClr val="bg1"/>
          </a:solidFill>
          <a:ln w="76200">
            <a:solidFill>
              <a:srgbClr val="FF9900"/>
            </a:solidFill>
          </a:ln>
        </p:spPr>
        <p:txBody>
          <a:bodyPr lIns="91440" tIns="36576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08000" y="-152400"/>
            <a:ext cx="11176000" cy="1371600"/>
          </a:xfrm>
          <a:prstGeom prst="roundRect">
            <a:avLst>
              <a:gd name="adj" fmla="val 10572"/>
            </a:avLst>
          </a:prstGeom>
          <a:solidFill>
            <a:srgbClr val="3399FF"/>
          </a:solidFill>
          <a:ln w="76200">
            <a:solidFill>
              <a:srgbClr val="B2FF4D"/>
            </a:solidFill>
          </a:ln>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90015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ppt_x</p:attrName>
                                        </p:attrNameLst>
                                      </p:cBhvr>
                                      <p:tavLst>
                                        <p:tav tm="0">
                                          <p:val>
                                            <p:strVal val="#ppt_x"/>
                                          </p:val>
                                        </p:tav>
                                        <p:tav tm="100000">
                                          <p:val>
                                            <p:strVal val="#ppt_x"/>
                                          </p:val>
                                        </p:tav>
                                      </p:tavLst>
                                    </p:anim>
                                    <p:anim calcmode="lin" valueType="num">
                                      <p:cBhvr>
                                        <p:cTn id="13" dur="500" fill="hold"/>
                                        <p:tgtEl>
                                          <p:spTgt spid="3">
                                            <p:bg/>
                                          </p:spTgt>
                                        </p:tgtEl>
                                        <p:attrNameLst>
                                          <p:attrName>ppt_y</p:attrName>
                                        </p:attrNameLst>
                                      </p:cBhvr>
                                      <p:tavLst>
                                        <p:tav tm="0">
                                          <p:val>
                                            <p:strVal val="#ppt_y-#ppt_h/2"/>
                                          </p:val>
                                        </p:tav>
                                        <p:tav tm="100000">
                                          <p:val>
                                            <p:strVal val="#ppt_y"/>
                                          </p:val>
                                        </p:tav>
                                      </p:tavLst>
                                    </p:anim>
                                    <p:anim calcmode="lin" valueType="num">
                                      <p:cBhvr>
                                        <p:cTn id="14" dur="500" fill="hold"/>
                                        <p:tgtEl>
                                          <p:spTgt spid="3">
                                            <p:bg/>
                                          </p:spTgt>
                                        </p:tgtEl>
                                        <p:attrNameLst>
                                          <p:attrName>ppt_w</p:attrName>
                                        </p:attrNameLst>
                                      </p:cBhvr>
                                      <p:tavLst>
                                        <p:tav tm="0">
                                          <p:val>
                                            <p:strVal val="#ppt_w"/>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5105400"/>
          </a:xfrm>
          <a:prstGeom prst="roundRect">
            <a:avLst>
              <a:gd name="adj" fmla="val 3304"/>
            </a:avLst>
          </a:prstGeom>
          <a:solidFill>
            <a:schemeClr val="bg1"/>
          </a:solidFill>
          <a:ln w="76200">
            <a:solidFill>
              <a:srgbClr val="3399FF"/>
            </a:solidFill>
          </a:ln>
        </p:spPr>
        <p:txBody>
          <a:bodyPr lIns="91440" tIns="36576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74638"/>
            <a:ext cx="12090400" cy="1249362"/>
          </a:xfrm>
          <a:prstGeom prst="roundRect">
            <a:avLst>
              <a:gd name="adj" fmla="val 10572"/>
            </a:avLst>
          </a:prstGeom>
          <a:solidFill>
            <a:srgbClr val="C3FF57"/>
          </a:solidFill>
          <a:ln w="76200">
            <a:solidFill>
              <a:srgbClr val="FF9900"/>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265186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10972800" cy="5105400"/>
          </a:xfrm>
          <a:prstGeom prst="roundRect">
            <a:avLst>
              <a:gd name="adj" fmla="val 3304"/>
            </a:avLst>
          </a:prstGeom>
          <a:solidFill>
            <a:schemeClr val="bg1"/>
          </a:solidFill>
          <a:ln w="76200">
            <a:solidFill>
              <a:srgbClr val="B2FF4D"/>
            </a:solidFill>
          </a:ln>
        </p:spPr>
        <p:txBody>
          <a:bodyPr lIns="91440" tIns="91440" bIns="9144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5334000"/>
            <a:ext cx="12090400" cy="1249362"/>
          </a:xfrm>
          <a:prstGeom prst="roundRect">
            <a:avLst>
              <a:gd name="adj" fmla="val 10572"/>
            </a:avLst>
          </a:prstGeom>
          <a:solidFill>
            <a:srgbClr val="FFCE85"/>
          </a:solidFill>
          <a:ln w="76200">
            <a:solidFill>
              <a:srgbClr val="3399FF"/>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256832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0600"/>
            <a:ext cx="10566400" cy="5257800"/>
          </a:xfrm>
          <a:prstGeom prst="roundRect">
            <a:avLst>
              <a:gd name="adj" fmla="val 3304"/>
            </a:avLst>
          </a:prstGeom>
          <a:solidFill>
            <a:schemeClr val="bg1"/>
          </a:solidFill>
          <a:ln w="76200">
            <a:solidFill>
              <a:srgbClr val="FF9900"/>
            </a:solidFill>
          </a:ln>
        </p:spPr>
        <p:txBody>
          <a:bodyPr lIns="91440" tIns="365760" bIns="9144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08000" y="-152400"/>
            <a:ext cx="11176000" cy="1371600"/>
          </a:xfrm>
          <a:prstGeom prst="roundRect">
            <a:avLst>
              <a:gd name="adj" fmla="val 10572"/>
            </a:avLst>
          </a:prstGeom>
          <a:solidFill>
            <a:srgbClr val="3399FF"/>
          </a:solidFill>
          <a:ln w="76200">
            <a:solidFill>
              <a:srgbClr val="B2FF4D"/>
            </a:solidFill>
          </a:ln>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724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ppt_x</p:attrName>
                                        </p:attrNameLst>
                                      </p:cBhvr>
                                      <p:tavLst>
                                        <p:tav tm="0">
                                          <p:val>
                                            <p:strVal val="#ppt_x"/>
                                          </p:val>
                                        </p:tav>
                                        <p:tav tm="100000">
                                          <p:val>
                                            <p:strVal val="#ppt_x"/>
                                          </p:val>
                                        </p:tav>
                                      </p:tavLst>
                                    </p:anim>
                                    <p:anim calcmode="lin" valueType="num">
                                      <p:cBhvr>
                                        <p:cTn id="13" dur="500" fill="hold"/>
                                        <p:tgtEl>
                                          <p:spTgt spid="3">
                                            <p:bg/>
                                          </p:spTgt>
                                        </p:tgtEl>
                                        <p:attrNameLst>
                                          <p:attrName>ppt_y</p:attrName>
                                        </p:attrNameLst>
                                      </p:cBhvr>
                                      <p:tavLst>
                                        <p:tav tm="0">
                                          <p:val>
                                            <p:strVal val="#ppt_y-#ppt_h/2"/>
                                          </p:val>
                                        </p:tav>
                                        <p:tav tm="100000">
                                          <p:val>
                                            <p:strVal val="#ppt_y"/>
                                          </p:val>
                                        </p:tav>
                                      </p:tavLst>
                                    </p:anim>
                                    <p:anim calcmode="lin" valueType="num">
                                      <p:cBhvr>
                                        <p:cTn id="14" dur="500" fill="hold"/>
                                        <p:tgtEl>
                                          <p:spTgt spid="3">
                                            <p:bg/>
                                          </p:spTgt>
                                        </p:tgtEl>
                                        <p:attrNameLst>
                                          <p:attrName>ppt_w</p:attrName>
                                        </p:attrNameLst>
                                      </p:cBhvr>
                                      <p:tavLst>
                                        <p:tav tm="0">
                                          <p:val>
                                            <p:strVal val="#ppt_w"/>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4" name="Rounded Rectangle 3"/>
          <p:cNvSpPr/>
          <p:nvPr userDrawn="1"/>
        </p:nvSpPr>
        <p:spPr>
          <a:xfrm>
            <a:off x="711200" y="533400"/>
            <a:ext cx="10769600" cy="5791200"/>
          </a:xfrm>
          <a:prstGeom prst="roundRect">
            <a:avLst>
              <a:gd name="adj" fmla="val 4477"/>
            </a:avLst>
          </a:prstGeom>
          <a:solidFill>
            <a:schemeClr val="bg1"/>
          </a:solidFill>
          <a:ln w="57150">
            <a:solidFill>
              <a:srgbClr val="B2F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5667087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71601"/>
            <a:ext cx="5384800" cy="4754563"/>
          </a:xfrm>
          <a:prstGeom prst="roundRect">
            <a:avLst>
              <a:gd name="adj" fmla="val 4884"/>
            </a:avLst>
          </a:prstGeom>
          <a:solidFill>
            <a:schemeClr val="bg1"/>
          </a:solidFill>
          <a:ln w="76200">
            <a:solidFill>
              <a:srgbClr val="3399FF"/>
            </a:solidFill>
          </a:ln>
        </p:spPr>
        <p:txBody>
          <a:bodyPr tIns="182880"/>
          <a:lstStyle>
            <a:lvl1pPr>
              <a:defRPr sz="2800" b="1"/>
            </a:lvl1pPr>
            <a:lvl2pPr>
              <a:defRPr sz="2400" b="1"/>
            </a:lvl2pPr>
            <a:lvl3pPr>
              <a:defRPr sz="2000" b="1"/>
            </a:lvl3pPr>
            <a:lvl4pPr>
              <a:defRPr sz="1800" b="1"/>
            </a:lvl4pPr>
            <a:lvl5pPr>
              <a:defRPr sz="1800" b="1"/>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371601"/>
            <a:ext cx="5384800" cy="4754563"/>
          </a:xfrm>
          <a:prstGeom prst="roundRect">
            <a:avLst>
              <a:gd name="adj" fmla="val 4653"/>
            </a:avLst>
          </a:prstGeom>
          <a:solidFill>
            <a:schemeClr val="bg1"/>
          </a:solidFill>
          <a:ln w="76200">
            <a:solidFill>
              <a:srgbClr val="3399FF"/>
            </a:solidFill>
          </a:ln>
        </p:spPr>
        <p:txBody>
          <a:bodyPr tIns="182880"/>
          <a:lstStyle>
            <a:lvl1pPr>
              <a:defRPr sz="2800" b="1"/>
            </a:lvl1pPr>
            <a:lvl2pPr>
              <a:defRPr sz="2400" b="1"/>
            </a:lvl2pPr>
            <a:lvl3pPr>
              <a:defRPr sz="2000" b="1"/>
            </a:lvl3pPr>
            <a:lvl4pPr>
              <a:defRPr sz="1800" b="1"/>
            </a:lvl4pPr>
            <a:lvl5pPr>
              <a:defRPr sz="1800" b="1"/>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28600"/>
            <a:ext cx="12090400" cy="1295400"/>
          </a:xfrm>
          <a:prstGeom prst="roundRect">
            <a:avLst>
              <a:gd name="adj" fmla="val 14506"/>
            </a:avLst>
          </a:prstGeom>
          <a:solidFill>
            <a:srgbClr val="C3FF57"/>
          </a:solidFill>
          <a:ln w="76200">
            <a:solidFill>
              <a:srgbClr val="FF9900"/>
            </a:solidFill>
          </a:ln>
        </p:spPr>
        <p:txBody>
          <a:bodyPr/>
          <a:lstStyle>
            <a:lvl1pPr marL="233363" indent="0">
              <a:defRPr b="1"/>
            </a:lvl1pPr>
          </a:lstStyle>
          <a:p>
            <a:r>
              <a:rPr lang="en-US" dirty="0"/>
              <a:t>Click to edit Master title style</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921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anim calcmode="lin" valueType="num">
                                      <p:cBhvr>
                                        <p:cTn id="15" dur="500" fill="hold"/>
                                        <p:tgtEl>
                                          <p:spTgt spid="3">
                                            <p:bg/>
                                          </p:spTgt>
                                        </p:tgtEl>
                                        <p:attrNameLst>
                                          <p:attrName>ppt_x</p:attrName>
                                        </p:attrNameLst>
                                      </p:cBhvr>
                                      <p:tavLst>
                                        <p:tav tm="0">
                                          <p:val>
                                            <p:strVal val="#ppt_x"/>
                                          </p:val>
                                        </p:tav>
                                        <p:tav tm="100000">
                                          <p:val>
                                            <p:strVal val="#ppt_x"/>
                                          </p:val>
                                        </p:tav>
                                      </p:tavLst>
                                    </p:anim>
                                    <p:anim calcmode="lin" valueType="num">
                                      <p:cBhvr>
                                        <p:cTn id="16" dur="500" fill="hold"/>
                                        <p:tgtEl>
                                          <p:spTgt spid="3">
                                            <p:bg/>
                                          </p:spTgt>
                                        </p:tgtEl>
                                        <p:attrNameLst>
                                          <p:attrName>ppt_y</p:attrName>
                                        </p:attrNameLst>
                                      </p:cBhvr>
                                      <p:tavLst>
                                        <p:tav tm="0">
                                          <p:val>
                                            <p:strVal val="#ppt_y-#ppt_h/2"/>
                                          </p:val>
                                        </p:tav>
                                        <p:tav tm="100000">
                                          <p:val>
                                            <p:strVal val="#ppt_y"/>
                                          </p:val>
                                        </p:tav>
                                      </p:tavLst>
                                    </p:anim>
                                    <p:anim calcmode="lin" valueType="num">
                                      <p:cBhvr>
                                        <p:cTn id="17" dur="500" fill="hold"/>
                                        <p:tgtEl>
                                          <p:spTgt spid="3">
                                            <p:bg/>
                                          </p:spTgt>
                                        </p:tgtEl>
                                        <p:attrNameLst>
                                          <p:attrName>ppt_w</p:attrName>
                                        </p:attrNameLst>
                                      </p:cBhvr>
                                      <p:tavLst>
                                        <p:tav tm="0">
                                          <p:val>
                                            <p:strVal val="#ppt_w"/>
                                          </p:val>
                                        </p:tav>
                                        <p:tav tm="100000">
                                          <p:val>
                                            <p:strVal val="#ppt_w"/>
                                          </p:val>
                                        </p:tav>
                                      </p:tavLst>
                                    </p:anim>
                                    <p:anim calcmode="lin" valueType="num">
                                      <p:cBhvr>
                                        <p:cTn id="18" dur="500" fill="hold"/>
                                        <p:tgtEl>
                                          <p:spTgt spid="3">
                                            <p:bg/>
                                          </p:spTgt>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1" fill="hold" grpId="0" nodeType="clickEffect">
                                  <p:stCondLst>
                                    <p:cond delay="0"/>
                                  </p:stCondLst>
                                  <p:childTnLst>
                                    <p:set>
                                      <p:cBhvr>
                                        <p:cTn id="46" dur="1" fill="hold">
                                          <p:stCondLst>
                                            <p:cond delay="0"/>
                                          </p:stCondLst>
                                        </p:cTn>
                                        <p:tgtEl>
                                          <p:spTgt spid="4">
                                            <p:bg/>
                                          </p:spTgt>
                                        </p:tgtEl>
                                        <p:attrNameLst>
                                          <p:attrName>style.visibility</p:attrName>
                                        </p:attrNameLst>
                                      </p:cBhvr>
                                      <p:to>
                                        <p:strVal val="visible"/>
                                      </p:to>
                                    </p:set>
                                    <p:anim calcmode="lin" valueType="num">
                                      <p:cBhvr>
                                        <p:cTn id="47" dur="500" fill="hold"/>
                                        <p:tgtEl>
                                          <p:spTgt spid="4">
                                            <p:bg/>
                                          </p:spTgt>
                                        </p:tgtEl>
                                        <p:attrNameLst>
                                          <p:attrName>ppt_x</p:attrName>
                                        </p:attrNameLst>
                                      </p:cBhvr>
                                      <p:tavLst>
                                        <p:tav tm="0">
                                          <p:val>
                                            <p:strVal val="#ppt_x"/>
                                          </p:val>
                                        </p:tav>
                                        <p:tav tm="100000">
                                          <p:val>
                                            <p:strVal val="#ppt_x"/>
                                          </p:val>
                                        </p:tav>
                                      </p:tavLst>
                                    </p:anim>
                                    <p:anim calcmode="lin" valueType="num">
                                      <p:cBhvr>
                                        <p:cTn id="48" dur="500" fill="hold"/>
                                        <p:tgtEl>
                                          <p:spTgt spid="4">
                                            <p:bg/>
                                          </p:spTgt>
                                        </p:tgtEl>
                                        <p:attrNameLst>
                                          <p:attrName>ppt_y</p:attrName>
                                        </p:attrNameLst>
                                      </p:cBhvr>
                                      <p:tavLst>
                                        <p:tav tm="0">
                                          <p:val>
                                            <p:strVal val="#ppt_y-#ppt_h/2"/>
                                          </p:val>
                                        </p:tav>
                                        <p:tav tm="100000">
                                          <p:val>
                                            <p:strVal val="#ppt_y"/>
                                          </p:val>
                                        </p:tav>
                                      </p:tavLst>
                                    </p:anim>
                                    <p:anim calcmode="lin" valueType="num">
                                      <p:cBhvr>
                                        <p:cTn id="49" dur="500" fill="hold"/>
                                        <p:tgtEl>
                                          <p:spTgt spid="4">
                                            <p:bg/>
                                          </p:spTgt>
                                        </p:tgtEl>
                                        <p:attrNameLst>
                                          <p:attrName>ppt_w</p:attrName>
                                        </p:attrNameLst>
                                      </p:cBhvr>
                                      <p:tavLst>
                                        <p:tav tm="0">
                                          <p:val>
                                            <p:strVal val="#ppt_w"/>
                                          </p:val>
                                        </p:tav>
                                        <p:tav tm="100000">
                                          <p:val>
                                            <p:strVal val="#ppt_w"/>
                                          </p:val>
                                        </p:tav>
                                      </p:tavLst>
                                    </p:anim>
                                    <p:anim calcmode="lin" valueType="num">
                                      <p:cBhvr>
                                        <p:cTn id="50" dur="500" fill="hold"/>
                                        <p:tgtEl>
                                          <p:spTgt spid="4">
                                            <p:bg/>
                                          </p:spTgt>
                                        </p:tgtEl>
                                        <p:attrNameLst>
                                          <p:attrName>ppt_h</p:attrName>
                                        </p:attrNameLst>
                                      </p:cBhvr>
                                      <p:tavLst>
                                        <p:tav tm="0">
                                          <p:val>
                                            <p:fltVal val="0"/>
                                          </p:val>
                                        </p:tav>
                                        <p:tav tm="100000">
                                          <p:val>
                                            <p:strVal val="#ppt_h"/>
                                          </p:val>
                                        </p:tav>
                                      </p:tavLst>
                                    </p:anim>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4">
                                            <p:txEl>
                                              <p:pRg st="0" end="0"/>
                                            </p:txEl>
                                          </p:spTgt>
                                        </p:tgtEl>
                                        <p:attrNameLst>
                                          <p:attrName>style.visibility</p:attrName>
                                        </p:attrNameLst>
                                      </p:cBhvr>
                                      <p:to>
                                        <p:strVal val="visible"/>
                                      </p:to>
                                    </p:set>
                                    <p:animEffect transition="in" filter="fade">
                                      <p:cBhvr>
                                        <p:cTn id="54" dur="500"/>
                                        <p:tgtEl>
                                          <p:spTgt spid="4">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
                                            <p:txEl>
                                              <p:pRg st="1" end="1"/>
                                            </p:txEl>
                                          </p:spTgt>
                                        </p:tgtEl>
                                        <p:attrNameLst>
                                          <p:attrName>style.visibility</p:attrName>
                                        </p:attrNameLst>
                                      </p:cBhvr>
                                      <p:to>
                                        <p:strVal val="visible"/>
                                      </p:to>
                                    </p:set>
                                    <p:animEffect transition="in" filter="fade">
                                      <p:cBhvr>
                                        <p:cTn id="59" dur="500"/>
                                        <p:tgtEl>
                                          <p:spTgt spid="4">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
                                            <p:txEl>
                                              <p:pRg st="2" end="2"/>
                                            </p:txEl>
                                          </p:spTgt>
                                        </p:tgtEl>
                                        <p:attrNameLst>
                                          <p:attrName>style.visibility</p:attrName>
                                        </p:attrNameLst>
                                      </p:cBhvr>
                                      <p:to>
                                        <p:strVal val="visible"/>
                                      </p:to>
                                    </p:set>
                                    <p:animEffect transition="in" filter="fade">
                                      <p:cBhvr>
                                        <p:cTn id="64" dur="500"/>
                                        <p:tgtEl>
                                          <p:spTgt spid="4">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
                                            <p:txEl>
                                              <p:pRg st="3" end="3"/>
                                            </p:txEl>
                                          </p:spTgt>
                                        </p:tgtEl>
                                        <p:attrNameLst>
                                          <p:attrName>style.visibility</p:attrName>
                                        </p:attrNameLst>
                                      </p:cBhvr>
                                      <p:to>
                                        <p:strVal val="visible"/>
                                      </p:to>
                                    </p:set>
                                    <p:animEffect transition="in" filter="fade">
                                      <p:cBhvr>
                                        <p:cTn id="69" dur="500"/>
                                        <p:tgtEl>
                                          <p:spTgt spid="4">
                                            <p:txEl>
                                              <p:pRg st="3" end="3"/>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4">
                                            <p:txEl>
                                              <p:pRg st="4" end="4"/>
                                            </p:txEl>
                                          </p:spTgt>
                                        </p:tgtEl>
                                        <p:attrNameLst>
                                          <p:attrName>style.visibility</p:attrName>
                                        </p:attrNameLst>
                                      </p:cBhvr>
                                      <p:to>
                                        <p:strVal val="visible"/>
                                      </p:to>
                                    </p:set>
                                    <p:animEffect transition="in" filter="fade">
                                      <p:cBhvr>
                                        <p:cTn id="7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p:tnLst>
              <p:par>
                <p:cTn presetID="17" presetClass="entr" presetSubtype="1"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Lst>
      </p:bldP>
      <p:bldP spid="4" grpId="0" uiExpand="1" build="p" animBg="1">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p:tnLst>
              <p:par>
                <p:cTn presetID="17" presetClass="entr" presetSubtype="1"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ppt_h/2"/>
                          </p:val>
                        </p:tav>
                        <p:tav tm="100000">
                          <p:val>
                            <p:strVal val="#ppt_y"/>
                          </p:val>
                        </p:tav>
                      </p:tavLst>
                    </p:anim>
                    <p:anim calcmode="lin" valueType="num">
                      <p:cBhvr>
                        <p:cTn dur="500" fill="hold"/>
                        <p:tgtEl>
                          <p:spTgt spid="4"/>
                        </p:tgtEl>
                        <p:attrNameLst>
                          <p:attrName>ppt_w</p:attrName>
                        </p:attrNameLst>
                      </p:cBhvr>
                      <p:tavLst>
                        <p:tav tm="0">
                          <p:val>
                            <p:strVal val="#ppt_w"/>
                          </p:val>
                        </p:tav>
                        <p:tav tm="100000">
                          <p:val>
                            <p:strVal val="#ppt_w"/>
                          </p:val>
                        </p:tav>
                      </p:tavLst>
                    </p:anim>
                    <p:anim calcmode="lin" valueType="num">
                      <p:cBhvr>
                        <p:cTn dur="500" fill="hold"/>
                        <p:tgtEl>
                          <p:spTgt spid="4"/>
                        </p:tgtEl>
                        <p:attrNameLst>
                          <p:attrName>ppt_h</p:attrName>
                        </p:attrNameLst>
                      </p:cBhvr>
                      <p:tavLst>
                        <p:tav tm="0">
                          <p:val>
                            <p:fltVal val="0"/>
                          </p:val>
                        </p:tav>
                        <p:tav tm="100000">
                          <p:val>
                            <p:strVal val="#ppt_h"/>
                          </p:val>
                        </p:tav>
                      </p:tavLst>
                    </p:anim>
                  </p:childTnLst>
                </p:cTn>
              </p:par>
            </p:tnLst>
          </p:tmpl>
        </p:tmplLst>
      </p:bldP>
      <p:bldP spid="2" grpId="0" animBg="1"/>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7972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7F85-950A-4BED-AE31-5C85DE4FA488}"/>
              </a:ext>
            </a:extLst>
          </p:cNvPr>
          <p:cNvSpPr>
            <a:spLocks noGrp="1"/>
          </p:cNvSpPr>
          <p:nvPr>
            <p:ph type="title"/>
          </p:nvPr>
        </p:nvSpPr>
        <p:spPr>
          <a:xfrm>
            <a:off x="1079501" y="1011238"/>
            <a:ext cx="3905250" cy="1292662"/>
          </a:xfrm>
        </p:spPr>
        <p:txBody>
          <a:bodyPr anchor="t"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813A008-3741-4305-8A06-C0D8404A32BB}"/>
              </a:ext>
            </a:extLst>
          </p:cNvPr>
          <p:cNvSpPr>
            <a:spLocks noGrp="1"/>
          </p:cNvSpPr>
          <p:nvPr>
            <p:ph type="pic" idx="1"/>
          </p:nvPr>
        </p:nvSpPr>
        <p:spPr>
          <a:xfrm>
            <a:off x="5537200" y="531813"/>
            <a:ext cx="6113812" cy="57848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BF2ADC63-3365-4920-AF26-600F4D2EA579}"/>
              </a:ext>
            </a:extLst>
          </p:cNvPr>
          <p:cNvSpPr>
            <a:spLocks noGrp="1"/>
          </p:cNvSpPr>
          <p:nvPr>
            <p:ph type="body" sz="half" idx="2"/>
          </p:nvPr>
        </p:nvSpPr>
        <p:spPr>
          <a:xfrm>
            <a:off x="1079500" y="2663825"/>
            <a:ext cx="3905250" cy="310515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C161BE-EF8B-4F4D-8197-61442EBC46B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6" name="Footer Placeholder 5">
            <a:extLst>
              <a:ext uri="{FF2B5EF4-FFF2-40B4-BE49-F238E27FC236}">
                <a16:creationId xmlns:a16="http://schemas.microsoft.com/office/drawing/2014/main" id="{9FD37897-BFE5-414E-9334-53116988DC3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5BF024-9A20-4B80-976D-420DCCD1616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2247482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12625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25406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37473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17283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2452171"/>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33435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60719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2666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51211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631578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5" Type="http://schemas.openxmlformats.org/officeDocument/2006/relationships/slideLayout" Target="../slideLayouts/slideLayout114.xml"/><Relationship Id="rId10" Type="http://schemas.openxmlformats.org/officeDocument/2006/relationships/theme" Target="../theme/theme10.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image" Target="../media/image34.png"/><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2.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3.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18" Type="http://schemas.openxmlformats.org/officeDocument/2006/relationships/theme" Target="../theme/theme14.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2" Type="http://schemas.openxmlformats.org/officeDocument/2006/relationships/slideLayout" Target="../slideLayouts/slideLayout153.xml"/><Relationship Id="rId16" Type="http://schemas.openxmlformats.org/officeDocument/2006/relationships/slideLayout" Target="../slideLayouts/slideLayout167.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10" Type="http://schemas.openxmlformats.org/officeDocument/2006/relationships/slideLayout" Target="../slideLayouts/slideLayout161.xml"/><Relationship Id="rId19" Type="http://schemas.openxmlformats.org/officeDocument/2006/relationships/image" Target="../media/image35.jpeg"/><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18" Type="http://schemas.openxmlformats.org/officeDocument/2006/relationships/image" Target="../media/image12.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image" Target="../media/image11.png"/><Relationship Id="rId2" Type="http://schemas.openxmlformats.org/officeDocument/2006/relationships/slideLayout" Target="../slideLayouts/slideLayout23.xml"/><Relationship Id="rId16" Type="http://schemas.openxmlformats.org/officeDocument/2006/relationships/image" Target="../media/image10.png"/><Relationship Id="rId20" Type="http://schemas.openxmlformats.org/officeDocument/2006/relationships/image" Target="../media/image14.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9.png"/><Relationship Id="rId10" Type="http://schemas.openxmlformats.org/officeDocument/2006/relationships/slideLayout" Target="../slideLayouts/slideLayout31.xml"/><Relationship Id="rId19" Type="http://schemas.openxmlformats.org/officeDocument/2006/relationships/image" Target="../media/image13.pn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8.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theme" Target="../theme/theme8.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9.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700152-D18D-4405-8FB2-5985831B57A0}"/>
              </a:ext>
            </a:extLst>
          </p:cNvPr>
          <p:cNvSpPr>
            <a:spLocks noGrp="1"/>
          </p:cNvSpPr>
          <p:nvPr>
            <p:ph type="title"/>
          </p:nvPr>
        </p:nvSpPr>
        <p:spPr>
          <a:xfrm>
            <a:off x="1079500" y="1011238"/>
            <a:ext cx="10026650" cy="655637"/>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22E92E1-0C4A-474E-8E29-8DB404101BA7}"/>
              </a:ext>
            </a:extLst>
          </p:cNvPr>
          <p:cNvSpPr>
            <a:spLocks noGrp="1"/>
          </p:cNvSpPr>
          <p:nvPr>
            <p:ph type="body" idx="1"/>
          </p:nvPr>
        </p:nvSpPr>
        <p:spPr>
          <a:xfrm>
            <a:off x="1079500" y="1790700"/>
            <a:ext cx="10026650" cy="3978275"/>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122E245-B48B-4526-8D2D-9475E64B0624}"/>
              </a:ext>
            </a:extLst>
          </p:cNvPr>
          <p:cNvSpPr>
            <a:spLocks noGrp="1"/>
          </p:cNvSpPr>
          <p:nvPr>
            <p:ph type="dt" sz="half" idx="2"/>
          </p:nvPr>
        </p:nvSpPr>
        <p:spPr>
          <a:xfrm>
            <a:off x="541338" y="6401999"/>
            <a:ext cx="2206625" cy="369332"/>
          </a:xfrm>
          <a:prstGeom prst="rect">
            <a:avLst/>
          </a:prstGeom>
        </p:spPr>
        <p:txBody>
          <a:bodyPr vert="horz" lIns="0" tIns="0" rIns="0" bIns="0" rtlCol="0" anchor="ctr">
            <a:normAutofit/>
          </a:bodyPr>
          <a:lstStyle>
            <a:lvl1pPr algn="l">
              <a:defRPr sz="1000" cap="all" spc="300" baseline="0">
                <a:solidFill>
                  <a:schemeClr val="tx1">
                    <a:alpha val="70000"/>
                  </a:schemeClr>
                </a:solidFill>
              </a:defRPr>
            </a:lvl1pPr>
          </a:lstStyle>
          <a:p>
            <a:fld id="{64F0E216-BA48-4F04-AC4F-645AA0DD6AC6}" type="datetimeFigureOut">
              <a:rPr lang="en-US" smtClean="0"/>
              <a:pPr/>
              <a:t>11/5/2021</a:t>
            </a:fld>
            <a:endParaRPr lang="en-US" dirty="0"/>
          </a:p>
        </p:txBody>
      </p:sp>
      <p:sp>
        <p:nvSpPr>
          <p:cNvPr id="5" name="Footer Placeholder 4">
            <a:extLst>
              <a:ext uri="{FF2B5EF4-FFF2-40B4-BE49-F238E27FC236}">
                <a16:creationId xmlns:a16="http://schemas.microsoft.com/office/drawing/2014/main" id="{C2A0FE5C-A494-40F2-A357-786AFFA6318E}"/>
              </a:ext>
            </a:extLst>
          </p:cNvPr>
          <p:cNvSpPr>
            <a:spLocks noGrp="1"/>
          </p:cNvSpPr>
          <p:nvPr>
            <p:ph type="ftr" sz="quarter" idx="3"/>
          </p:nvPr>
        </p:nvSpPr>
        <p:spPr>
          <a:xfrm>
            <a:off x="3308350" y="6401999"/>
            <a:ext cx="5575300" cy="369332"/>
          </a:xfrm>
          <a:prstGeom prst="rect">
            <a:avLst/>
          </a:prstGeom>
        </p:spPr>
        <p:txBody>
          <a:bodyPr vert="horz" lIns="0" tIns="0" rIns="0" bIns="0" rtlCol="0" anchor="ctr">
            <a:normAutofit/>
          </a:bodyPr>
          <a:lstStyle>
            <a:lvl1pPr algn="ctr">
              <a:defRPr sz="1000" cap="all" spc="300" baseline="0">
                <a:solidFill>
                  <a:schemeClr val="tx1">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504686A1-EDE2-44D9-A671-F708A6F883D7}"/>
              </a:ext>
            </a:extLst>
          </p:cNvPr>
          <p:cNvSpPr>
            <a:spLocks noGrp="1"/>
          </p:cNvSpPr>
          <p:nvPr>
            <p:ph type="sldNum" sz="quarter" idx="4"/>
          </p:nvPr>
        </p:nvSpPr>
        <p:spPr>
          <a:xfrm>
            <a:off x="9442800" y="6401999"/>
            <a:ext cx="2208212" cy="369332"/>
          </a:xfrm>
          <a:prstGeom prst="rect">
            <a:avLst/>
          </a:prstGeom>
        </p:spPr>
        <p:txBody>
          <a:bodyPr vert="horz" lIns="0" tIns="0" rIns="0" bIns="0" rtlCol="0" anchor="ctr">
            <a:normAutofit/>
          </a:bodyPr>
          <a:lstStyle>
            <a:lvl1pPr algn="r">
              <a:defRPr sz="1000" cap="all" spc="300" baseline="0">
                <a:solidFill>
                  <a:schemeClr val="tx1">
                    <a:alpha val="70000"/>
                  </a:schemeClr>
                </a:solidFill>
              </a:defRPr>
            </a:lvl1p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3330062766"/>
      </p:ext>
    </p:extLst>
  </p:cSld>
  <p:clrMap bg1="dk1" tx1="lt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06" r:id="rId6"/>
    <p:sldLayoutId id="2147483702" r:id="rId7"/>
    <p:sldLayoutId id="2147483703" r:id="rId8"/>
    <p:sldLayoutId id="2147483704" r:id="rId9"/>
    <p:sldLayoutId id="2147483705" r:id="rId10"/>
    <p:sldLayoutId id="2147483707" r:id="rId11"/>
  </p:sldLayoutIdLst>
  <p:txStyles>
    <p:title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p:titleStyle>
    <p:body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11/5/2021</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25091670"/>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4098" name="Group 1026">
            <a:extLst>
              <a:ext uri="{FF2B5EF4-FFF2-40B4-BE49-F238E27FC236}">
                <a16:creationId xmlns:a16="http://schemas.microsoft.com/office/drawing/2014/main" id="{0A4E708F-6ACC-474E-BC77-C745618316D2}"/>
              </a:ext>
            </a:extLst>
          </p:cNvPr>
          <p:cNvGrpSpPr>
            <a:grpSpLocks/>
          </p:cNvGrpSpPr>
          <p:nvPr/>
        </p:nvGrpSpPr>
        <p:grpSpPr bwMode="auto">
          <a:xfrm>
            <a:off x="0" y="0"/>
            <a:ext cx="12192000" cy="6858000"/>
            <a:chOff x="0" y="0"/>
            <a:chExt cx="5760" cy="4320"/>
          </a:xfrm>
        </p:grpSpPr>
        <p:grpSp>
          <p:nvGrpSpPr>
            <p:cNvPr id="4099" name="Group 1027">
              <a:extLst>
                <a:ext uri="{FF2B5EF4-FFF2-40B4-BE49-F238E27FC236}">
                  <a16:creationId xmlns:a16="http://schemas.microsoft.com/office/drawing/2014/main" id="{6DF34F72-A6F8-4C76-BA1C-B6468F77D6F8}"/>
                </a:ext>
              </a:extLst>
            </p:cNvPr>
            <p:cNvGrpSpPr>
              <a:grpSpLocks/>
            </p:cNvGrpSpPr>
            <p:nvPr/>
          </p:nvGrpSpPr>
          <p:grpSpPr bwMode="auto">
            <a:xfrm>
              <a:off x="0" y="0"/>
              <a:ext cx="5760" cy="4320"/>
              <a:chOff x="0" y="0"/>
              <a:chExt cx="5760" cy="4320"/>
            </a:xfrm>
          </p:grpSpPr>
          <p:sp>
            <p:nvSpPr>
              <p:cNvPr id="4100" name="Rectangle 1028">
                <a:extLst>
                  <a:ext uri="{FF2B5EF4-FFF2-40B4-BE49-F238E27FC236}">
                    <a16:creationId xmlns:a16="http://schemas.microsoft.com/office/drawing/2014/main" id="{388A5F03-C9DB-4A37-AAD3-C5C1778744A8}"/>
                  </a:ext>
                </a:extLst>
              </p:cNvPr>
              <p:cNvSpPr>
                <a:spLocks noChangeArrowheads="1"/>
              </p:cNvSpPr>
              <p:nvPr/>
            </p:nvSpPr>
            <p:spPr bwMode="white">
              <a:xfrm>
                <a:off x="0" y="0"/>
                <a:ext cx="5760" cy="384"/>
              </a:xfrm>
              <a:prstGeom prst="rect">
                <a:avLst/>
              </a:prstGeom>
              <a:gradFill rotWithShape="0">
                <a:gsLst>
                  <a:gs pos="0">
                    <a:schemeClr val="hlink"/>
                  </a:gs>
                  <a:gs pos="100000">
                    <a:schemeClr val="bg2"/>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sp>
            <p:nvSpPr>
              <p:cNvPr id="4101" name="Rectangle 1029">
                <a:extLst>
                  <a:ext uri="{FF2B5EF4-FFF2-40B4-BE49-F238E27FC236}">
                    <a16:creationId xmlns:a16="http://schemas.microsoft.com/office/drawing/2014/main" id="{5A32DE80-CA56-427C-8F44-6099F69E11F6}"/>
                  </a:ext>
                </a:extLst>
              </p:cNvPr>
              <p:cNvSpPr>
                <a:spLocks noChangeArrowheads="1"/>
              </p:cNvSpPr>
              <p:nvPr/>
            </p:nvSpPr>
            <p:spPr bwMode="white">
              <a:xfrm>
                <a:off x="0" y="384"/>
                <a:ext cx="5760" cy="3936"/>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grpSp>
        <p:grpSp>
          <p:nvGrpSpPr>
            <p:cNvPr id="4102" name="Group 1030">
              <a:extLst>
                <a:ext uri="{FF2B5EF4-FFF2-40B4-BE49-F238E27FC236}">
                  <a16:creationId xmlns:a16="http://schemas.microsoft.com/office/drawing/2014/main" id="{81EB3253-0303-4602-9DF5-BA24A6430CA9}"/>
                </a:ext>
              </a:extLst>
            </p:cNvPr>
            <p:cNvGrpSpPr>
              <a:grpSpLocks/>
            </p:cNvGrpSpPr>
            <p:nvPr/>
          </p:nvGrpSpPr>
          <p:grpSpPr bwMode="auto">
            <a:xfrm>
              <a:off x="0" y="0"/>
              <a:ext cx="1667" cy="3613"/>
              <a:chOff x="0" y="0"/>
              <a:chExt cx="1667" cy="3613"/>
            </a:xfrm>
          </p:grpSpPr>
          <p:pic>
            <p:nvPicPr>
              <p:cNvPr id="4103" name="Picture 1031">
                <a:extLst>
                  <a:ext uri="{FF2B5EF4-FFF2-40B4-BE49-F238E27FC236}">
                    <a16:creationId xmlns:a16="http://schemas.microsoft.com/office/drawing/2014/main" id="{5971E9A8-4B53-4C20-BA5E-75A41AAC30C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ltGray">
              <a:xfrm>
                <a:off x="163" y="0"/>
                <a:ext cx="534" cy="3152"/>
              </a:xfrm>
              <a:prstGeom prst="rect">
                <a:avLst/>
              </a:prstGeom>
              <a:noFill/>
              <a:extLst>
                <a:ext uri="{909E8E84-426E-40DD-AFC4-6F175D3DCCD1}">
                  <a14:hiddenFill xmlns:a14="http://schemas.microsoft.com/office/drawing/2010/main">
                    <a:solidFill>
                      <a:srgbClr val="FFFFFF"/>
                    </a:solidFill>
                  </a14:hiddenFill>
                </a:ext>
              </a:extLst>
            </p:spPr>
          </p:pic>
          <p:grpSp>
            <p:nvGrpSpPr>
              <p:cNvPr id="4104" name="Group 1032">
                <a:extLst>
                  <a:ext uri="{FF2B5EF4-FFF2-40B4-BE49-F238E27FC236}">
                    <a16:creationId xmlns:a16="http://schemas.microsoft.com/office/drawing/2014/main" id="{7A14214F-F1DC-4158-B64C-2694D566338A}"/>
                  </a:ext>
                </a:extLst>
              </p:cNvPr>
              <p:cNvGrpSpPr>
                <a:grpSpLocks/>
              </p:cNvGrpSpPr>
              <p:nvPr/>
            </p:nvGrpSpPr>
            <p:grpSpPr bwMode="auto">
              <a:xfrm>
                <a:off x="226" y="0"/>
                <a:ext cx="80" cy="3613"/>
                <a:chOff x="226" y="0"/>
                <a:chExt cx="80" cy="3613"/>
              </a:xfrm>
            </p:grpSpPr>
            <p:sp>
              <p:nvSpPr>
                <p:cNvPr id="4105" name="Rectangle 1033">
                  <a:extLst>
                    <a:ext uri="{FF2B5EF4-FFF2-40B4-BE49-F238E27FC236}">
                      <a16:creationId xmlns:a16="http://schemas.microsoft.com/office/drawing/2014/main" id="{F15006B0-F4B2-4FE8-BC0C-4A05BE5477A7}"/>
                    </a:ext>
                  </a:extLst>
                </p:cNvPr>
                <p:cNvSpPr>
                  <a:spLocks noChangeArrowheads="1"/>
                </p:cNvSpPr>
                <p:nvPr/>
              </p:nvSpPr>
              <p:spPr bwMode="ltGray">
                <a:xfrm>
                  <a:off x="226" y="0"/>
                  <a:ext cx="80" cy="853"/>
                </a:xfrm>
                <a:prstGeom prst="rect">
                  <a:avLst/>
                </a:prstGeom>
                <a:gradFill rotWithShape="0">
                  <a:gsLst>
                    <a:gs pos="0">
                      <a:schemeClr val="folHlink"/>
                    </a:gs>
                    <a:gs pos="100000">
                      <a:schemeClr val="accent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sp>
              <p:nvSpPr>
                <p:cNvPr id="4106" name="Rectangle 1034">
                  <a:extLst>
                    <a:ext uri="{FF2B5EF4-FFF2-40B4-BE49-F238E27FC236}">
                      <a16:creationId xmlns:a16="http://schemas.microsoft.com/office/drawing/2014/main" id="{2C3CC380-8F52-4A21-95FF-0001894F6155}"/>
                    </a:ext>
                  </a:extLst>
                </p:cNvPr>
                <p:cNvSpPr>
                  <a:spLocks noChangeArrowheads="1"/>
                </p:cNvSpPr>
                <p:nvPr/>
              </p:nvSpPr>
              <p:spPr bwMode="ltGray">
                <a:xfrm>
                  <a:off x="226" y="840"/>
                  <a:ext cx="80" cy="2773"/>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grpSp>
          <p:sp>
            <p:nvSpPr>
              <p:cNvPr id="4107" name="Rectangle 1035">
                <a:extLst>
                  <a:ext uri="{FF2B5EF4-FFF2-40B4-BE49-F238E27FC236}">
                    <a16:creationId xmlns:a16="http://schemas.microsoft.com/office/drawing/2014/main" id="{3F92B938-09B0-4D4A-8413-8C9E78F61082}"/>
                  </a:ext>
                </a:extLst>
              </p:cNvPr>
              <p:cNvSpPr>
                <a:spLocks noChangeArrowheads="1"/>
              </p:cNvSpPr>
              <p:nvPr/>
            </p:nvSpPr>
            <p:spPr bwMode="ltGray">
              <a:xfrm>
                <a:off x="0" y="347"/>
                <a:ext cx="1667" cy="80"/>
              </a:xfrm>
              <a:prstGeom prst="rect">
                <a:avLst/>
              </a:prstGeom>
              <a:gradFill rotWithShape="0">
                <a:gsLst>
                  <a:gs pos="0">
                    <a:schemeClr val="hlink"/>
                  </a:gs>
                  <a:gs pos="100000">
                    <a:schemeClr val="bg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grpSp>
      </p:grpSp>
      <p:sp>
        <p:nvSpPr>
          <p:cNvPr id="4108" name="Rectangle 1036">
            <a:extLst>
              <a:ext uri="{FF2B5EF4-FFF2-40B4-BE49-F238E27FC236}">
                <a16:creationId xmlns:a16="http://schemas.microsoft.com/office/drawing/2014/main" id="{6627B764-6755-4142-9AAB-7966CD37E323}"/>
              </a:ext>
            </a:extLst>
          </p:cNvPr>
          <p:cNvSpPr>
            <a:spLocks noGrp="1" noChangeArrowheads="1"/>
          </p:cNvSpPr>
          <p:nvPr>
            <p:ph type="title"/>
          </p:nvPr>
        </p:nvSpPr>
        <p:spPr bwMode="auto">
          <a:xfrm>
            <a:off x="1727200" y="609600"/>
            <a:ext cx="10363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9" name="Rectangle 1037">
            <a:extLst>
              <a:ext uri="{FF2B5EF4-FFF2-40B4-BE49-F238E27FC236}">
                <a16:creationId xmlns:a16="http://schemas.microsoft.com/office/drawing/2014/main" id="{1C0261EC-E3D5-4551-BBAD-7745821D79D0}"/>
              </a:ext>
            </a:extLst>
          </p:cNvPr>
          <p:cNvSpPr>
            <a:spLocks noGrp="1" noChangeArrowheads="1"/>
          </p:cNvSpPr>
          <p:nvPr>
            <p:ph type="body" idx="1"/>
          </p:nvPr>
        </p:nvSpPr>
        <p:spPr bwMode="auto">
          <a:xfrm>
            <a:off x="1727200" y="1981200"/>
            <a:ext cx="10363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10" name="Rectangle 1038">
            <a:extLst>
              <a:ext uri="{FF2B5EF4-FFF2-40B4-BE49-F238E27FC236}">
                <a16:creationId xmlns:a16="http://schemas.microsoft.com/office/drawing/2014/main" id="{DDD76A17-6275-4137-84BF-13E0092C3A02}"/>
              </a:ext>
            </a:extLst>
          </p:cNvPr>
          <p:cNvSpPr>
            <a:spLocks noGrp="1" noChangeArrowheads="1"/>
          </p:cNvSpPr>
          <p:nvPr>
            <p:ph type="dt" sz="half" idx="2"/>
          </p:nvPr>
        </p:nvSpPr>
        <p:spPr bwMode="auto">
          <a:xfrm>
            <a:off x="17272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latin typeface="+mn-lt"/>
              </a:defRPr>
            </a:lvl1pPr>
          </a:lstStyle>
          <a:p>
            <a:endParaRPr lang="en-US" altLang="en-US"/>
          </a:p>
        </p:txBody>
      </p:sp>
      <p:sp>
        <p:nvSpPr>
          <p:cNvPr id="4111" name="Rectangle 1039">
            <a:extLst>
              <a:ext uri="{FF2B5EF4-FFF2-40B4-BE49-F238E27FC236}">
                <a16:creationId xmlns:a16="http://schemas.microsoft.com/office/drawing/2014/main" id="{877919F3-1629-4036-94FF-CE4615A01F85}"/>
              </a:ext>
            </a:extLst>
          </p:cNvPr>
          <p:cNvSpPr>
            <a:spLocks noGrp="1" noChangeArrowheads="1"/>
          </p:cNvSpPr>
          <p:nvPr>
            <p:ph type="ftr" sz="quarter" idx="3"/>
          </p:nvPr>
        </p:nvSpPr>
        <p:spPr bwMode="auto">
          <a:xfrm>
            <a:off x="4978400" y="6248400"/>
            <a:ext cx="386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defRPr>
            </a:lvl1pPr>
          </a:lstStyle>
          <a:p>
            <a:endParaRPr lang="en-US" altLang="en-US"/>
          </a:p>
        </p:txBody>
      </p:sp>
      <p:sp>
        <p:nvSpPr>
          <p:cNvPr id="4112" name="Rectangle 1040">
            <a:extLst>
              <a:ext uri="{FF2B5EF4-FFF2-40B4-BE49-F238E27FC236}">
                <a16:creationId xmlns:a16="http://schemas.microsoft.com/office/drawing/2014/main" id="{FFDB9DB7-D47B-4AD3-B1DA-0E657F5E650A}"/>
              </a:ext>
            </a:extLst>
          </p:cNvPr>
          <p:cNvSpPr>
            <a:spLocks noGrp="1" noChangeArrowheads="1"/>
          </p:cNvSpPr>
          <p:nvPr>
            <p:ph type="sldNum" sz="quarter" idx="4"/>
          </p:nvPr>
        </p:nvSpPr>
        <p:spPr bwMode="auto">
          <a:xfrm>
            <a:off x="95504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defRPr>
            </a:lvl1pPr>
          </a:lstStyle>
          <a:p>
            <a:fld id="{994814E1-9913-45CB-AF1D-AB335347D94B}" type="slidenum">
              <a:rPr lang="en-US" altLang="en-US"/>
              <a:pPr/>
              <a:t>‹#›</a:t>
            </a:fld>
            <a:endParaRPr lang="en-US" altLang="en-US"/>
          </a:p>
        </p:txBody>
      </p:sp>
    </p:spTree>
    <p:extLst>
      <p:ext uri="{BB962C8B-B14F-4D97-AF65-F5344CB8AC3E}">
        <p14:creationId xmlns:p14="http://schemas.microsoft.com/office/powerpoint/2010/main" val="3721671013"/>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hf hdr="0" ftr="0" dt="0"/>
  <p:txStyles>
    <p:titleStyle>
      <a:lvl1pPr algn="l" rtl="0" eaLnBrk="0" fontAlgn="base" hangingPunct="0">
        <a:spcBef>
          <a:spcPct val="0"/>
        </a:spcBef>
        <a:spcAft>
          <a:spcPct val="0"/>
        </a:spcAft>
        <a:defRPr kumimoji="1" sz="4400" kern="12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Impact" panose="020B0806030902050204" pitchFamily="34" charset="0"/>
        </a:defRPr>
      </a:lvl2pPr>
      <a:lvl3pPr algn="l" rtl="0" eaLnBrk="0" fontAlgn="base" hangingPunct="0">
        <a:spcBef>
          <a:spcPct val="0"/>
        </a:spcBef>
        <a:spcAft>
          <a:spcPct val="0"/>
        </a:spcAft>
        <a:defRPr kumimoji="1" sz="4400">
          <a:solidFill>
            <a:schemeClr val="tx2"/>
          </a:solidFill>
          <a:latin typeface="Impact" panose="020B0806030902050204" pitchFamily="34" charset="0"/>
        </a:defRPr>
      </a:lvl3pPr>
      <a:lvl4pPr algn="l" rtl="0" eaLnBrk="0" fontAlgn="base" hangingPunct="0">
        <a:spcBef>
          <a:spcPct val="0"/>
        </a:spcBef>
        <a:spcAft>
          <a:spcPct val="0"/>
        </a:spcAft>
        <a:defRPr kumimoji="1" sz="4400">
          <a:solidFill>
            <a:schemeClr val="tx2"/>
          </a:solidFill>
          <a:latin typeface="Impact" panose="020B0806030902050204" pitchFamily="34" charset="0"/>
        </a:defRPr>
      </a:lvl4pPr>
      <a:lvl5pPr algn="l" rtl="0" eaLnBrk="0" fontAlgn="base" hangingPunct="0">
        <a:spcBef>
          <a:spcPct val="0"/>
        </a:spcBef>
        <a:spcAft>
          <a:spcPct val="0"/>
        </a:spcAft>
        <a:defRPr kumimoji="1" sz="4400">
          <a:solidFill>
            <a:schemeClr val="tx2"/>
          </a:solidFill>
          <a:latin typeface="Impact" panose="020B0806030902050204" pitchFamily="34" charset="0"/>
        </a:defRPr>
      </a:lvl5pPr>
      <a:lvl6pPr marL="457200" algn="l" rtl="0" eaLnBrk="0" fontAlgn="base" hangingPunct="0">
        <a:spcBef>
          <a:spcPct val="0"/>
        </a:spcBef>
        <a:spcAft>
          <a:spcPct val="0"/>
        </a:spcAft>
        <a:defRPr kumimoji="1" sz="4400">
          <a:solidFill>
            <a:schemeClr val="tx2"/>
          </a:solidFill>
          <a:latin typeface="Impact" panose="020B0806030902050204" pitchFamily="34" charset="0"/>
        </a:defRPr>
      </a:lvl6pPr>
      <a:lvl7pPr marL="914400" algn="l" rtl="0" eaLnBrk="0" fontAlgn="base" hangingPunct="0">
        <a:spcBef>
          <a:spcPct val="0"/>
        </a:spcBef>
        <a:spcAft>
          <a:spcPct val="0"/>
        </a:spcAft>
        <a:defRPr kumimoji="1" sz="4400">
          <a:solidFill>
            <a:schemeClr val="tx2"/>
          </a:solidFill>
          <a:latin typeface="Impact" panose="020B0806030902050204" pitchFamily="34" charset="0"/>
        </a:defRPr>
      </a:lvl7pPr>
      <a:lvl8pPr marL="1371600" algn="l" rtl="0" eaLnBrk="0" fontAlgn="base" hangingPunct="0">
        <a:spcBef>
          <a:spcPct val="0"/>
        </a:spcBef>
        <a:spcAft>
          <a:spcPct val="0"/>
        </a:spcAft>
        <a:defRPr kumimoji="1" sz="4400">
          <a:solidFill>
            <a:schemeClr val="tx2"/>
          </a:solidFill>
          <a:latin typeface="Impact" panose="020B0806030902050204" pitchFamily="34" charset="0"/>
        </a:defRPr>
      </a:lvl8pPr>
      <a:lvl9pPr marL="1828800" algn="l" rtl="0" eaLnBrk="0" fontAlgn="base" hangingPunct="0">
        <a:spcBef>
          <a:spcPct val="0"/>
        </a:spcBef>
        <a:spcAft>
          <a:spcPct val="0"/>
        </a:spcAft>
        <a:defRPr kumimoji="1" sz="4400">
          <a:solidFill>
            <a:schemeClr val="tx2"/>
          </a:solidFill>
          <a:latin typeface="Impact" panose="020B0806030902050204" pitchFamily="34" charset="0"/>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8" name="Group 15"/>
          <p:cNvGrpSpPr>
            <a:grpSpLocks noChangeAspect="1"/>
          </p:cNvGrpSpPr>
          <p:nvPr/>
        </p:nvGrpSpPr>
        <p:grpSpPr bwMode="hidden">
          <a:xfrm>
            <a:off x="282220" y="1679429"/>
            <a:ext cx="11631168" cy="1329875"/>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6884896" y="6250164"/>
            <a:ext cx="5048920" cy="365125"/>
          </a:xfrm>
          <a:prstGeom prst="rect">
            <a:avLst/>
          </a:prstGeom>
        </p:spPr>
        <p:txBody>
          <a:bodyPr vert="horz" lIns="91440" tIns="45720" rIns="91440" bIns="45720" rtlCol="0" anchor="ctr"/>
          <a:lstStyle>
            <a:lvl1pPr algn="r">
              <a:defRPr sz="1333">
                <a:solidFill>
                  <a:schemeClr val="tx2"/>
                </a:solidFill>
              </a:defRPr>
            </a:lvl1pPr>
          </a:lstStyle>
          <a:p>
            <a:fld id="{7DB821E3-4268-4B50-8324-783EC1287ADE}" type="datetimeFigureOut">
              <a:rPr lang="en-US" smtClean="0"/>
              <a:t>11/5/2021</a:t>
            </a:fld>
            <a:endParaRPr lang="en-US"/>
          </a:p>
        </p:txBody>
      </p:sp>
      <p:sp>
        <p:nvSpPr>
          <p:cNvPr id="5" name="Footer Placeholder 4"/>
          <p:cNvSpPr>
            <a:spLocks noGrp="1"/>
          </p:cNvSpPr>
          <p:nvPr>
            <p:ph type="ftr" sz="quarter" idx="3"/>
          </p:nvPr>
        </p:nvSpPr>
        <p:spPr>
          <a:xfrm>
            <a:off x="258186" y="6250164"/>
            <a:ext cx="5048921" cy="365125"/>
          </a:xfrm>
          <a:prstGeom prst="rect">
            <a:avLst/>
          </a:prstGeom>
        </p:spPr>
        <p:txBody>
          <a:bodyPr vert="horz" lIns="91440" tIns="45720" rIns="91440" bIns="45720" rtlCol="0" anchor="ctr"/>
          <a:lstStyle>
            <a:lvl1pPr algn="l">
              <a:defRPr sz="1333">
                <a:solidFill>
                  <a:schemeClr val="tx2"/>
                </a:solidFill>
              </a:defRPr>
            </a:lvl1pPr>
          </a:lstStyle>
          <a:p>
            <a:endParaRPr lang="en-US"/>
          </a:p>
        </p:txBody>
      </p:sp>
      <p:sp>
        <p:nvSpPr>
          <p:cNvPr id="6" name="Slide Number Placeholder 5"/>
          <p:cNvSpPr>
            <a:spLocks noGrp="1"/>
          </p:cNvSpPr>
          <p:nvPr>
            <p:ph type="sldNum" sz="quarter" idx="4"/>
          </p:nvPr>
        </p:nvSpPr>
        <p:spPr>
          <a:xfrm>
            <a:off x="5321451" y="6250164"/>
            <a:ext cx="1549101" cy="365125"/>
          </a:xfrm>
          <a:prstGeom prst="rect">
            <a:avLst/>
          </a:prstGeom>
        </p:spPr>
        <p:txBody>
          <a:bodyPr vert="horz" lIns="91440" tIns="45720" rIns="91440" bIns="45720" rtlCol="0" anchor="ctr"/>
          <a:lstStyle>
            <a:lvl1pPr algn="ctr">
              <a:defRPr sz="1333">
                <a:solidFill>
                  <a:schemeClr val="tx2"/>
                </a:solidFill>
              </a:defRPr>
            </a:lvl1pPr>
          </a:lstStyle>
          <a:p>
            <a:fld id="{C5FF674C-557E-4F3E-8422-07FCDC82C344}" type="slidenum">
              <a:rPr lang="en-US" smtClean="0"/>
              <a:t>‹#›</a:t>
            </a:fld>
            <a:endParaRPr lang="en-US"/>
          </a:p>
        </p:txBody>
      </p:sp>
      <p:sp>
        <p:nvSpPr>
          <p:cNvPr id="3" name="Text Placeholder 2"/>
          <p:cNvSpPr>
            <a:spLocks noGrp="1"/>
          </p:cNvSpPr>
          <p:nvPr>
            <p:ph type="body" idx="1"/>
          </p:nvPr>
        </p:nvSpPr>
        <p:spPr>
          <a:xfrm>
            <a:off x="1162758" y="2675467"/>
            <a:ext cx="9877777"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67560575"/>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transition spd="med">
    <p:fade/>
  </p:transition>
  <p:txStyles>
    <p:titleStyle>
      <a:lvl1pPr algn="ctr" defTabSz="1219170" rtl="0" eaLnBrk="1" latinLnBrk="0" hangingPunct="1">
        <a:spcBef>
          <a:spcPct val="0"/>
        </a:spcBef>
        <a:buNone/>
        <a:defRPr sz="5867"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51" indent="-365751" algn="l" defTabSz="1219170" rtl="0" eaLnBrk="1" latinLnBrk="0" hangingPunct="1">
        <a:spcBef>
          <a:spcPct val="20000"/>
        </a:spcBef>
        <a:buClr>
          <a:schemeClr val="accent1"/>
        </a:buClr>
        <a:buSzPct val="100000"/>
        <a:buFont typeface="Symbol" pitchFamily="18" charset="2"/>
        <a:buChar char=""/>
        <a:defRPr sz="3200" kern="1200">
          <a:solidFill>
            <a:schemeClr val="tx2"/>
          </a:solidFill>
          <a:latin typeface="+mn-lt"/>
          <a:ea typeface="+mn-ea"/>
          <a:cs typeface="+mn-cs"/>
        </a:defRPr>
      </a:lvl1pPr>
      <a:lvl2pPr marL="768331" indent="-365751" algn="l" defTabSz="1219170" rtl="0" eaLnBrk="1" latinLnBrk="0" hangingPunct="1">
        <a:spcBef>
          <a:spcPct val="20000"/>
        </a:spcBef>
        <a:buClr>
          <a:schemeClr val="accent1"/>
        </a:buClr>
        <a:buSzPct val="100000"/>
        <a:buFont typeface="Symbol" pitchFamily="18" charset="2"/>
        <a:buChar char=""/>
        <a:defRPr sz="2933" kern="1200">
          <a:solidFill>
            <a:schemeClr val="tx2"/>
          </a:solidFill>
          <a:latin typeface="+mn-lt"/>
          <a:ea typeface="+mn-ea"/>
          <a:cs typeface="+mn-cs"/>
        </a:defRPr>
      </a:lvl2pPr>
      <a:lvl3pPr marL="1140855" indent="-304792" algn="l" defTabSz="1219170" rtl="0" eaLnBrk="1" latinLnBrk="0" hangingPunct="1">
        <a:spcBef>
          <a:spcPct val="20000"/>
        </a:spcBef>
        <a:buClr>
          <a:schemeClr val="accent1"/>
        </a:buClr>
        <a:buSzPct val="100000"/>
        <a:buFont typeface="Symbol" pitchFamily="18" charset="2"/>
        <a:buChar char=""/>
        <a:defRPr sz="2667" kern="1200">
          <a:solidFill>
            <a:schemeClr val="tx2"/>
          </a:solidFill>
          <a:latin typeface="+mn-lt"/>
          <a:ea typeface="+mn-ea"/>
          <a:cs typeface="+mn-cs"/>
        </a:defRPr>
      </a:lvl3pPr>
      <a:lvl4pPr marL="1523962" indent="-304792" algn="l" defTabSz="121917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4pPr>
      <a:lvl5pPr marL="1950671" indent="-304792" algn="l" defTabSz="1219170" rtl="0" eaLnBrk="1" latinLnBrk="0" hangingPunct="1">
        <a:spcBef>
          <a:spcPct val="20000"/>
        </a:spcBef>
        <a:buClr>
          <a:schemeClr val="accent1"/>
        </a:buClr>
        <a:buSzPct val="100000"/>
        <a:buFont typeface="Symbol" pitchFamily="18" charset="2"/>
        <a:buChar char=""/>
        <a:defRPr sz="2133" kern="1200">
          <a:solidFill>
            <a:schemeClr val="tx2"/>
          </a:solidFill>
          <a:latin typeface="+mn-lt"/>
          <a:ea typeface="+mn-ea"/>
          <a:cs typeface="+mn-cs"/>
        </a:defRPr>
      </a:lvl5pPr>
      <a:lvl6pPr marL="2377381"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6pPr>
      <a:lvl7pPr marL="2804090"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7pPr>
      <a:lvl8pPr marL="3230799"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8pPr>
      <a:lvl9pPr marL="3657509"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EF3451-23F3-4A87-9B88-3A7A780B8EA6}" type="datetimeFigureOut">
              <a:rPr lang="en-US" smtClean="0"/>
              <a:t>11/5/2021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EF34E6-4013-45EE-9B6A-89EDB6DF95F4}" type="slidenum">
              <a:rPr lang="en-US" smtClean="0"/>
              <a:t>‹#›</a:t>
            </a:fld>
            <a:endParaRPr lang="en-US"/>
          </a:p>
        </p:txBody>
      </p:sp>
    </p:spTree>
    <p:extLst>
      <p:ext uri="{BB962C8B-B14F-4D97-AF65-F5344CB8AC3E}">
        <p14:creationId xmlns:p14="http://schemas.microsoft.com/office/powerpoint/2010/main" val="4208548703"/>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933AF39-6D02-42DF-AC45-ECBB9EF0FB1E}"/>
              </a:ext>
            </a:extLst>
          </p:cNvPr>
          <p:cNvSpPr>
            <a:spLocks noGrp="1" noChangeArrowheads="1"/>
          </p:cNvSpPr>
          <p:nvPr>
            <p:ph type="title"/>
          </p:nvPr>
        </p:nvSpPr>
        <p:spPr bwMode="auto">
          <a:xfrm>
            <a:off x="303941" y="228600"/>
            <a:ext cx="11379682" cy="914400"/>
          </a:xfrm>
          <a:prstGeom prst="rect">
            <a:avLst/>
          </a:prstGeom>
          <a:noFill/>
          <a:ln>
            <a:noFill/>
          </a:ln>
          <a:effectLst>
            <a:outerShdw dist="45791" dir="3378596"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8CDCB51-075B-404D-970A-34BF149CA24C}"/>
              </a:ext>
            </a:extLst>
          </p:cNvPr>
          <p:cNvSpPr>
            <a:spLocks noGrp="1" noChangeArrowheads="1"/>
          </p:cNvSpPr>
          <p:nvPr>
            <p:ph type="body" idx="1"/>
          </p:nvPr>
        </p:nvSpPr>
        <p:spPr bwMode="auto">
          <a:xfrm>
            <a:off x="303941" y="1524000"/>
            <a:ext cx="11584119" cy="4495800"/>
          </a:xfrm>
          <a:prstGeom prst="rect">
            <a:avLst/>
          </a:prstGeom>
          <a:noFill/>
          <a:ln>
            <a:noFill/>
          </a:ln>
          <a:effectLst>
            <a:outerShdw dist="45791" dir="2021404" algn="ctr" rotWithShape="0">
              <a:schemeClr val="accent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699603035"/>
      </p:ext>
    </p:extLst>
  </p:cSld>
  <p:clrMap bg1="dk2" tx1="lt1" bg2="dk1" tx2="lt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 id="2147483993" r:id="rId13"/>
    <p:sldLayoutId id="2147483994" r:id="rId14"/>
    <p:sldLayoutId id="2147483995" r:id="rId15"/>
    <p:sldLayoutId id="2147483996" r:id="rId16"/>
    <p:sldLayoutId id="2147483997" r:id="rId17"/>
  </p:sldLayoutIdLst>
  <p:txStyles>
    <p:titleStyle>
      <a:lvl1pPr algn="ctr" rtl="0" eaLnBrk="0" fontAlgn="base" hangingPunct="0">
        <a:spcBef>
          <a:spcPct val="0"/>
        </a:spcBef>
        <a:spcAft>
          <a:spcPct val="0"/>
        </a:spcAft>
        <a:defRPr sz="4800" b="1">
          <a:solidFill>
            <a:schemeClr val="tx2"/>
          </a:solidFill>
          <a:latin typeface="+mj-lt"/>
          <a:ea typeface="+mj-ea"/>
          <a:cs typeface="+mj-cs"/>
        </a:defRPr>
      </a:lvl1pPr>
      <a:lvl2pPr algn="ctr" rtl="0" eaLnBrk="0" fontAlgn="base" hangingPunct="0">
        <a:spcBef>
          <a:spcPct val="0"/>
        </a:spcBef>
        <a:spcAft>
          <a:spcPct val="0"/>
        </a:spcAft>
        <a:defRPr sz="4800" b="1">
          <a:solidFill>
            <a:schemeClr val="tx2"/>
          </a:solidFill>
          <a:latin typeface="Times" charset="0"/>
        </a:defRPr>
      </a:lvl2pPr>
      <a:lvl3pPr algn="ctr" rtl="0" eaLnBrk="0" fontAlgn="base" hangingPunct="0">
        <a:spcBef>
          <a:spcPct val="0"/>
        </a:spcBef>
        <a:spcAft>
          <a:spcPct val="0"/>
        </a:spcAft>
        <a:defRPr sz="4800" b="1">
          <a:solidFill>
            <a:schemeClr val="tx2"/>
          </a:solidFill>
          <a:latin typeface="Times" charset="0"/>
        </a:defRPr>
      </a:lvl3pPr>
      <a:lvl4pPr algn="ctr" rtl="0" eaLnBrk="0" fontAlgn="base" hangingPunct="0">
        <a:spcBef>
          <a:spcPct val="0"/>
        </a:spcBef>
        <a:spcAft>
          <a:spcPct val="0"/>
        </a:spcAft>
        <a:defRPr sz="4800" b="1">
          <a:solidFill>
            <a:schemeClr val="tx2"/>
          </a:solidFill>
          <a:latin typeface="Times" charset="0"/>
        </a:defRPr>
      </a:lvl4pPr>
      <a:lvl5pPr algn="ctr" rtl="0" eaLnBrk="0" fontAlgn="base" hangingPunct="0">
        <a:spcBef>
          <a:spcPct val="0"/>
        </a:spcBef>
        <a:spcAft>
          <a:spcPct val="0"/>
        </a:spcAft>
        <a:defRPr sz="4800" b="1">
          <a:solidFill>
            <a:schemeClr val="tx2"/>
          </a:solidFill>
          <a:latin typeface="Times" charset="0"/>
        </a:defRPr>
      </a:lvl5pPr>
      <a:lvl6pPr marL="457200" algn="ctr" rtl="0" fontAlgn="base">
        <a:spcBef>
          <a:spcPct val="0"/>
        </a:spcBef>
        <a:spcAft>
          <a:spcPct val="0"/>
        </a:spcAft>
        <a:defRPr sz="4800" b="1">
          <a:solidFill>
            <a:schemeClr val="tx2"/>
          </a:solidFill>
          <a:latin typeface="Times" charset="0"/>
        </a:defRPr>
      </a:lvl6pPr>
      <a:lvl7pPr marL="914400" algn="ctr" rtl="0" fontAlgn="base">
        <a:spcBef>
          <a:spcPct val="0"/>
        </a:spcBef>
        <a:spcAft>
          <a:spcPct val="0"/>
        </a:spcAft>
        <a:defRPr sz="4800" b="1">
          <a:solidFill>
            <a:schemeClr val="tx2"/>
          </a:solidFill>
          <a:latin typeface="Times" charset="0"/>
        </a:defRPr>
      </a:lvl7pPr>
      <a:lvl8pPr marL="1371600" algn="ctr" rtl="0" fontAlgn="base">
        <a:spcBef>
          <a:spcPct val="0"/>
        </a:spcBef>
        <a:spcAft>
          <a:spcPct val="0"/>
        </a:spcAft>
        <a:defRPr sz="4800" b="1">
          <a:solidFill>
            <a:schemeClr val="tx2"/>
          </a:solidFill>
          <a:latin typeface="Times" charset="0"/>
        </a:defRPr>
      </a:lvl8pPr>
      <a:lvl9pPr marL="1828800" algn="ctr" rtl="0" fontAlgn="base">
        <a:spcBef>
          <a:spcPct val="0"/>
        </a:spcBef>
        <a:spcAft>
          <a:spcPct val="0"/>
        </a:spcAft>
        <a:defRPr sz="4800" b="1">
          <a:solidFill>
            <a:schemeClr val="tx2"/>
          </a:solidFill>
          <a:latin typeface="Times" charset="0"/>
        </a:defRPr>
      </a:lvl9pPr>
    </p:titleStyle>
    <p:bodyStyle>
      <a:lvl1pPr marL="342900" indent="-342900" algn="l" rtl="0" eaLnBrk="0" fontAlgn="base" hangingPunct="0">
        <a:spcBef>
          <a:spcPct val="20000"/>
        </a:spcBef>
        <a:spcAft>
          <a:spcPct val="0"/>
        </a:spcAft>
        <a:buChar char="•"/>
        <a:defRPr sz="3600" b="1">
          <a:solidFill>
            <a:schemeClr val="hlink"/>
          </a:solidFill>
          <a:latin typeface="+mn-lt"/>
          <a:ea typeface="+mn-ea"/>
          <a:cs typeface="+mn-cs"/>
        </a:defRPr>
      </a:lvl1pPr>
      <a:lvl2pPr marL="742950" indent="-285750" algn="l" rtl="0" eaLnBrk="0" fontAlgn="base" hangingPunct="0">
        <a:spcBef>
          <a:spcPct val="20000"/>
        </a:spcBef>
        <a:spcAft>
          <a:spcPct val="0"/>
        </a:spcAft>
        <a:buChar char="–"/>
        <a:defRPr sz="3200" b="1">
          <a:solidFill>
            <a:schemeClr val="hlink"/>
          </a:solidFill>
          <a:latin typeface="+mn-lt"/>
        </a:defRPr>
      </a:lvl2pPr>
      <a:lvl3pPr marL="1143000" indent="-228600" algn="l" rtl="0" eaLnBrk="0" fontAlgn="base" hangingPunct="0">
        <a:spcBef>
          <a:spcPct val="20000"/>
        </a:spcBef>
        <a:spcAft>
          <a:spcPct val="0"/>
        </a:spcAft>
        <a:buChar char="•"/>
        <a:defRPr sz="2800" b="1">
          <a:solidFill>
            <a:schemeClr val="hlink"/>
          </a:solidFill>
          <a:latin typeface="+mn-lt"/>
        </a:defRPr>
      </a:lvl3pPr>
      <a:lvl4pPr marL="1600200" indent="-228600" algn="l" rtl="0" eaLnBrk="0" fontAlgn="base" hangingPunct="0">
        <a:spcBef>
          <a:spcPct val="20000"/>
        </a:spcBef>
        <a:spcAft>
          <a:spcPct val="0"/>
        </a:spcAft>
        <a:buChar char="–"/>
        <a:defRPr sz="2400" b="1">
          <a:solidFill>
            <a:schemeClr val="hlink"/>
          </a:solidFill>
          <a:latin typeface="+mn-lt"/>
        </a:defRPr>
      </a:lvl4pPr>
      <a:lvl5pPr marL="2057400" indent="-228600" algn="l" rtl="0" eaLnBrk="0" fontAlgn="base" hangingPunct="0">
        <a:spcBef>
          <a:spcPct val="20000"/>
        </a:spcBef>
        <a:spcAft>
          <a:spcPct val="0"/>
        </a:spcAft>
        <a:buChar char="»"/>
        <a:defRPr sz="2400" b="1">
          <a:solidFill>
            <a:schemeClr val="hlink"/>
          </a:solidFill>
          <a:latin typeface="+mn-lt"/>
        </a:defRPr>
      </a:lvl5pPr>
      <a:lvl6pPr marL="2514600" indent="-228600" algn="l" rtl="0" fontAlgn="base">
        <a:spcBef>
          <a:spcPct val="20000"/>
        </a:spcBef>
        <a:spcAft>
          <a:spcPct val="0"/>
        </a:spcAft>
        <a:buChar char="»"/>
        <a:defRPr sz="2400" b="1">
          <a:solidFill>
            <a:schemeClr val="hlink"/>
          </a:solidFill>
          <a:latin typeface="+mn-lt"/>
        </a:defRPr>
      </a:lvl6pPr>
      <a:lvl7pPr marL="2971800" indent="-228600" algn="l" rtl="0" fontAlgn="base">
        <a:spcBef>
          <a:spcPct val="20000"/>
        </a:spcBef>
        <a:spcAft>
          <a:spcPct val="0"/>
        </a:spcAft>
        <a:buChar char="»"/>
        <a:defRPr sz="2400" b="1">
          <a:solidFill>
            <a:schemeClr val="hlink"/>
          </a:solidFill>
          <a:latin typeface="+mn-lt"/>
        </a:defRPr>
      </a:lvl7pPr>
      <a:lvl8pPr marL="3429000" indent="-228600" algn="l" rtl="0" fontAlgn="base">
        <a:spcBef>
          <a:spcPct val="20000"/>
        </a:spcBef>
        <a:spcAft>
          <a:spcPct val="0"/>
        </a:spcAft>
        <a:buChar char="»"/>
        <a:defRPr sz="2400" b="1">
          <a:solidFill>
            <a:schemeClr val="hlink"/>
          </a:solidFill>
          <a:latin typeface="+mn-lt"/>
        </a:defRPr>
      </a:lvl8pPr>
      <a:lvl9pPr marL="3886200" indent="-228600" algn="l" rtl="0" fontAlgn="base">
        <a:spcBef>
          <a:spcPct val="20000"/>
        </a:spcBef>
        <a:spcAft>
          <a:spcPct val="0"/>
        </a:spcAft>
        <a:buChar char="»"/>
        <a:defRPr sz="2400" b="1">
          <a:solidFill>
            <a:schemeClr val="hlink"/>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7640" y="274639"/>
            <a:ext cx="1055124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97640" y="1757977"/>
            <a:ext cx="1055124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1638043"/>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Lst>
  <p:txStyles>
    <p:titleStyle>
      <a:lvl1pPr algn="l" defTabSz="609585" rtl="0" eaLnBrk="1" latinLnBrk="0" hangingPunct="1">
        <a:spcBef>
          <a:spcPct val="0"/>
        </a:spcBef>
        <a:buNone/>
        <a:defRPr sz="4800" b="1" kern="1200" spc="-200">
          <a:solidFill>
            <a:schemeClr val="tx1"/>
          </a:solidFill>
          <a:latin typeface="Lato Regular"/>
          <a:ea typeface="+mj-ea"/>
          <a:cs typeface="Lato Regular"/>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Lato Regular"/>
          <a:ea typeface="+mn-ea"/>
          <a:cs typeface="Lato Regular"/>
        </a:defRPr>
      </a:lvl1pPr>
      <a:lvl2pPr marL="990575" indent="-380990" algn="l" defTabSz="609585" rtl="0" eaLnBrk="1" latinLnBrk="0" hangingPunct="1">
        <a:spcBef>
          <a:spcPct val="20000"/>
        </a:spcBef>
        <a:buFont typeface="Arial"/>
        <a:buChar char="–"/>
        <a:defRPr sz="3733" kern="1200">
          <a:solidFill>
            <a:schemeClr val="tx1"/>
          </a:solidFill>
          <a:latin typeface="Lato Regular"/>
          <a:ea typeface="+mn-ea"/>
          <a:cs typeface="Lato Regular"/>
        </a:defRPr>
      </a:lvl2pPr>
      <a:lvl3pPr marL="1523962" indent="-304792" algn="l" defTabSz="609585" rtl="0" eaLnBrk="1" latinLnBrk="0" hangingPunct="1">
        <a:spcBef>
          <a:spcPct val="20000"/>
        </a:spcBef>
        <a:buFont typeface="Arial"/>
        <a:buChar char="•"/>
        <a:defRPr sz="3200" kern="1200">
          <a:solidFill>
            <a:schemeClr val="tx1"/>
          </a:solidFill>
          <a:latin typeface="Lato Regular"/>
          <a:ea typeface="+mn-ea"/>
          <a:cs typeface="Lato Regular"/>
        </a:defRPr>
      </a:lvl3pPr>
      <a:lvl4pPr marL="2133547" indent="-304792" algn="l" defTabSz="609585" rtl="0" eaLnBrk="1" latinLnBrk="0" hangingPunct="1">
        <a:spcBef>
          <a:spcPct val="20000"/>
        </a:spcBef>
        <a:buFont typeface="Arial"/>
        <a:buChar char="–"/>
        <a:defRPr sz="2667" kern="1200">
          <a:solidFill>
            <a:schemeClr val="tx1"/>
          </a:solidFill>
          <a:latin typeface="Lato Regular"/>
          <a:ea typeface="+mn-ea"/>
          <a:cs typeface="Lato Regular"/>
        </a:defRPr>
      </a:lvl4pPr>
      <a:lvl5pPr marL="2743131" indent="-304792" algn="l" defTabSz="609585" rtl="0" eaLnBrk="1" latinLnBrk="0" hangingPunct="1">
        <a:spcBef>
          <a:spcPct val="20000"/>
        </a:spcBef>
        <a:buFont typeface="Arial"/>
        <a:buChar char="»"/>
        <a:defRPr sz="2667" kern="1200">
          <a:solidFill>
            <a:schemeClr val="tx1"/>
          </a:solidFill>
          <a:latin typeface="Lato Regular"/>
          <a:ea typeface="+mn-ea"/>
          <a:cs typeface="Lato Regular"/>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gradFill rotWithShape="0">
          <a:gsLst>
            <a:gs pos="0">
              <a:schemeClr val="accent1">
                <a:gamma/>
                <a:shade val="0"/>
                <a:invGamma/>
              </a:schemeClr>
            </a:gs>
            <a:gs pos="100000">
              <a:schemeClr val="accent1"/>
            </a:gs>
          </a:gsLst>
          <a:lin ang="5400000" scaled="1"/>
        </a:gradFill>
        <a:effectLst/>
      </p:bgPr>
    </p:bg>
    <p:spTree>
      <p:nvGrpSpPr>
        <p:cNvPr id="1" name=""/>
        <p:cNvGrpSpPr/>
        <p:nvPr/>
      </p:nvGrpSpPr>
      <p:grpSpPr>
        <a:xfrm>
          <a:off x="0" y="0"/>
          <a:ext cx="0" cy="0"/>
          <a:chOff x="0" y="0"/>
          <a:chExt cx="0" cy="0"/>
        </a:xfrm>
      </p:grpSpPr>
      <p:pic>
        <p:nvPicPr>
          <p:cNvPr id="1026" name="Picture 2" descr="Untitled-25"/>
          <p:cNvPicPr>
            <a:picLocks noChangeAspect="1" noChangeArrowheads="1"/>
          </p:cNvPicPr>
          <p:nvPr/>
        </p:nvPicPr>
        <p:blipFill>
          <a:blip r:embed="rId14">
            <a:lum contrast="24000"/>
            <a:extLst>
              <a:ext uri="{28A0092B-C50C-407E-A947-70E740481C1C}">
                <a14:useLocalDpi xmlns:a14="http://schemas.microsoft.com/office/drawing/2010/main" val="0"/>
              </a:ext>
            </a:extLst>
          </a:blip>
          <a:srcRect/>
          <a:stretch>
            <a:fillRect/>
          </a:stretch>
        </p:blipFill>
        <p:spPr bwMode="auto">
          <a:xfrm>
            <a:off x="8496301" y="6381750"/>
            <a:ext cx="36957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box_reflex_transparen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631084" y="6453189"/>
            <a:ext cx="370416"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space2"/>
          <p:cNvPicPr>
            <a:picLocks noChangeArrowheads="1"/>
          </p:cNvPicPr>
          <p:nvPr/>
        </p:nvPicPr>
        <p:blipFill>
          <a:blip r:embed="rId16">
            <a:lum bright="100000" contrast="100000"/>
            <a:extLst>
              <a:ext uri="{28A0092B-C50C-407E-A947-70E740481C1C}">
                <a14:useLocalDpi xmlns:a14="http://schemas.microsoft.com/office/drawing/2010/main" val="0"/>
              </a:ext>
            </a:extLst>
          </a:blip>
          <a:srcRect/>
          <a:stretch>
            <a:fillRect/>
          </a:stretch>
        </p:blipFill>
        <p:spPr bwMode="auto">
          <a:xfrm>
            <a:off x="719667" y="-22225"/>
            <a:ext cx="6815667"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5"/>
          <p:cNvSpPr>
            <a:spLocks noGrp="1" noChangeArrowheads="1"/>
          </p:cNvSpPr>
          <p:nvPr>
            <p:ph type="body" idx="1"/>
          </p:nvPr>
        </p:nvSpPr>
        <p:spPr bwMode="auto">
          <a:xfrm>
            <a:off x="817034" y="1608138"/>
            <a:ext cx="11087100" cy="452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title"/>
          </p:nvPr>
        </p:nvSpPr>
        <p:spPr bwMode="auto">
          <a:xfrm>
            <a:off x="2207684" y="0"/>
            <a:ext cx="9601200"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031" name="Picture 7"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336801"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041651"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748618"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453467"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1"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160434"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865285"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3"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572251"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4"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277101"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15"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984067"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16"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688918"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17"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395885"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18"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100734"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19"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807701"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20"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514667"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21" descr="space2"/>
          <p:cNvPicPr>
            <a:picLocks noChangeArrowheads="1"/>
          </p:cNvPicPr>
          <p:nvPr/>
        </p:nvPicPr>
        <p:blipFill>
          <a:blip r:embed="rId18">
            <a:lum bright="100000"/>
            <a:extLst>
              <a:ext uri="{28A0092B-C50C-407E-A947-70E740481C1C}">
                <a14:useLocalDpi xmlns:a14="http://schemas.microsoft.com/office/drawing/2010/main" val="0"/>
              </a:ext>
            </a:extLst>
          </a:blip>
          <a:srcRect/>
          <a:stretch>
            <a:fillRect/>
          </a:stretch>
        </p:blipFill>
        <p:spPr bwMode="auto">
          <a:xfrm>
            <a:off x="6047317" y="7938"/>
            <a:ext cx="6144683" cy="342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6" name="Rectangle 22"/>
          <p:cNvSpPr>
            <a:spLocks noChangeArrowheads="1"/>
          </p:cNvSpPr>
          <p:nvPr/>
        </p:nvSpPr>
        <p:spPr bwMode="auto">
          <a:xfrm>
            <a:off x="8544984" y="6500814"/>
            <a:ext cx="3647016"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defRPr/>
            </a:pPr>
            <a:r>
              <a:rPr lang="en-US" sz="1200">
                <a:solidFill>
                  <a:srgbClr val="FFFFFF"/>
                </a:solidFill>
                <a:effectLst>
                  <a:outerShdw blurRad="38100" dist="38100" dir="2700000" algn="tl">
                    <a:srgbClr val="000000"/>
                  </a:outerShdw>
                </a:effectLst>
                <a:ea typeface="Gulim" pitchFamily="34" charset="-127"/>
              </a:rPr>
              <a:t>Your company slogan</a:t>
            </a:r>
          </a:p>
        </p:txBody>
      </p:sp>
      <p:pic>
        <p:nvPicPr>
          <p:cNvPr id="1047" name="Picture 23" descr="box_reflex_transparent"/>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28085" y="69851"/>
            <a:ext cx="1452033"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431946"/>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Verdana" pitchFamily="34" charset="0"/>
          <a:ea typeface="HY견고딕" pitchFamily="2" charset="-127"/>
        </a:defRPr>
      </a:lvl2pPr>
      <a:lvl3pPr algn="l" rtl="0" eaLnBrk="0" fontAlgn="base" hangingPunct="0">
        <a:spcBef>
          <a:spcPct val="0"/>
        </a:spcBef>
        <a:spcAft>
          <a:spcPct val="0"/>
        </a:spcAft>
        <a:defRPr sz="3200" b="1">
          <a:solidFill>
            <a:schemeClr val="tx2"/>
          </a:solidFill>
          <a:latin typeface="Verdana" pitchFamily="34" charset="0"/>
          <a:ea typeface="HY견고딕" pitchFamily="2" charset="-127"/>
        </a:defRPr>
      </a:lvl3pPr>
      <a:lvl4pPr algn="l" rtl="0" eaLnBrk="0" fontAlgn="base" hangingPunct="0">
        <a:spcBef>
          <a:spcPct val="0"/>
        </a:spcBef>
        <a:spcAft>
          <a:spcPct val="0"/>
        </a:spcAft>
        <a:defRPr sz="3200" b="1">
          <a:solidFill>
            <a:schemeClr val="tx2"/>
          </a:solidFill>
          <a:latin typeface="Verdana" pitchFamily="34" charset="0"/>
          <a:ea typeface="HY견고딕" pitchFamily="2" charset="-127"/>
        </a:defRPr>
      </a:lvl4pPr>
      <a:lvl5pPr algn="l" rtl="0" eaLnBrk="0" fontAlgn="base" hangingPunct="0">
        <a:spcBef>
          <a:spcPct val="0"/>
        </a:spcBef>
        <a:spcAft>
          <a:spcPct val="0"/>
        </a:spcAft>
        <a:defRPr sz="3200" b="1">
          <a:solidFill>
            <a:schemeClr val="tx2"/>
          </a:solidFill>
          <a:latin typeface="Verdana" pitchFamily="34" charset="0"/>
          <a:ea typeface="HY견고딕" pitchFamily="2" charset="-127"/>
        </a:defRPr>
      </a:lvl5pPr>
      <a:lvl6pPr marL="457200" algn="l" rtl="0" fontAlgn="base">
        <a:spcBef>
          <a:spcPct val="0"/>
        </a:spcBef>
        <a:spcAft>
          <a:spcPct val="0"/>
        </a:spcAft>
        <a:defRPr sz="3200" b="1">
          <a:solidFill>
            <a:schemeClr val="tx2"/>
          </a:solidFill>
          <a:latin typeface="Verdana" pitchFamily="34" charset="0"/>
          <a:ea typeface="HY견고딕" pitchFamily="2" charset="-127"/>
        </a:defRPr>
      </a:lvl6pPr>
      <a:lvl7pPr marL="914400" algn="l" rtl="0" fontAlgn="base">
        <a:spcBef>
          <a:spcPct val="0"/>
        </a:spcBef>
        <a:spcAft>
          <a:spcPct val="0"/>
        </a:spcAft>
        <a:defRPr sz="3200" b="1">
          <a:solidFill>
            <a:schemeClr val="tx2"/>
          </a:solidFill>
          <a:latin typeface="Verdana" pitchFamily="34" charset="0"/>
          <a:ea typeface="HY견고딕" pitchFamily="2" charset="-127"/>
        </a:defRPr>
      </a:lvl7pPr>
      <a:lvl8pPr marL="1371600" algn="l" rtl="0" fontAlgn="base">
        <a:spcBef>
          <a:spcPct val="0"/>
        </a:spcBef>
        <a:spcAft>
          <a:spcPct val="0"/>
        </a:spcAft>
        <a:defRPr sz="3200" b="1">
          <a:solidFill>
            <a:schemeClr val="tx2"/>
          </a:solidFill>
          <a:latin typeface="Verdana" pitchFamily="34" charset="0"/>
          <a:ea typeface="HY견고딕" pitchFamily="2" charset="-127"/>
        </a:defRPr>
      </a:lvl8pPr>
      <a:lvl9pPr marL="1828800" algn="l" rtl="0" fontAlgn="base">
        <a:spcBef>
          <a:spcPct val="0"/>
        </a:spcBef>
        <a:spcAft>
          <a:spcPct val="0"/>
        </a:spcAft>
        <a:defRPr sz="3200" b="1">
          <a:solidFill>
            <a:schemeClr val="tx2"/>
          </a:solidFill>
          <a:latin typeface="Verdana" pitchFamily="34" charset="0"/>
          <a:ea typeface="HY견고딕" pitchFamily="2" charset="-127"/>
        </a:defRPr>
      </a:lvl9pPr>
    </p:titleStyle>
    <p:bodyStyle>
      <a:lvl1pPr marL="342900" indent="-342900" algn="l" rtl="0" eaLnBrk="0" fontAlgn="base" hangingPunct="0">
        <a:spcBef>
          <a:spcPct val="20000"/>
        </a:spcBef>
        <a:spcAft>
          <a:spcPct val="0"/>
        </a:spcAft>
        <a:buFont typeface="Wingdings" pitchFamily="2" charset="2"/>
        <a:buBlip>
          <a:blip r:embed="rId20"/>
        </a:buBlip>
        <a:defRPr sz="2000" b="1">
          <a:solidFill>
            <a:schemeClr val="bg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a:solidFill>
            <a:schemeClr val="bg1"/>
          </a:solidFill>
          <a:latin typeface="+mn-lt"/>
          <a:ea typeface="+mj-ea"/>
        </a:defRPr>
      </a:lvl2pPr>
      <a:lvl3pPr marL="1143000" indent="-228600" algn="l" rtl="0" eaLnBrk="0" fontAlgn="base" hangingPunct="0">
        <a:spcBef>
          <a:spcPct val="20000"/>
        </a:spcBef>
        <a:spcAft>
          <a:spcPct val="0"/>
        </a:spcAft>
        <a:buFont typeface="Wingdings" pitchFamily="2" charset="2"/>
        <a:buChar char="§"/>
        <a:defRPr>
          <a:solidFill>
            <a:schemeClr val="bg1"/>
          </a:solidFill>
          <a:latin typeface="+mn-lt"/>
          <a:ea typeface="+mj-ea"/>
        </a:defRPr>
      </a:lvl3pPr>
      <a:lvl4pPr marL="1600200" indent="-228600" algn="l" rtl="0" eaLnBrk="0" fontAlgn="base" hangingPunct="0">
        <a:spcBef>
          <a:spcPct val="20000"/>
        </a:spcBef>
        <a:spcAft>
          <a:spcPct val="0"/>
        </a:spcAft>
        <a:buFont typeface="Wingdings" pitchFamily="2" charset="2"/>
        <a:buChar char="ü"/>
        <a:defRPr>
          <a:solidFill>
            <a:schemeClr val="bg1"/>
          </a:solidFill>
          <a:latin typeface="+mn-lt"/>
          <a:ea typeface="+mj-ea"/>
        </a:defRPr>
      </a:lvl4pPr>
      <a:lvl5pPr marL="2057400" indent="-228600" algn="l" rtl="0" eaLnBrk="0" fontAlgn="base" hangingPunct="0">
        <a:spcBef>
          <a:spcPct val="20000"/>
        </a:spcBef>
        <a:spcAft>
          <a:spcPct val="0"/>
        </a:spcAft>
        <a:buFont typeface="Wingdings" pitchFamily="2" charset="2"/>
        <a:buChar char="ü"/>
        <a:defRPr>
          <a:solidFill>
            <a:schemeClr val="bg1"/>
          </a:solidFill>
          <a:latin typeface="+mn-lt"/>
          <a:ea typeface="+mj-ea"/>
        </a:defRPr>
      </a:lvl5pPr>
      <a:lvl6pPr marL="2514600" indent="-228600" algn="l" rtl="0" fontAlgn="base">
        <a:spcBef>
          <a:spcPct val="20000"/>
        </a:spcBef>
        <a:spcAft>
          <a:spcPct val="0"/>
        </a:spcAft>
        <a:buFont typeface="Wingdings" pitchFamily="2" charset="2"/>
        <a:buChar char="ü"/>
        <a:defRPr>
          <a:solidFill>
            <a:schemeClr val="bg1"/>
          </a:solidFill>
          <a:latin typeface="+mn-lt"/>
          <a:ea typeface="+mj-ea"/>
        </a:defRPr>
      </a:lvl6pPr>
      <a:lvl7pPr marL="2971800" indent="-228600" algn="l" rtl="0" fontAlgn="base">
        <a:spcBef>
          <a:spcPct val="20000"/>
        </a:spcBef>
        <a:spcAft>
          <a:spcPct val="0"/>
        </a:spcAft>
        <a:buFont typeface="Wingdings" pitchFamily="2" charset="2"/>
        <a:buChar char="ü"/>
        <a:defRPr>
          <a:solidFill>
            <a:schemeClr val="bg1"/>
          </a:solidFill>
          <a:latin typeface="+mn-lt"/>
          <a:ea typeface="+mj-ea"/>
        </a:defRPr>
      </a:lvl7pPr>
      <a:lvl8pPr marL="3429000" indent="-228600" algn="l" rtl="0" fontAlgn="base">
        <a:spcBef>
          <a:spcPct val="20000"/>
        </a:spcBef>
        <a:spcAft>
          <a:spcPct val="0"/>
        </a:spcAft>
        <a:buFont typeface="Wingdings" pitchFamily="2" charset="2"/>
        <a:buChar char="ü"/>
        <a:defRPr>
          <a:solidFill>
            <a:schemeClr val="bg1"/>
          </a:solidFill>
          <a:latin typeface="+mn-lt"/>
          <a:ea typeface="+mj-ea"/>
        </a:defRPr>
      </a:lvl8pPr>
      <a:lvl9pPr marL="3886200" indent="-228600" algn="l" rtl="0" fontAlgn="base">
        <a:spcBef>
          <a:spcPct val="20000"/>
        </a:spcBef>
        <a:spcAft>
          <a:spcPct val="0"/>
        </a:spcAft>
        <a:buFont typeface="Wingdings" pitchFamily="2" charset="2"/>
        <a:buChar char="ü"/>
        <a:defRPr>
          <a:solidFill>
            <a:schemeClr val="bg1"/>
          </a:solidFill>
          <a:latin typeface="+mn-lt"/>
          <a:ea typeface="+mj-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8" name="Group 15"/>
          <p:cNvGrpSpPr>
            <a:grpSpLocks noChangeAspect="1"/>
          </p:cNvGrpSpPr>
          <p:nvPr/>
        </p:nvGrpSpPr>
        <p:grpSpPr bwMode="hidden">
          <a:xfrm>
            <a:off x="282220" y="1679429"/>
            <a:ext cx="11631168" cy="1329875"/>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6884896" y="6250164"/>
            <a:ext cx="5048920" cy="365125"/>
          </a:xfrm>
          <a:prstGeom prst="rect">
            <a:avLst/>
          </a:prstGeom>
        </p:spPr>
        <p:txBody>
          <a:bodyPr vert="horz" lIns="91440" tIns="45720" rIns="91440" bIns="45720" rtlCol="0" anchor="ctr"/>
          <a:lstStyle>
            <a:lvl1pPr algn="r">
              <a:defRPr sz="1333">
                <a:solidFill>
                  <a:schemeClr val="tx2"/>
                </a:solidFill>
              </a:defRPr>
            </a:lvl1pPr>
          </a:lstStyle>
          <a:p>
            <a:fld id="{7DB821E3-4268-4B50-8324-783EC1287ADE}" type="datetimeFigureOut">
              <a:rPr lang="en-US" smtClean="0"/>
              <a:t>11/5/2021</a:t>
            </a:fld>
            <a:endParaRPr lang="en-US"/>
          </a:p>
        </p:txBody>
      </p:sp>
      <p:sp>
        <p:nvSpPr>
          <p:cNvPr id="5" name="Footer Placeholder 4"/>
          <p:cNvSpPr>
            <a:spLocks noGrp="1"/>
          </p:cNvSpPr>
          <p:nvPr>
            <p:ph type="ftr" sz="quarter" idx="3"/>
          </p:nvPr>
        </p:nvSpPr>
        <p:spPr>
          <a:xfrm>
            <a:off x="258186" y="6250164"/>
            <a:ext cx="5048921" cy="365125"/>
          </a:xfrm>
          <a:prstGeom prst="rect">
            <a:avLst/>
          </a:prstGeom>
        </p:spPr>
        <p:txBody>
          <a:bodyPr vert="horz" lIns="91440" tIns="45720" rIns="91440" bIns="45720" rtlCol="0" anchor="ctr"/>
          <a:lstStyle>
            <a:lvl1pPr algn="l">
              <a:defRPr sz="1333">
                <a:solidFill>
                  <a:schemeClr val="tx2"/>
                </a:solidFill>
              </a:defRPr>
            </a:lvl1pPr>
          </a:lstStyle>
          <a:p>
            <a:endParaRPr lang="en-US"/>
          </a:p>
        </p:txBody>
      </p:sp>
      <p:sp>
        <p:nvSpPr>
          <p:cNvPr id="6" name="Slide Number Placeholder 5"/>
          <p:cNvSpPr>
            <a:spLocks noGrp="1"/>
          </p:cNvSpPr>
          <p:nvPr>
            <p:ph type="sldNum" sz="quarter" idx="4"/>
          </p:nvPr>
        </p:nvSpPr>
        <p:spPr>
          <a:xfrm>
            <a:off x="5321451" y="6250164"/>
            <a:ext cx="1549101" cy="365125"/>
          </a:xfrm>
          <a:prstGeom prst="rect">
            <a:avLst/>
          </a:prstGeom>
        </p:spPr>
        <p:txBody>
          <a:bodyPr vert="horz" lIns="91440" tIns="45720" rIns="91440" bIns="45720" rtlCol="0" anchor="ctr"/>
          <a:lstStyle>
            <a:lvl1pPr algn="ctr">
              <a:defRPr sz="1333">
                <a:solidFill>
                  <a:schemeClr val="tx2"/>
                </a:solidFill>
              </a:defRPr>
            </a:lvl1pPr>
          </a:lstStyle>
          <a:p>
            <a:fld id="{C5FF674C-557E-4F3E-8422-07FCDC82C344}" type="slidenum">
              <a:rPr lang="en-US" smtClean="0"/>
              <a:t>‹#›</a:t>
            </a:fld>
            <a:endParaRPr lang="en-US"/>
          </a:p>
        </p:txBody>
      </p:sp>
      <p:sp>
        <p:nvSpPr>
          <p:cNvPr id="3" name="Text Placeholder 2"/>
          <p:cNvSpPr>
            <a:spLocks noGrp="1"/>
          </p:cNvSpPr>
          <p:nvPr>
            <p:ph type="body" idx="1"/>
          </p:nvPr>
        </p:nvSpPr>
        <p:spPr>
          <a:xfrm>
            <a:off x="1162758" y="2675467"/>
            <a:ext cx="9877777"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65736007"/>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Lst>
  <p:transition spd="med">
    <p:fade/>
  </p:transition>
  <p:txStyles>
    <p:titleStyle>
      <a:lvl1pPr algn="ctr" defTabSz="1219170" rtl="0" eaLnBrk="1" latinLnBrk="0" hangingPunct="1">
        <a:spcBef>
          <a:spcPct val="0"/>
        </a:spcBef>
        <a:buNone/>
        <a:defRPr sz="5867"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51" indent="-365751" algn="l" defTabSz="1219170" rtl="0" eaLnBrk="1" latinLnBrk="0" hangingPunct="1">
        <a:spcBef>
          <a:spcPct val="20000"/>
        </a:spcBef>
        <a:buClr>
          <a:schemeClr val="accent1"/>
        </a:buClr>
        <a:buSzPct val="100000"/>
        <a:buFont typeface="Symbol" pitchFamily="18" charset="2"/>
        <a:buChar char=""/>
        <a:defRPr sz="3200" kern="1200">
          <a:solidFill>
            <a:schemeClr val="tx2"/>
          </a:solidFill>
          <a:latin typeface="+mn-lt"/>
          <a:ea typeface="+mn-ea"/>
          <a:cs typeface="+mn-cs"/>
        </a:defRPr>
      </a:lvl1pPr>
      <a:lvl2pPr marL="768331" indent="-365751" algn="l" defTabSz="1219170" rtl="0" eaLnBrk="1" latinLnBrk="0" hangingPunct="1">
        <a:spcBef>
          <a:spcPct val="20000"/>
        </a:spcBef>
        <a:buClr>
          <a:schemeClr val="accent1"/>
        </a:buClr>
        <a:buSzPct val="100000"/>
        <a:buFont typeface="Symbol" pitchFamily="18" charset="2"/>
        <a:buChar char=""/>
        <a:defRPr sz="2933" kern="1200">
          <a:solidFill>
            <a:schemeClr val="tx2"/>
          </a:solidFill>
          <a:latin typeface="+mn-lt"/>
          <a:ea typeface="+mn-ea"/>
          <a:cs typeface="+mn-cs"/>
        </a:defRPr>
      </a:lvl2pPr>
      <a:lvl3pPr marL="1140855" indent="-304792" algn="l" defTabSz="1219170" rtl="0" eaLnBrk="1" latinLnBrk="0" hangingPunct="1">
        <a:spcBef>
          <a:spcPct val="20000"/>
        </a:spcBef>
        <a:buClr>
          <a:schemeClr val="accent1"/>
        </a:buClr>
        <a:buSzPct val="100000"/>
        <a:buFont typeface="Symbol" pitchFamily="18" charset="2"/>
        <a:buChar char=""/>
        <a:defRPr sz="2667" kern="1200">
          <a:solidFill>
            <a:schemeClr val="tx2"/>
          </a:solidFill>
          <a:latin typeface="+mn-lt"/>
          <a:ea typeface="+mn-ea"/>
          <a:cs typeface="+mn-cs"/>
        </a:defRPr>
      </a:lvl3pPr>
      <a:lvl4pPr marL="1523962" indent="-304792" algn="l" defTabSz="121917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4pPr>
      <a:lvl5pPr marL="1950671" indent="-304792" algn="l" defTabSz="1219170" rtl="0" eaLnBrk="1" latinLnBrk="0" hangingPunct="1">
        <a:spcBef>
          <a:spcPct val="20000"/>
        </a:spcBef>
        <a:buClr>
          <a:schemeClr val="accent1"/>
        </a:buClr>
        <a:buSzPct val="100000"/>
        <a:buFont typeface="Symbol" pitchFamily="18" charset="2"/>
        <a:buChar char=""/>
        <a:defRPr sz="2133" kern="1200">
          <a:solidFill>
            <a:schemeClr val="tx2"/>
          </a:solidFill>
          <a:latin typeface="+mn-lt"/>
          <a:ea typeface="+mn-ea"/>
          <a:cs typeface="+mn-cs"/>
        </a:defRPr>
      </a:lvl5pPr>
      <a:lvl6pPr marL="2377381"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6pPr>
      <a:lvl7pPr marL="2804090"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7pPr>
      <a:lvl8pPr marL="3230799"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8pPr>
      <a:lvl9pPr marL="3657509"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CB47DE-11E7-4E48-951D-879AC163E3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0361E6-E299-41EE-93DD-6CEA714D93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8D464C-CE19-43D1-AA73-76E404984A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C5EBBA-A44E-4EE1-97B8-0636912C46D1}" type="datetimeFigureOut">
              <a:rPr lang="en-US" smtClean="0"/>
              <a:t>11/5/2021</a:t>
            </a:fld>
            <a:endParaRPr lang="en-US"/>
          </a:p>
        </p:txBody>
      </p:sp>
      <p:sp>
        <p:nvSpPr>
          <p:cNvPr id="5" name="Footer Placeholder 4">
            <a:extLst>
              <a:ext uri="{FF2B5EF4-FFF2-40B4-BE49-F238E27FC236}">
                <a16:creationId xmlns:a16="http://schemas.microsoft.com/office/drawing/2014/main" id="{3ED474E5-F059-4A55-9948-1E4F2B289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08F1402-944A-42AF-AF77-91DCAA50F0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ABFE6D-6535-47C5-973C-191EA9076AC9}" type="slidenum">
              <a:rPr lang="en-US" smtClean="0"/>
              <a:t>‹#›</a:t>
            </a:fld>
            <a:endParaRPr lang="en-US"/>
          </a:p>
        </p:txBody>
      </p:sp>
    </p:spTree>
    <p:extLst>
      <p:ext uri="{BB962C8B-B14F-4D97-AF65-F5344CB8AC3E}">
        <p14:creationId xmlns:p14="http://schemas.microsoft.com/office/powerpoint/2010/main" val="3132873818"/>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516D0-5900-461B-816E-0641E95953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EB0DBE-1B38-4FCE-B3B7-2F545F0CE4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913F93-8036-463F-99ED-3E992DDB83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C86F06-521C-4C02-8831-0C21ABBABA0C}" type="datetimeFigureOut">
              <a:rPr lang="en-US" smtClean="0"/>
              <a:t>11/5/2021</a:t>
            </a:fld>
            <a:endParaRPr lang="en-US"/>
          </a:p>
        </p:txBody>
      </p:sp>
      <p:sp>
        <p:nvSpPr>
          <p:cNvPr id="5" name="Footer Placeholder 4">
            <a:extLst>
              <a:ext uri="{FF2B5EF4-FFF2-40B4-BE49-F238E27FC236}">
                <a16:creationId xmlns:a16="http://schemas.microsoft.com/office/drawing/2014/main" id="{058532EF-64A3-4CC3-9CDD-A2AEA4D8BF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43CCDA-F83C-418D-B10D-D6536E15FA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77BDB8-DB63-42EC-ADC5-04EC04753BFB}" type="slidenum">
              <a:rPr lang="en-US" smtClean="0"/>
              <a:t>‹#›</a:t>
            </a:fld>
            <a:endParaRPr lang="en-US"/>
          </a:p>
        </p:txBody>
      </p:sp>
    </p:spTree>
    <p:extLst>
      <p:ext uri="{BB962C8B-B14F-4D97-AF65-F5344CB8AC3E}">
        <p14:creationId xmlns:p14="http://schemas.microsoft.com/office/powerpoint/2010/main" val="4151014386"/>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177011-4F6B-43E3-8A44-36FE7178D7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0C26E7-6FB4-4A75-989B-0D9C726AE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CDFEB9-D726-44F9-9D76-BD17628E4F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A5D663-3AEC-4CE4-87DE-02D202CC1ABC}" type="datetimeFigureOut">
              <a:rPr lang="en-US" smtClean="0"/>
              <a:t>11/5/2021</a:t>
            </a:fld>
            <a:endParaRPr lang="en-US"/>
          </a:p>
        </p:txBody>
      </p:sp>
      <p:sp>
        <p:nvSpPr>
          <p:cNvPr id="5" name="Footer Placeholder 4">
            <a:extLst>
              <a:ext uri="{FF2B5EF4-FFF2-40B4-BE49-F238E27FC236}">
                <a16:creationId xmlns:a16="http://schemas.microsoft.com/office/drawing/2014/main" id="{890DEAFD-BF41-46F1-82A0-B8B0B737C2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416FD5-0AB3-4B76-B9CF-17F5768639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F19FFE-1625-4681-A4EB-9D6174F15B47}" type="slidenum">
              <a:rPr lang="en-US" smtClean="0"/>
              <a:t>‹#›</a:t>
            </a:fld>
            <a:endParaRPr lang="en-US"/>
          </a:p>
        </p:txBody>
      </p:sp>
    </p:spTree>
    <p:extLst>
      <p:ext uri="{BB962C8B-B14F-4D97-AF65-F5344CB8AC3E}">
        <p14:creationId xmlns:p14="http://schemas.microsoft.com/office/powerpoint/2010/main" val="1758350733"/>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6655520"/>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 id="2147483845" r:id="rId19"/>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72F54">
                  <a:tint val="75000"/>
                </a:srgb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30986307"/>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image" Target="../media/image36.jpe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slide" Target="slide151.xml"/><Relationship Id="rId4" Type="http://schemas.openxmlformats.org/officeDocument/2006/relationships/slide" Target="slide10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0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4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1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8.xml"/><Relationship Id="rId1" Type="http://schemas.openxmlformats.org/officeDocument/2006/relationships/slideLayout" Target="../slideLayouts/slideLayout64.xml"/><Relationship Id="rId4" Type="http://schemas.openxmlformats.org/officeDocument/2006/relationships/image" Target="../media/image1000.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1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9.xml"/><Relationship Id="rId1" Type="http://schemas.openxmlformats.org/officeDocument/2006/relationships/slideLayout" Target="../slideLayouts/slideLayout64.xml"/><Relationship Id="rId4" Type="http://schemas.openxmlformats.org/officeDocument/2006/relationships/image" Target="../media/image201.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1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0.xml"/><Relationship Id="rId1" Type="http://schemas.openxmlformats.org/officeDocument/2006/relationships/slideLayout" Target="../slideLayouts/slideLayout64.xml"/><Relationship Id="rId6" Type="http://schemas.openxmlformats.org/officeDocument/2006/relationships/image" Target="../media/image500.png"/><Relationship Id="rId5" Type="http://schemas.openxmlformats.org/officeDocument/2006/relationships/image" Target="../media/image102.png"/><Relationship Id="rId4" Type="http://schemas.openxmlformats.org/officeDocument/2006/relationships/image" Target="../media/image400.png"/></Relationships>
</file>

<file path=ppt/slides/_rels/slide11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1.xml"/><Relationship Id="rId1" Type="http://schemas.openxmlformats.org/officeDocument/2006/relationships/slideLayout" Target="../slideLayouts/slideLayout64.xml"/><Relationship Id="rId4" Type="http://schemas.openxmlformats.org/officeDocument/2006/relationships/image" Target="../media/image600.png"/></Relationships>
</file>

<file path=ppt/slides/_rels/slide118.xml.rels><?xml version="1.0" encoding="UTF-8" standalone="yes"?>
<Relationships xmlns="http://schemas.openxmlformats.org/package/2006/relationships"><Relationship Id="rId3" Type="http://schemas.openxmlformats.org/officeDocument/2006/relationships/slide" Target="slide114.xml"/><Relationship Id="rId2" Type="http://schemas.openxmlformats.org/officeDocument/2006/relationships/image" Target="../media/image104.png"/><Relationship Id="rId1" Type="http://schemas.openxmlformats.org/officeDocument/2006/relationships/slideLayout" Target="../slideLayouts/slideLayout64.xml"/><Relationship Id="rId4" Type="http://schemas.openxmlformats.org/officeDocument/2006/relationships/audio" Target="../media/audio4.wav"/></Relationships>
</file>

<file path=ppt/slides/_rels/slide119.xml.rels><?xml version="1.0" encoding="UTF-8" standalone="yes"?>
<Relationships xmlns="http://schemas.openxmlformats.org/package/2006/relationships"><Relationship Id="rId3" Type="http://schemas.openxmlformats.org/officeDocument/2006/relationships/slide" Target="slide116.xml"/><Relationship Id="rId2" Type="http://schemas.openxmlformats.org/officeDocument/2006/relationships/image" Target="../media/image105.png"/><Relationship Id="rId1" Type="http://schemas.openxmlformats.org/officeDocument/2006/relationships/slideLayout" Target="../slideLayouts/slideLayout64.xml"/><Relationship Id="rId4" Type="http://schemas.openxmlformats.org/officeDocument/2006/relationships/audio" Target="../media/audio4.wav"/></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2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2.xml"/><Relationship Id="rId1" Type="http://schemas.openxmlformats.org/officeDocument/2006/relationships/slideLayout" Target="../slideLayouts/slideLayout64.xml"/><Relationship Id="rId4" Type="http://schemas.openxmlformats.org/officeDocument/2006/relationships/image" Target="../media/image107.png"/></Relationships>
</file>

<file path=ppt/slides/_rels/slide12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4.xml"/></Relationships>
</file>

<file path=ppt/slides/_rels/slide122.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108.png"/><Relationship Id="rId1" Type="http://schemas.openxmlformats.org/officeDocument/2006/relationships/slideLayout" Target="../slideLayouts/slideLayout64.xml"/><Relationship Id="rId5" Type="http://schemas.openxmlformats.org/officeDocument/2006/relationships/audio" Target="../media/audio4.wav"/><Relationship Id="rId4" Type="http://schemas.openxmlformats.org/officeDocument/2006/relationships/slide" Target="slide116.xml"/></Relationships>
</file>

<file path=ppt/slides/_rels/slide12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124.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24.xml"/><Relationship Id="rId1" Type="http://schemas.openxmlformats.org/officeDocument/2006/relationships/slideLayout" Target="../slideLayouts/slideLayout38.xml"/></Relationships>
</file>

<file path=ppt/slides/_rels/slide125.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12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26.xml"/><Relationship Id="rId1" Type="http://schemas.openxmlformats.org/officeDocument/2006/relationships/slideLayout" Target="../slideLayouts/slideLayout39.xml"/></Relationships>
</file>

<file path=ppt/slides/_rels/slide12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27.xml"/><Relationship Id="rId1" Type="http://schemas.openxmlformats.org/officeDocument/2006/relationships/slideLayout" Target="../slideLayouts/slideLayout39.xml"/></Relationships>
</file>

<file path=ppt/slides/_rels/slide12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39.xml"/></Relationships>
</file>

<file path=ppt/slides/_rels/slide12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3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36.xml"/></Relationships>
</file>

<file path=ppt/slides/_rels/slide13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36.xml"/></Relationships>
</file>

<file path=ppt/slides/_rels/slide13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36.xml"/></Relationships>
</file>

<file path=ppt/slides/_rels/slide13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36.xml"/></Relationships>
</file>

<file path=ppt/slides/_rels/slide13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5.jpeg"/><Relationship Id="rId1" Type="http://schemas.openxmlformats.org/officeDocument/2006/relationships/slideLayout" Target="../slideLayouts/slideLayout36.xml"/></Relationships>
</file>

<file path=ppt/slides/_rels/slide13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39.xml"/></Relationships>
</file>

<file path=ppt/slides/_rels/slide136.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39.xml"/></Relationships>
</file>

<file path=ppt/slides/_rels/slide137.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40.xml"/></Relationships>
</file>

<file path=ppt/slides/_rels/slide138.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40.xml"/></Relationships>
</file>

<file path=ppt/slides/_rels/slide13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40.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40.xml"/></Relationships>
</file>

<file path=ppt/slides/_rels/slide141.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36.xml"/></Relationships>
</file>

<file path=ppt/slides/_rels/slide142.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40.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9.xml"/></Relationships>
</file>

<file path=ppt/slides/_rels/slide15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27.png"/><Relationship Id="rId7" Type="http://schemas.openxmlformats.org/officeDocument/2006/relationships/image" Target="../media/image129.png"/><Relationship Id="rId2" Type="http://schemas.openxmlformats.org/officeDocument/2006/relationships/notesSlide" Target="../notesSlides/notesSlide29.xml"/><Relationship Id="rId1" Type="http://schemas.openxmlformats.org/officeDocument/2006/relationships/slideLayout" Target="../slideLayouts/slideLayout75.xml"/><Relationship Id="rId6" Type="http://schemas.openxmlformats.org/officeDocument/2006/relationships/image" Target="../media/image30.png"/><Relationship Id="rId5" Type="http://schemas.openxmlformats.org/officeDocument/2006/relationships/image" Target="../media/image128.png"/><Relationship Id="rId4" Type="http://schemas.openxmlformats.org/officeDocument/2006/relationships/image" Target="../../media/image1.png"/></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5.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5.xml"/></Relationships>
</file>

<file path=ppt/slides/_rels/slide15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2.xml"/><Relationship Id="rId1" Type="http://schemas.openxmlformats.org/officeDocument/2006/relationships/slideLayout" Target="../slideLayouts/slideLayout75.xml"/><Relationship Id="rId6" Type="http://schemas.openxmlformats.org/officeDocument/2006/relationships/image" Target="../media/image601.png"/><Relationship Id="rId5" Type="http://schemas.openxmlformats.org/officeDocument/2006/relationships/image" Target="../media/image131.png"/><Relationship Id="rId4" Type="http://schemas.openxmlformats.org/officeDocument/2006/relationships/image" Target="../media/image501.png"/></Relationships>
</file>

<file path=ppt/slides/_rels/slide158.xml.rels><?xml version="1.0" encoding="UTF-8" standalone="yes"?>
<Relationships xmlns="http://schemas.openxmlformats.org/package/2006/relationships"><Relationship Id="rId3" Type="http://schemas.openxmlformats.org/officeDocument/2006/relationships/image" Target="../media/image700.png"/><Relationship Id="rId2" Type="http://schemas.openxmlformats.org/officeDocument/2006/relationships/image" Target="../media/image132.png"/><Relationship Id="rId1" Type="http://schemas.openxmlformats.org/officeDocument/2006/relationships/slideLayout" Target="../slideLayouts/slideLayout75.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5.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62.xml.rels><?xml version="1.0" encoding="UTF-8" standalone="yes"?>
<Relationships xmlns="http://schemas.openxmlformats.org/package/2006/relationships"><Relationship Id="rId8" Type="http://schemas.openxmlformats.org/officeDocument/2006/relationships/hyperlink" Target="http://www.crossbooks.com/verse.asp?ref=Mk+6:17" TargetMode="External"/><Relationship Id="rId3" Type="http://schemas.openxmlformats.org/officeDocument/2006/relationships/hyperlink" Target="http://www.crossbooks.com/verse.asp?ref=Mt+14:1" TargetMode="External"/><Relationship Id="rId7" Type="http://schemas.openxmlformats.org/officeDocument/2006/relationships/hyperlink" Target="http://www.crossbooks.com/verse.asp?ref=Mt+14:3" TargetMode="External"/><Relationship Id="rId12" Type="http://schemas.openxmlformats.org/officeDocument/2006/relationships/hyperlink" Target="http://www.crossbooks.com/verse.asp?ref=Ac+26:1-28" TargetMode="External"/><Relationship Id="rId2" Type="http://schemas.openxmlformats.org/officeDocument/2006/relationships/hyperlink" Target="http://www.crossbooks.com/verse.asp?ref=Mt+2:16" TargetMode="External"/><Relationship Id="rId1" Type="http://schemas.openxmlformats.org/officeDocument/2006/relationships/slideLayout" Target="../slideLayouts/slideLayout75.xml"/><Relationship Id="rId6" Type="http://schemas.openxmlformats.org/officeDocument/2006/relationships/hyperlink" Target="http://www.crossbooks.com/verse.asp?ref=Ac+13:1" TargetMode="External"/><Relationship Id="rId11" Type="http://schemas.openxmlformats.org/officeDocument/2006/relationships/hyperlink" Target="http://www.crossbooks.com/verse.asp?ref=Ac+25:13-27" TargetMode="External"/><Relationship Id="rId5" Type="http://schemas.openxmlformats.org/officeDocument/2006/relationships/hyperlink" Target="http://www.crossbooks.com/verse.asp?ref=Lk+23:7-15" TargetMode="External"/><Relationship Id="rId10" Type="http://schemas.openxmlformats.org/officeDocument/2006/relationships/hyperlink" Target="http://www.crossbooks.com/verse.asp?ref=Ac+12:1-19" TargetMode="External"/><Relationship Id="rId4" Type="http://schemas.openxmlformats.org/officeDocument/2006/relationships/hyperlink" Target="http://www.crossbooks.com/verse.asp?ref=Lk+3:19" TargetMode="External"/><Relationship Id="rId9" Type="http://schemas.openxmlformats.org/officeDocument/2006/relationships/hyperlink" Target="http://www.crossbooks.com/verse.asp?ref=Lk+3:1" TargetMode="External"/></Relationships>
</file>

<file path=ppt/slides/_rels/slide163.xml.rels><?xml version="1.0" encoding="UTF-8" standalone="yes"?>
<Relationships xmlns="http://schemas.openxmlformats.org/package/2006/relationships"><Relationship Id="rId8" Type="http://schemas.openxmlformats.org/officeDocument/2006/relationships/hyperlink" Target="http://www.crossbooks.com/verse.asp?ref=Lk+3:19" TargetMode="External"/><Relationship Id="rId3" Type="http://schemas.openxmlformats.org/officeDocument/2006/relationships/hyperlink" Target="http://www.crossbooks.com/verse.asp?ref=Lk+1:5" TargetMode="External"/><Relationship Id="rId7" Type="http://schemas.openxmlformats.org/officeDocument/2006/relationships/hyperlink" Target="http://www.crossbooks.com/verse.asp?ref=Mk+6:14-29" TargetMode="External"/><Relationship Id="rId12" Type="http://schemas.openxmlformats.org/officeDocument/2006/relationships/hyperlink" Target="http://www.crossbooks.com/verse.asp?ref=Ac+25:13-26:32" TargetMode="External"/><Relationship Id="rId2" Type="http://schemas.openxmlformats.org/officeDocument/2006/relationships/hyperlink" Target="http://www.crossbooks.com/verse.asp?ref=Mt+2:1-22" TargetMode="External"/><Relationship Id="rId1" Type="http://schemas.openxmlformats.org/officeDocument/2006/relationships/slideLayout" Target="../slideLayouts/slideLayout75.xml"/><Relationship Id="rId6" Type="http://schemas.openxmlformats.org/officeDocument/2006/relationships/hyperlink" Target="http://www.crossbooks.com/verse.asp?ref=Mt+14:1-11" TargetMode="External"/><Relationship Id="rId11" Type="http://schemas.openxmlformats.org/officeDocument/2006/relationships/hyperlink" Target="http://www.crossbooks.com/verse.asp?ref=Ac+12" TargetMode="External"/><Relationship Id="rId5" Type="http://schemas.openxmlformats.org/officeDocument/2006/relationships/hyperlink" Target="http://www.crossbooks.com/verse.asp?ref=Lk+3:1" TargetMode="External"/><Relationship Id="rId10" Type="http://schemas.openxmlformats.org/officeDocument/2006/relationships/hyperlink" Target="http://www.crossbooks.com/verse.asp?ref=Lk+23:7-12" TargetMode="External"/><Relationship Id="rId4" Type="http://schemas.openxmlformats.org/officeDocument/2006/relationships/hyperlink" Target="http://www.crossbooks.com/verse.asp?ref=Mt+2:22" TargetMode="External"/><Relationship Id="rId9" Type="http://schemas.openxmlformats.org/officeDocument/2006/relationships/hyperlink" Target="http://www.crossbooks.com/verse.asp?ref=Lk+13:31-33" TargetMode="External"/></Relationships>
</file>

<file path=ppt/slides/_rels/slide164.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hyperlink" Target="http://www.crossbooks.com/verse.asp?ref=Mk+6:17" TargetMode="External"/><Relationship Id="rId7" Type="http://schemas.openxmlformats.org/officeDocument/2006/relationships/slide" Target="slide153.xml"/><Relationship Id="rId2" Type="http://schemas.openxmlformats.org/officeDocument/2006/relationships/notesSlide" Target="../notesSlides/notesSlide34.xml"/><Relationship Id="rId1" Type="http://schemas.openxmlformats.org/officeDocument/2006/relationships/slideLayout" Target="../slideLayouts/slideLayout75.xml"/><Relationship Id="rId6" Type="http://schemas.openxmlformats.org/officeDocument/2006/relationships/hyperlink" Target="http://www.crossbooks.com/verse.asp?ref=Ac+24:24" TargetMode="External"/><Relationship Id="rId5" Type="http://schemas.openxmlformats.org/officeDocument/2006/relationships/hyperlink" Target="http://www.crossbooks.com/verse.asp?ref=Ac+25:23" TargetMode="External"/><Relationship Id="rId4" Type="http://schemas.openxmlformats.org/officeDocument/2006/relationships/hyperlink" Target="http://www.crossbooks.com/verse.asp?ref=Mk+6" TargetMode="External"/></Relationships>
</file>

<file path=ppt/slides/_rels/slide165.xml.rels><?xml version="1.0" encoding="UTF-8" standalone="yes"?>
<Relationships xmlns="http://schemas.openxmlformats.org/package/2006/relationships"><Relationship Id="rId8" Type="http://schemas.openxmlformats.org/officeDocument/2006/relationships/hyperlink" Target="http://www.crossbooks.com/verse.asp?ref=Lk+3:19" TargetMode="External"/><Relationship Id="rId3" Type="http://schemas.openxmlformats.org/officeDocument/2006/relationships/hyperlink" Target="http://www.crossbooks.com/verse.asp?ref=Lk+1:5" TargetMode="External"/><Relationship Id="rId7" Type="http://schemas.openxmlformats.org/officeDocument/2006/relationships/hyperlink" Target="http://www.crossbooks.com/verse.asp?ref=Mk+6:14-29" TargetMode="External"/><Relationship Id="rId12" Type="http://schemas.openxmlformats.org/officeDocument/2006/relationships/hyperlink" Target="http://www.crossbooks.com/verse.asp?ref=Ac+25:13-26:32" TargetMode="External"/><Relationship Id="rId2" Type="http://schemas.openxmlformats.org/officeDocument/2006/relationships/hyperlink" Target="http://www.crossbooks.com/verse.asp?ref=Mt+2:1-22" TargetMode="External"/><Relationship Id="rId1" Type="http://schemas.openxmlformats.org/officeDocument/2006/relationships/slideLayout" Target="../slideLayouts/slideLayout75.xml"/><Relationship Id="rId6" Type="http://schemas.openxmlformats.org/officeDocument/2006/relationships/hyperlink" Target="http://www.crossbooks.com/verse.asp?ref=Mt+14:1-11" TargetMode="External"/><Relationship Id="rId11" Type="http://schemas.openxmlformats.org/officeDocument/2006/relationships/hyperlink" Target="http://www.crossbooks.com/verse.asp?ref=Ac+12" TargetMode="External"/><Relationship Id="rId5" Type="http://schemas.openxmlformats.org/officeDocument/2006/relationships/hyperlink" Target="http://www.crossbooks.com/verse.asp?ref=Lk+3:1" TargetMode="External"/><Relationship Id="rId10" Type="http://schemas.openxmlformats.org/officeDocument/2006/relationships/hyperlink" Target="http://www.crossbooks.com/verse.asp?ref=Lk+23:7-12" TargetMode="External"/><Relationship Id="rId4" Type="http://schemas.openxmlformats.org/officeDocument/2006/relationships/hyperlink" Target="http://www.crossbooks.com/verse.asp?ref=Mt+2:22" TargetMode="External"/><Relationship Id="rId9" Type="http://schemas.openxmlformats.org/officeDocument/2006/relationships/hyperlink" Target="http://www.crossbooks.com/verse.asp?ref=Lk+13:31-33" TargetMode="External"/></Relationships>
</file>

<file path=ppt/slides/_rels/slide166.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hyperlink" Target="http://www.crossbooks.com/verse.asp?ref=Mk+6:17" TargetMode="External"/><Relationship Id="rId7" Type="http://schemas.openxmlformats.org/officeDocument/2006/relationships/slide" Target="slide157.xml"/><Relationship Id="rId2" Type="http://schemas.openxmlformats.org/officeDocument/2006/relationships/notesSlide" Target="../notesSlides/notesSlide35.xml"/><Relationship Id="rId1" Type="http://schemas.openxmlformats.org/officeDocument/2006/relationships/slideLayout" Target="../slideLayouts/slideLayout75.xml"/><Relationship Id="rId6" Type="http://schemas.openxmlformats.org/officeDocument/2006/relationships/hyperlink" Target="http://www.crossbooks.com/verse.asp?ref=Ac+24:24" TargetMode="External"/><Relationship Id="rId5" Type="http://schemas.openxmlformats.org/officeDocument/2006/relationships/hyperlink" Target="http://www.crossbooks.com/verse.asp?ref=Ac+25:23" TargetMode="External"/><Relationship Id="rId4" Type="http://schemas.openxmlformats.org/officeDocument/2006/relationships/hyperlink" Target="http://www.crossbooks.com/verse.asp?ref=Mk+6" TargetMode="External"/></Relationships>
</file>

<file path=ppt/slides/_rels/slide167.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image" Target="../media/image133.jpeg"/><Relationship Id="rId1" Type="http://schemas.openxmlformats.org/officeDocument/2006/relationships/slideLayout" Target="../slideLayouts/slideLayout75.xml"/></Relationships>
</file>

<file path=ppt/slides/_rels/slide168.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image" Target="../media/image134.png"/><Relationship Id="rId1" Type="http://schemas.openxmlformats.org/officeDocument/2006/relationships/slideLayout" Target="../slideLayouts/slideLayout75.xml"/></Relationships>
</file>

<file path=ppt/slides/_rels/slide169.xml.rels><?xml version="1.0" encoding="UTF-8" standalone="yes"?>
<Relationships xmlns="http://schemas.openxmlformats.org/package/2006/relationships"><Relationship Id="rId3" Type="http://schemas.openxmlformats.org/officeDocument/2006/relationships/slide" Target="slide157.xml"/><Relationship Id="rId2" Type="http://schemas.openxmlformats.org/officeDocument/2006/relationships/image" Target="../media/image135.jpeg"/><Relationship Id="rId1" Type="http://schemas.openxmlformats.org/officeDocument/2006/relationships/slideLayout" Target="../slideLayouts/slideLayout75.xml"/><Relationship Id="rId4" Type="http://schemas.openxmlformats.org/officeDocument/2006/relationships/audio" Target="../media/audio4.wav"/></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5.xml"/></Relationships>
</file>

<file path=ppt/slides/_rels/slide170.xml.rels><?xml version="1.0" encoding="UTF-8" standalone="yes"?>
<Relationships xmlns="http://schemas.openxmlformats.org/package/2006/relationships"><Relationship Id="rId3" Type="http://schemas.openxmlformats.org/officeDocument/2006/relationships/slide" Target="slide158.xml"/><Relationship Id="rId2" Type="http://schemas.openxmlformats.org/officeDocument/2006/relationships/image" Target="../media/image135.jpeg"/><Relationship Id="rId1" Type="http://schemas.openxmlformats.org/officeDocument/2006/relationships/slideLayout" Target="../slideLayouts/slideLayout75.xml"/><Relationship Id="rId4" Type="http://schemas.openxmlformats.org/officeDocument/2006/relationships/audio" Target="../media/audio4.wav"/></Relationships>
</file>

<file path=ppt/slides/_rels/slide171.xml.rels><?xml version="1.0" encoding="UTF-8" standalone="yes"?>
<Relationships xmlns="http://schemas.openxmlformats.org/package/2006/relationships"><Relationship Id="rId3" Type="http://schemas.openxmlformats.org/officeDocument/2006/relationships/hyperlink" Target="http://www.crossbooks.com/verse.asp?ref=Mk+3:16-19" TargetMode="External"/><Relationship Id="rId7" Type="http://schemas.openxmlformats.org/officeDocument/2006/relationships/hyperlink" Target="http://www.crossbooks.com/verse.asp?ref=Jn+14:26" TargetMode="External"/><Relationship Id="rId2" Type="http://schemas.openxmlformats.org/officeDocument/2006/relationships/hyperlink" Target="http://www.crossbooks.com/verse.asp?ref=Mt+10:2-4" TargetMode="External"/><Relationship Id="rId1" Type="http://schemas.openxmlformats.org/officeDocument/2006/relationships/slideLayout" Target="../slideLayouts/slideLayout75.xml"/><Relationship Id="rId6" Type="http://schemas.openxmlformats.org/officeDocument/2006/relationships/hyperlink" Target="http://www.crossbooks.com/verse.asp?ref=Jn+14:22" TargetMode="External"/><Relationship Id="rId5" Type="http://schemas.openxmlformats.org/officeDocument/2006/relationships/hyperlink" Target="http://www.crossbooks.com/verse.asp?ref=Ac+1:13-14" TargetMode="External"/><Relationship Id="rId4" Type="http://schemas.openxmlformats.org/officeDocument/2006/relationships/hyperlink" Target="http://www.crossbooks.com/verse.asp?ref=Lk+6:13-16" TargetMode="Externa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7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6.xml"/><Relationship Id="rId1" Type="http://schemas.openxmlformats.org/officeDocument/2006/relationships/slideLayout" Target="../slideLayouts/slideLayout39.xml"/></Relationships>
</file>

<file path=ppt/slides/_rels/slide174.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37.xml"/><Relationship Id="rId1" Type="http://schemas.openxmlformats.org/officeDocument/2006/relationships/slideLayout" Target="../slideLayouts/slideLayout39.xml"/></Relationships>
</file>

<file path=ppt/slides/_rels/slide175.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38.xml"/><Relationship Id="rId1" Type="http://schemas.openxmlformats.org/officeDocument/2006/relationships/slideLayout" Target="../slideLayouts/slideLayout39.xml"/></Relationships>
</file>

<file path=ppt/slides/_rels/slide17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39.xml"/><Relationship Id="rId1" Type="http://schemas.openxmlformats.org/officeDocument/2006/relationships/slideLayout" Target="../slideLayouts/slideLayout39.xml"/></Relationships>
</file>

<file path=ppt/slides/_rels/slide17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40.xml"/><Relationship Id="rId1" Type="http://schemas.openxmlformats.org/officeDocument/2006/relationships/slideLayout" Target="../slideLayouts/slideLayout36.xml"/></Relationships>
</file>

<file path=ppt/slides/_rels/slide17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41.xml"/><Relationship Id="rId1" Type="http://schemas.openxmlformats.org/officeDocument/2006/relationships/slideLayout" Target="../slideLayouts/slideLayout36.xml"/></Relationships>
</file>

<file path=ppt/slides/_rels/slide17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2.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5.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0.xml"/></Relationships>
</file>

<file path=ppt/slides/_rels/slide181.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44.xml"/><Relationship Id="rId1" Type="http://schemas.openxmlformats.org/officeDocument/2006/relationships/slideLayout" Target="../slideLayouts/slideLayout42.xml"/></Relationships>
</file>

<file path=ppt/slides/_rels/slide182.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45.xml"/><Relationship Id="rId1" Type="http://schemas.openxmlformats.org/officeDocument/2006/relationships/slideLayout" Target="../slideLayouts/slideLayout42.xml"/></Relationships>
</file>

<file path=ppt/slides/_rels/slide183.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46.xml"/><Relationship Id="rId1" Type="http://schemas.openxmlformats.org/officeDocument/2006/relationships/slideLayout" Target="../slideLayouts/slideLayout42.xml"/></Relationships>
</file>

<file path=ppt/slides/_rels/slide184.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47.xml"/><Relationship Id="rId1" Type="http://schemas.openxmlformats.org/officeDocument/2006/relationships/slideLayout" Target="../slideLayouts/slideLayout42.xml"/><Relationship Id="rId4" Type="http://schemas.openxmlformats.org/officeDocument/2006/relationships/image" Target="../media/image143.png"/></Relationships>
</file>

<file path=ppt/slides/_rels/slide185.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36.xml"/></Relationships>
</file>

<file path=ppt/slides/_rels/slide186.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39.xml"/></Relationships>
</file>

<file path=ppt/slides/_rels/slide187.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39.xml"/></Relationships>
</file>

<file path=ppt/slides/_rels/slide188.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39.xml"/></Relationships>
</file>

<file path=ppt/slides/_rels/slide189.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90.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39.xml"/></Relationships>
</file>

<file path=ppt/slides/_rels/slide191.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39.xml"/></Relationships>
</file>

<file path=ppt/slides/_rels/slide192.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39.xml"/></Relationships>
</file>

<file path=ppt/slides/_rels/slide193.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39.xml"/></Relationships>
</file>

<file path=ppt/slides/_rels/slide194.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39.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96.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39.xml"/></Relationships>
</file>

<file path=ppt/slides/_rels/slide19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39.xml"/></Relationships>
</file>

<file path=ppt/slides/_rels/slide198.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36.xml"/></Relationships>
</file>

<file path=ppt/slides/_rels/slide199.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00.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35.xml"/></Relationships>
</file>

<file path=ppt/slides/_rels/slide201.xml.rels><?xml version="1.0" encoding="UTF-8" standalone="yes"?>
<Relationships xmlns="http://schemas.openxmlformats.org/package/2006/relationships"><Relationship Id="rId2" Type="http://schemas.openxmlformats.org/officeDocument/2006/relationships/image" Target="../media/image156.jpg"/><Relationship Id="rId1" Type="http://schemas.openxmlformats.org/officeDocument/2006/relationships/slideLayout" Target="../slideLayouts/slideLayout36.xml"/></Relationships>
</file>

<file path=ppt/slides/_rels/slide202.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36.xml"/></Relationships>
</file>

<file path=ppt/slides/_rels/slide203.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39.xml"/></Relationships>
</file>

<file path=ppt/slides/_rels/slide204.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39.xml"/></Relationships>
</file>

<file path=ppt/slides/_rels/slide205.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notesSlide" Target="../notesSlides/notesSlide48.xml"/><Relationship Id="rId1" Type="http://schemas.openxmlformats.org/officeDocument/2006/relationships/slideLayout" Target="../slideLayouts/slideLayout36.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6.xml"/></Relationships>
</file>

<file path=ppt/slides/_rels/slide207.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41.xml"/></Relationships>
</file>

<file path=ppt/slides/_rels/slide208.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36.xml"/></Relationships>
</file>

<file path=ppt/slides/_rels/slide20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10.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35.xml"/></Relationships>
</file>

<file path=ppt/slides/_rels/slide211.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35.xml"/></Relationships>
</file>

<file path=ppt/slides/_rels/slide212.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35.xml"/></Relationships>
</file>

<file path=ppt/slides/_rels/slide213.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35.xml"/></Relationships>
</file>

<file path=ppt/slides/_rels/slide214.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35.xml"/></Relationships>
</file>

<file path=ppt/slides/_rels/slide215.xml.rels><?xml version="1.0" encoding="UTF-8" standalone="yes"?>
<Relationships xmlns="http://schemas.openxmlformats.org/package/2006/relationships"><Relationship Id="rId2" Type="http://schemas.openxmlformats.org/officeDocument/2006/relationships/image" Target="../media/image168.jpg"/><Relationship Id="rId1" Type="http://schemas.openxmlformats.org/officeDocument/2006/relationships/slideLayout" Target="../slideLayouts/slideLayout35.xml"/></Relationships>
</file>

<file path=ppt/slides/_rels/slide216.xml.rels><?xml version="1.0" encoding="UTF-8" standalone="yes"?>
<Relationships xmlns="http://schemas.openxmlformats.org/package/2006/relationships"><Relationship Id="rId2" Type="http://schemas.openxmlformats.org/officeDocument/2006/relationships/image" Target="../media/image169.jpg"/><Relationship Id="rId1" Type="http://schemas.openxmlformats.org/officeDocument/2006/relationships/slideLayout" Target="../slideLayouts/slideLayout35.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5.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5.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8.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hyperlink" Target="https://ref.ly/logosres/mcgaroca?ref=Bible.Ac10.2&amp;off=981&amp;ctx=d+is+a+praying+man.%0a~At+first+glance%2c+it+" TargetMode="External"/><Relationship Id="rId1" Type="http://schemas.openxmlformats.org/officeDocument/2006/relationships/slideLayout" Target="../slideLayouts/slideLayout82.xml"/></Relationships>
</file>

<file path=ppt/slides/_rels/slide229.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hyperlink" Target="https://ref.ly/logosres/mcgaroca?ref=Bible.Ac10.2&amp;off=2312&amp;ctx=+hope+of+salvation.%0a~Under+the+former+dis" TargetMode="External"/><Relationship Id="rId1" Type="http://schemas.openxmlformats.org/officeDocument/2006/relationships/slideLayout" Target="../slideLayouts/slideLayout8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1.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hyperlink" Target="https://ref.ly/logosres/mcgaroca?ref=Bible.Ac10.6&amp;off=1005&amp;ctx=+you+ought+to+do.%EF%BB%BF%E2%80%9D%0a~Here+is+an+unconvert" TargetMode="External"/><Relationship Id="rId1" Type="http://schemas.openxmlformats.org/officeDocument/2006/relationships/slideLayout" Target="../slideLayouts/slideLayout82.xml"/></Relationships>
</file>

<file path=ppt/slides/_rels/slide232.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hyperlink" Target="https://ref.ly/logosres/mcgaroca?ref=Bible.Ac10.6&amp;off=1892&amp;ctx=e+way+of+salvation.%0a~In+the+case+of+the+e" TargetMode="External"/><Relationship Id="rId1" Type="http://schemas.openxmlformats.org/officeDocument/2006/relationships/slideLayout" Target="../slideLayouts/slideLayout82.xml"/></Relationships>
</file>

<file path=ppt/slides/_rels/slide233.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hyperlink" Target="https://ref.ly/logosres/mcgaroca?ref=Bible.Ac10.6&amp;off=4964&amp;ctx=eter+did+Cornelius.%0a~Before+proceeding+fu" TargetMode="External"/><Relationship Id="rId1" Type="http://schemas.openxmlformats.org/officeDocument/2006/relationships/slideLayout" Target="../slideLayouts/slideLayout8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5.xml"/></Relationships>
</file>

<file path=ppt/slides/_rels/slide240.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hyperlink" Target="https://ref.ly/logosres/mcgaroca?ref=Bible.Ac10.16&amp;off=2483&amp;ctx=use+of+Israel.%EF%BB%BF%E2%80%9D%EF%BB%BF6%EF%BB%BF+~It+is+true%2c+that+in+" TargetMode="External"/><Relationship Id="rId1" Type="http://schemas.openxmlformats.org/officeDocument/2006/relationships/slideLayout" Target="../slideLayouts/slideLayout82.xml"/></Relationships>
</file>

<file path=ppt/slides/_rels/slide241.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6.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7.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hyperlink" Target="https://ref.ly/logosres/mcgaroca?ref=Bible.Ac10.24&amp;off=5&amp;ctx=sted+witnesses.%0a24.+~During+the+four+days" TargetMode="External"/><Relationship Id="rId1" Type="http://schemas.openxmlformats.org/officeDocument/2006/relationships/slideLayout" Target="../slideLayouts/slideLayout8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2.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hyperlink" Target="https://ref.ly/logosres/mcgaroca?ref=Bible.Ac10.35&amp;off=9&amp;ctx=ir+purpose.%0a34%2c+35.+~The+scene+before+Pet" TargetMode="External"/><Relationship Id="rId1" Type="http://schemas.openxmlformats.org/officeDocument/2006/relationships/slideLayout" Target="../slideLayouts/slideLayout8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5.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hyperlink" Target="https://ref.ly/logosres/mcgaroca?ref=Bible.Ac10.43&amp;off=507&amp;ctx=emission+of+sins.%EF%BB%BF%E2%80%9D%0a~The+declaration+that" TargetMode="External"/><Relationship Id="rId1" Type="http://schemas.openxmlformats.org/officeDocument/2006/relationships/slideLayout" Target="../slideLayouts/slideLayout82.xml"/></Relationships>
</file>

<file path=ppt/slides/_rels/slide256.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hyperlink" Target="https://ref.ly/logosres/mcgaroca?ref=Bible.Ac10.43&amp;off=2994&amp;ctx=s+divine+authority.%0a~It+should+be+observe" TargetMode="External"/><Relationship Id="rId1" Type="http://schemas.openxmlformats.org/officeDocument/2006/relationships/slideLayout" Target="../slideLayouts/slideLayout8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8.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hyperlink" Target="https://ref.ly/logosres/mcgaroca?ref=Bible.Ac10.46&amp;off=457&amp;ctx=d+magnifying+God.%EF%BB%BF%E2%80%9D+~The+matter+of+astoni" TargetMode="External"/><Relationship Id="rId1" Type="http://schemas.openxmlformats.org/officeDocument/2006/relationships/slideLayout" Target="../slideLayouts/slideLayout82.xml"/></Relationships>
</file>

<file path=ppt/slides/_rels/slide259.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hyperlink" Target="https://ref.ly/logosres/mcgaroca?ref=Page.p+139" TargetMode="External"/><Relationship Id="rId1" Type="http://schemas.openxmlformats.org/officeDocument/2006/relationships/slideLayout" Target="../slideLayouts/slideLayout82.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5.xml"/></Relationships>
</file>

<file path=ppt/slides/_rels/slide260.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hyperlink" Target="https://ref.ly/logosres/mcgaroca?ref=Page.p+139&amp;off=827&amp;ctx=thout+human+agency.%0a~There+is+only+one+pa" TargetMode="External"/><Relationship Id="rId1" Type="http://schemas.openxmlformats.org/officeDocument/2006/relationships/slideLayout" Target="../slideLayouts/slideLayout8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3.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5.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hyperlink" Target="https://ref.ly/logosres/mcgaroca?ref=Bible.Ac10.48&amp;off=5396&amp;ctx=mplete+comparisons.%0a~We+would+be+glad+to+" TargetMode="External"/><Relationship Id="rId1" Type="http://schemas.openxmlformats.org/officeDocument/2006/relationships/slideLayout" Target="../slideLayouts/slideLayout8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7.xml.rels><?xml version="1.0" encoding="UTF-8" standalone="yes"?>
<Relationships xmlns="http://schemas.openxmlformats.org/package/2006/relationships"><Relationship Id="rId3" Type="http://schemas.openxmlformats.org/officeDocument/2006/relationships/image" Target="../media/image174.jpg"/><Relationship Id="rId2" Type="http://schemas.openxmlformats.org/officeDocument/2006/relationships/hyperlink" Target="https://www.youtube.com/embed/XpwsF6xvQoQ?feature=oembed" TargetMode="External"/><Relationship Id="rId1" Type="http://schemas.openxmlformats.org/officeDocument/2006/relationships/slideLayout" Target="../slideLayouts/slideLayout14.xml"/></Relationships>
</file>

<file path=ppt/slides/_rels/slide268.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3.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hyperlink" Target="https://ref.ly/logosres/mcgaroca?ref=Bible.Ac11.26&amp;off=1327&amp;ctx=cism+can+establish.%0a~If+the+New+Testament" TargetMode="External"/><Relationship Id="rId1" Type="http://schemas.openxmlformats.org/officeDocument/2006/relationships/slideLayout" Target="../slideLayouts/slideLayout82.xml"/></Relationships>
</file>

<file path=ppt/slides/_rels/slide274.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hyperlink" Target="https://ref.ly/logosres/mcgaroca?ref=Bible.Ac11.26&amp;off=2510&amp;ctx=their+significance.%0a~If+denominational+na" TargetMode="External"/><Relationship Id="rId1" Type="http://schemas.openxmlformats.org/officeDocument/2006/relationships/slideLayout" Target="../slideLayouts/slideLayout82.xml"/></Relationships>
</file>

<file path=ppt/slides/_rels/slide275.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hyperlink" Target="https://ref.ly/logosres/mcgaroca?ref=Bible.Ac11.26&amp;off=3825&amp;ctx=+the+%E2%80%9C%EF%BB%BFdisciples.%EF%BB%BF%E2%80%9D%0a~When+the+disciples+a" TargetMode="External"/><Relationship Id="rId1" Type="http://schemas.openxmlformats.org/officeDocument/2006/relationships/slideLayout" Target="../slideLayouts/slideLayout8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hyperlink" Target="https://ref.ly/logosres/mcgaroca?ref=Page.p+146" TargetMode="External"/><Relationship Id="rId1" Type="http://schemas.openxmlformats.org/officeDocument/2006/relationships/slideLayout" Target="../slideLayouts/slideLayout8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hyperlink" Target="https://ref.ly/logosres/mcgaroca?ref=Page.p+146&amp;off=2338&amp;ctx=e+sons+of+God!%E2%80%9C%EF%BB%BF%EF%BB%BF4%EF%BB%BF%0a~By+this+time+the+dis" TargetMode="External"/><Relationship Id="rId1" Type="http://schemas.openxmlformats.org/officeDocument/2006/relationships/slideLayout" Target="../slideLayouts/slideLayout82.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5.xml"/></Relationships>
</file>

<file path=ppt/slides/_rels/slide280.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hyperlink" Target="https://ref.ly/logosres/mcgaroca?ref=Page.p+149&amp;off=1475&amp;ctx=art+fervently.%EF%BB%BF%E2%80%9D%EF%BB%BF8%EF%BB%BF%0a~There+is+another+obl" TargetMode="External"/><Relationship Id="rId1" Type="http://schemas.openxmlformats.org/officeDocument/2006/relationships/slideLayout" Target="../slideLayouts/slideLayout82.xml"/></Relationships>
</file>

<file path=ppt/slides/_rels/slide281.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hyperlink" Target="https://ref.ly/logosres/mcgaroca?ref=Page.p+150&amp;off=2519&amp;ctx=ss+they+all+appear!+~The+constant+and+onl" TargetMode="External"/><Relationship Id="rId1" Type="http://schemas.openxmlformats.org/officeDocument/2006/relationships/slideLayout" Target="../slideLayouts/slideLayout8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5.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hyperlink" Target="https://ref.ly/logosres/mcgaroca?ref=Bible.Ac11.30&amp;off=1632&amp;ctx=their+own+prophets.%0a~This+benevolent+supp" TargetMode="External"/><Relationship Id="rId1" Type="http://schemas.openxmlformats.org/officeDocument/2006/relationships/slideLayout" Target="../slideLayouts/slideLayout8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8.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hyperlink" Target="https://ref.ly/logosres/mcgaroca?ref=Bible.Ac12.2&amp;off=33&amp;ctx=%E2%80%94%E2%80%94%E2%80%94%E2%80%94%E2%80%94%E2%80%94%E2%80%94%E2%80%94%0aXII%3a+1%2c+2.+~The+historian+does+n" TargetMode="External"/><Relationship Id="rId1" Type="http://schemas.openxmlformats.org/officeDocument/2006/relationships/slideLayout" Target="../slideLayouts/slideLayout82.xml"/></Relationships>
</file>

<file path=ppt/slides/_rels/slide289.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hyperlink" Target="https://ref.ly/logosres/mcgaroca?ref=Bible.Ac12.2&amp;off=1720&amp;ctx=leased+the+Jews.%EF%BB%BF2%EF%BB%BF%0a~A+number+of+brethren" TargetMode="External"/><Relationship Id="rId1" Type="http://schemas.openxmlformats.org/officeDocument/2006/relationships/slideLayout" Target="../slideLayouts/slideLayout82.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5.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1.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hyperlink" Target="https://ref.ly/logosres/mcgaroca?ref=Bible.Ac12.6&amp;off=4&amp;ctx=Prince+of+Peace.%0a6.+~Time+wore+away+in+pa" TargetMode="External"/><Relationship Id="rId1" Type="http://schemas.openxmlformats.org/officeDocument/2006/relationships/slideLayout" Target="../slideLayouts/slideLayout82.xml"/></Relationships>
</file>

<file path=ppt/slides/_rels/slide292.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hyperlink" Target="https://ref.ly/logosres/mcgaroca?ref=Bible.Ac12.16&amp;off=1&amp;ctx=together+praying.%E2%80%9C%EF%BB%BF%0a~13%E2%80%9316.+Although+the+" TargetMode="External"/><Relationship Id="rId1" Type="http://schemas.openxmlformats.org/officeDocument/2006/relationships/slideLayout" Target="../slideLayouts/slideLayout82.xml"/></Relationships>
</file>

<file path=ppt/slides/_rels/slide293.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hyperlink" Target="https://ref.ly/logosres/mcgaroca?ref=Bible.Ac12.19&amp;off=9&amp;ctx=s+position.%0a18%2c+19.+~The+escape+of+Peter+" TargetMode="External"/><Relationship Id="rId1" Type="http://schemas.openxmlformats.org/officeDocument/2006/relationships/slideLayout" Target="../slideLayouts/slideLayout82.xml"/></Relationships>
</file>

<file path=ppt/slides/_rels/slide294.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hyperlink" Target="https://ref.ly/logosres/mcgaroca?ref=Bible.Ac12.23&amp;off=8&amp;ctx=+to+C%C3%A6sarea.%0a20%E2%80%9323.+~The+historian+pursue" TargetMode="External"/><Relationship Id="rId1" Type="http://schemas.openxmlformats.org/officeDocument/2006/relationships/slideLayout" Target="../slideLayouts/slideLayout82.xml"/></Relationships>
</file>

<file path=ppt/slides/_rels/slide295.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50.xml"/><Relationship Id="rId1" Type="http://schemas.openxmlformats.org/officeDocument/2006/relationships/slideLayout" Target="../slideLayouts/slideLayout153.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7.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hyperlink" Target="https://ref.ly/logosres/mcgaroca?ref=Page.p+156&amp;off=1117&amp;ctx=24.+~It+was+impossible+that+this+providen" TargetMode="External"/><Relationship Id="rId1" Type="http://schemas.openxmlformats.org/officeDocument/2006/relationships/slideLayout" Target="../slideLayouts/slideLayout82.xml"/></Relationships>
</file>

<file path=ppt/slides/_rels/slide298.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hyperlink" Target="https://ref.ly/logosres/mcgaroca?ref=Bible.Ac12.25&amp;off=5&amp;ctx=f+its+triumphs.%0a25.+~This+narrative+conce" TargetMode="External"/><Relationship Id="rId1" Type="http://schemas.openxmlformats.org/officeDocument/2006/relationships/slideLayout" Target="../slideLayouts/slideLayout8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5.xml"/></Relationships>
</file>

<file path=ppt/slides/_rels/slide30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5.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1.xml"/></Relationships>
</file>

<file path=ppt/slides/_rels/slide3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35.xml"/></Relationships>
</file>

<file path=ppt/slides/_rels/slide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3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7.xml"/></Relationships>
</file>

<file path=ppt/slides/_rels/slide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ref.ly/logosres/gng65ac?ref=Page.p+5&amp;off=1602&amp;ctx=OUTLINE+OF+THE+BOOK%0a~PART+ONE%E2%80%94The+infancy" TargetMode="External"/><Relationship Id="rId1" Type="http://schemas.openxmlformats.org/officeDocument/2006/relationships/slideLayout" Target="../slideLayouts/slideLayout8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47.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53.xml"/><Relationship Id="rId4" Type="http://schemas.openxmlformats.org/officeDocument/2006/relationships/image" Target="../media/image200.png"/></Relationships>
</file>

<file path=ppt/slides/_rels/slide55.xml.rels><?xml version="1.0" encoding="UTF-8" standalone="yes"?>
<Relationships xmlns="http://schemas.openxmlformats.org/package/2006/relationships"><Relationship Id="rId3" Type="http://schemas.openxmlformats.org/officeDocument/2006/relationships/image" Target="../media/image401.png"/><Relationship Id="rId2" Type="http://schemas.openxmlformats.org/officeDocument/2006/relationships/image" Target="../media/image59.png"/><Relationship Id="rId1" Type="http://schemas.openxmlformats.org/officeDocument/2006/relationships/slideLayout" Target="../slideLayouts/slideLayout53.xml"/><Relationship Id="rId5" Type="http://schemas.openxmlformats.org/officeDocument/2006/relationships/image" Target="../media/image502.png"/><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3" Type="http://schemas.openxmlformats.org/officeDocument/2006/relationships/image" Target="../media/image602.png"/><Relationship Id="rId2" Type="http://schemas.openxmlformats.org/officeDocument/2006/relationships/image" Target="../media/image61.png"/><Relationship Id="rId1" Type="http://schemas.openxmlformats.org/officeDocument/2006/relationships/slideLayout" Target="../slideLayouts/slideLayout5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2" Type="http://schemas.openxmlformats.org/officeDocument/2006/relationships/hyperlink" Target="https://ref.ly/logosres/gng65ac?ref=Page.p+3&amp;off=60&amp;ctx=DUCTION+TO+THE+BOOK%0a~I.+THE+AUTHOR+OF+THE" TargetMode="External"/><Relationship Id="rId1" Type="http://schemas.openxmlformats.org/officeDocument/2006/relationships/slideLayout" Target="../slideLayouts/slideLayout87.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53.xml"/><Relationship Id="rId4" Type="http://schemas.openxmlformats.org/officeDocument/2006/relationships/image" Target="../media/image70.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3.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53.xml"/><Relationship Id="rId4" Type="http://schemas.openxmlformats.org/officeDocument/2006/relationships/image" Target="../media/image80.png"/></Relationships>
</file>

<file path=ppt/slides/_rels/slide64.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image" Target="../media/image64.jpeg"/><Relationship Id="rId1" Type="http://schemas.openxmlformats.org/officeDocument/2006/relationships/slideLayout" Target="../slideLayouts/slideLayout53.xml"/><Relationship Id="rId4" Type="http://schemas.openxmlformats.org/officeDocument/2006/relationships/audio" Target="../media/audio1.wav"/></Relationships>
</file>

<file path=ppt/slides/_rels/slide65.xml.rels><?xml version="1.0" encoding="UTF-8" standalone="yes"?>
<Relationships xmlns="http://schemas.openxmlformats.org/package/2006/relationships"><Relationship Id="rId3" Type="http://schemas.openxmlformats.org/officeDocument/2006/relationships/slide" Target="slide56.xml"/><Relationship Id="rId2" Type="http://schemas.openxmlformats.org/officeDocument/2006/relationships/image" Target="../media/image64.jpeg"/><Relationship Id="rId1" Type="http://schemas.openxmlformats.org/officeDocument/2006/relationships/slideLayout" Target="../slideLayouts/slideLayout53.xml"/><Relationship Id="rId4" Type="http://schemas.openxmlformats.org/officeDocument/2006/relationships/audio" Target="../media/audio1.wav"/></Relationships>
</file>

<file path=ppt/slides/_rels/slide6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3.xml"/></Relationships>
</file>

<file path=ppt/slides/_rels/slide67.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image" Target="../media/image66.png"/><Relationship Id="rId1" Type="http://schemas.openxmlformats.org/officeDocument/2006/relationships/slideLayout" Target="../slideLayouts/slideLayout53.xml"/><Relationship Id="rId4" Type="http://schemas.openxmlformats.org/officeDocument/2006/relationships/audio" Target="../media/audio2.wav"/></Relationships>
</file>

<file path=ppt/slides/_rels/slide68.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image" Target="../media/image66.png"/><Relationship Id="rId1" Type="http://schemas.openxmlformats.org/officeDocument/2006/relationships/slideLayout" Target="../slideLayouts/slideLayout53.xml"/><Relationship Id="rId4" Type="http://schemas.openxmlformats.org/officeDocument/2006/relationships/audio" Target="../media/audio2.wav"/></Relationships>
</file>

<file path=ppt/slides/_rels/slide6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image" Target="../media/image67.png"/><Relationship Id="rId1" Type="http://schemas.openxmlformats.org/officeDocument/2006/relationships/slideLayout" Target="../slideLayouts/slideLayout53.xml"/><Relationship Id="rId4" Type="http://schemas.openxmlformats.org/officeDocument/2006/relationships/audio" Target="../media/audio1.wav"/></Relationships>
</file>

<file path=ppt/slides/_rels/slide71.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image" Target="../media/image68.jpeg"/><Relationship Id="rId1" Type="http://schemas.openxmlformats.org/officeDocument/2006/relationships/slideLayout" Target="../slideLayouts/slideLayout53.xml"/><Relationship Id="rId4" Type="http://schemas.openxmlformats.org/officeDocument/2006/relationships/audio" Target="../media/audio3.wav"/></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42.xml"/></Relationships>
</file>

<file path=ppt/slides/_rels/slide74.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42.xml"/></Relationships>
</file>

<file path=ppt/slides/_rels/slide7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7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7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1.xml"/><Relationship Id="rId1" Type="http://schemas.openxmlformats.org/officeDocument/2006/relationships/slideLayout" Target="../slideLayouts/slideLayout36.xml"/><Relationship Id="rId4" Type="http://schemas.openxmlformats.org/officeDocument/2006/relationships/image" Target="../media/image74.png"/></Relationships>
</file>

<file path=ppt/slides/_rels/slide7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79.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8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8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8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8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9.png"/><Relationship Id="rId1" Type="http://schemas.openxmlformats.org/officeDocument/2006/relationships/slideLayout" Target="../slideLayouts/slideLayout36.xml"/><Relationship Id="rId4" Type="http://schemas.openxmlformats.org/officeDocument/2006/relationships/image" Target="../media/image82.png"/></Relationships>
</file>

<file path=ppt/slides/_rels/slide8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6.xml"/></Relationships>
</file>

<file path=ppt/slides/_rels/slide85.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42.xml"/></Relationships>
</file>

<file path=ppt/slides/_rels/slide8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g"/><Relationship Id="rId1" Type="http://schemas.openxmlformats.org/officeDocument/2006/relationships/slideLayout" Target="../slideLayouts/slideLayout40.xml"/></Relationships>
</file>

<file path=ppt/slides/_rels/slide8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g"/><Relationship Id="rId1" Type="http://schemas.openxmlformats.org/officeDocument/2006/relationships/slideLayout" Target="../slideLayouts/slideLayout40.xml"/></Relationships>
</file>

<file path=ppt/slides/_rels/slide88.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36.xml"/></Relationships>
</file>

<file path=ppt/slides/_rels/slide8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39.xml"/></Relationships>
</file>

<file path=ppt/slides/_rels/slide9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39.xml"/></Relationships>
</file>

<file path=ppt/slides/_rels/slide92.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40.xml"/></Relationships>
</file>

<file path=ppt/slides/_rels/slide93.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17.xml"/><Relationship Id="rId1" Type="http://schemas.openxmlformats.org/officeDocument/2006/relationships/slideLayout" Target="../slideLayouts/slideLayout36.xml"/><Relationship Id="rId5" Type="http://schemas.openxmlformats.org/officeDocument/2006/relationships/image" Target="../media/image93.png"/><Relationship Id="rId4" Type="http://schemas.openxmlformats.org/officeDocument/2006/relationships/image" Target="../media/image92.png"/></Relationships>
</file>

<file path=ppt/slides/_rels/slide94.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36.xml"/></Relationships>
</file>

<file path=ppt/slides/_rels/slide95.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3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6.xml"/></Relationships>
</file>

<file path=ppt/slides/_rels/slide98.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36.xml"/></Relationships>
</file>

<file path=ppt/slides/_rels/slide99.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4CD6D0-88B6-45F4-AC60-54587D3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pic>
        <p:nvPicPr>
          <p:cNvPr id="4" name="Picture 3">
            <a:extLst>
              <a:ext uri="{FF2B5EF4-FFF2-40B4-BE49-F238E27FC236}">
                <a16:creationId xmlns:a16="http://schemas.microsoft.com/office/drawing/2014/main" id="{278A1CCB-54F7-4968-85CB-3F99F4182267}"/>
              </a:ext>
            </a:extLst>
          </p:cNvPr>
          <p:cNvPicPr>
            <a:picLocks noChangeAspect="1"/>
          </p:cNvPicPr>
          <p:nvPr/>
        </p:nvPicPr>
        <p:blipFill rotWithShape="1">
          <a:blip r:embed="rId2"/>
          <a:srcRect t="14877" b="10123"/>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1" name="Rectangle 10">
            <a:extLst>
              <a:ext uri="{FF2B5EF4-FFF2-40B4-BE49-F238E27FC236}">
                <a16:creationId xmlns:a16="http://schemas.microsoft.com/office/drawing/2014/main" id="{C2E86F6D-198D-45C3-AC93-8D31B8A4D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429000"/>
          </a:xfrm>
          <a:prstGeom prst="rect">
            <a:avLst/>
          </a:prstGeom>
          <a:gradFill flip="none" rotWithShape="1">
            <a:gsLst>
              <a:gs pos="0">
                <a:srgbClr val="000000">
                  <a:alpha val="35000"/>
                </a:srgbClr>
              </a:gs>
              <a:gs pos="100000">
                <a:srgbClr val="000000">
                  <a:alpha val="0"/>
                </a:srgbClr>
              </a:gs>
              <a:gs pos="37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A2A0D5DD-0326-45F5-88E5-1B53FD4BAFF5}"/>
              </a:ext>
            </a:extLst>
          </p:cNvPr>
          <p:cNvSpPr>
            <a:spLocks noGrp="1"/>
          </p:cNvSpPr>
          <p:nvPr>
            <p:ph type="ctrTitle"/>
          </p:nvPr>
        </p:nvSpPr>
        <p:spPr>
          <a:xfrm>
            <a:off x="-1" y="939567"/>
            <a:ext cx="4893545" cy="2489433"/>
          </a:xfrm>
        </p:spPr>
        <p:txBody>
          <a:bodyPr anchor="ctr">
            <a:noAutofit/>
          </a:bodyPr>
          <a:lstStyle/>
          <a:p>
            <a:r>
              <a:rPr lang="en-US" sz="5400" dirty="0">
                <a:solidFill>
                  <a:srgbClr val="FFFF00"/>
                </a:solidFill>
                <a:effectLst>
                  <a:outerShdw blurRad="38100" dist="38100" dir="2700000" algn="tl">
                    <a:srgbClr val="000000">
                      <a:alpha val="43137"/>
                    </a:srgbClr>
                  </a:outerShdw>
                </a:effectLst>
                <a:latin typeface="Broadway" panose="04040905080B02020502" pitchFamily="82" charset="0"/>
              </a:rPr>
              <a:t>The NEW TESTAMENT </a:t>
            </a:r>
            <a:r>
              <a:rPr lang="en-US" sz="7200" dirty="0">
                <a:solidFill>
                  <a:srgbClr val="FFFF00"/>
                </a:solidFill>
                <a:effectLst>
                  <a:outerShdw blurRad="38100" dist="38100" dir="2700000" algn="tl">
                    <a:srgbClr val="000000">
                      <a:alpha val="43137"/>
                    </a:srgbClr>
                  </a:outerShdw>
                </a:effectLst>
                <a:latin typeface="Broadway" panose="04040905080B02020502" pitchFamily="82" charset="0"/>
              </a:rPr>
              <a:t>BOOK OF </a:t>
            </a:r>
            <a:r>
              <a:rPr lang="en-US" sz="9600" b="1" dirty="0">
                <a:solidFill>
                  <a:srgbClr val="FFFF00"/>
                </a:solidFill>
                <a:effectLst>
                  <a:outerShdw blurRad="38100" dist="38100" dir="2700000" algn="tl">
                    <a:srgbClr val="000000">
                      <a:alpha val="43137"/>
                    </a:srgbClr>
                  </a:outerShdw>
                </a:effectLst>
                <a:latin typeface="Broadway" panose="04040905080B02020502" pitchFamily="82" charset="0"/>
              </a:rPr>
              <a:t>ACTS</a:t>
            </a:r>
          </a:p>
        </p:txBody>
      </p:sp>
      <p:sp>
        <p:nvSpPr>
          <p:cNvPr id="3" name="Subtitle 2">
            <a:extLst>
              <a:ext uri="{FF2B5EF4-FFF2-40B4-BE49-F238E27FC236}">
                <a16:creationId xmlns:a16="http://schemas.microsoft.com/office/drawing/2014/main" id="{FB93CEDD-9B49-41BD-9DC4-84993992A3DF}"/>
              </a:ext>
            </a:extLst>
          </p:cNvPr>
          <p:cNvSpPr>
            <a:spLocks noGrp="1"/>
          </p:cNvSpPr>
          <p:nvPr>
            <p:ph type="subTitle" idx="1"/>
          </p:nvPr>
        </p:nvSpPr>
        <p:spPr>
          <a:xfrm>
            <a:off x="8221211" y="310393"/>
            <a:ext cx="3970765" cy="1006679"/>
          </a:xfrm>
        </p:spPr>
        <p:txBody>
          <a:bodyPr anchor="ctr">
            <a:noAutofit/>
          </a:bodyPr>
          <a:lstStyle/>
          <a:p>
            <a:r>
              <a:rPr lang="en-US" sz="2800" b="1" dirty="0">
                <a:solidFill>
                  <a:srgbClr val="00B0F0"/>
                </a:solidFill>
                <a:effectLst>
                  <a:outerShdw blurRad="38100" dist="38100" dir="2700000" algn="tl">
                    <a:srgbClr val="000000">
                      <a:alpha val="43137"/>
                    </a:srgbClr>
                  </a:outerShdw>
                </a:effectLst>
                <a:latin typeface="Script MT Bold" panose="03040602040607080904" pitchFamily="66" charset="0"/>
              </a:rPr>
              <a:t>By David Lee Burris</a:t>
            </a:r>
          </a:p>
        </p:txBody>
      </p:sp>
      <p:cxnSp>
        <p:nvCxnSpPr>
          <p:cNvPr id="13" name="Straight Connector 12">
            <a:extLst>
              <a:ext uri="{FF2B5EF4-FFF2-40B4-BE49-F238E27FC236}">
                <a16:creationId xmlns:a16="http://schemas.microsoft.com/office/drawing/2014/main" id="{6C14D892-36B8-4065-9158-50C22E1E69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1437846"/>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8AE82D7E-377C-40CD-82FC-80E03C74A588}"/>
              </a:ext>
            </a:extLst>
          </p:cNvPr>
          <p:cNvSpPr/>
          <p:nvPr/>
        </p:nvSpPr>
        <p:spPr>
          <a:xfrm>
            <a:off x="6096000" y="5813659"/>
            <a:ext cx="5637189"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rPr>
              <a:t>Chapters </a:t>
            </a:r>
            <a:r>
              <a:rPr kumimoji="0" lang="en-US" sz="40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hlinkClick r:id="rId3" action="ppaction://hlinksldjump"/>
              </a:rPr>
              <a:t>10</a:t>
            </a:r>
            <a:r>
              <a:rPr kumimoji="0" lang="en-US" sz="40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rPr>
              <a:t> </a:t>
            </a:r>
            <a:r>
              <a:rPr lang="en-US" sz="4000" b="1"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latin typeface="Stencil" panose="040409050D0802020404" pitchFamily="82" charset="0"/>
              </a:rPr>
              <a:t>- </a:t>
            </a:r>
            <a:r>
              <a:rPr lang="en-US" sz="4000" b="1"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latin typeface="Stencil" panose="040409050D0802020404" pitchFamily="82" charset="0"/>
                <a:hlinkClick r:id="rId4" action="ppaction://hlinksldjump"/>
              </a:rPr>
              <a:t>11</a:t>
            </a:r>
            <a:r>
              <a:rPr lang="en-US" sz="4000" b="1"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latin typeface="Stencil" panose="040409050D0802020404" pitchFamily="82" charset="0"/>
              </a:rPr>
              <a:t> - </a:t>
            </a:r>
            <a:r>
              <a:rPr kumimoji="0" lang="en-US" sz="40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hlinkClick r:id="rId5" action="ppaction://hlinksldjump"/>
              </a:rPr>
              <a:t>12</a:t>
            </a:r>
            <a:endParaRPr kumimoji="0" lang="en-US" sz="40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endParaRPr>
          </a:p>
        </p:txBody>
      </p:sp>
      <p:pic>
        <p:nvPicPr>
          <p:cNvPr id="10" name="Picture 9">
            <a:extLst>
              <a:ext uri="{FF2B5EF4-FFF2-40B4-BE49-F238E27FC236}">
                <a16:creationId xmlns:a16="http://schemas.microsoft.com/office/drawing/2014/main" id="{723A5784-AA18-4872-A5A4-7B9A50C79CC6}"/>
              </a:ext>
            </a:extLst>
          </p:cNvPr>
          <p:cNvPicPr>
            <a:picLocks noChangeAspect="1"/>
          </p:cNvPicPr>
          <p:nvPr/>
        </p:nvPicPr>
        <p:blipFill>
          <a:blip r:embed="rId6"/>
          <a:stretch>
            <a:fillRect/>
          </a:stretch>
        </p:blipFill>
        <p:spPr>
          <a:xfrm>
            <a:off x="796970" y="4368557"/>
            <a:ext cx="3072385" cy="2326193"/>
          </a:xfrm>
          <a:prstGeom prst="rect">
            <a:avLst/>
          </a:prstGeom>
        </p:spPr>
      </p:pic>
    </p:spTree>
    <p:extLst>
      <p:ext uri="{BB962C8B-B14F-4D97-AF65-F5344CB8AC3E}">
        <p14:creationId xmlns:p14="http://schemas.microsoft.com/office/powerpoint/2010/main" val="182131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path" presetSubtype="0" accel="50000" decel="50000" fill="hold" grpId="0" nodeType="click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6" dur="2000" fill="hold"/>
                                        <p:tgtEl>
                                          <p:spTgt spid="2"/>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down)">
                                      <p:cBhvr>
                                        <p:cTn id="11" dur="580">
                                          <p:stCondLst>
                                            <p:cond delay="0"/>
                                          </p:stCondLst>
                                        </p:cTn>
                                        <p:tgtEl>
                                          <p:spTgt spid="5">
                                            <p:txEl>
                                              <p:pRg st="0" end="0"/>
                                            </p:txEl>
                                          </p:spTgt>
                                        </p:tgtEl>
                                      </p:cBhvr>
                                    </p:animEffect>
                                    <p:anim calcmode="lin" valueType="num">
                                      <p:cBhvr>
                                        <p:cTn id="12"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5">
                                            <p:txEl>
                                              <p:pRg st="0" end="0"/>
                                            </p:txEl>
                                          </p:spTgt>
                                        </p:tgtEl>
                                      </p:cBhvr>
                                      <p:to x="100000" y="60000"/>
                                    </p:animScale>
                                    <p:animScale>
                                      <p:cBhvr>
                                        <p:cTn id="18" dur="166" decel="50000">
                                          <p:stCondLst>
                                            <p:cond delay="676"/>
                                          </p:stCondLst>
                                        </p:cTn>
                                        <p:tgtEl>
                                          <p:spTgt spid="5">
                                            <p:txEl>
                                              <p:pRg st="0" end="0"/>
                                            </p:txEl>
                                          </p:spTgt>
                                        </p:tgtEl>
                                      </p:cBhvr>
                                      <p:to x="100000" y="100000"/>
                                    </p:animScale>
                                    <p:animScale>
                                      <p:cBhvr>
                                        <p:cTn id="19" dur="26">
                                          <p:stCondLst>
                                            <p:cond delay="1312"/>
                                          </p:stCondLst>
                                        </p:cTn>
                                        <p:tgtEl>
                                          <p:spTgt spid="5">
                                            <p:txEl>
                                              <p:pRg st="0" end="0"/>
                                            </p:txEl>
                                          </p:spTgt>
                                        </p:tgtEl>
                                      </p:cBhvr>
                                      <p:to x="100000" y="80000"/>
                                    </p:animScale>
                                    <p:animScale>
                                      <p:cBhvr>
                                        <p:cTn id="20" dur="166" decel="50000">
                                          <p:stCondLst>
                                            <p:cond delay="1338"/>
                                          </p:stCondLst>
                                        </p:cTn>
                                        <p:tgtEl>
                                          <p:spTgt spid="5">
                                            <p:txEl>
                                              <p:pRg st="0" end="0"/>
                                            </p:txEl>
                                          </p:spTgt>
                                        </p:tgtEl>
                                      </p:cBhvr>
                                      <p:to x="100000" y="100000"/>
                                    </p:animScale>
                                    <p:animScale>
                                      <p:cBhvr>
                                        <p:cTn id="21" dur="26">
                                          <p:stCondLst>
                                            <p:cond delay="1642"/>
                                          </p:stCondLst>
                                        </p:cTn>
                                        <p:tgtEl>
                                          <p:spTgt spid="5">
                                            <p:txEl>
                                              <p:pRg st="0" end="0"/>
                                            </p:txEl>
                                          </p:spTgt>
                                        </p:tgtEl>
                                      </p:cBhvr>
                                      <p:to x="100000" y="90000"/>
                                    </p:animScale>
                                    <p:animScale>
                                      <p:cBhvr>
                                        <p:cTn id="22" dur="166" decel="50000">
                                          <p:stCondLst>
                                            <p:cond delay="1668"/>
                                          </p:stCondLst>
                                        </p:cTn>
                                        <p:tgtEl>
                                          <p:spTgt spid="5">
                                            <p:txEl>
                                              <p:pRg st="0" end="0"/>
                                            </p:txEl>
                                          </p:spTgt>
                                        </p:tgtEl>
                                      </p:cBhvr>
                                      <p:to x="100000" y="100000"/>
                                    </p:animScale>
                                    <p:animScale>
                                      <p:cBhvr>
                                        <p:cTn id="23" dur="26">
                                          <p:stCondLst>
                                            <p:cond delay="1808"/>
                                          </p:stCondLst>
                                        </p:cTn>
                                        <p:tgtEl>
                                          <p:spTgt spid="5">
                                            <p:txEl>
                                              <p:pRg st="0" end="0"/>
                                            </p:txEl>
                                          </p:spTgt>
                                        </p:tgtEl>
                                      </p:cBhvr>
                                      <p:to x="100000" y="95000"/>
                                    </p:animScale>
                                    <p:animScale>
                                      <p:cBhvr>
                                        <p:cTn id="24"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F41F5C-6FAE-4FE5-9DB3-27317079383D}"/>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351F42D1-0F9B-49CD-ACBD-29D955D6B305}"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10</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2530" name="Text Box 2">
            <a:extLst>
              <a:ext uri="{FF2B5EF4-FFF2-40B4-BE49-F238E27FC236}">
                <a16:creationId xmlns:a16="http://schemas.microsoft.com/office/drawing/2014/main" id="{0AC79E3A-B5DC-4C3C-9FEF-EBCA9E9F98DF}"/>
              </a:ext>
            </a:extLst>
          </p:cNvPr>
          <p:cNvSpPr txBox="1">
            <a:spLocks noChangeArrowheads="1"/>
          </p:cNvSpPr>
          <p:nvPr/>
        </p:nvSpPr>
        <p:spPr bwMode="auto">
          <a:xfrm>
            <a:off x="2743200" y="762000"/>
            <a:ext cx="7620000"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Prologue and Ascension (1:1-11)</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Post-resurrection appearances …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 ... visible ascension into heaven;</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Matthias chosen to replace Judas Iscariot (1.12-26);</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Luke’s understanding of an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Apostle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see 1.21-22;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0" i="1"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Note: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Saul (later Paul) meets those qualifications Acts 9 when Christ appeared to him while on the Damascus Road.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2530">
                                            <p:txEl>
                                              <p:pRg st="0" end="0"/>
                                            </p:txEl>
                                          </p:spTgt>
                                        </p:tgtEl>
                                        <p:attrNameLst>
                                          <p:attrName>style.visibility</p:attrName>
                                        </p:attrNameLst>
                                      </p:cBhvr>
                                      <p:to>
                                        <p:strVal val="visible"/>
                                      </p:to>
                                    </p:set>
                                    <p:anim calcmode="lin" valueType="num">
                                      <p:cBhvr additive="base">
                                        <p:cTn id="7" dur="300" fill="hold"/>
                                        <p:tgtEl>
                                          <p:spTgt spid="22530">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253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2530">
                                            <p:txEl>
                                              <p:pRg st="1" end="1"/>
                                            </p:txEl>
                                          </p:spTgt>
                                        </p:tgtEl>
                                        <p:attrNameLst>
                                          <p:attrName>style.visibility</p:attrName>
                                        </p:attrNameLst>
                                      </p:cBhvr>
                                      <p:to>
                                        <p:strVal val="visible"/>
                                      </p:to>
                                    </p:set>
                                    <p:anim calcmode="lin" valueType="num">
                                      <p:cBhvr additive="base">
                                        <p:cTn id="13" dur="300" fill="hold"/>
                                        <p:tgtEl>
                                          <p:spTgt spid="22530">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253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2530">
                                            <p:txEl>
                                              <p:pRg st="2" end="2"/>
                                            </p:txEl>
                                          </p:spTgt>
                                        </p:tgtEl>
                                        <p:attrNameLst>
                                          <p:attrName>style.visibility</p:attrName>
                                        </p:attrNameLst>
                                      </p:cBhvr>
                                      <p:to>
                                        <p:strVal val="visible"/>
                                      </p:to>
                                    </p:set>
                                    <p:anim calcmode="lin" valueType="num">
                                      <p:cBhvr additive="base">
                                        <p:cTn id="19" dur="300" fill="hold"/>
                                        <p:tgtEl>
                                          <p:spTgt spid="22530">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253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22530">
                                            <p:txEl>
                                              <p:pRg st="3" end="3"/>
                                            </p:txEl>
                                          </p:spTgt>
                                        </p:tgtEl>
                                        <p:attrNameLst>
                                          <p:attrName>style.visibility</p:attrName>
                                        </p:attrNameLst>
                                      </p:cBhvr>
                                      <p:to>
                                        <p:strVal val="visible"/>
                                      </p:to>
                                    </p:set>
                                    <p:anim calcmode="lin" valueType="num">
                                      <p:cBhvr additive="base">
                                        <p:cTn id="25" dur="300" fill="hold"/>
                                        <p:tgtEl>
                                          <p:spTgt spid="22530">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2253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22530">
                                            <p:txEl>
                                              <p:pRg st="4" end="4"/>
                                            </p:txEl>
                                          </p:spTgt>
                                        </p:tgtEl>
                                        <p:attrNameLst>
                                          <p:attrName>style.visibility</p:attrName>
                                        </p:attrNameLst>
                                      </p:cBhvr>
                                      <p:to>
                                        <p:strVal val="visible"/>
                                      </p:to>
                                    </p:set>
                                    <p:anim calcmode="lin" valueType="num">
                                      <p:cBhvr additive="base">
                                        <p:cTn id="31" dur="300" fill="hold"/>
                                        <p:tgtEl>
                                          <p:spTgt spid="22530">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2253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22530">
                                            <p:txEl>
                                              <p:pRg st="5" end="5"/>
                                            </p:txEl>
                                          </p:spTgt>
                                        </p:tgtEl>
                                        <p:attrNameLst>
                                          <p:attrName>style.visibility</p:attrName>
                                        </p:attrNameLst>
                                      </p:cBhvr>
                                      <p:to>
                                        <p:strVal val="visible"/>
                                      </p:to>
                                    </p:set>
                                    <p:anim calcmode="lin" valueType="num">
                                      <p:cBhvr additive="base">
                                        <p:cTn id="37" dur="300" fill="hold"/>
                                        <p:tgtEl>
                                          <p:spTgt spid="22530">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2253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build="p"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97280" y="1444833"/>
            <a:ext cx="4693920" cy="3692806"/>
          </a:xfrm>
          <a:prstGeom prst="rect">
            <a:avLst/>
          </a:prstGeom>
          <a:noFill/>
        </p:spPr>
        <p:txBody>
          <a:bodyPr wrap="square" rtlCol="0">
            <a:spAutoFit/>
          </a:bodyPr>
          <a:lstStyle/>
          <a:p>
            <a:pPr defTabSz="1219170">
              <a:spcBef>
                <a:spcPts val="400"/>
              </a:spcBef>
            </a:pPr>
            <a:r>
              <a:rPr lang="en-US" sz="2133" dirty="0">
                <a:solidFill>
                  <a:prstClr val="black"/>
                </a:solidFill>
                <a:latin typeface="Candara"/>
              </a:rPr>
              <a:t>Then answered Peter,</a:t>
            </a:r>
            <a:endParaRPr lang="en-US" sz="2133" baseline="30000" dirty="0">
              <a:solidFill>
                <a:prstClr val="black"/>
              </a:solidFill>
              <a:latin typeface="Candara"/>
            </a:endParaRPr>
          </a:p>
          <a:p>
            <a:pPr defTabSz="1219170">
              <a:spcBef>
                <a:spcPts val="400"/>
              </a:spcBef>
            </a:pPr>
            <a:r>
              <a:rPr lang="en-US" sz="2133" baseline="30000" dirty="0">
                <a:solidFill>
                  <a:prstClr val="black"/>
                </a:solidFill>
                <a:latin typeface="Candara"/>
              </a:rPr>
              <a:t>47</a:t>
            </a:r>
            <a:r>
              <a:rPr lang="en-US" sz="2133" dirty="0">
                <a:solidFill>
                  <a:prstClr val="black"/>
                </a:solidFill>
                <a:latin typeface="Candara"/>
              </a:rPr>
              <a:t> Can any man forbid water, that these should not be baptized, </a:t>
            </a:r>
            <a:br>
              <a:rPr lang="en-US" sz="2133" dirty="0">
                <a:solidFill>
                  <a:prstClr val="black"/>
                </a:solidFill>
                <a:latin typeface="Candara"/>
              </a:rPr>
            </a:br>
            <a:r>
              <a:rPr lang="en-US" sz="2133" dirty="0">
                <a:solidFill>
                  <a:prstClr val="black"/>
                </a:solidFill>
                <a:latin typeface="Candara"/>
              </a:rPr>
              <a:t>which have received the Holy Ghost as well as we?</a:t>
            </a:r>
          </a:p>
          <a:p>
            <a:pPr defTabSz="1219170">
              <a:spcBef>
                <a:spcPts val="400"/>
              </a:spcBef>
            </a:pPr>
            <a:r>
              <a:rPr lang="en-US" sz="2133" baseline="30000" dirty="0">
                <a:solidFill>
                  <a:prstClr val="black"/>
                </a:solidFill>
                <a:latin typeface="Candara"/>
              </a:rPr>
              <a:t>48</a:t>
            </a:r>
            <a:r>
              <a:rPr lang="en-US" sz="2133" dirty="0">
                <a:solidFill>
                  <a:prstClr val="black"/>
                </a:solidFill>
                <a:latin typeface="Candara"/>
              </a:rPr>
              <a:t> And he commanded them to be baptized in the name of the Lord. </a:t>
            </a:r>
          </a:p>
          <a:p>
            <a:pPr defTabSz="1219170">
              <a:spcBef>
                <a:spcPts val="400"/>
              </a:spcBef>
            </a:pPr>
            <a:r>
              <a:rPr lang="en-US" sz="2133" dirty="0">
                <a:solidFill>
                  <a:prstClr val="black"/>
                </a:solidFill>
                <a:latin typeface="Candara"/>
              </a:rPr>
              <a:t>Then prayed they him to tarry certain days.</a:t>
            </a:r>
          </a:p>
          <a:p>
            <a:pPr defTabSz="1219170">
              <a:spcBef>
                <a:spcPts val="1600"/>
              </a:spcBef>
            </a:pPr>
            <a:r>
              <a:rPr lang="en-US" sz="1867" i="1" dirty="0">
                <a:solidFill>
                  <a:srgbClr val="C00000"/>
                </a:solidFill>
                <a:latin typeface="Candara"/>
              </a:rPr>
              <a:t>End of Chapter 10</a:t>
            </a:r>
          </a:p>
        </p:txBody>
      </p:sp>
      <p:pic>
        <p:nvPicPr>
          <p:cNvPr id="1026" name="Picture 2">
            <a:extLst>
              <a:ext uri="{FF2B5EF4-FFF2-40B4-BE49-F238E27FC236}">
                <a16:creationId xmlns:a16="http://schemas.microsoft.com/office/drawing/2014/main" id="{17696CF8-AC05-4240-A626-B8AC5B65A4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2" y="664143"/>
            <a:ext cx="4889632"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6459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sz="quarter"/>
          </p:nvPr>
        </p:nvSpPr>
        <p:spPr>
          <a:xfrm>
            <a:off x="2044700" y="1447800"/>
            <a:ext cx="6337300" cy="1143000"/>
          </a:xfrm>
        </p:spPr>
        <p:txBody>
          <a:bodyPr/>
          <a:lstStyle/>
          <a:p>
            <a:pPr algn="ctr" eaLnBrk="1" hangingPunct="1">
              <a:defRPr/>
            </a:pPr>
            <a:r>
              <a:rPr lang="en-US" altLang="en-US" sz="4800" dirty="0">
                <a:ea typeface="Gulim" pitchFamily="34" charset="-127"/>
              </a:rPr>
              <a:t>The Acts </a:t>
            </a:r>
            <a:br>
              <a:rPr lang="en-US" altLang="en-US" sz="4800" dirty="0">
                <a:ea typeface="Gulim" pitchFamily="34" charset="-127"/>
              </a:rPr>
            </a:br>
            <a:r>
              <a:rPr lang="en-US" altLang="en-US" sz="4800" dirty="0">
                <a:ea typeface="Gulim" pitchFamily="34" charset="-127"/>
              </a:rPr>
              <a:t>of the Apostles</a:t>
            </a:r>
            <a:br>
              <a:rPr lang="en-US" altLang="en-US" sz="4800" dirty="0">
                <a:ea typeface="Gulim" pitchFamily="34" charset="-127"/>
              </a:rPr>
            </a:br>
            <a:r>
              <a:rPr lang="en-US" altLang="en-US" dirty="0">
                <a:ea typeface="Gulim" pitchFamily="34" charset="-127"/>
              </a:rPr>
              <a:t>Chapter 10</a:t>
            </a:r>
            <a:r>
              <a:rPr lang="en-US" altLang="en-US" sz="4800" dirty="0">
                <a:ea typeface="Gulim" pitchFamily="34" charset="-127"/>
              </a:rPr>
              <a:t> </a:t>
            </a:r>
            <a:endParaRPr lang="ko-KR" altLang="en-US" sz="4800" dirty="0">
              <a:solidFill>
                <a:schemeClr val="accent1"/>
              </a:solidFill>
              <a:ea typeface="Gulim" pitchFamily="34" charset="-127"/>
            </a:endParaRPr>
          </a:p>
        </p:txBody>
      </p:sp>
    </p:spTree>
    <p:extLst>
      <p:ext uri="{BB962C8B-B14F-4D97-AF65-F5344CB8AC3E}">
        <p14:creationId xmlns:p14="http://schemas.microsoft.com/office/powerpoint/2010/main" val="246688460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2027239" y="36513"/>
            <a:ext cx="8207375" cy="692150"/>
          </a:xfrm>
        </p:spPr>
        <p:txBody>
          <a:bodyPr/>
          <a:lstStyle/>
          <a:p>
            <a:pPr algn="ctr" eaLnBrk="1" hangingPunct="1"/>
            <a:r>
              <a:rPr lang="en-US"/>
              <a:t>Acts 10:1-8  Cornelius   </a:t>
            </a:r>
            <a:endParaRPr lang="en-US" sz="3600"/>
          </a:p>
        </p:txBody>
      </p:sp>
      <p:sp>
        <p:nvSpPr>
          <p:cNvPr id="7171" name="Rectangle 3"/>
          <p:cNvSpPr>
            <a:spLocks noGrp="1" noChangeArrowheads="1"/>
          </p:cNvSpPr>
          <p:nvPr>
            <p:ph idx="1"/>
          </p:nvPr>
        </p:nvSpPr>
        <p:spPr>
          <a:xfrm>
            <a:off x="1703389" y="873125"/>
            <a:ext cx="8785225" cy="4521200"/>
          </a:xfrm>
        </p:spPr>
        <p:txBody>
          <a:bodyPr/>
          <a:lstStyle/>
          <a:p>
            <a:pPr eaLnBrk="1" hangingPunct="1">
              <a:buFont typeface="Arial" pitchFamily="34" charset="0"/>
              <a:buChar char="•"/>
              <a:defRPr/>
            </a:pPr>
            <a:r>
              <a:rPr lang="en-US" sz="2800" dirty="0">
                <a:ea typeface="Gulim" pitchFamily="34" charset="-127"/>
              </a:rPr>
              <a:t>What were Cornelius’ …</a:t>
            </a:r>
          </a:p>
          <a:p>
            <a:pPr lvl="1" eaLnBrk="1" hangingPunct="1">
              <a:buFont typeface="Arial" pitchFamily="34" charset="0"/>
              <a:buChar char="•"/>
              <a:defRPr/>
            </a:pPr>
            <a:r>
              <a:rPr lang="en-US" sz="2600" dirty="0">
                <a:ea typeface="Gulim" pitchFamily="34" charset="-127"/>
              </a:rPr>
              <a:t>nationality &amp; job? (1)</a:t>
            </a:r>
          </a:p>
          <a:p>
            <a:pPr lvl="1" eaLnBrk="1" hangingPunct="1">
              <a:buFont typeface="Arial" pitchFamily="34" charset="0"/>
              <a:buChar char="•"/>
              <a:defRPr/>
            </a:pPr>
            <a:r>
              <a:rPr lang="en-US" sz="2600" dirty="0">
                <a:ea typeface="Gulim" pitchFamily="34" charset="-127"/>
              </a:rPr>
              <a:t>morality and righteousness? (2)</a:t>
            </a:r>
          </a:p>
          <a:p>
            <a:pPr eaLnBrk="1" hangingPunct="1">
              <a:buFont typeface="Arial" pitchFamily="34" charset="0"/>
              <a:buChar char="•"/>
              <a:defRPr/>
            </a:pPr>
            <a:r>
              <a:rPr lang="en-US" sz="2800" dirty="0">
                <a:ea typeface="Gulim" pitchFamily="34" charset="-127"/>
              </a:rPr>
              <a:t>Cornelius’ vision … (3-7)</a:t>
            </a:r>
          </a:p>
          <a:p>
            <a:pPr lvl="1" eaLnBrk="1" hangingPunct="1">
              <a:buFont typeface="Arial" pitchFamily="34" charset="0"/>
              <a:buChar char="•"/>
              <a:defRPr/>
            </a:pPr>
            <a:r>
              <a:rPr lang="en-US" sz="2600" dirty="0">
                <a:ea typeface="Gulim" pitchFamily="34" charset="-127"/>
              </a:rPr>
              <a:t>Who spoke to Cornelius? (3)</a:t>
            </a:r>
          </a:p>
          <a:p>
            <a:pPr lvl="1" eaLnBrk="1" hangingPunct="1">
              <a:buFont typeface="Arial" pitchFamily="34" charset="0"/>
              <a:buChar char="•"/>
              <a:defRPr/>
            </a:pPr>
            <a:r>
              <a:rPr lang="en-US" sz="2600" dirty="0">
                <a:ea typeface="Gulim" pitchFamily="34" charset="-127"/>
              </a:rPr>
              <a:t>Where was Cornelius’ initial reaction? (4)</a:t>
            </a:r>
          </a:p>
          <a:p>
            <a:pPr lvl="1" eaLnBrk="1" hangingPunct="1">
              <a:buFont typeface="Arial" pitchFamily="34" charset="0"/>
              <a:buChar char="•"/>
              <a:defRPr/>
            </a:pPr>
            <a:r>
              <a:rPr lang="en-US" sz="2600" dirty="0">
                <a:ea typeface="Gulim" pitchFamily="34" charset="-127"/>
              </a:rPr>
              <a:t>Did God have respect for his prayers/alms (4)</a:t>
            </a:r>
          </a:p>
          <a:p>
            <a:pPr lvl="1" eaLnBrk="1" hangingPunct="1">
              <a:buFont typeface="Arial" pitchFamily="34" charset="0"/>
              <a:buChar char="•"/>
              <a:defRPr/>
            </a:pPr>
            <a:r>
              <a:rPr lang="en-US" sz="2600" dirty="0">
                <a:ea typeface="Gulim" pitchFamily="34" charset="-127"/>
              </a:rPr>
              <a:t>What was he commanded to do? (5-6)</a:t>
            </a:r>
          </a:p>
          <a:p>
            <a:pPr lvl="1" eaLnBrk="1" hangingPunct="1">
              <a:buFont typeface="Arial" pitchFamily="34" charset="0"/>
              <a:buChar char="•"/>
              <a:defRPr/>
            </a:pPr>
            <a:r>
              <a:rPr lang="en-US" sz="2600" dirty="0">
                <a:ea typeface="Gulim" pitchFamily="34" charset="-127"/>
              </a:rPr>
              <a:t>Why not just preach the gospel to him?</a:t>
            </a:r>
          </a:p>
          <a:p>
            <a:pPr lvl="1" eaLnBrk="1" hangingPunct="1">
              <a:buFont typeface="Arial" pitchFamily="34" charset="0"/>
              <a:buChar char="•"/>
              <a:defRPr/>
            </a:pPr>
            <a:r>
              <a:rPr lang="en-US" sz="2600" dirty="0">
                <a:ea typeface="Gulim" pitchFamily="34" charset="-127"/>
              </a:rPr>
              <a:t>How did Cornelius respond? (7-8)  </a:t>
            </a:r>
          </a:p>
          <a:p>
            <a:pPr marL="0" indent="0" eaLnBrk="1" hangingPunct="1">
              <a:buNone/>
              <a:defRPr/>
            </a:pPr>
            <a:r>
              <a:rPr lang="en-US" sz="2600" dirty="0">
                <a:ea typeface="Gulim" pitchFamily="34" charset="-127"/>
              </a:rPr>
              <a:t>   </a:t>
            </a:r>
          </a:p>
        </p:txBody>
      </p:sp>
    </p:spTree>
    <p:extLst>
      <p:ext uri="{BB962C8B-B14F-4D97-AF65-F5344CB8AC3E}">
        <p14:creationId xmlns:p14="http://schemas.microsoft.com/office/powerpoint/2010/main" val="31301677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fade">
                                      <p:cBhvr>
                                        <p:cTn id="52" dur="500"/>
                                        <p:tgtEl>
                                          <p:spTgt spid="7171">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7171">
                                            <p:txEl>
                                              <p:pRg st="10" end="10"/>
                                            </p:txEl>
                                          </p:spTgt>
                                        </p:tgtEl>
                                        <p:attrNameLst>
                                          <p:attrName>style.visibility</p:attrName>
                                        </p:attrNameLst>
                                      </p:cBhvr>
                                      <p:to>
                                        <p:strVal val="visible"/>
                                      </p:to>
                                    </p:set>
                                    <p:animEffect transition="in" filter="fade">
                                      <p:cBhvr>
                                        <p:cTn id="57" dur="500"/>
                                        <p:tgtEl>
                                          <p:spTgt spid="717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2027239" y="36513"/>
            <a:ext cx="8207375" cy="692150"/>
          </a:xfrm>
        </p:spPr>
        <p:txBody>
          <a:bodyPr/>
          <a:lstStyle/>
          <a:p>
            <a:pPr algn="ctr" eaLnBrk="1" hangingPunct="1"/>
            <a:r>
              <a:rPr lang="en-US"/>
              <a:t>Acts 10:9-22  Peter’s Vision   </a:t>
            </a:r>
            <a:endParaRPr lang="en-US" sz="3600"/>
          </a:p>
        </p:txBody>
      </p:sp>
      <p:sp>
        <p:nvSpPr>
          <p:cNvPr id="7171" name="Rectangle 3"/>
          <p:cNvSpPr>
            <a:spLocks noGrp="1" noChangeArrowheads="1"/>
          </p:cNvSpPr>
          <p:nvPr>
            <p:ph idx="1"/>
          </p:nvPr>
        </p:nvSpPr>
        <p:spPr>
          <a:xfrm>
            <a:off x="1703389" y="873125"/>
            <a:ext cx="8785225" cy="4521200"/>
          </a:xfrm>
        </p:spPr>
        <p:txBody>
          <a:bodyPr/>
          <a:lstStyle/>
          <a:p>
            <a:pPr eaLnBrk="1" hangingPunct="1">
              <a:buFont typeface="Arial" pitchFamily="34" charset="0"/>
              <a:buChar char="•"/>
              <a:defRPr/>
            </a:pPr>
            <a:r>
              <a:rPr lang="en-US" sz="2800" dirty="0">
                <a:ea typeface="Gulim" pitchFamily="34" charset="-127"/>
              </a:rPr>
              <a:t>Why was Peter on the housetop? (9)</a:t>
            </a:r>
          </a:p>
          <a:p>
            <a:pPr lvl="1" eaLnBrk="1" hangingPunct="1">
              <a:buFont typeface="Arial" pitchFamily="34" charset="0"/>
              <a:buChar char="•"/>
              <a:defRPr/>
            </a:pPr>
            <a:r>
              <a:rPr lang="en-US" sz="2600" dirty="0">
                <a:ea typeface="Gulim" pitchFamily="34" charset="-127"/>
              </a:rPr>
              <a:t>What happened before the trance? (10)</a:t>
            </a:r>
          </a:p>
          <a:p>
            <a:pPr lvl="2" eaLnBrk="1" hangingPunct="1">
              <a:buFont typeface="Arial" pitchFamily="34" charset="0"/>
              <a:buChar char="•"/>
              <a:defRPr/>
            </a:pPr>
            <a:r>
              <a:rPr lang="en-US" sz="2400" dirty="0">
                <a:ea typeface="Gulim" pitchFamily="34" charset="-127"/>
              </a:rPr>
              <a:t>What were some others doing?</a:t>
            </a:r>
          </a:p>
          <a:p>
            <a:pPr lvl="2" eaLnBrk="1" hangingPunct="1">
              <a:buFont typeface="Arial" pitchFamily="34" charset="0"/>
              <a:buChar char="•"/>
              <a:defRPr/>
            </a:pPr>
            <a:r>
              <a:rPr lang="en-US" sz="2400" dirty="0">
                <a:ea typeface="Gulim" pitchFamily="34" charset="-127"/>
              </a:rPr>
              <a:t>What is a trance?</a:t>
            </a:r>
            <a:endParaRPr lang="en-US" sz="2600" dirty="0">
              <a:ea typeface="Gulim" pitchFamily="34" charset="-127"/>
            </a:endParaRPr>
          </a:p>
          <a:p>
            <a:pPr lvl="1" eaLnBrk="1" hangingPunct="1">
              <a:buFont typeface="Arial" pitchFamily="34" charset="0"/>
              <a:buChar char="•"/>
              <a:defRPr/>
            </a:pPr>
            <a:r>
              <a:rPr lang="en-US" sz="2600" dirty="0">
                <a:ea typeface="Gulim" pitchFamily="34" charset="-127"/>
              </a:rPr>
              <a:t>What did he see (behold)? (11-12)</a:t>
            </a:r>
          </a:p>
          <a:p>
            <a:pPr lvl="1" eaLnBrk="1" hangingPunct="1">
              <a:buFont typeface="Arial" pitchFamily="34" charset="0"/>
              <a:buChar char="•"/>
              <a:defRPr/>
            </a:pPr>
            <a:r>
              <a:rPr lang="en-US" sz="2600" dirty="0">
                <a:ea typeface="Gulim" pitchFamily="34" charset="-127"/>
              </a:rPr>
              <a:t>What did the voice say? (13)</a:t>
            </a:r>
          </a:p>
          <a:p>
            <a:pPr lvl="1" eaLnBrk="1" hangingPunct="1">
              <a:buFont typeface="Arial" pitchFamily="34" charset="0"/>
              <a:buChar char="•"/>
              <a:defRPr/>
            </a:pPr>
            <a:r>
              <a:rPr lang="en-US" sz="2600" dirty="0">
                <a:ea typeface="Gulim" pitchFamily="34" charset="-127"/>
              </a:rPr>
              <a:t>Why did Peter refuse? (14)</a:t>
            </a:r>
          </a:p>
          <a:p>
            <a:pPr lvl="1" eaLnBrk="1" hangingPunct="1">
              <a:buFont typeface="Arial" pitchFamily="34" charset="0"/>
              <a:buChar char="•"/>
              <a:defRPr/>
            </a:pPr>
            <a:r>
              <a:rPr lang="en-US" sz="2600" dirty="0">
                <a:ea typeface="Gulim" pitchFamily="34" charset="-127"/>
              </a:rPr>
              <a:t>What was the response of the voice (15)  </a:t>
            </a:r>
          </a:p>
          <a:p>
            <a:pPr lvl="3" eaLnBrk="1" hangingPunct="1">
              <a:buFont typeface="Arial" pitchFamily="34" charset="0"/>
              <a:buChar char="•"/>
              <a:defRPr/>
            </a:pPr>
            <a:r>
              <a:rPr lang="en-US" sz="2600" dirty="0">
                <a:ea typeface="Gulim" pitchFamily="34" charset="-127"/>
              </a:rPr>
              <a:t>Mark 7:19</a:t>
            </a:r>
          </a:p>
          <a:p>
            <a:pPr lvl="1" eaLnBrk="1" hangingPunct="1">
              <a:buFont typeface="Arial" pitchFamily="34" charset="0"/>
              <a:buChar char="•"/>
              <a:defRPr/>
            </a:pPr>
            <a:r>
              <a:rPr lang="en-US" sz="2600" dirty="0">
                <a:ea typeface="Gulim" pitchFamily="34" charset="-127"/>
              </a:rPr>
              <a:t>How many times? (16) </a:t>
            </a:r>
          </a:p>
          <a:p>
            <a:pPr lvl="1" eaLnBrk="1" hangingPunct="1">
              <a:buFont typeface="Arial" pitchFamily="34" charset="0"/>
              <a:buChar char="•"/>
              <a:defRPr/>
            </a:pPr>
            <a:r>
              <a:rPr lang="en-US" sz="2600" dirty="0">
                <a:ea typeface="Gulim" pitchFamily="34" charset="-127"/>
              </a:rPr>
              <a:t>Did Peter “get it?” (17)</a:t>
            </a:r>
          </a:p>
          <a:p>
            <a:pPr lvl="1" eaLnBrk="1" hangingPunct="1">
              <a:buFont typeface="Arial" pitchFamily="34" charset="0"/>
              <a:buChar char="•"/>
              <a:defRPr/>
            </a:pPr>
            <a:r>
              <a:rPr lang="en-US" sz="2600" dirty="0">
                <a:ea typeface="Gulim" pitchFamily="34" charset="-127"/>
              </a:rPr>
              <a:t>What did the Spirit say to Peter? (19-20)</a:t>
            </a:r>
          </a:p>
          <a:p>
            <a:pPr lvl="2" eaLnBrk="1" hangingPunct="1">
              <a:buFont typeface="Arial" pitchFamily="34" charset="0"/>
              <a:buChar char="•"/>
              <a:defRPr/>
            </a:pPr>
            <a:endParaRPr lang="en-US" sz="2600" dirty="0">
              <a:ea typeface="Gulim" pitchFamily="34" charset="-127"/>
            </a:endParaRPr>
          </a:p>
          <a:p>
            <a:pPr marL="914400" lvl="2" indent="0" eaLnBrk="1" hangingPunct="1">
              <a:buNone/>
              <a:defRPr/>
            </a:pPr>
            <a:endParaRPr lang="en-US" sz="2600" dirty="0">
              <a:ea typeface="Gulim" pitchFamily="34" charset="-127"/>
            </a:endParaRPr>
          </a:p>
        </p:txBody>
      </p:sp>
    </p:spTree>
    <p:extLst>
      <p:ext uri="{BB962C8B-B14F-4D97-AF65-F5344CB8AC3E}">
        <p14:creationId xmlns:p14="http://schemas.microsoft.com/office/powerpoint/2010/main" val="17575856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7171">
                                            <p:txEl>
                                              <p:pRg st="2" end="2"/>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7171">
                                            <p:txEl>
                                              <p:pRg st="4" end="4"/>
                                            </p:txEl>
                                          </p:spTgt>
                                        </p:tgtEl>
                                        <p:attrNameLst>
                                          <p:attrName>style.visibility</p:attrName>
                                        </p:attrNameLst>
                                      </p:cBhvr>
                                      <p:to>
                                        <p:strVal val="visible"/>
                                      </p:to>
                                    </p:set>
                                    <p:animEffect transition="in" filter="fade">
                                      <p:cBhvr>
                                        <p:cTn id="20" dur="500"/>
                                        <p:tgtEl>
                                          <p:spTgt spid="7171">
                                            <p:txEl>
                                              <p:pRg st="4" end="4"/>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7171">
                                            <p:txEl>
                                              <p:pRg st="5" end="5"/>
                                            </p:txEl>
                                          </p:spTgt>
                                        </p:tgtEl>
                                        <p:attrNameLst>
                                          <p:attrName>style.visibility</p:attrName>
                                        </p:attrNameLst>
                                      </p:cBhvr>
                                      <p:to>
                                        <p:strVal val="visible"/>
                                      </p:to>
                                    </p:set>
                                    <p:animEffect transition="in" filter="fade">
                                      <p:cBhvr>
                                        <p:cTn id="25" dur="500"/>
                                        <p:tgtEl>
                                          <p:spTgt spid="7171">
                                            <p:txEl>
                                              <p:pRg st="5" end="5"/>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7171">
                                            <p:txEl>
                                              <p:pRg st="6" end="6"/>
                                            </p:txEl>
                                          </p:spTgt>
                                        </p:tgtEl>
                                        <p:attrNameLst>
                                          <p:attrName>style.visibility</p:attrName>
                                        </p:attrNameLst>
                                      </p:cBhvr>
                                      <p:to>
                                        <p:strVal val="visible"/>
                                      </p:to>
                                    </p:set>
                                    <p:animEffect transition="in" filter="fade">
                                      <p:cBhvr>
                                        <p:cTn id="30" dur="500"/>
                                        <p:tgtEl>
                                          <p:spTgt spid="7171">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171">
                                            <p:txEl>
                                              <p:pRg st="7" end="7"/>
                                            </p:txEl>
                                          </p:spTgt>
                                        </p:tgtEl>
                                        <p:attrNameLst>
                                          <p:attrName>style.visibility</p:attrName>
                                        </p:attrNameLst>
                                      </p:cBhvr>
                                      <p:to>
                                        <p:strVal val="visible"/>
                                      </p:to>
                                    </p:set>
                                    <p:animEffect transition="in" filter="fade">
                                      <p:cBhvr>
                                        <p:cTn id="35" dur="500"/>
                                        <p:tgtEl>
                                          <p:spTgt spid="7171">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171">
                                            <p:txEl>
                                              <p:pRg st="8" end="8"/>
                                            </p:txEl>
                                          </p:spTgt>
                                        </p:tgtEl>
                                        <p:attrNameLst>
                                          <p:attrName>style.visibility</p:attrName>
                                        </p:attrNameLst>
                                      </p:cBhvr>
                                      <p:to>
                                        <p:strVal val="visible"/>
                                      </p:to>
                                    </p:set>
                                    <p:animEffect transition="in" filter="fade">
                                      <p:cBhvr>
                                        <p:cTn id="40" dur="500"/>
                                        <p:tgtEl>
                                          <p:spTgt spid="7171">
                                            <p:txEl>
                                              <p:pRg st="8" end="8"/>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nodeType="clickEffect">
                                  <p:stCondLst>
                                    <p:cond delay="0"/>
                                  </p:stCondLst>
                                  <p:childTnLst>
                                    <p:set>
                                      <p:cBhvr>
                                        <p:cTn id="44" dur="1" fill="hold">
                                          <p:stCondLst>
                                            <p:cond delay="0"/>
                                          </p:stCondLst>
                                        </p:cTn>
                                        <p:tgtEl>
                                          <p:spTgt spid="7171">
                                            <p:txEl>
                                              <p:pRg st="9" end="9"/>
                                            </p:txEl>
                                          </p:spTgt>
                                        </p:tgtEl>
                                        <p:attrNameLst>
                                          <p:attrName>style.visibility</p:attrName>
                                        </p:attrNameLst>
                                      </p:cBhvr>
                                      <p:to>
                                        <p:strVal val="visible"/>
                                      </p:to>
                                    </p:set>
                                    <p:animEffect transition="in" filter="fade">
                                      <p:cBhvr>
                                        <p:cTn id="45" dur="500"/>
                                        <p:tgtEl>
                                          <p:spTgt spid="7171">
                                            <p:txEl>
                                              <p:pRg st="9" end="9"/>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7171">
                                            <p:txEl>
                                              <p:pRg st="10" end="10"/>
                                            </p:txEl>
                                          </p:spTgt>
                                        </p:tgtEl>
                                        <p:attrNameLst>
                                          <p:attrName>style.visibility</p:attrName>
                                        </p:attrNameLst>
                                      </p:cBhvr>
                                      <p:to>
                                        <p:strVal val="visible"/>
                                      </p:to>
                                    </p:set>
                                    <p:animEffect transition="in" filter="fade">
                                      <p:cBhvr>
                                        <p:cTn id="50" dur="500"/>
                                        <p:tgtEl>
                                          <p:spTgt spid="7171">
                                            <p:txEl>
                                              <p:pRg st="10" end="10"/>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nodeType="clickEffect">
                                  <p:stCondLst>
                                    <p:cond delay="0"/>
                                  </p:stCondLst>
                                  <p:childTnLst>
                                    <p:set>
                                      <p:cBhvr>
                                        <p:cTn id="54" dur="1" fill="hold">
                                          <p:stCondLst>
                                            <p:cond delay="0"/>
                                          </p:stCondLst>
                                        </p:cTn>
                                        <p:tgtEl>
                                          <p:spTgt spid="7171">
                                            <p:txEl>
                                              <p:pRg st="11" end="11"/>
                                            </p:txEl>
                                          </p:spTgt>
                                        </p:tgtEl>
                                        <p:attrNameLst>
                                          <p:attrName>style.visibility</p:attrName>
                                        </p:attrNameLst>
                                      </p:cBhvr>
                                      <p:to>
                                        <p:strVal val="visible"/>
                                      </p:to>
                                    </p:set>
                                    <p:animEffect transition="in" filter="fade">
                                      <p:cBhvr>
                                        <p:cTn id="55" dur="500"/>
                                        <p:tgtEl>
                                          <p:spTgt spid="717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2027239" y="36513"/>
            <a:ext cx="8207375" cy="692150"/>
          </a:xfrm>
        </p:spPr>
        <p:txBody>
          <a:bodyPr/>
          <a:lstStyle/>
          <a:p>
            <a:pPr algn="ctr" eaLnBrk="1" hangingPunct="1"/>
            <a:r>
              <a:rPr lang="en-US" dirty="0"/>
              <a:t>Acts 10:17-23  Arrival of the Three  </a:t>
            </a:r>
            <a:endParaRPr lang="en-US" sz="3600" dirty="0"/>
          </a:p>
        </p:txBody>
      </p:sp>
      <p:sp>
        <p:nvSpPr>
          <p:cNvPr id="7171" name="Rectangle 3"/>
          <p:cNvSpPr>
            <a:spLocks noGrp="1" noChangeArrowheads="1"/>
          </p:cNvSpPr>
          <p:nvPr>
            <p:ph idx="1"/>
          </p:nvPr>
        </p:nvSpPr>
        <p:spPr>
          <a:xfrm>
            <a:off x="1703389" y="873125"/>
            <a:ext cx="8785225" cy="4521200"/>
          </a:xfrm>
        </p:spPr>
        <p:txBody>
          <a:bodyPr/>
          <a:lstStyle/>
          <a:p>
            <a:pPr eaLnBrk="1" hangingPunct="1">
              <a:buFont typeface="Arial" pitchFamily="34" charset="0"/>
              <a:buChar char="•"/>
              <a:defRPr/>
            </a:pPr>
            <a:r>
              <a:rPr lang="en-US" sz="2800" dirty="0">
                <a:ea typeface="Gulim" pitchFamily="34" charset="-127"/>
              </a:rPr>
              <a:t>Who arrived at this point? (17-18)</a:t>
            </a:r>
          </a:p>
          <a:p>
            <a:pPr lvl="1" eaLnBrk="1" hangingPunct="1">
              <a:buFont typeface="Arial" pitchFamily="34" charset="0"/>
              <a:buChar char="•"/>
              <a:defRPr/>
            </a:pPr>
            <a:r>
              <a:rPr lang="en-US" sz="2600" dirty="0">
                <a:ea typeface="Gulim" pitchFamily="34" charset="-127"/>
              </a:rPr>
              <a:t>What did the Peter ask them? (21)</a:t>
            </a:r>
          </a:p>
          <a:p>
            <a:pPr lvl="1" eaLnBrk="1" hangingPunct="1">
              <a:buFont typeface="Arial" pitchFamily="34" charset="0"/>
              <a:buChar char="•"/>
              <a:defRPr/>
            </a:pPr>
            <a:r>
              <a:rPr lang="en-US" sz="2600" dirty="0">
                <a:ea typeface="Gulim" pitchFamily="34" charset="-127"/>
              </a:rPr>
              <a:t>What was their response (22)</a:t>
            </a:r>
          </a:p>
          <a:p>
            <a:pPr lvl="1" eaLnBrk="1" hangingPunct="1">
              <a:buFont typeface="Arial" pitchFamily="34" charset="0"/>
              <a:buChar char="•"/>
              <a:defRPr/>
            </a:pPr>
            <a:r>
              <a:rPr lang="en-US" sz="2600" dirty="0">
                <a:ea typeface="Gulim" pitchFamily="34" charset="-127"/>
              </a:rPr>
              <a:t>What is the implication: “warned of God?” (22)</a:t>
            </a:r>
          </a:p>
          <a:p>
            <a:pPr lvl="1" eaLnBrk="1" hangingPunct="1">
              <a:buFont typeface="Arial" pitchFamily="34" charset="0"/>
              <a:buChar char="•"/>
              <a:defRPr/>
            </a:pPr>
            <a:r>
              <a:rPr lang="en-US" sz="2600" dirty="0">
                <a:ea typeface="Gulim" pitchFamily="34" charset="-127"/>
              </a:rPr>
              <a:t>How did Peter treat these Gentiles? </a:t>
            </a:r>
          </a:p>
        </p:txBody>
      </p:sp>
    </p:spTree>
    <p:extLst>
      <p:ext uri="{BB962C8B-B14F-4D97-AF65-F5344CB8AC3E}">
        <p14:creationId xmlns:p14="http://schemas.microsoft.com/office/powerpoint/2010/main" val="8523285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2027239" y="36513"/>
            <a:ext cx="8207375" cy="692150"/>
          </a:xfrm>
        </p:spPr>
        <p:txBody>
          <a:bodyPr/>
          <a:lstStyle/>
          <a:p>
            <a:pPr algn="ctr" eaLnBrk="1" hangingPunct="1"/>
            <a:r>
              <a:rPr lang="en-US" dirty="0"/>
              <a:t>Acts 10:24-29  Greetings    </a:t>
            </a:r>
            <a:endParaRPr lang="en-US" sz="3600" dirty="0"/>
          </a:p>
        </p:txBody>
      </p:sp>
      <p:sp>
        <p:nvSpPr>
          <p:cNvPr id="7171" name="Rectangle 3"/>
          <p:cNvSpPr>
            <a:spLocks noGrp="1" noChangeArrowheads="1"/>
          </p:cNvSpPr>
          <p:nvPr>
            <p:ph idx="1"/>
          </p:nvPr>
        </p:nvSpPr>
        <p:spPr>
          <a:xfrm>
            <a:off x="1703389" y="873125"/>
            <a:ext cx="8785225" cy="4521200"/>
          </a:xfrm>
        </p:spPr>
        <p:txBody>
          <a:bodyPr/>
          <a:lstStyle/>
          <a:p>
            <a:pPr eaLnBrk="1" hangingPunct="1">
              <a:buFont typeface="Arial" pitchFamily="34" charset="0"/>
              <a:buChar char="•"/>
              <a:defRPr/>
            </a:pPr>
            <a:r>
              <a:rPr lang="en-US" sz="2800" dirty="0">
                <a:ea typeface="Gulim" pitchFamily="34" charset="-127"/>
              </a:rPr>
              <a:t>Who went with Peter? (23)</a:t>
            </a:r>
          </a:p>
          <a:p>
            <a:pPr eaLnBrk="1" hangingPunct="1">
              <a:buFont typeface="Arial" pitchFamily="34" charset="0"/>
              <a:buChar char="•"/>
              <a:defRPr/>
            </a:pPr>
            <a:r>
              <a:rPr lang="en-US" sz="2800" dirty="0">
                <a:ea typeface="Gulim" pitchFamily="34" charset="-127"/>
              </a:rPr>
              <a:t>Who did Cornelius invite? (24)</a:t>
            </a:r>
          </a:p>
          <a:p>
            <a:pPr lvl="1" eaLnBrk="1" hangingPunct="1">
              <a:buFont typeface="Arial" pitchFamily="34" charset="0"/>
              <a:buChar char="•"/>
              <a:defRPr/>
            </a:pPr>
            <a:r>
              <a:rPr lang="en-US" sz="2600" dirty="0">
                <a:ea typeface="Gulim" pitchFamily="34" charset="-127"/>
              </a:rPr>
              <a:t>How did Cornelius greet Peter? (25)</a:t>
            </a:r>
          </a:p>
          <a:p>
            <a:pPr lvl="1" eaLnBrk="1" hangingPunct="1">
              <a:buFont typeface="Arial" pitchFamily="34" charset="0"/>
              <a:buChar char="•"/>
              <a:defRPr/>
            </a:pPr>
            <a:r>
              <a:rPr lang="en-US" sz="2600" dirty="0">
                <a:ea typeface="Gulim" pitchFamily="34" charset="-127"/>
              </a:rPr>
              <a:t>Did Peter allow this?  By what principle? (26)</a:t>
            </a:r>
          </a:p>
          <a:p>
            <a:pPr eaLnBrk="1" hangingPunct="1">
              <a:buFont typeface="Arial" pitchFamily="34" charset="0"/>
              <a:buChar char="•"/>
              <a:defRPr/>
            </a:pPr>
            <a:r>
              <a:rPr lang="en-US" sz="2800" dirty="0">
                <a:ea typeface="Gulim" pitchFamily="34" charset="-127"/>
              </a:rPr>
              <a:t>What did Peter state to them first? (28)</a:t>
            </a:r>
          </a:p>
          <a:p>
            <a:pPr lvl="1" eaLnBrk="1" hangingPunct="1">
              <a:buFont typeface="Arial" pitchFamily="34" charset="0"/>
              <a:buChar char="•"/>
              <a:defRPr/>
            </a:pPr>
            <a:r>
              <a:rPr lang="en-US" sz="2600" dirty="0">
                <a:ea typeface="Gulim" pitchFamily="34" charset="-127"/>
              </a:rPr>
              <a:t>Whose law is Peter citing? (28)</a:t>
            </a:r>
          </a:p>
          <a:p>
            <a:pPr lvl="1" eaLnBrk="1" hangingPunct="1">
              <a:buFont typeface="Arial" pitchFamily="34" charset="0"/>
              <a:buChar char="•"/>
              <a:defRPr/>
            </a:pPr>
            <a:r>
              <a:rPr lang="en-US" sz="2600" dirty="0">
                <a:ea typeface="Gulim" pitchFamily="34" charset="-127"/>
              </a:rPr>
              <a:t>Why did he break that law? (28) – Acts 5:29</a:t>
            </a:r>
          </a:p>
          <a:p>
            <a:pPr lvl="2" eaLnBrk="1" hangingPunct="1">
              <a:buFont typeface="Arial" pitchFamily="34" charset="0"/>
              <a:buChar char="•"/>
              <a:defRPr/>
            </a:pPr>
            <a:r>
              <a:rPr lang="en-US" sz="2600" dirty="0">
                <a:ea typeface="Gulim" pitchFamily="34" charset="-127"/>
              </a:rPr>
              <a:t>How did God show him this?  NI</a:t>
            </a:r>
          </a:p>
          <a:p>
            <a:pPr lvl="2" eaLnBrk="1" hangingPunct="1">
              <a:buFont typeface="Arial" pitchFamily="34" charset="0"/>
              <a:buChar char="•"/>
              <a:defRPr/>
            </a:pPr>
            <a:r>
              <a:rPr lang="en-US" sz="2600" dirty="0">
                <a:ea typeface="Gulim" pitchFamily="34" charset="-127"/>
              </a:rPr>
              <a:t>What did Peter ask again? (29) </a:t>
            </a:r>
          </a:p>
        </p:txBody>
      </p:sp>
    </p:spTree>
    <p:extLst>
      <p:ext uri="{BB962C8B-B14F-4D97-AF65-F5344CB8AC3E}">
        <p14:creationId xmlns:p14="http://schemas.microsoft.com/office/powerpoint/2010/main" val="11207994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703389" y="36513"/>
            <a:ext cx="8677275" cy="692150"/>
          </a:xfrm>
        </p:spPr>
        <p:txBody>
          <a:bodyPr/>
          <a:lstStyle/>
          <a:p>
            <a:pPr algn="ctr" eaLnBrk="1" hangingPunct="1"/>
            <a:r>
              <a:rPr lang="en-US" dirty="0"/>
              <a:t>Acts 10:30-43   Cornelius’ Response</a:t>
            </a:r>
            <a:endParaRPr lang="en-US" sz="3600" dirty="0"/>
          </a:p>
        </p:txBody>
      </p:sp>
      <p:sp>
        <p:nvSpPr>
          <p:cNvPr id="7171" name="Rectangle 3"/>
          <p:cNvSpPr>
            <a:spLocks noGrp="1" noChangeArrowheads="1"/>
          </p:cNvSpPr>
          <p:nvPr>
            <p:ph idx="1"/>
          </p:nvPr>
        </p:nvSpPr>
        <p:spPr>
          <a:xfrm>
            <a:off x="1703389" y="873125"/>
            <a:ext cx="8785225" cy="4521200"/>
          </a:xfrm>
        </p:spPr>
        <p:txBody>
          <a:bodyPr/>
          <a:lstStyle/>
          <a:p>
            <a:pPr eaLnBrk="1" hangingPunct="1">
              <a:buFont typeface="Arial" pitchFamily="34" charset="0"/>
              <a:buChar char="•"/>
              <a:defRPr/>
            </a:pPr>
            <a:r>
              <a:rPr lang="en-US" sz="2800" dirty="0">
                <a:ea typeface="Gulim" pitchFamily="34" charset="-127"/>
              </a:rPr>
              <a:t>Cornelius re-tells the story. (30-33)</a:t>
            </a:r>
          </a:p>
          <a:p>
            <a:pPr lvl="1" eaLnBrk="1" hangingPunct="1">
              <a:buFont typeface="Arial" pitchFamily="34" charset="0"/>
              <a:buChar char="•"/>
              <a:defRPr/>
            </a:pPr>
            <a:r>
              <a:rPr lang="en-US" sz="2400" dirty="0">
                <a:ea typeface="Gulim" pitchFamily="34" charset="-127"/>
              </a:rPr>
              <a:t>“… thy prayer is heard … “</a:t>
            </a:r>
          </a:p>
          <a:p>
            <a:pPr lvl="1" eaLnBrk="1" hangingPunct="1">
              <a:buFont typeface="Arial" pitchFamily="34" charset="0"/>
              <a:buChar char="•"/>
              <a:defRPr/>
            </a:pPr>
            <a:r>
              <a:rPr lang="en-US" sz="2600" dirty="0">
                <a:ea typeface="Gulim" pitchFamily="34" charset="-127"/>
              </a:rPr>
              <a:t>What did Cornelius ask Peter to tell? (33)</a:t>
            </a:r>
          </a:p>
          <a:p>
            <a:pPr eaLnBrk="1" hangingPunct="1">
              <a:buFont typeface="Arial" pitchFamily="34" charset="0"/>
              <a:buChar char="•"/>
              <a:defRPr/>
            </a:pPr>
            <a:r>
              <a:rPr lang="en-US" sz="2800" dirty="0">
                <a:ea typeface="Gulim" pitchFamily="34" charset="-127"/>
              </a:rPr>
              <a:t>What were Peter’s first words? (34)</a:t>
            </a:r>
          </a:p>
          <a:p>
            <a:pPr lvl="1" eaLnBrk="1" hangingPunct="1">
              <a:buFont typeface="Arial" pitchFamily="34" charset="0"/>
              <a:buChar char="•"/>
              <a:defRPr/>
            </a:pPr>
            <a:r>
              <a:rPr lang="en-US" sz="2600" dirty="0">
                <a:ea typeface="Gulim" pitchFamily="34" charset="-127"/>
              </a:rPr>
              <a:t>Who is acceptable to God? (35)</a:t>
            </a:r>
          </a:p>
          <a:p>
            <a:pPr lvl="1" eaLnBrk="1" hangingPunct="1">
              <a:buFont typeface="Arial" pitchFamily="34" charset="0"/>
              <a:buChar char="•"/>
              <a:defRPr/>
            </a:pPr>
            <a:r>
              <a:rPr lang="en-US" sz="2600" dirty="0">
                <a:ea typeface="Gulim" pitchFamily="34" charset="-127"/>
              </a:rPr>
              <a:t>What did Peter expect them to know? (36-38)</a:t>
            </a:r>
          </a:p>
          <a:p>
            <a:pPr lvl="1" eaLnBrk="1" hangingPunct="1">
              <a:buFont typeface="Arial" pitchFamily="34" charset="0"/>
              <a:buChar char="•"/>
              <a:defRPr/>
            </a:pPr>
            <a:r>
              <a:rPr lang="en-US" sz="2600" dirty="0">
                <a:ea typeface="Gulim" pitchFamily="34" charset="-127"/>
              </a:rPr>
              <a:t>How should they know God was with Jesus? </a:t>
            </a:r>
            <a:r>
              <a:rPr lang="en-US" sz="1400" dirty="0">
                <a:ea typeface="Gulim" pitchFamily="34" charset="-127"/>
              </a:rPr>
              <a:t>(38)</a:t>
            </a:r>
            <a:endParaRPr lang="en-US" sz="2600" dirty="0">
              <a:ea typeface="Gulim" pitchFamily="34" charset="-127"/>
            </a:endParaRPr>
          </a:p>
          <a:p>
            <a:pPr eaLnBrk="1" hangingPunct="1">
              <a:buFont typeface="Arial" pitchFamily="34" charset="0"/>
              <a:buChar char="•"/>
              <a:defRPr/>
            </a:pPr>
            <a:r>
              <a:rPr lang="en-US" sz="2800" dirty="0">
                <a:ea typeface="Gulim" pitchFamily="34" charset="-127"/>
              </a:rPr>
              <a:t>Who were the witnesses? (39, 41)</a:t>
            </a:r>
          </a:p>
          <a:p>
            <a:pPr lvl="1" eaLnBrk="1" hangingPunct="1">
              <a:buFont typeface="Arial" pitchFamily="34" charset="0"/>
              <a:buChar char="•"/>
              <a:defRPr/>
            </a:pPr>
            <a:r>
              <a:rPr lang="en-US" sz="2600" dirty="0">
                <a:ea typeface="Gulim" pitchFamily="34" charset="-127"/>
              </a:rPr>
              <a:t>Who were not the witnesses (41)?</a:t>
            </a:r>
          </a:p>
          <a:p>
            <a:pPr eaLnBrk="1" hangingPunct="1">
              <a:buFont typeface="Arial" pitchFamily="34" charset="0"/>
              <a:buChar char="•"/>
              <a:defRPr/>
            </a:pPr>
            <a:r>
              <a:rPr lang="en-US" sz="2800" dirty="0">
                <a:ea typeface="Gulim" pitchFamily="34" charset="-127"/>
              </a:rPr>
              <a:t>Who else bore witness of Jesus (43)</a:t>
            </a:r>
          </a:p>
          <a:p>
            <a:pPr eaLnBrk="1" hangingPunct="1">
              <a:buFont typeface="Arial" pitchFamily="34" charset="0"/>
              <a:buChar char="•"/>
              <a:defRPr/>
            </a:pPr>
            <a:r>
              <a:rPr lang="en-US" sz="2800" dirty="0">
                <a:ea typeface="Gulim" pitchFamily="34" charset="-127"/>
              </a:rPr>
              <a:t>Is verse 43 the essence of the Gospel?</a:t>
            </a:r>
          </a:p>
        </p:txBody>
      </p:sp>
    </p:spTree>
    <p:extLst>
      <p:ext uri="{BB962C8B-B14F-4D97-AF65-F5344CB8AC3E}">
        <p14:creationId xmlns:p14="http://schemas.microsoft.com/office/powerpoint/2010/main" val="17541184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3" end="3"/>
                                            </p:txEl>
                                          </p:spTgt>
                                        </p:tgtEl>
                                        <p:attrNameLst>
                                          <p:attrName>style.visibility</p:attrName>
                                        </p:attrNameLst>
                                      </p:cBhvr>
                                      <p:to>
                                        <p:strVal val="visible"/>
                                      </p:to>
                                    </p:set>
                                    <p:animEffect transition="in" filter="fade">
                                      <p:cBhvr>
                                        <p:cTn id="17" dur="500"/>
                                        <p:tgtEl>
                                          <p:spTgt spid="7171">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4" end="4"/>
                                            </p:txEl>
                                          </p:spTgt>
                                        </p:tgtEl>
                                        <p:attrNameLst>
                                          <p:attrName>style.visibility</p:attrName>
                                        </p:attrNameLst>
                                      </p:cBhvr>
                                      <p:to>
                                        <p:strVal val="visible"/>
                                      </p:to>
                                    </p:set>
                                    <p:animEffect transition="in" filter="fade">
                                      <p:cBhvr>
                                        <p:cTn id="22" dur="500"/>
                                        <p:tgtEl>
                                          <p:spTgt spid="7171">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5" end="5"/>
                                            </p:txEl>
                                          </p:spTgt>
                                        </p:tgtEl>
                                        <p:attrNameLst>
                                          <p:attrName>style.visibility</p:attrName>
                                        </p:attrNameLst>
                                      </p:cBhvr>
                                      <p:to>
                                        <p:strVal val="visible"/>
                                      </p:to>
                                    </p:set>
                                    <p:animEffect transition="in" filter="fade">
                                      <p:cBhvr>
                                        <p:cTn id="27" dur="500"/>
                                        <p:tgtEl>
                                          <p:spTgt spid="7171">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6" end="6"/>
                                            </p:txEl>
                                          </p:spTgt>
                                        </p:tgtEl>
                                        <p:attrNameLst>
                                          <p:attrName>style.visibility</p:attrName>
                                        </p:attrNameLst>
                                      </p:cBhvr>
                                      <p:to>
                                        <p:strVal val="visible"/>
                                      </p:to>
                                    </p:set>
                                    <p:animEffect transition="in" filter="fade">
                                      <p:cBhvr>
                                        <p:cTn id="32" dur="500"/>
                                        <p:tgtEl>
                                          <p:spTgt spid="7171">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7" end="7"/>
                                            </p:txEl>
                                          </p:spTgt>
                                        </p:tgtEl>
                                        <p:attrNameLst>
                                          <p:attrName>style.visibility</p:attrName>
                                        </p:attrNameLst>
                                      </p:cBhvr>
                                      <p:to>
                                        <p:strVal val="visible"/>
                                      </p:to>
                                    </p:set>
                                    <p:animEffect transition="in" filter="fade">
                                      <p:cBhvr>
                                        <p:cTn id="37" dur="500"/>
                                        <p:tgtEl>
                                          <p:spTgt spid="7171">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8" end="8"/>
                                            </p:txEl>
                                          </p:spTgt>
                                        </p:tgtEl>
                                        <p:attrNameLst>
                                          <p:attrName>style.visibility</p:attrName>
                                        </p:attrNameLst>
                                      </p:cBhvr>
                                      <p:to>
                                        <p:strVal val="visible"/>
                                      </p:to>
                                    </p:set>
                                    <p:animEffect transition="in" filter="fade">
                                      <p:cBhvr>
                                        <p:cTn id="42" dur="500"/>
                                        <p:tgtEl>
                                          <p:spTgt spid="7171">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9" end="9"/>
                                            </p:txEl>
                                          </p:spTgt>
                                        </p:tgtEl>
                                        <p:attrNameLst>
                                          <p:attrName>style.visibility</p:attrName>
                                        </p:attrNameLst>
                                      </p:cBhvr>
                                      <p:to>
                                        <p:strVal val="visible"/>
                                      </p:to>
                                    </p:set>
                                    <p:animEffect transition="in" filter="fade">
                                      <p:cBhvr>
                                        <p:cTn id="47" dur="500"/>
                                        <p:tgtEl>
                                          <p:spTgt spid="7171">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171">
                                            <p:txEl>
                                              <p:pRg st="10" end="10"/>
                                            </p:txEl>
                                          </p:spTgt>
                                        </p:tgtEl>
                                        <p:attrNameLst>
                                          <p:attrName>style.visibility</p:attrName>
                                        </p:attrNameLst>
                                      </p:cBhvr>
                                      <p:to>
                                        <p:strVal val="visible"/>
                                      </p:to>
                                    </p:set>
                                    <p:animEffect transition="in" filter="fade">
                                      <p:cBhvr>
                                        <p:cTn id="52" dur="500"/>
                                        <p:tgtEl>
                                          <p:spTgt spid="717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1703389" y="36513"/>
            <a:ext cx="8677275" cy="692150"/>
          </a:xfrm>
        </p:spPr>
        <p:txBody>
          <a:bodyPr/>
          <a:lstStyle/>
          <a:p>
            <a:pPr algn="ctr" eaLnBrk="1" hangingPunct="1"/>
            <a:r>
              <a:rPr lang="en-US"/>
              <a:t>Acts 10:44-46   Baptism in HS</a:t>
            </a:r>
            <a:endParaRPr lang="en-US" sz="3600"/>
          </a:p>
        </p:txBody>
      </p:sp>
      <p:sp>
        <p:nvSpPr>
          <p:cNvPr id="7171" name="Rectangle 3"/>
          <p:cNvSpPr>
            <a:spLocks noGrp="1" noChangeArrowheads="1"/>
          </p:cNvSpPr>
          <p:nvPr>
            <p:ph idx="1"/>
          </p:nvPr>
        </p:nvSpPr>
        <p:spPr>
          <a:xfrm>
            <a:off x="1703389" y="873125"/>
            <a:ext cx="8785225" cy="4521200"/>
          </a:xfrm>
        </p:spPr>
        <p:txBody>
          <a:bodyPr/>
          <a:lstStyle/>
          <a:p>
            <a:pPr eaLnBrk="1" hangingPunct="1">
              <a:buFont typeface="Arial" pitchFamily="34" charset="0"/>
              <a:buChar char="•"/>
              <a:defRPr/>
            </a:pPr>
            <a:r>
              <a:rPr lang="en-US" sz="2800" dirty="0">
                <a:ea typeface="Gulim" pitchFamily="34" charset="-127"/>
              </a:rPr>
              <a:t>What happened at this point? (44)</a:t>
            </a:r>
          </a:p>
          <a:p>
            <a:pPr lvl="1" eaLnBrk="1" hangingPunct="1">
              <a:buFont typeface="Arial" pitchFamily="34" charset="0"/>
              <a:buChar char="•"/>
              <a:defRPr/>
            </a:pPr>
            <a:r>
              <a:rPr lang="en-US" sz="2600" dirty="0">
                <a:ea typeface="Gulim" pitchFamily="34" charset="-127"/>
              </a:rPr>
              <a:t>Did anyone expect it?  Compare Acts 2</a:t>
            </a:r>
          </a:p>
          <a:p>
            <a:pPr lvl="1" eaLnBrk="1" hangingPunct="1">
              <a:buFont typeface="Arial" pitchFamily="34" charset="0"/>
              <a:buChar char="•"/>
              <a:defRPr/>
            </a:pPr>
            <a:r>
              <a:rPr lang="en-US" sz="2600" dirty="0">
                <a:ea typeface="Gulim" pitchFamily="34" charset="-127"/>
              </a:rPr>
              <a:t>What does it mean “</a:t>
            </a:r>
            <a:r>
              <a:rPr lang="en-US" sz="2600" dirty="0">
                <a:solidFill>
                  <a:srgbClr val="FFC000"/>
                </a:solidFill>
                <a:ea typeface="Gulim" pitchFamily="34" charset="-127"/>
              </a:rPr>
              <a:t>of the circumcision</a:t>
            </a:r>
            <a:r>
              <a:rPr lang="en-US" sz="2600" dirty="0">
                <a:ea typeface="Gulim" pitchFamily="34" charset="-127"/>
              </a:rPr>
              <a:t>?”  (45)</a:t>
            </a:r>
          </a:p>
          <a:p>
            <a:pPr lvl="2" eaLnBrk="1" hangingPunct="1">
              <a:buFont typeface="Arial" pitchFamily="34" charset="0"/>
              <a:buChar char="•"/>
              <a:defRPr/>
            </a:pPr>
            <a:r>
              <a:rPr lang="en-US" sz="2600" dirty="0">
                <a:ea typeface="Gulim" pitchFamily="34" charset="-127"/>
              </a:rPr>
              <a:t>Acts 11:2; Gal. 2:12; Tit. 1:10  </a:t>
            </a:r>
            <a:r>
              <a:rPr lang="en-US" sz="2600" dirty="0" err="1">
                <a:ea typeface="Gulim" pitchFamily="34" charset="-127"/>
              </a:rPr>
              <a:t>Judaizers</a:t>
            </a:r>
            <a:endParaRPr lang="en-US" sz="2600" dirty="0">
              <a:ea typeface="Gulim" pitchFamily="34" charset="-127"/>
            </a:endParaRPr>
          </a:p>
          <a:p>
            <a:pPr lvl="1" eaLnBrk="1" hangingPunct="1">
              <a:buFont typeface="Arial" pitchFamily="34" charset="0"/>
              <a:buChar char="•"/>
              <a:defRPr/>
            </a:pPr>
            <a:r>
              <a:rPr lang="en-US" sz="2600" dirty="0">
                <a:ea typeface="Gulim" pitchFamily="34" charset="-127"/>
              </a:rPr>
              <a:t>Why were they amazed?</a:t>
            </a:r>
          </a:p>
          <a:p>
            <a:pPr lvl="1" eaLnBrk="1" hangingPunct="1">
              <a:buFont typeface="Arial" pitchFamily="34" charset="0"/>
              <a:buChar char="•"/>
              <a:defRPr/>
            </a:pPr>
            <a:r>
              <a:rPr lang="en-US" sz="2600" dirty="0">
                <a:ea typeface="Gulim" pitchFamily="34" charset="-127"/>
              </a:rPr>
              <a:t>What was “poured out?” </a:t>
            </a:r>
          </a:p>
          <a:p>
            <a:pPr lvl="2" eaLnBrk="1" hangingPunct="1">
              <a:buFont typeface="Arial" pitchFamily="34" charset="0"/>
              <a:buChar char="•"/>
              <a:defRPr/>
            </a:pPr>
            <a:r>
              <a:rPr lang="en-US" sz="2600" dirty="0">
                <a:ea typeface="Gulim" pitchFamily="34" charset="-127"/>
              </a:rPr>
              <a:t>Recall “poured out?”  What chapter?</a:t>
            </a:r>
          </a:p>
          <a:p>
            <a:pPr lvl="2" eaLnBrk="1" hangingPunct="1">
              <a:buFont typeface="Arial" pitchFamily="34" charset="0"/>
              <a:buChar char="•"/>
              <a:defRPr/>
            </a:pPr>
            <a:r>
              <a:rPr lang="en-US" sz="2600" dirty="0">
                <a:ea typeface="Gulim" pitchFamily="34" charset="-127"/>
              </a:rPr>
              <a:t>Acts 2:17 (Joel) … “upon all flesh”</a:t>
            </a:r>
          </a:p>
          <a:p>
            <a:pPr lvl="1" eaLnBrk="1" hangingPunct="1">
              <a:buFont typeface="Arial" pitchFamily="34" charset="0"/>
              <a:buChar char="•"/>
              <a:defRPr/>
            </a:pPr>
            <a:r>
              <a:rPr lang="en-US" sz="2600" dirty="0">
                <a:ea typeface="Gulim" pitchFamily="34" charset="-127"/>
              </a:rPr>
              <a:t>What was evidence of the outpouring? (46)</a:t>
            </a:r>
          </a:p>
          <a:p>
            <a:pPr eaLnBrk="1" hangingPunct="1">
              <a:buFont typeface="Arial" pitchFamily="34" charset="0"/>
              <a:buChar char="•"/>
              <a:defRPr/>
            </a:pPr>
            <a:r>
              <a:rPr lang="en-US" sz="2800" dirty="0">
                <a:ea typeface="Gulim" pitchFamily="34" charset="-127"/>
              </a:rPr>
              <a:t>Any scriptural evidence that this happened at any other time apart from the laying on of the apostles’ hands?</a:t>
            </a:r>
          </a:p>
        </p:txBody>
      </p:sp>
    </p:spTree>
    <p:extLst>
      <p:ext uri="{BB962C8B-B14F-4D97-AF65-F5344CB8AC3E}">
        <p14:creationId xmlns:p14="http://schemas.microsoft.com/office/powerpoint/2010/main" val="2396033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7171">
                                            <p:txEl>
                                              <p:pRg st="6" end="6"/>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171">
                                            <p:txEl>
                                              <p:pRg st="7" end="7"/>
                                            </p:txEl>
                                          </p:spTgt>
                                        </p:tgtEl>
                                        <p:attrNameLst>
                                          <p:attrName>style.visibility</p:attrName>
                                        </p:attrNameLst>
                                      </p:cBhvr>
                                      <p:to>
                                        <p:strVal val="visible"/>
                                      </p:to>
                                    </p:set>
                                    <p:animEffect transition="in" filter="fade">
                                      <p:cBhvr>
                                        <p:cTn id="38" dur="500"/>
                                        <p:tgtEl>
                                          <p:spTgt spid="7171">
                                            <p:txEl>
                                              <p:pRg st="7" end="7"/>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7171">
                                            <p:txEl>
                                              <p:pRg st="8" end="8"/>
                                            </p:txEl>
                                          </p:spTgt>
                                        </p:tgtEl>
                                        <p:attrNameLst>
                                          <p:attrName>style.visibility</p:attrName>
                                        </p:attrNameLst>
                                      </p:cBhvr>
                                      <p:to>
                                        <p:strVal val="visible"/>
                                      </p:to>
                                    </p:set>
                                    <p:animEffect transition="in" filter="fade">
                                      <p:cBhvr>
                                        <p:cTn id="43" dur="500"/>
                                        <p:tgtEl>
                                          <p:spTgt spid="7171">
                                            <p:txEl>
                                              <p:pRg st="8" end="8"/>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nodeType="clickEffect">
                                  <p:stCondLst>
                                    <p:cond delay="0"/>
                                  </p:stCondLst>
                                  <p:childTnLst>
                                    <p:set>
                                      <p:cBhvr>
                                        <p:cTn id="47" dur="1" fill="hold">
                                          <p:stCondLst>
                                            <p:cond delay="0"/>
                                          </p:stCondLst>
                                        </p:cTn>
                                        <p:tgtEl>
                                          <p:spTgt spid="7171">
                                            <p:txEl>
                                              <p:pRg st="9" end="9"/>
                                            </p:txEl>
                                          </p:spTgt>
                                        </p:tgtEl>
                                        <p:attrNameLst>
                                          <p:attrName>style.visibility</p:attrName>
                                        </p:attrNameLst>
                                      </p:cBhvr>
                                      <p:to>
                                        <p:strVal val="visible"/>
                                      </p:to>
                                    </p:set>
                                    <p:animEffect transition="in" filter="fade">
                                      <p:cBhvr>
                                        <p:cTn id="48" dur="500"/>
                                        <p:tgtEl>
                                          <p:spTgt spid="717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2027239" y="36513"/>
            <a:ext cx="8207375" cy="692150"/>
          </a:xfrm>
        </p:spPr>
        <p:txBody>
          <a:bodyPr/>
          <a:lstStyle/>
          <a:p>
            <a:pPr algn="ctr" eaLnBrk="1" hangingPunct="1"/>
            <a:r>
              <a:rPr lang="en-US"/>
              <a:t>Acts 10:47-48  Baptism in Water    </a:t>
            </a:r>
            <a:endParaRPr lang="en-US" sz="3600"/>
          </a:p>
        </p:txBody>
      </p:sp>
      <p:sp>
        <p:nvSpPr>
          <p:cNvPr id="7171" name="Rectangle 3"/>
          <p:cNvSpPr>
            <a:spLocks noGrp="1" noChangeArrowheads="1"/>
          </p:cNvSpPr>
          <p:nvPr>
            <p:ph idx="1"/>
          </p:nvPr>
        </p:nvSpPr>
        <p:spPr>
          <a:xfrm>
            <a:off x="1703389" y="873125"/>
            <a:ext cx="8785225" cy="4521200"/>
          </a:xfrm>
        </p:spPr>
        <p:txBody>
          <a:bodyPr/>
          <a:lstStyle/>
          <a:p>
            <a:pPr eaLnBrk="1" hangingPunct="1">
              <a:buFont typeface="Arial" pitchFamily="34" charset="0"/>
              <a:buChar char="•"/>
              <a:defRPr/>
            </a:pPr>
            <a:r>
              <a:rPr lang="en-US" sz="2800" dirty="0">
                <a:ea typeface="Gulim" pitchFamily="34" charset="-127"/>
              </a:rPr>
              <a:t>What was Peter’s argument? (47)</a:t>
            </a:r>
          </a:p>
          <a:p>
            <a:pPr lvl="2" eaLnBrk="1" hangingPunct="1">
              <a:buFont typeface="Arial" pitchFamily="34" charset="0"/>
              <a:buChar char="•"/>
              <a:defRPr/>
            </a:pPr>
            <a:r>
              <a:rPr lang="en-US" sz="2600" dirty="0">
                <a:ea typeface="Gulim" pitchFamily="34" charset="-127"/>
              </a:rPr>
              <a:t>Had some been forbidding the water?</a:t>
            </a:r>
          </a:p>
          <a:p>
            <a:pPr lvl="2" eaLnBrk="1" hangingPunct="1">
              <a:buFont typeface="Arial" pitchFamily="34" charset="0"/>
              <a:buChar char="•"/>
              <a:defRPr/>
            </a:pPr>
            <a:r>
              <a:rPr lang="en-US" sz="2600" dirty="0">
                <a:ea typeface="Gulim" pitchFamily="34" charset="-127"/>
              </a:rPr>
              <a:t>To whom?  Why not to the proselytes?</a:t>
            </a:r>
          </a:p>
          <a:p>
            <a:pPr lvl="2" eaLnBrk="1" hangingPunct="1">
              <a:buFont typeface="Arial" pitchFamily="34" charset="0"/>
              <a:buChar char="•"/>
              <a:defRPr/>
            </a:pPr>
            <a:r>
              <a:rPr lang="en-US" sz="2600" dirty="0">
                <a:ea typeface="Gulim" pitchFamily="34" charset="-127"/>
              </a:rPr>
              <a:t>Meaning: “</a:t>
            </a:r>
            <a:r>
              <a:rPr lang="en-US" sz="2600" dirty="0">
                <a:solidFill>
                  <a:srgbClr val="FFC000"/>
                </a:solidFill>
                <a:ea typeface="Gulim" pitchFamily="34" charset="-127"/>
              </a:rPr>
              <a:t>received the HS</a:t>
            </a:r>
            <a:r>
              <a:rPr lang="en-US" sz="2600" dirty="0">
                <a:ea typeface="Gulim" pitchFamily="34" charset="-127"/>
              </a:rPr>
              <a:t>?” </a:t>
            </a:r>
            <a:r>
              <a:rPr lang="en-US" sz="2000" dirty="0">
                <a:ea typeface="Gulim" pitchFamily="34" charset="-127"/>
              </a:rPr>
              <a:t>8:15-19; 19:2</a:t>
            </a:r>
            <a:endParaRPr lang="en-US" sz="2600" dirty="0">
              <a:ea typeface="Gulim" pitchFamily="34" charset="-127"/>
            </a:endParaRPr>
          </a:p>
          <a:p>
            <a:pPr eaLnBrk="1" hangingPunct="1">
              <a:buFont typeface="Arial" pitchFamily="34" charset="0"/>
              <a:buChar char="•"/>
              <a:defRPr/>
            </a:pPr>
            <a:r>
              <a:rPr lang="en-US" sz="2800" dirty="0">
                <a:ea typeface="Gulim" pitchFamily="34" charset="-127"/>
              </a:rPr>
              <a:t>What was commanded? (48)</a:t>
            </a:r>
          </a:p>
          <a:p>
            <a:pPr lvl="1" eaLnBrk="1" hangingPunct="1">
              <a:buFont typeface="Arial" pitchFamily="34" charset="0"/>
              <a:buChar char="•"/>
              <a:defRPr/>
            </a:pPr>
            <a:r>
              <a:rPr lang="en-US" sz="2600" dirty="0">
                <a:ea typeface="Gulim" pitchFamily="34" charset="-127"/>
              </a:rPr>
              <a:t>What type of baptism was commanded?</a:t>
            </a:r>
          </a:p>
          <a:p>
            <a:pPr lvl="1" eaLnBrk="1" hangingPunct="1">
              <a:buFont typeface="Arial" pitchFamily="34" charset="0"/>
              <a:buChar char="•"/>
              <a:defRPr/>
            </a:pPr>
            <a:r>
              <a:rPr lang="en-US" sz="2600" dirty="0">
                <a:ea typeface="Gulim" pitchFamily="34" charset="-127"/>
              </a:rPr>
              <a:t>Would they be saved if they disobeyed?</a:t>
            </a:r>
          </a:p>
          <a:p>
            <a:pPr lvl="1" eaLnBrk="1" hangingPunct="1">
              <a:buFont typeface="Arial" pitchFamily="34" charset="0"/>
              <a:buChar char="•"/>
              <a:defRPr/>
            </a:pPr>
            <a:r>
              <a:rPr lang="en-US" sz="2600" dirty="0">
                <a:ea typeface="Gulim" pitchFamily="34" charset="-127"/>
              </a:rPr>
              <a:t>Did baptism in the HS indicate their salvation?</a:t>
            </a:r>
          </a:p>
          <a:p>
            <a:pPr eaLnBrk="1" hangingPunct="1">
              <a:buFont typeface="Arial" pitchFamily="34" charset="0"/>
              <a:buChar char="•"/>
              <a:defRPr/>
            </a:pPr>
            <a:r>
              <a:rPr lang="en-US" sz="2800" dirty="0">
                <a:ea typeface="Gulim" pitchFamily="34" charset="-127"/>
              </a:rPr>
              <a:t>What honor did they show Peter? (48)</a:t>
            </a:r>
          </a:p>
        </p:txBody>
      </p:sp>
    </p:spTree>
    <p:extLst>
      <p:ext uri="{BB962C8B-B14F-4D97-AF65-F5344CB8AC3E}">
        <p14:creationId xmlns:p14="http://schemas.microsoft.com/office/powerpoint/2010/main" val="25056811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362200" y="1453415"/>
            <a:ext cx="7010400" cy="4668252"/>
          </a:xfrm>
          <a:prstGeom prst="rect">
            <a:avLst/>
          </a:prstGeom>
          <a:solidFill>
            <a:srgbClr val="C3FF57"/>
          </a:solidFill>
          <a:ln w="7620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tIns="365760" rtlCol="0" anchor="t" anchorCtr="0">
            <a:normAutofit lnSpcReduction="10000"/>
          </a:bodyPr>
          <a:lstStyle/>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10 – “</a:t>
            </a:r>
            <a:r>
              <a:rPr lang="en-US" sz="2800" b="1" dirty="0">
                <a:solidFill>
                  <a:prstClr val="black"/>
                </a:solidFill>
                <a:effectLst>
                  <a:outerShdw blurRad="38100" dist="38100" dir="2700000" algn="tl">
                    <a:srgbClr val="000000">
                      <a:alpha val="43137"/>
                    </a:srgbClr>
                  </a:outerShdw>
                </a:effectLst>
                <a:latin typeface="Calibri"/>
              </a:rPr>
              <a:t>The Gentiles Come In</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11 – “</a:t>
            </a:r>
            <a:r>
              <a:rPr lang="en-US" sz="2800" b="1" dirty="0">
                <a:solidFill>
                  <a:prstClr val="black"/>
                </a:solidFill>
                <a:effectLst>
                  <a:outerShdw blurRad="38100" dist="38100" dir="2700000" algn="tl">
                    <a:srgbClr val="000000">
                      <a:alpha val="43137"/>
                    </a:srgbClr>
                  </a:outerShdw>
                </a:effectLst>
                <a:latin typeface="Calibri"/>
              </a:rPr>
              <a:t>10 + 1, Peter’s Rerun</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12 – “</a:t>
            </a:r>
            <a:r>
              <a:rPr lang="en-US" sz="2800" b="1" dirty="0">
                <a:solidFill>
                  <a:prstClr val="black"/>
                </a:solidFill>
                <a:effectLst>
                  <a:outerShdw blurRad="38100" dist="38100" dir="2700000" algn="tl">
                    <a:srgbClr val="000000">
                      <a:alpha val="43137"/>
                    </a:srgbClr>
                  </a:outerShdw>
                </a:effectLst>
                <a:latin typeface="Calibri"/>
              </a:rPr>
              <a:t>10 + 2, Peter’s Rescue</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13 – “</a:t>
            </a:r>
            <a:r>
              <a:rPr lang="en-US" sz="2800" b="1" dirty="0">
                <a:solidFill>
                  <a:prstClr val="black"/>
                </a:solidFill>
                <a:effectLst>
                  <a:outerShdw blurRad="38100" dist="38100" dir="2700000" algn="tl">
                    <a:srgbClr val="000000">
                      <a:alpha val="43137"/>
                    </a:srgbClr>
                  </a:outerShdw>
                </a:effectLst>
                <a:latin typeface="Calibri"/>
              </a:rPr>
              <a:t>10 + 3, First Preaching Spree”</a:t>
            </a: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14 – </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rPr>
              <a:t>“</a:t>
            </a:r>
            <a:r>
              <a:rPr lang="en-US" sz="2800" b="1" dirty="0">
                <a:solidFill>
                  <a:prstClr val="black"/>
                </a:solidFill>
                <a:effectLst>
                  <a:outerShdw blurRad="38100" dist="38100" dir="2700000" algn="tl">
                    <a:srgbClr val="000000">
                      <a:alpha val="43137"/>
                    </a:srgbClr>
                  </a:outerShdw>
                </a:effectLst>
                <a:latin typeface="Calibri"/>
              </a:rPr>
              <a:t>10 + 4, Preaching More</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15 – “</a:t>
            </a:r>
            <a:r>
              <a:rPr lang="en-US" sz="2800" b="1" dirty="0">
                <a:solidFill>
                  <a:prstClr val="black"/>
                </a:solidFill>
                <a:effectLst>
                  <a:outerShdw blurRad="38100" dist="38100" dir="2700000" algn="tl">
                    <a:srgbClr val="000000">
                      <a:alpha val="43137"/>
                    </a:srgbClr>
                  </a:outerShdw>
                </a:effectLst>
                <a:latin typeface="Calibri"/>
              </a:rPr>
              <a:t>10 + 5, The Truth Survives</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16 – “</a:t>
            </a:r>
            <a:r>
              <a:rPr lang="en-US" sz="2800" b="1" dirty="0">
                <a:solidFill>
                  <a:prstClr val="black"/>
                </a:solidFill>
                <a:effectLst>
                  <a:outerShdw blurRad="38100" dist="38100" dir="2700000" algn="tl">
                    <a:srgbClr val="000000">
                      <a:alpha val="43137"/>
                    </a:srgbClr>
                  </a:outerShdw>
                </a:effectLst>
                <a:latin typeface="Calibri"/>
              </a:rPr>
              <a:t>European Scene</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17 – “</a:t>
            </a:r>
            <a:r>
              <a:rPr lang="en-US" sz="2800" b="1" dirty="0">
                <a:solidFill>
                  <a:prstClr val="black"/>
                </a:solidFill>
                <a:effectLst>
                  <a:outerShdw blurRad="38100" dist="38100" dir="2700000" algn="tl">
                    <a:srgbClr val="000000">
                      <a:alpha val="43137"/>
                    </a:srgbClr>
                  </a:outerShdw>
                </a:effectLst>
                <a:latin typeface="Calibri"/>
              </a:rPr>
              <a:t>10 + 7, One God In Heaven</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lang="en-US" sz="2800" b="1" dirty="0">
                <a:solidFill>
                  <a:prstClr val="black"/>
                </a:solidFill>
                <a:effectLst>
                  <a:outerShdw blurRad="38100" dist="38100" dir="2700000" algn="tl">
                    <a:srgbClr val="000000">
                      <a:alpha val="43137"/>
                    </a:srgbClr>
                  </a:outerShdw>
                </a:effectLst>
                <a:latin typeface="Calibri"/>
              </a:rPr>
              <a:t>Chapter 18 – “10 + 8, The Corinth Wait”</a:t>
            </a: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0" i="1" u="none" strike="noStrike" kern="1200" cap="none" spc="0" normalizeH="0" baseline="0" noProof="0" dirty="0">
              <a:ln>
                <a:noFill/>
              </a:ln>
              <a:solidFill>
                <a:prstClr val="black"/>
              </a:solidFill>
              <a:effectLst/>
              <a:uLnTx/>
              <a:uFillTx/>
              <a:latin typeface="Calibri"/>
              <a:ea typeface="+mn-ea"/>
              <a:cs typeface="+mn-cs"/>
            </a:endParaRPr>
          </a:p>
        </p:txBody>
      </p:sp>
      <p:sp>
        <p:nvSpPr>
          <p:cNvPr id="21" name="Rectangle 20"/>
          <p:cNvSpPr/>
          <p:nvPr/>
        </p:nvSpPr>
        <p:spPr>
          <a:xfrm>
            <a:off x="1411550" y="838200"/>
            <a:ext cx="7546018" cy="762000"/>
          </a:xfrm>
          <a:prstGeom prst="rect">
            <a:avLst/>
          </a:prstGeom>
          <a:solidFill>
            <a:srgbClr val="3399FF"/>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5475"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L.D. CARY &amp; SAM HOLT CATCH PHRASES</a:t>
            </a:r>
          </a:p>
        </p:txBody>
      </p:sp>
      <p:grpSp>
        <p:nvGrpSpPr>
          <p:cNvPr id="7" name="Group 6">
            <a:extLst>
              <a:ext uri="{FF2B5EF4-FFF2-40B4-BE49-F238E27FC236}">
                <a16:creationId xmlns:a16="http://schemas.microsoft.com/office/drawing/2014/main" id="{EE770738-2E1A-4A17-905C-B7993B35B18F}"/>
              </a:ext>
            </a:extLst>
          </p:cNvPr>
          <p:cNvGrpSpPr/>
          <p:nvPr/>
        </p:nvGrpSpPr>
        <p:grpSpPr>
          <a:xfrm>
            <a:off x="2281186" y="1674795"/>
            <a:ext cx="7010400" cy="4345005"/>
            <a:chOff x="8045093" y="-3457847"/>
            <a:chExt cx="344929" cy="9553847"/>
          </a:xfrm>
        </p:grpSpPr>
        <p:sp>
          <p:nvSpPr>
            <p:cNvPr id="8" name="Oval 7">
              <a:extLst>
                <a:ext uri="{FF2B5EF4-FFF2-40B4-BE49-F238E27FC236}">
                  <a16:creationId xmlns:a16="http://schemas.microsoft.com/office/drawing/2014/main" id="{DA89C463-1519-4310-9F7B-7C732C919D13}"/>
                </a:ext>
              </a:extLst>
            </p:cNvPr>
            <p:cNvSpPr/>
            <p:nvPr/>
          </p:nvSpPr>
          <p:spPr>
            <a:xfrm>
              <a:off x="8053357" y="-3457847"/>
              <a:ext cx="336665" cy="9553847"/>
            </a:xfrm>
            <a:prstGeom prst="ellips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F45D30F8-0629-4059-92E9-34D73434E6B4}"/>
                </a:ext>
              </a:extLst>
            </p:cNvPr>
            <p:cNvSpPr txBox="1"/>
            <p:nvPr/>
          </p:nvSpPr>
          <p:spPr>
            <a:xfrm>
              <a:off x="8045093" y="-2659703"/>
              <a:ext cx="341456" cy="6141439"/>
            </a:xfrm>
            <a:prstGeom prst="rect">
              <a:avLst/>
            </a:prstGeom>
            <a:noFill/>
          </p:spPr>
          <p:txBody>
            <a:bodyPr wrap="square" rtlCol="0">
              <a:spAutoFit/>
            </a:bodyPr>
            <a:lstStyle/>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60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“10 + 1… Peter’s Rerun”</a:t>
              </a:r>
            </a:p>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4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 </a:t>
              </a:r>
              <a:r>
                <a:rPr kumimoji="0" lang="en-US" sz="5400" b="1" i="1" u="none" strike="noStrike" kern="1200" cap="none" spc="0" normalizeH="0" baseline="0" noProof="0" dirty="0">
                  <a:ln w="19050">
                    <a:solidFill>
                      <a:prstClr val="black"/>
                    </a:solidFill>
                  </a:ln>
                  <a:solidFill>
                    <a:srgbClr val="B2FF4D"/>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Catch Phrase</a:t>
              </a:r>
            </a:p>
            <a:p>
              <a:pPr marL="0" marR="0" lvl="0" indent="0" algn="ctr" defTabSz="914400" rtl="0" eaLnBrk="1" fontAlgn="auto" latinLnBrk="0" hangingPunct="1">
                <a:lnSpc>
                  <a:spcPts val="5200"/>
                </a:lnSpc>
                <a:spcBef>
                  <a:spcPts val="0"/>
                </a:spcBef>
                <a:spcAft>
                  <a:spcPts val="0"/>
                </a:spcAft>
                <a:buClrTx/>
                <a:buSzTx/>
                <a:buFontTx/>
                <a:buNone/>
                <a:tabLst/>
                <a:defRPr/>
              </a:pPr>
              <a:r>
                <a:rPr kumimoji="0" lang="en-US" sz="66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Chapter Eleven</a:t>
              </a:r>
            </a:p>
          </p:txBody>
        </p:sp>
      </p:grpSp>
    </p:spTree>
    <p:extLst>
      <p:ext uri="{BB962C8B-B14F-4D97-AF65-F5344CB8AC3E}">
        <p14:creationId xmlns:p14="http://schemas.microsoft.com/office/powerpoint/2010/main" val="149872448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ppt_x</p:attrName>
                                        </p:attrNameLst>
                                      </p:cBhvr>
                                      <p:tavLst>
                                        <p:tav tm="0">
                                          <p:val>
                                            <p:strVal val="#ppt_x+#ppt_w/2"/>
                                          </p:val>
                                        </p:tav>
                                        <p:tav tm="100000">
                                          <p:val>
                                            <p:strVal val="#ppt_x"/>
                                          </p:val>
                                        </p:tav>
                                      </p:tavLst>
                                    </p:anim>
                                    <p:anim calcmode="lin" valueType="num">
                                      <p:cBhvr>
                                        <p:cTn id="8" dur="500" fill="hold"/>
                                        <p:tgtEl>
                                          <p:spTgt spid="21"/>
                                        </p:tgtEl>
                                        <p:attrNameLst>
                                          <p:attrName>ppt_y</p:attrName>
                                        </p:attrNameLst>
                                      </p:cBhvr>
                                      <p:tavLst>
                                        <p:tav tm="0">
                                          <p:val>
                                            <p:strVal val="#ppt_y"/>
                                          </p:val>
                                        </p:tav>
                                        <p:tav tm="100000">
                                          <p:val>
                                            <p:strVal val="#ppt_y"/>
                                          </p:val>
                                        </p:tav>
                                      </p:tavLst>
                                    </p:anim>
                                    <p:anim calcmode="lin" valueType="num">
                                      <p:cBhvr>
                                        <p:cTn id="9" dur="500" fill="hold"/>
                                        <p:tgtEl>
                                          <p:spTgt spid="21"/>
                                        </p:tgtEl>
                                        <p:attrNameLst>
                                          <p:attrName>ppt_w</p:attrName>
                                        </p:attrNameLst>
                                      </p:cBhvr>
                                      <p:tavLst>
                                        <p:tav tm="0">
                                          <p:val>
                                            <p:fltVal val="0"/>
                                          </p:val>
                                        </p:tav>
                                        <p:tav tm="100000">
                                          <p:val>
                                            <p:strVal val="#ppt_w"/>
                                          </p:val>
                                        </p:tav>
                                      </p:tavLst>
                                    </p:anim>
                                    <p:anim calcmode="lin" valueType="num">
                                      <p:cBhvr>
                                        <p:cTn id="10" dur="500" fill="hold"/>
                                        <p:tgtEl>
                                          <p:spTgt spid="21"/>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23">
                                            <p:bg/>
                                          </p:spTgt>
                                        </p:tgtEl>
                                        <p:attrNameLst>
                                          <p:attrName>style.visibility</p:attrName>
                                        </p:attrNameLst>
                                      </p:cBhvr>
                                      <p:to>
                                        <p:strVal val="visible"/>
                                      </p:to>
                                    </p:set>
                                    <p:anim calcmode="lin" valueType="num">
                                      <p:cBhvr>
                                        <p:cTn id="14" dur="500" fill="hold"/>
                                        <p:tgtEl>
                                          <p:spTgt spid="23">
                                            <p:bg/>
                                          </p:spTgt>
                                        </p:tgtEl>
                                        <p:attrNameLst>
                                          <p:attrName>ppt_x</p:attrName>
                                        </p:attrNameLst>
                                      </p:cBhvr>
                                      <p:tavLst>
                                        <p:tav tm="0">
                                          <p:val>
                                            <p:strVal val="#ppt_x"/>
                                          </p:val>
                                        </p:tav>
                                        <p:tav tm="100000">
                                          <p:val>
                                            <p:strVal val="#ppt_x"/>
                                          </p:val>
                                        </p:tav>
                                      </p:tavLst>
                                    </p:anim>
                                    <p:anim calcmode="lin" valueType="num">
                                      <p:cBhvr>
                                        <p:cTn id="15" dur="500" fill="hold"/>
                                        <p:tgtEl>
                                          <p:spTgt spid="23">
                                            <p:bg/>
                                          </p:spTgt>
                                        </p:tgtEl>
                                        <p:attrNameLst>
                                          <p:attrName>ppt_y</p:attrName>
                                        </p:attrNameLst>
                                      </p:cBhvr>
                                      <p:tavLst>
                                        <p:tav tm="0">
                                          <p:val>
                                            <p:strVal val="#ppt_y-#ppt_h/2"/>
                                          </p:val>
                                        </p:tav>
                                        <p:tav tm="100000">
                                          <p:val>
                                            <p:strVal val="#ppt_y"/>
                                          </p:val>
                                        </p:tav>
                                      </p:tavLst>
                                    </p:anim>
                                    <p:anim calcmode="lin" valueType="num">
                                      <p:cBhvr>
                                        <p:cTn id="16" dur="500" fill="hold"/>
                                        <p:tgtEl>
                                          <p:spTgt spid="23">
                                            <p:bg/>
                                          </p:spTgt>
                                        </p:tgtEl>
                                        <p:attrNameLst>
                                          <p:attrName>ppt_w</p:attrName>
                                        </p:attrNameLst>
                                      </p:cBhvr>
                                      <p:tavLst>
                                        <p:tav tm="0">
                                          <p:val>
                                            <p:strVal val="#ppt_w"/>
                                          </p:val>
                                        </p:tav>
                                        <p:tav tm="100000">
                                          <p:val>
                                            <p:strVal val="#ppt_w"/>
                                          </p:val>
                                        </p:tav>
                                      </p:tavLst>
                                    </p:anim>
                                    <p:anim calcmode="lin" valueType="num">
                                      <p:cBhvr>
                                        <p:cTn id="17" dur="500" fill="hold"/>
                                        <p:tgtEl>
                                          <p:spTgt spid="23">
                                            <p:bg/>
                                          </p:spTgt>
                                        </p:tgtEl>
                                        <p:attrNameLst>
                                          <p:attrName>ppt_h</p:attrName>
                                        </p:attrNameLst>
                                      </p:cBhvr>
                                      <p:tavLst>
                                        <p:tav tm="0">
                                          <p:val>
                                            <p:fltVal val="0"/>
                                          </p:val>
                                        </p:tav>
                                        <p:tav tm="100000">
                                          <p:val>
                                            <p:strVal val="#ppt_h"/>
                                          </p:val>
                                        </p:tav>
                                      </p:tavLst>
                                    </p:anim>
                                  </p:childTnLst>
                                </p:cTn>
                              </p:par>
                              <p:par>
                                <p:cTn id="18" presetID="17" presetClass="exit" presetSubtype="1" fill="hold" nodeType="withEffect">
                                  <p:stCondLst>
                                    <p:cond delay="0"/>
                                  </p:stCondLst>
                                  <p:childTnLst>
                                    <p:anim calcmode="lin" valueType="num">
                                      <p:cBhvr>
                                        <p:cTn id="19" dur="500"/>
                                        <p:tgtEl>
                                          <p:spTgt spid="23">
                                            <p:bg/>
                                          </p:spTgt>
                                        </p:tgtEl>
                                        <p:attrNameLst>
                                          <p:attrName>ppt_x</p:attrName>
                                        </p:attrNameLst>
                                      </p:cBhvr>
                                      <p:tavLst>
                                        <p:tav tm="0">
                                          <p:val>
                                            <p:strVal val="ppt_x"/>
                                          </p:val>
                                        </p:tav>
                                        <p:tav tm="100000">
                                          <p:val>
                                            <p:strVal val="ppt_x"/>
                                          </p:val>
                                        </p:tav>
                                      </p:tavLst>
                                    </p:anim>
                                    <p:anim calcmode="lin" valueType="num">
                                      <p:cBhvr>
                                        <p:cTn id="20" dur="500"/>
                                        <p:tgtEl>
                                          <p:spTgt spid="23">
                                            <p:bg/>
                                          </p:spTgt>
                                        </p:tgtEl>
                                        <p:attrNameLst>
                                          <p:attrName>ppt_y</p:attrName>
                                        </p:attrNameLst>
                                      </p:cBhvr>
                                      <p:tavLst>
                                        <p:tav tm="0">
                                          <p:val>
                                            <p:strVal val="ppt_y"/>
                                          </p:val>
                                        </p:tav>
                                        <p:tav tm="100000">
                                          <p:val>
                                            <p:strVal val="ppt_y-ppt_h/2"/>
                                          </p:val>
                                        </p:tav>
                                      </p:tavLst>
                                    </p:anim>
                                    <p:anim calcmode="lin" valueType="num">
                                      <p:cBhvr>
                                        <p:cTn id="21" dur="500"/>
                                        <p:tgtEl>
                                          <p:spTgt spid="23">
                                            <p:bg/>
                                          </p:spTgt>
                                        </p:tgtEl>
                                        <p:attrNameLst>
                                          <p:attrName>ppt_w</p:attrName>
                                        </p:attrNameLst>
                                      </p:cBhvr>
                                      <p:tavLst>
                                        <p:tav tm="0">
                                          <p:val>
                                            <p:strVal val="ppt_w"/>
                                          </p:val>
                                        </p:tav>
                                        <p:tav tm="100000">
                                          <p:val>
                                            <p:strVal val="ppt_w"/>
                                          </p:val>
                                        </p:tav>
                                      </p:tavLst>
                                    </p:anim>
                                    <p:anim calcmode="lin" valueType="num">
                                      <p:cBhvr>
                                        <p:cTn id="22" dur="500"/>
                                        <p:tgtEl>
                                          <p:spTgt spid="23">
                                            <p:bg/>
                                          </p:spTgt>
                                        </p:tgtEl>
                                        <p:attrNameLst>
                                          <p:attrName>ppt_h</p:attrName>
                                        </p:attrNameLst>
                                      </p:cBhvr>
                                      <p:tavLst>
                                        <p:tav tm="0">
                                          <p:val>
                                            <p:strVal val="ppt_h"/>
                                          </p:val>
                                        </p:tav>
                                        <p:tav tm="100000">
                                          <p:val>
                                            <p:fltVal val="0"/>
                                          </p:val>
                                        </p:tav>
                                      </p:tavLst>
                                    </p:anim>
                                    <p:set>
                                      <p:cBhvr>
                                        <p:cTn id="23" dur="1" fill="hold">
                                          <p:stCondLst>
                                            <p:cond delay="499"/>
                                          </p:stCondLst>
                                        </p:cTn>
                                        <p:tgtEl>
                                          <p:spTgt spid="23">
                                            <p:bg/>
                                          </p:spTgt>
                                        </p:tgtEl>
                                        <p:attrNameLst>
                                          <p:attrName>style.visibility</p:attrName>
                                        </p:attrNameLst>
                                      </p:cBhvr>
                                      <p:to>
                                        <p:strVal val="hidden"/>
                                      </p:to>
                                    </p:set>
                                  </p:childTnLst>
                                </p:cTn>
                              </p:par>
                            </p:childTnLst>
                          </p:cTn>
                        </p:par>
                        <p:par>
                          <p:cTn id="24" fill="hold">
                            <p:stCondLst>
                              <p:cond delay="1000"/>
                            </p:stCondLst>
                            <p:childTnLst>
                              <p:par>
                                <p:cTn id="25" presetID="17" presetClass="exit" presetSubtype="2" fill="hold" grpId="1" nodeType="afterEffect">
                                  <p:stCondLst>
                                    <p:cond delay="0"/>
                                  </p:stCondLst>
                                  <p:childTnLst>
                                    <p:anim calcmode="lin" valueType="num">
                                      <p:cBhvr>
                                        <p:cTn id="26" dur="500"/>
                                        <p:tgtEl>
                                          <p:spTgt spid="21"/>
                                        </p:tgtEl>
                                        <p:attrNameLst>
                                          <p:attrName>ppt_x</p:attrName>
                                        </p:attrNameLst>
                                      </p:cBhvr>
                                      <p:tavLst>
                                        <p:tav tm="0">
                                          <p:val>
                                            <p:strVal val="ppt_x"/>
                                          </p:val>
                                        </p:tav>
                                        <p:tav tm="100000">
                                          <p:val>
                                            <p:strVal val="ppt_x+ppt_w/2"/>
                                          </p:val>
                                        </p:tav>
                                      </p:tavLst>
                                    </p:anim>
                                    <p:anim calcmode="lin" valueType="num">
                                      <p:cBhvr>
                                        <p:cTn id="27" dur="500"/>
                                        <p:tgtEl>
                                          <p:spTgt spid="21"/>
                                        </p:tgtEl>
                                        <p:attrNameLst>
                                          <p:attrName>ppt_y</p:attrName>
                                        </p:attrNameLst>
                                      </p:cBhvr>
                                      <p:tavLst>
                                        <p:tav tm="0">
                                          <p:val>
                                            <p:strVal val="ppt_y"/>
                                          </p:val>
                                        </p:tav>
                                        <p:tav tm="100000">
                                          <p:val>
                                            <p:strVal val="ppt_y"/>
                                          </p:val>
                                        </p:tav>
                                      </p:tavLst>
                                    </p:anim>
                                    <p:anim calcmode="lin" valueType="num">
                                      <p:cBhvr>
                                        <p:cTn id="28" dur="500"/>
                                        <p:tgtEl>
                                          <p:spTgt spid="21"/>
                                        </p:tgtEl>
                                        <p:attrNameLst>
                                          <p:attrName>ppt_w</p:attrName>
                                        </p:attrNameLst>
                                      </p:cBhvr>
                                      <p:tavLst>
                                        <p:tav tm="0">
                                          <p:val>
                                            <p:strVal val="ppt_w"/>
                                          </p:val>
                                        </p:tav>
                                        <p:tav tm="100000">
                                          <p:val>
                                            <p:fltVal val="0"/>
                                          </p:val>
                                        </p:tav>
                                      </p:tavLst>
                                    </p:anim>
                                    <p:anim calcmode="lin" valueType="num">
                                      <p:cBhvr>
                                        <p:cTn id="29" dur="500"/>
                                        <p:tgtEl>
                                          <p:spTgt spid="21"/>
                                        </p:tgtEl>
                                        <p:attrNameLst>
                                          <p:attrName>ppt_h</p:attrName>
                                        </p:attrNameLst>
                                      </p:cBhvr>
                                      <p:tavLst>
                                        <p:tav tm="0">
                                          <p:val>
                                            <p:strVal val="ppt_h"/>
                                          </p:val>
                                        </p:tav>
                                        <p:tav tm="100000">
                                          <p:val>
                                            <p:strVal val="ppt_h"/>
                                          </p:val>
                                        </p:tav>
                                      </p:tavLst>
                                    </p:anim>
                                    <p:set>
                                      <p:cBhvr>
                                        <p:cTn id="30" dur="1" fill="hold">
                                          <p:stCondLst>
                                            <p:cond delay="499"/>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9" presetClass="emph" presetSubtype="0" nodeType="withEffect">
                                  <p:stCondLst>
                                    <p:cond delay="0"/>
                                  </p:stCondLst>
                                  <p:childTnLst>
                                    <p:set>
                                      <p:cBhvr rctx="PPT">
                                        <p:cTn id="36" dur="indefinite"/>
                                        <p:tgtEl>
                                          <p:spTgt spid="7"/>
                                        </p:tgtEl>
                                        <p:attrNameLst>
                                          <p:attrName>style.opacity</p:attrName>
                                        </p:attrNameLst>
                                      </p:cBhvr>
                                      <p:to>
                                        <p:strVal val="0.85"/>
                                      </p:to>
                                    </p:set>
                                    <p:animEffect filter="image" prLst="opacity: 0.85">
                                      <p:cBhvr rctx="IE">
                                        <p:cTn id="37" dur="indefinite"/>
                                        <p:tgtEl>
                                          <p:spTgt spid="7"/>
                                        </p:tgtEl>
                                      </p:cBhvr>
                                    </p:animEffect>
                                  </p:childTnLst>
                                </p:cTn>
                              </p:par>
                              <p:par>
                                <p:cTn id="38" presetID="56" presetClass="path" presetSubtype="0" accel="50000" decel="50000" fill="hold" nodeType="withEffect">
                                  <p:stCondLst>
                                    <p:cond delay="0"/>
                                  </p:stCondLst>
                                  <p:childTnLst>
                                    <p:animMotion origin="layout" path="M -3.95833E-6 1.48148E-6 L 0.34167 -0.27222 " pathEditMode="relative" rAng="0" ptsTypes="AA">
                                      <p:cBhvr>
                                        <p:cTn id="39" dur="2000" fill="hold"/>
                                        <p:tgtEl>
                                          <p:spTgt spid="7"/>
                                        </p:tgtEl>
                                        <p:attrNameLst>
                                          <p:attrName>ppt_x</p:attrName>
                                          <p:attrName>ppt_y</p:attrName>
                                        </p:attrNameLst>
                                      </p:cBhvr>
                                      <p:rCtr x="17083" y="-13611"/>
                                    </p:animMotion>
                                  </p:childTnLst>
                                </p:cTn>
                              </p:par>
                              <p:par>
                                <p:cTn id="40" presetID="6" presetClass="emph" presetSubtype="0" fill="hold" nodeType="withEffect">
                                  <p:stCondLst>
                                    <p:cond delay="0"/>
                                  </p:stCondLst>
                                  <p:childTnLst>
                                    <p:animScale>
                                      <p:cBhvr>
                                        <p:cTn id="41" dur="2000" fill="hold"/>
                                        <p:tgtEl>
                                          <p:spTgt spid="7"/>
                                        </p:tgtEl>
                                      </p:cBhvr>
                                      <p:by x="30000" y="30000"/>
                                    </p:animScale>
                                  </p:childTnLst>
                                </p:cTn>
                              </p:par>
                            </p:childTnLst>
                          </p:cTn>
                        </p:par>
                        <p:par>
                          <p:cTn id="42" fill="hold">
                            <p:stCondLst>
                              <p:cond delay="2000"/>
                            </p:stCondLst>
                            <p:childTnLst>
                              <p:par>
                                <p:cTn id="43" presetID="53" presetClass="exit" presetSubtype="0" fill="hold" nodeType="afterEffect">
                                  <p:stCondLst>
                                    <p:cond delay="0"/>
                                  </p:stCondLst>
                                  <p:childTnLst>
                                    <p:anim calcmode="lin" valueType="num">
                                      <p:cBhvr>
                                        <p:cTn id="44" dur="2000"/>
                                        <p:tgtEl>
                                          <p:spTgt spid="7"/>
                                        </p:tgtEl>
                                        <p:attrNameLst>
                                          <p:attrName>ppt_w</p:attrName>
                                        </p:attrNameLst>
                                      </p:cBhvr>
                                      <p:tavLst>
                                        <p:tav tm="0">
                                          <p:val>
                                            <p:strVal val="ppt_w"/>
                                          </p:val>
                                        </p:tav>
                                        <p:tav tm="100000">
                                          <p:val>
                                            <p:fltVal val="0"/>
                                          </p:val>
                                        </p:tav>
                                      </p:tavLst>
                                    </p:anim>
                                    <p:anim calcmode="lin" valueType="num">
                                      <p:cBhvr>
                                        <p:cTn id="45" dur="2000"/>
                                        <p:tgtEl>
                                          <p:spTgt spid="7"/>
                                        </p:tgtEl>
                                        <p:attrNameLst>
                                          <p:attrName>ppt_h</p:attrName>
                                        </p:attrNameLst>
                                      </p:cBhvr>
                                      <p:tavLst>
                                        <p:tav tm="0">
                                          <p:val>
                                            <p:strVal val="ppt_h"/>
                                          </p:val>
                                        </p:tav>
                                        <p:tav tm="100000">
                                          <p:val>
                                            <p:fltVal val="0"/>
                                          </p:val>
                                        </p:tav>
                                      </p:tavLst>
                                    </p:anim>
                                    <p:animEffect transition="out" filter="fade">
                                      <p:cBhvr>
                                        <p:cTn id="46" dur="2000"/>
                                        <p:tgtEl>
                                          <p:spTgt spid="7"/>
                                        </p:tgtEl>
                                      </p:cBhvr>
                                    </p:animEffect>
                                    <p:set>
                                      <p:cBhvr>
                                        <p:cTn id="4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allAtOnce" animBg="1"/>
      <p:bldP spid="21" grpId="0" animBg="1"/>
      <p:bldP spid="2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1E5E0E-8BEF-4B7F-954C-F4D424334543}"/>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0F40C27B-4D56-4B2D-8B2A-F54DEEF4F452}"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11</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5602" name="Text Box 2">
            <a:extLst>
              <a:ext uri="{FF2B5EF4-FFF2-40B4-BE49-F238E27FC236}">
                <a16:creationId xmlns:a16="http://schemas.microsoft.com/office/drawing/2014/main" id="{DFD2E256-4698-4F73-8459-52FFDD7C5102}"/>
              </a:ext>
            </a:extLst>
          </p:cNvPr>
          <p:cNvSpPr txBox="1">
            <a:spLocks noChangeArrowheads="1"/>
          </p:cNvSpPr>
          <p:nvPr/>
        </p:nvSpPr>
        <p:spPr bwMode="auto">
          <a:xfrm>
            <a:off x="2743200" y="685800"/>
            <a:ext cx="76962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2.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Founding of the Jerusalem Church - the role of the Holy Spirit</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(2.12-2.47):</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The Jerusalem Church increases in numbers by means of divine power;</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The work of the Holy Spirit, e.g.,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Glossolalia</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(2.1-24; see Joel 2.28-32);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Peter’s speech interprets the meaning of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Pentecost</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The character of the Jerusalem Church (2.43-45; 4.32-35);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5602">
                                            <p:txEl>
                                              <p:pRg st="0" end="0"/>
                                            </p:txEl>
                                          </p:spTgt>
                                        </p:tgtEl>
                                        <p:attrNameLst>
                                          <p:attrName>style.visibility</p:attrName>
                                        </p:attrNameLst>
                                      </p:cBhvr>
                                      <p:to>
                                        <p:strVal val="visible"/>
                                      </p:to>
                                    </p:set>
                                    <p:anim calcmode="lin" valueType="num">
                                      <p:cBhvr additive="base">
                                        <p:cTn id="7" dur="300" fill="hold"/>
                                        <p:tgtEl>
                                          <p:spTgt spid="25602">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560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5602">
                                            <p:txEl>
                                              <p:pRg st="1" end="1"/>
                                            </p:txEl>
                                          </p:spTgt>
                                        </p:tgtEl>
                                        <p:attrNameLst>
                                          <p:attrName>style.visibility</p:attrName>
                                        </p:attrNameLst>
                                      </p:cBhvr>
                                      <p:to>
                                        <p:strVal val="visible"/>
                                      </p:to>
                                    </p:set>
                                    <p:anim calcmode="lin" valueType="num">
                                      <p:cBhvr additive="base">
                                        <p:cTn id="13" dur="300" fill="hold"/>
                                        <p:tgtEl>
                                          <p:spTgt spid="25602">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560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5602">
                                            <p:txEl>
                                              <p:pRg st="2" end="2"/>
                                            </p:txEl>
                                          </p:spTgt>
                                        </p:tgtEl>
                                        <p:attrNameLst>
                                          <p:attrName>style.visibility</p:attrName>
                                        </p:attrNameLst>
                                      </p:cBhvr>
                                      <p:to>
                                        <p:strVal val="visible"/>
                                      </p:to>
                                    </p:set>
                                    <p:anim calcmode="lin" valueType="num">
                                      <p:cBhvr additive="base">
                                        <p:cTn id="19" dur="300" fill="hold"/>
                                        <p:tgtEl>
                                          <p:spTgt spid="25602">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560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25602">
                                            <p:txEl>
                                              <p:pRg st="3" end="3"/>
                                            </p:txEl>
                                          </p:spTgt>
                                        </p:tgtEl>
                                        <p:attrNameLst>
                                          <p:attrName>style.visibility</p:attrName>
                                        </p:attrNameLst>
                                      </p:cBhvr>
                                      <p:to>
                                        <p:strVal val="visible"/>
                                      </p:to>
                                    </p:set>
                                    <p:anim calcmode="lin" valueType="num">
                                      <p:cBhvr additive="base">
                                        <p:cTn id="25" dur="300" fill="hold"/>
                                        <p:tgtEl>
                                          <p:spTgt spid="25602">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2560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25602">
                                            <p:txEl>
                                              <p:pRg st="4" end="4"/>
                                            </p:txEl>
                                          </p:spTgt>
                                        </p:tgtEl>
                                        <p:attrNameLst>
                                          <p:attrName>style.visibility</p:attrName>
                                        </p:attrNameLst>
                                      </p:cBhvr>
                                      <p:to>
                                        <p:strVal val="visible"/>
                                      </p:to>
                                    </p:set>
                                    <p:anim calcmode="lin" valueType="num">
                                      <p:cBhvr additive="base">
                                        <p:cTn id="31" dur="300" fill="hold"/>
                                        <p:tgtEl>
                                          <p:spTgt spid="25602">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2560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build="p"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57E94-93A2-4EB7-A123-0BDA476EEA4C}"/>
              </a:ext>
            </a:extLst>
          </p:cNvPr>
          <p:cNvSpPr>
            <a:spLocks noGrp="1"/>
          </p:cNvSpPr>
          <p:nvPr>
            <p:ph type="ctrTitle"/>
          </p:nvPr>
        </p:nvSpPr>
        <p:spPr/>
        <p:txBody>
          <a:bodyPr/>
          <a:lstStyle/>
          <a:p>
            <a:r>
              <a:rPr lang="en-US" dirty="0">
                <a:latin typeface="Times New Roman" panose="02020603050405020304" pitchFamily="18" charset="0"/>
                <a:cs typeface="Times New Roman" panose="02020603050405020304" pitchFamily="18" charset="0"/>
              </a:rPr>
              <a:t>ACTS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CHAPTER 11</a:t>
            </a:r>
          </a:p>
        </p:txBody>
      </p:sp>
      <p:sp>
        <p:nvSpPr>
          <p:cNvPr id="3" name="Subtitle 2">
            <a:extLst>
              <a:ext uri="{FF2B5EF4-FFF2-40B4-BE49-F238E27FC236}">
                <a16:creationId xmlns:a16="http://schemas.microsoft.com/office/drawing/2014/main" id="{D9BCFFFB-72D1-464A-AD9F-A05692A319B9}"/>
              </a:ext>
            </a:extLst>
          </p:cNvPr>
          <p:cNvSpPr>
            <a:spLocks noGrp="1"/>
          </p:cNvSpPr>
          <p:nvPr>
            <p:ph type="subTitle" idx="1"/>
          </p:nvPr>
        </p:nvSpPr>
        <p:spPr>
          <a:xfrm>
            <a:off x="1524000" y="3705735"/>
            <a:ext cx="9144000" cy="809706"/>
          </a:xfrm>
        </p:spPr>
        <p:txBody>
          <a:bodyPr>
            <a:normAutofit/>
          </a:bodyPr>
          <a:lstStyle/>
          <a:p>
            <a:r>
              <a:rPr lang="en-US" sz="2800" dirty="0">
                <a:latin typeface="Times New Roman" panose="02020603050405020304" pitchFamily="18" charset="0"/>
                <a:cs typeface="Times New Roman" panose="02020603050405020304" pitchFamily="18" charset="0"/>
              </a:rPr>
              <a:t>Peter Defends Preaching To And Baptizing Gentiles</a:t>
            </a:r>
          </a:p>
        </p:txBody>
      </p:sp>
    </p:spTree>
    <p:extLst>
      <p:ext uri="{BB962C8B-B14F-4D97-AF65-F5344CB8AC3E}">
        <p14:creationId xmlns:p14="http://schemas.microsoft.com/office/powerpoint/2010/main" val="303214643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584545-FBAC-4CBA-8B69-3A4DB1A928D5}"/>
              </a:ext>
            </a:extLst>
          </p:cNvPr>
          <p:cNvSpPr txBox="1"/>
          <p:nvPr/>
        </p:nvSpPr>
        <p:spPr>
          <a:xfrm>
            <a:off x="0" y="0"/>
            <a:ext cx="12192000" cy="5447645"/>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11:1-3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Now the apostles and the brethren who were throughout Judea heard that the Gentiles also had 	received the word of God.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  And when Peter came up to Jerusalem, those who were circumcised took issue with him,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  saying, "You went to uncircumcised men and ate with them."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Peter travels from Caesarea back to Jerusalem:</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The apostles and brethren throughout Judea heard that Peter had preached to Gentiles. These 	circumcised Jewish Christians took issue with what Peter had done. Peter was of the same mind 	before Cornelius: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10:28</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Jesus himself set the parameters of who they were to preach to: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Mt 10:5-6; 15:24</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God decided when the gentiles would be allowed in and he had decided Peter would be the 			apostle used to open the two doors: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Mt 16:17-19; Acts 2:14; 15:6-11</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1F21A5D2-A135-468D-A0F7-F3DCAE48124D}"/>
                  </a:ext>
                </a:extLst>
              </p:cNvPr>
              <p:cNvGraphicFramePr>
                <a:graphicFrameLocks noChangeAspect="1"/>
              </p:cNvGraphicFramePr>
              <p:nvPr/>
            </p:nvGraphicFramePr>
            <p:xfrm>
              <a:off x="6292094" y="2214044"/>
              <a:ext cx="437961" cy="246353"/>
            </p:xfrm>
            <a:graphic>
              <a:graphicData uri="http://schemas.microsoft.com/office/powerpoint/2016/slidezoom">
                <pslz:sldZm>
                  <pslz:sldZmObj sldId="4812" cId="862124363">
                    <pslz:zmPr id="{D1C32CED-799B-479F-9F5D-607F1ACAB20F}" returnToParent="0" transitionDur="1000">
                      <p166:blipFill xmlns:p166="http://schemas.microsoft.com/office/powerpoint/2016/6/main">
                        <a:blip r:embed="rId3"/>
                        <a:stretch>
                          <a:fillRect/>
                        </a:stretch>
                      </p166:blipFill>
                      <p166:spPr xmlns:p166="http://schemas.microsoft.com/office/powerpoint/2016/6/main">
                        <a:xfrm>
                          <a:off x="0" y="0"/>
                          <a:ext cx="437961" cy="246353"/>
                        </a:xfrm>
                        <a:prstGeom prst="rect">
                          <a:avLst/>
                        </a:prstGeom>
                        <a:ln w="3175">
                          <a:solidFill>
                            <a:prstClr val="ltGray"/>
                          </a:solidFill>
                        </a:ln>
                      </p166:spPr>
                    </pslz:zmPr>
                  </pslz:sldZmObj>
                </pslz:sldZm>
              </a:graphicData>
            </a:graphic>
          </p:graphicFrame>
        </mc:Choice>
        <mc:Fallback xmlns="">
          <p:pic>
            <p:nvPicPr>
              <p:cNvPr id="4" name="Slide Zoom 3">
                <a:extLst>
                  <a:ext uri="{FF2B5EF4-FFF2-40B4-BE49-F238E27FC236}">
                    <a16:creationId xmlns:a16="http://schemas.microsoft.com/office/drawing/2014/main" id="{1F21A5D2-A135-468D-A0F7-F3DCAE48124D}"/>
                  </a:ext>
                </a:extLst>
              </p:cNvPr>
              <p:cNvPicPr>
                <a:picLocks noGrp="1" noRot="1" noChangeAspect="1" noMove="1" noResize="1" noEditPoints="1" noAdjustHandles="1" noChangeArrowheads="1" noChangeShapeType="1"/>
              </p:cNvPicPr>
              <p:nvPr/>
            </p:nvPicPr>
            <p:blipFill>
              <a:blip r:embed="rId4"/>
              <a:stretch>
                <a:fillRect/>
              </a:stretch>
            </p:blipFill>
            <p:spPr>
              <a:xfrm>
                <a:off x="6292094" y="2214044"/>
                <a:ext cx="437961" cy="246353"/>
              </a:xfrm>
              <a:prstGeom prst="rect">
                <a:avLst/>
              </a:prstGeom>
              <a:ln w="3175">
                <a:solidFill>
                  <a:prstClr val="ltGray"/>
                </a:solidFill>
              </a:ln>
            </p:spPr>
          </p:pic>
        </mc:Fallback>
      </mc:AlternateContent>
      <p:sp>
        <p:nvSpPr>
          <p:cNvPr id="5" name="TextBox 4">
            <a:extLst>
              <a:ext uri="{FF2B5EF4-FFF2-40B4-BE49-F238E27FC236}">
                <a16:creationId xmlns:a16="http://schemas.microsoft.com/office/drawing/2014/main" id="{4F943A74-0D25-4FCA-B4A7-0A9C19D45907}"/>
              </a:ext>
            </a:extLst>
          </p:cNvPr>
          <p:cNvSpPr txBox="1"/>
          <p:nvPr/>
        </p:nvSpPr>
        <p:spPr>
          <a:xfrm>
            <a:off x="0" y="3844887"/>
            <a:ext cx="12192000" cy="1569660"/>
          </a:xfrm>
          <a:prstGeom prst="rect">
            <a:avLst/>
          </a:prstGeom>
          <a:solidFill>
            <a:srgbClr val="EEF7E9"/>
          </a:solidFill>
          <a:ln w="57150">
            <a:solidFill>
              <a:srgbClr val="00B05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10:28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28  And he said to them, "You yourselves know how unlawful it is for a man who is a Jew to 	associate with a foreigner or to visit him; and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yet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God has shown me that I should not call any 	man unholy or unclean. </a:t>
            </a:r>
          </a:p>
        </p:txBody>
      </p:sp>
      <p:sp>
        <p:nvSpPr>
          <p:cNvPr id="6" name="TextBox 5">
            <a:extLst>
              <a:ext uri="{FF2B5EF4-FFF2-40B4-BE49-F238E27FC236}">
                <a16:creationId xmlns:a16="http://schemas.microsoft.com/office/drawing/2014/main" id="{DB05925B-BCFD-47B7-9844-676E68BFFC97}"/>
              </a:ext>
            </a:extLst>
          </p:cNvPr>
          <p:cNvSpPr txBox="1"/>
          <p:nvPr/>
        </p:nvSpPr>
        <p:spPr>
          <a:xfrm>
            <a:off x="0" y="4417764"/>
            <a:ext cx="12192000" cy="1569660"/>
          </a:xfrm>
          <a:prstGeom prst="rect">
            <a:avLst/>
          </a:prstGeom>
          <a:solidFill>
            <a:srgbClr val="EEF7E9"/>
          </a:solidFill>
          <a:ln w="57150">
            <a:solidFill>
              <a:srgbClr val="00B05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Matthew 10:5-6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These twelve Jesus sent out after instructing them: "Do not go in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way of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Gentiles, and 	do not enter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city of the Samaritans;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but rather go to the lost sheep of the house of Israel. </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7089C0F8-4E2C-49D9-835D-D0A786483127}"/>
              </a:ext>
            </a:extLst>
          </p:cNvPr>
          <p:cNvSpPr txBox="1"/>
          <p:nvPr/>
        </p:nvSpPr>
        <p:spPr>
          <a:xfrm>
            <a:off x="0" y="6004197"/>
            <a:ext cx="12192000" cy="830997"/>
          </a:xfrm>
          <a:prstGeom prst="rect">
            <a:avLst/>
          </a:prstGeom>
          <a:solidFill>
            <a:srgbClr val="EEF7E9"/>
          </a:solidFill>
          <a:ln w="57150">
            <a:solidFill>
              <a:srgbClr val="00B05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Matthew 15:24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24  But He answered and said, "I was sent only to the lost sheep of the house of Israel." </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23DECE05-BD9D-4BCD-9189-2CBC0DCA2E0A}"/>
              </a:ext>
            </a:extLst>
          </p:cNvPr>
          <p:cNvSpPr txBox="1"/>
          <p:nvPr/>
        </p:nvSpPr>
        <p:spPr>
          <a:xfrm>
            <a:off x="0" y="1949984"/>
            <a:ext cx="12192000" cy="2677656"/>
          </a:xfrm>
          <a:prstGeom prst="rect">
            <a:avLst/>
          </a:prstGeom>
          <a:solidFill>
            <a:srgbClr val="EEF7E9"/>
          </a:solidFill>
          <a:ln w="57150">
            <a:solidFill>
              <a:srgbClr val="00B05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Matthew 16:17-19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And Jesus said to him, "Blessed are you, Simon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Barjona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because flesh and blood did not 	reveal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you, but My Father who is in heaven.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"I also say to you that you are Peter, and upon this rock I will build My church; and the gates 	of Hades will not overpower it.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"I will give you the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keys of the kingdom of heaven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whatever you bind on earth shall have 	been bound in heaven, and whatever you loose on earth shall have been loosed in heaven." </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3FF1B93C-F3BB-4B01-843C-2BFDE9F5C995}"/>
              </a:ext>
            </a:extLst>
          </p:cNvPr>
          <p:cNvSpPr txBox="1"/>
          <p:nvPr/>
        </p:nvSpPr>
        <p:spPr>
          <a:xfrm>
            <a:off x="0" y="5392560"/>
            <a:ext cx="12192000" cy="1200329"/>
          </a:xfrm>
          <a:prstGeom prst="rect">
            <a:avLst/>
          </a:prstGeom>
          <a:solidFill>
            <a:srgbClr val="EEF7E9"/>
          </a:solidFill>
          <a:ln w="57150">
            <a:solidFill>
              <a:srgbClr val="00B05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2:14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But Peter, taking his stand with the eleven, raised his voice and declared to them: "Men of Judea and all you who live in Jerusalem, let this be known to you and give heed to my words. </a:t>
            </a:r>
          </a:p>
        </p:txBody>
      </p:sp>
      <p:sp>
        <p:nvSpPr>
          <p:cNvPr id="10" name="TextBox 9">
            <a:extLst>
              <a:ext uri="{FF2B5EF4-FFF2-40B4-BE49-F238E27FC236}">
                <a16:creationId xmlns:a16="http://schemas.microsoft.com/office/drawing/2014/main" id="{1E5102F6-8527-42AE-8771-D282FFABF65B}"/>
              </a:ext>
            </a:extLst>
          </p:cNvPr>
          <p:cNvSpPr txBox="1"/>
          <p:nvPr/>
        </p:nvSpPr>
        <p:spPr>
          <a:xfrm>
            <a:off x="0" y="1966262"/>
            <a:ext cx="12192000" cy="4524315"/>
          </a:xfrm>
          <a:prstGeom prst="rect">
            <a:avLst/>
          </a:prstGeom>
          <a:solidFill>
            <a:srgbClr val="EEF7E9"/>
          </a:solidFill>
          <a:ln w="57150">
            <a:solidFill>
              <a:srgbClr val="00B05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15:6-11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The apostles and the elders came together to look into this matter.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After there had been much debate, Peter stood up and said to them, "Brethren, you know that in 	the early days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God made a choice among you, that by my mouth the Gentiles would hear the 	word of the gospel and believe.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"And God, who knows the heart, testified to them giving them the Holy Spirit, just as He also 	did to us;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and He made no distinction between us and them, cleansing their hearts by faith.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"Now therefore why do you put God to the test by placing upon the neck of the disciples a 	yoke which neither our fathers nor we have been able to bear?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"But we believe that we are saved through the grace of the Lord Jesus, in the same way as they 	also are." </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79845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grpId="1" nodeType="clickEffect">
                                  <p:stCondLst>
                                    <p:cond delay="0"/>
                                  </p:stCondLst>
                                  <p:childTnLst>
                                    <p:anim calcmode="lin" valueType="num">
                                      <p:cBhvr>
                                        <p:cTn id="23" dur="500"/>
                                        <p:tgtEl>
                                          <p:spTgt spid="5"/>
                                        </p:tgtEl>
                                        <p:attrNameLst>
                                          <p:attrName>ppt_w</p:attrName>
                                        </p:attrNameLst>
                                      </p:cBhvr>
                                      <p:tavLst>
                                        <p:tav tm="0">
                                          <p:val>
                                            <p:strVal val="ppt_w"/>
                                          </p:val>
                                        </p:tav>
                                        <p:tav tm="100000">
                                          <p:val>
                                            <p:fltVal val="0"/>
                                          </p:val>
                                        </p:tav>
                                      </p:tavLst>
                                    </p:anim>
                                    <p:anim calcmode="lin" valueType="num">
                                      <p:cBhvr>
                                        <p:cTn id="24" dur="500"/>
                                        <p:tgtEl>
                                          <p:spTgt spid="5"/>
                                        </p:tgtEl>
                                        <p:attrNameLst>
                                          <p:attrName>ppt_h</p:attrName>
                                        </p:attrNameLst>
                                      </p:cBhvr>
                                      <p:tavLst>
                                        <p:tav tm="0">
                                          <p:val>
                                            <p:strVal val="ppt_h"/>
                                          </p:val>
                                        </p:tav>
                                        <p:tav tm="100000">
                                          <p:val>
                                            <p:fltVal val="0"/>
                                          </p:val>
                                        </p:tav>
                                      </p:tavLst>
                                    </p:anim>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grpId="1" nodeType="clickEffect">
                                  <p:stCondLst>
                                    <p:cond delay="0"/>
                                  </p:stCondLst>
                                  <p:childTnLst>
                                    <p:anim calcmode="lin" valueType="num">
                                      <p:cBhvr>
                                        <p:cTn id="48" dur="500"/>
                                        <p:tgtEl>
                                          <p:spTgt spid="7"/>
                                        </p:tgtEl>
                                        <p:attrNameLst>
                                          <p:attrName>ppt_w</p:attrName>
                                        </p:attrNameLst>
                                      </p:cBhvr>
                                      <p:tavLst>
                                        <p:tav tm="0">
                                          <p:val>
                                            <p:strVal val="ppt_w"/>
                                          </p:val>
                                        </p:tav>
                                        <p:tav tm="100000">
                                          <p:val>
                                            <p:fltVal val="0"/>
                                          </p:val>
                                        </p:tav>
                                      </p:tavLst>
                                    </p:anim>
                                    <p:anim calcmode="lin" valueType="num">
                                      <p:cBhvr>
                                        <p:cTn id="49" dur="500"/>
                                        <p:tgtEl>
                                          <p:spTgt spid="7"/>
                                        </p:tgtEl>
                                        <p:attrNameLst>
                                          <p:attrName>ppt_h</p:attrName>
                                        </p:attrNameLst>
                                      </p:cBhvr>
                                      <p:tavLst>
                                        <p:tav tm="0">
                                          <p:val>
                                            <p:strVal val="ppt_h"/>
                                          </p:val>
                                        </p:tav>
                                        <p:tav tm="100000">
                                          <p:val>
                                            <p:fltVal val="0"/>
                                          </p:val>
                                        </p:tav>
                                      </p:tavLst>
                                    </p:anim>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cTn>
                              </p:par>
                              <p:par>
                                <p:cTn id="52" presetID="53" presetClass="exit" presetSubtype="32" fill="hold" grpId="1" nodeType="withEffect">
                                  <p:stCondLst>
                                    <p:cond delay="0"/>
                                  </p:stCondLst>
                                  <p:childTnLst>
                                    <p:anim calcmode="lin" valueType="num">
                                      <p:cBhvr>
                                        <p:cTn id="53" dur="500"/>
                                        <p:tgtEl>
                                          <p:spTgt spid="6"/>
                                        </p:tgtEl>
                                        <p:attrNameLst>
                                          <p:attrName>ppt_w</p:attrName>
                                        </p:attrNameLst>
                                      </p:cBhvr>
                                      <p:tavLst>
                                        <p:tav tm="0">
                                          <p:val>
                                            <p:strVal val="ppt_w"/>
                                          </p:val>
                                        </p:tav>
                                        <p:tav tm="100000">
                                          <p:val>
                                            <p:fltVal val="0"/>
                                          </p:val>
                                        </p:tav>
                                      </p:tavLst>
                                    </p:anim>
                                    <p:anim calcmode="lin" valueType="num">
                                      <p:cBhvr>
                                        <p:cTn id="54" dur="500"/>
                                        <p:tgtEl>
                                          <p:spTgt spid="6"/>
                                        </p:tgtEl>
                                        <p:attrNameLst>
                                          <p:attrName>ppt_h</p:attrName>
                                        </p:attrNameLst>
                                      </p:cBhvr>
                                      <p:tavLst>
                                        <p:tav tm="0">
                                          <p:val>
                                            <p:strVal val="ppt_h"/>
                                          </p:val>
                                        </p:tav>
                                        <p:tav tm="100000">
                                          <p:val>
                                            <p:fltVal val="0"/>
                                          </p:val>
                                        </p:tav>
                                      </p:tavLst>
                                    </p:anim>
                                    <p:animEffect transition="out" filter="fade">
                                      <p:cBhvr>
                                        <p:cTn id="55" dur="500"/>
                                        <p:tgtEl>
                                          <p:spTgt spid="6"/>
                                        </p:tgtEl>
                                      </p:cBhvr>
                                    </p:animEffect>
                                    <p:set>
                                      <p:cBhvr>
                                        <p:cTn id="56" dur="1" fill="hold">
                                          <p:stCondLst>
                                            <p:cond delay="499"/>
                                          </p:stCondLst>
                                        </p:cTn>
                                        <p:tgtEl>
                                          <p:spTgt spid="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 calcmode="lin" valueType="num">
                                      <p:cBhvr>
                                        <p:cTn id="65" dur="500" fill="hold"/>
                                        <p:tgtEl>
                                          <p:spTgt spid="8"/>
                                        </p:tgtEl>
                                        <p:attrNameLst>
                                          <p:attrName>ppt_w</p:attrName>
                                        </p:attrNameLst>
                                      </p:cBhvr>
                                      <p:tavLst>
                                        <p:tav tm="0">
                                          <p:val>
                                            <p:fltVal val="0"/>
                                          </p:val>
                                        </p:tav>
                                        <p:tav tm="100000">
                                          <p:val>
                                            <p:strVal val="#ppt_w"/>
                                          </p:val>
                                        </p:tav>
                                      </p:tavLst>
                                    </p:anim>
                                    <p:anim calcmode="lin" valueType="num">
                                      <p:cBhvr>
                                        <p:cTn id="66" dur="500" fill="hold"/>
                                        <p:tgtEl>
                                          <p:spTgt spid="8"/>
                                        </p:tgtEl>
                                        <p:attrNameLst>
                                          <p:attrName>ppt_h</p:attrName>
                                        </p:attrNameLst>
                                      </p:cBhvr>
                                      <p:tavLst>
                                        <p:tav tm="0">
                                          <p:val>
                                            <p:fltVal val="0"/>
                                          </p:val>
                                        </p:tav>
                                        <p:tav tm="100000">
                                          <p:val>
                                            <p:strVal val="#ppt_h"/>
                                          </p:val>
                                        </p:tav>
                                      </p:tavLst>
                                    </p:anim>
                                    <p:animEffect transition="in" filter="fade">
                                      <p:cBhvr>
                                        <p:cTn id="67" dur="500"/>
                                        <p:tgtEl>
                                          <p:spTgt spid="8"/>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xit" presetSubtype="32" fill="hold" grpId="1" nodeType="clickEffect">
                                  <p:stCondLst>
                                    <p:cond delay="0"/>
                                  </p:stCondLst>
                                  <p:childTnLst>
                                    <p:anim calcmode="lin" valueType="num">
                                      <p:cBhvr>
                                        <p:cTn id="71" dur="500"/>
                                        <p:tgtEl>
                                          <p:spTgt spid="8"/>
                                        </p:tgtEl>
                                        <p:attrNameLst>
                                          <p:attrName>ppt_w</p:attrName>
                                        </p:attrNameLst>
                                      </p:cBhvr>
                                      <p:tavLst>
                                        <p:tav tm="0">
                                          <p:val>
                                            <p:strVal val="ppt_w"/>
                                          </p:val>
                                        </p:tav>
                                        <p:tav tm="100000">
                                          <p:val>
                                            <p:fltVal val="0"/>
                                          </p:val>
                                        </p:tav>
                                      </p:tavLst>
                                    </p:anim>
                                    <p:anim calcmode="lin" valueType="num">
                                      <p:cBhvr>
                                        <p:cTn id="72" dur="500"/>
                                        <p:tgtEl>
                                          <p:spTgt spid="8"/>
                                        </p:tgtEl>
                                        <p:attrNameLst>
                                          <p:attrName>ppt_h</p:attrName>
                                        </p:attrNameLst>
                                      </p:cBhvr>
                                      <p:tavLst>
                                        <p:tav tm="0">
                                          <p:val>
                                            <p:strVal val="ppt_h"/>
                                          </p:val>
                                        </p:tav>
                                        <p:tav tm="100000">
                                          <p:val>
                                            <p:fltVal val="0"/>
                                          </p:val>
                                        </p:tav>
                                      </p:tavLst>
                                    </p:anim>
                                    <p:animEffect transition="out" filter="fade">
                                      <p:cBhvr>
                                        <p:cTn id="73" dur="500"/>
                                        <p:tgtEl>
                                          <p:spTgt spid="8"/>
                                        </p:tgtEl>
                                      </p:cBhvr>
                                    </p:animEffect>
                                    <p:set>
                                      <p:cBhvr>
                                        <p:cTn id="74" dur="1" fill="hold">
                                          <p:stCondLst>
                                            <p:cond delay="499"/>
                                          </p:stCondLst>
                                        </p:cTn>
                                        <p:tgtEl>
                                          <p:spTgt spid="8"/>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9"/>
                                        </p:tgtEl>
                                        <p:attrNameLst>
                                          <p:attrName>style.visibility</p:attrName>
                                        </p:attrNameLst>
                                      </p:cBhvr>
                                      <p:to>
                                        <p:strVal val="visible"/>
                                      </p:to>
                                    </p:set>
                                    <p:anim calcmode="lin" valueType="num">
                                      <p:cBhvr>
                                        <p:cTn id="79" dur="500" fill="hold"/>
                                        <p:tgtEl>
                                          <p:spTgt spid="9"/>
                                        </p:tgtEl>
                                        <p:attrNameLst>
                                          <p:attrName>ppt_w</p:attrName>
                                        </p:attrNameLst>
                                      </p:cBhvr>
                                      <p:tavLst>
                                        <p:tav tm="0">
                                          <p:val>
                                            <p:fltVal val="0"/>
                                          </p:val>
                                        </p:tav>
                                        <p:tav tm="100000">
                                          <p:val>
                                            <p:strVal val="#ppt_w"/>
                                          </p:val>
                                        </p:tav>
                                      </p:tavLst>
                                    </p:anim>
                                    <p:anim calcmode="lin" valueType="num">
                                      <p:cBhvr>
                                        <p:cTn id="80" dur="500" fill="hold"/>
                                        <p:tgtEl>
                                          <p:spTgt spid="9"/>
                                        </p:tgtEl>
                                        <p:attrNameLst>
                                          <p:attrName>ppt_h</p:attrName>
                                        </p:attrNameLst>
                                      </p:cBhvr>
                                      <p:tavLst>
                                        <p:tav tm="0">
                                          <p:val>
                                            <p:fltVal val="0"/>
                                          </p:val>
                                        </p:tav>
                                        <p:tav tm="100000">
                                          <p:val>
                                            <p:strVal val="#ppt_h"/>
                                          </p:val>
                                        </p:tav>
                                      </p:tavLst>
                                    </p:anim>
                                    <p:animEffect transition="in" filter="fade">
                                      <p:cBhvr>
                                        <p:cTn id="81" dur="500"/>
                                        <p:tgtEl>
                                          <p:spTgt spid="9"/>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xit" presetSubtype="32" fill="hold" grpId="1" nodeType="clickEffect">
                                  <p:stCondLst>
                                    <p:cond delay="0"/>
                                  </p:stCondLst>
                                  <p:childTnLst>
                                    <p:anim calcmode="lin" valueType="num">
                                      <p:cBhvr>
                                        <p:cTn id="85" dur="500"/>
                                        <p:tgtEl>
                                          <p:spTgt spid="9"/>
                                        </p:tgtEl>
                                        <p:attrNameLst>
                                          <p:attrName>ppt_w</p:attrName>
                                        </p:attrNameLst>
                                      </p:cBhvr>
                                      <p:tavLst>
                                        <p:tav tm="0">
                                          <p:val>
                                            <p:strVal val="ppt_w"/>
                                          </p:val>
                                        </p:tav>
                                        <p:tav tm="100000">
                                          <p:val>
                                            <p:fltVal val="0"/>
                                          </p:val>
                                        </p:tav>
                                      </p:tavLst>
                                    </p:anim>
                                    <p:anim calcmode="lin" valueType="num">
                                      <p:cBhvr>
                                        <p:cTn id="86" dur="500"/>
                                        <p:tgtEl>
                                          <p:spTgt spid="9"/>
                                        </p:tgtEl>
                                        <p:attrNameLst>
                                          <p:attrName>ppt_h</p:attrName>
                                        </p:attrNameLst>
                                      </p:cBhvr>
                                      <p:tavLst>
                                        <p:tav tm="0">
                                          <p:val>
                                            <p:strVal val="ppt_h"/>
                                          </p:val>
                                        </p:tav>
                                        <p:tav tm="100000">
                                          <p:val>
                                            <p:fltVal val="0"/>
                                          </p:val>
                                        </p:tav>
                                      </p:tavLst>
                                    </p:anim>
                                    <p:animEffect transition="out" filter="fade">
                                      <p:cBhvr>
                                        <p:cTn id="87" dur="500"/>
                                        <p:tgtEl>
                                          <p:spTgt spid="9"/>
                                        </p:tgtEl>
                                      </p:cBhvr>
                                    </p:animEffect>
                                    <p:set>
                                      <p:cBhvr>
                                        <p:cTn id="88" dur="1" fill="hold">
                                          <p:stCondLst>
                                            <p:cond delay="499"/>
                                          </p:stCondLst>
                                        </p:cTn>
                                        <p:tgtEl>
                                          <p:spTgt spid="9"/>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10"/>
                                        </p:tgtEl>
                                        <p:attrNameLst>
                                          <p:attrName>style.visibility</p:attrName>
                                        </p:attrNameLst>
                                      </p:cBhvr>
                                      <p:to>
                                        <p:strVal val="visible"/>
                                      </p:to>
                                    </p:set>
                                    <p:anim calcmode="lin" valueType="num">
                                      <p:cBhvr>
                                        <p:cTn id="93" dur="500" fill="hold"/>
                                        <p:tgtEl>
                                          <p:spTgt spid="10"/>
                                        </p:tgtEl>
                                        <p:attrNameLst>
                                          <p:attrName>ppt_w</p:attrName>
                                        </p:attrNameLst>
                                      </p:cBhvr>
                                      <p:tavLst>
                                        <p:tav tm="0">
                                          <p:val>
                                            <p:fltVal val="0"/>
                                          </p:val>
                                        </p:tav>
                                        <p:tav tm="100000">
                                          <p:val>
                                            <p:strVal val="#ppt_w"/>
                                          </p:val>
                                        </p:tav>
                                      </p:tavLst>
                                    </p:anim>
                                    <p:anim calcmode="lin" valueType="num">
                                      <p:cBhvr>
                                        <p:cTn id="94" dur="500" fill="hold"/>
                                        <p:tgtEl>
                                          <p:spTgt spid="10"/>
                                        </p:tgtEl>
                                        <p:attrNameLst>
                                          <p:attrName>ppt_h</p:attrName>
                                        </p:attrNameLst>
                                      </p:cBhvr>
                                      <p:tavLst>
                                        <p:tav tm="0">
                                          <p:val>
                                            <p:fltVal val="0"/>
                                          </p:val>
                                        </p:tav>
                                        <p:tav tm="100000">
                                          <p:val>
                                            <p:strVal val="#ppt_h"/>
                                          </p:val>
                                        </p:tav>
                                      </p:tavLst>
                                    </p:anim>
                                    <p:animEffect transition="in" filter="fade">
                                      <p:cBhvr>
                                        <p:cTn id="95" dur="500"/>
                                        <p:tgtEl>
                                          <p:spTgt spid="10"/>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xit" presetSubtype="32" fill="hold" grpId="1" nodeType="clickEffect">
                                  <p:stCondLst>
                                    <p:cond delay="0"/>
                                  </p:stCondLst>
                                  <p:childTnLst>
                                    <p:anim calcmode="lin" valueType="num">
                                      <p:cBhvr>
                                        <p:cTn id="99" dur="500"/>
                                        <p:tgtEl>
                                          <p:spTgt spid="10"/>
                                        </p:tgtEl>
                                        <p:attrNameLst>
                                          <p:attrName>ppt_w</p:attrName>
                                        </p:attrNameLst>
                                      </p:cBhvr>
                                      <p:tavLst>
                                        <p:tav tm="0">
                                          <p:val>
                                            <p:strVal val="ppt_w"/>
                                          </p:val>
                                        </p:tav>
                                        <p:tav tm="100000">
                                          <p:val>
                                            <p:fltVal val="0"/>
                                          </p:val>
                                        </p:tav>
                                      </p:tavLst>
                                    </p:anim>
                                    <p:anim calcmode="lin" valueType="num">
                                      <p:cBhvr>
                                        <p:cTn id="100" dur="500"/>
                                        <p:tgtEl>
                                          <p:spTgt spid="10"/>
                                        </p:tgtEl>
                                        <p:attrNameLst>
                                          <p:attrName>ppt_h</p:attrName>
                                        </p:attrNameLst>
                                      </p:cBhvr>
                                      <p:tavLst>
                                        <p:tav tm="0">
                                          <p:val>
                                            <p:strVal val="ppt_h"/>
                                          </p:val>
                                        </p:tav>
                                        <p:tav tm="100000">
                                          <p:val>
                                            <p:fltVal val="0"/>
                                          </p:val>
                                        </p:tav>
                                      </p:tavLst>
                                    </p:anim>
                                    <p:animEffect transition="out" filter="fade">
                                      <p:cBhvr>
                                        <p:cTn id="101" dur="500"/>
                                        <p:tgtEl>
                                          <p:spTgt spid="10"/>
                                        </p:tgtEl>
                                      </p:cBhvr>
                                    </p:animEffect>
                                    <p:set>
                                      <p:cBhvr>
                                        <p:cTn id="10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584545-FBAC-4CBA-8B69-3A4DB1A928D5}"/>
              </a:ext>
            </a:extLst>
          </p:cNvPr>
          <p:cNvSpPr txBox="1"/>
          <p:nvPr/>
        </p:nvSpPr>
        <p:spPr>
          <a:xfrm>
            <a:off x="0" y="0"/>
            <a:ext cx="12192000" cy="6924973"/>
          </a:xfrm>
          <a:prstGeom prst="rect">
            <a:avLst/>
          </a:prstGeom>
          <a:no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11:4-10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  But Peter began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speaking</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proceeded</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to explain to them in orderly sequence, saying,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5  "I was in the city of Joppa praying; and in a trance I saw a vision, an object coming down like a 	great sheet lowered by four corners from the sky; and it came right down to me,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6  and when I had fixed my gaze on it and was observing it I saw the four-footed animals of the 	earth and the wild beasts and the crawling creatures and the birds of the air.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7  "I also heard a voice saying to me, 'Get up, Peter; kill and eat.'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8  "But I said, 'By no means, Lord, for nothing unholy or unclean has ever entered my mouth.'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9  "But a voice from heaven answered a second time, 'What God has cleansed, no longer consider 	unholy.'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10  "This happened three times, and everything was drawn back up into the sky.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Peter explains the vision that God had shown him to the leaders of Jerusalem church.</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Verse 4</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Great sheet with all kinds of unclean four footed animals, wild beasts, crawling creatures and 		birds. He is told to kill and eat.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Verses 5-6</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He refuses because they are unclean.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Verses 7-8</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What God has cleansed no longer consider unholy. Completion of vision.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Verses 9-10</a:t>
            </a:r>
          </a:p>
        </p:txBody>
      </p:sp>
    </p:spTree>
    <p:extLst>
      <p:ext uri="{BB962C8B-B14F-4D97-AF65-F5344CB8AC3E}">
        <p14:creationId xmlns:p14="http://schemas.microsoft.com/office/powerpoint/2010/main" val="110679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584545-FBAC-4CBA-8B69-3A4DB1A928D5}"/>
              </a:ext>
            </a:extLst>
          </p:cNvPr>
          <p:cNvSpPr txBox="1"/>
          <p:nvPr/>
        </p:nvSpPr>
        <p:spPr>
          <a:xfrm>
            <a:off x="0" y="0"/>
            <a:ext cx="12192000" cy="6555641"/>
          </a:xfrm>
          <a:prstGeom prst="rect">
            <a:avLst/>
          </a:prstGeom>
          <a:no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11:11-14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11  "And behold, at that moment three men appeared at the house in which we were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staying,</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having been sent to me from Caesarea.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12  "The Spirit told me to go with them without misgivings. These six brethren also went with me 	and we entered the man's house.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13  "And he reported to us how he had seen the angel standing in his house, and saying, 'Send to 	Joppa and have Simon, who is also called Peter, brought here;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14  and he will speak words to you by which you will be saved, you and all your household.’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the moment of the visions completion The three men sent by Cornelius arrive.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Verse 11</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The Holy Spirit tells Peter to go with these Gentile men without misgivings. Peter is 						accompanied by six of his Jewish Christian brethren.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Verse 12</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Arriving at Caesarea they entered the house of Cornelius. Cornelius explains that an Angel 			told him to send to Joppa for Peter.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Verse 13</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The Angel told Cornelius that Peter would speak words by which he and his household would 		be saved.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Verse 14; Ro 1:16</a:t>
            </a:r>
          </a:p>
        </p:txBody>
      </p:sp>
      <p:sp>
        <p:nvSpPr>
          <p:cNvPr id="3" name="TextBox 2">
            <a:extLst>
              <a:ext uri="{FF2B5EF4-FFF2-40B4-BE49-F238E27FC236}">
                <a16:creationId xmlns:a16="http://schemas.microsoft.com/office/drawing/2014/main" id="{F986A9E6-8FC0-4318-AB2B-AD92894544BE}"/>
              </a:ext>
            </a:extLst>
          </p:cNvPr>
          <p:cNvSpPr txBox="1"/>
          <p:nvPr/>
        </p:nvSpPr>
        <p:spPr>
          <a:xfrm>
            <a:off x="0" y="3012134"/>
            <a:ext cx="12192000" cy="2677656"/>
          </a:xfrm>
          <a:prstGeom prst="rect">
            <a:avLst/>
          </a:prstGeom>
          <a:solidFill>
            <a:schemeClr val="accent6">
              <a:lumMod val="20000"/>
              <a:lumOff val="80000"/>
            </a:schemeClr>
          </a:solidFill>
          <a:ln w="57150">
            <a:solidFill>
              <a:srgbClr val="00B05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1:16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For I am not ashamed of the gospel, for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it is the power of God for salvation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everyone who 	believes, to the Jew first and also to the Greek. </a:t>
            </a:r>
          </a:p>
          <a:p>
            <a:pPr marL="0" marR="0" lvl="0" indent="0" algn="l" defTabSz="274320" rtl="0" eaLnBrk="1" fontAlgn="auto" latinLnBrk="0" hangingPunct="1">
              <a:lnSpc>
                <a:spcPct val="100000"/>
              </a:lnSpc>
              <a:spcBef>
                <a:spcPts val="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3149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xit" presetSubtype="32" fill="hold" grpId="1" nodeType="clickEffect">
                                  <p:stCondLst>
                                    <p:cond delay="0"/>
                                  </p:stCondLst>
                                  <p:childTnLst>
                                    <p:anim calcmode="lin" valueType="num">
                                      <p:cBhvr>
                                        <p:cTn id="29" dur="500"/>
                                        <p:tgtEl>
                                          <p:spTgt spid="3"/>
                                        </p:tgtEl>
                                        <p:attrNameLst>
                                          <p:attrName>ppt_w</p:attrName>
                                        </p:attrNameLst>
                                      </p:cBhvr>
                                      <p:tavLst>
                                        <p:tav tm="0">
                                          <p:val>
                                            <p:strVal val="ppt_w"/>
                                          </p:val>
                                        </p:tav>
                                        <p:tav tm="100000">
                                          <p:val>
                                            <p:fltVal val="0"/>
                                          </p:val>
                                        </p:tav>
                                      </p:tavLst>
                                    </p:anim>
                                    <p:anim calcmode="lin" valueType="num">
                                      <p:cBhvr>
                                        <p:cTn id="30" dur="500"/>
                                        <p:tgtEl>
                                          <p:spTgt spid="3"/>
                                        </p:tgtEl>
                                        <p:attrNameLst>
                                          <p:attrName>ppt_h</p:attrName>
                                        </p:attrNameLst>
                                      </p:cBhvr>
                                      <p:tavLst>
                                        <p:tav tm="0">
                                          <p:val>
                                            <p:strVal val="ppt_h"/>
                                          </p:val>
                                        </p:tav>
                                        <p:tav tm="100000">
                                          <p:val>
                                            <p:fltVal val="0"/>
                                          </p:val>
                                        </p:tav>
                                      </p:tavLst>
                                    </p:anim>
                                    <p:animEffect transition="out" filter="fade">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584545-FBAC-4CBA-8B69-3A4DB1A928D5}"/>
              </a:ext>
            </a:extLst>
          </p:cNvPr>
          <p:cNvSpPr txBox="1"/>
          <p:nvPr/>
        </p:nvSpPr>
        <p:spPr>
          <a:xfrm>
            <a:off x="0" y="-33486"/>
            <a:ext cx="12192000" cy="6924973"/>
          </a:xfrm>
          <a:prstGeom prst="rect">
            <a:avLst/>
          </a:prstGeom>
          <a:no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11:15-18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15  "And as I began to speak, the Holy Spirit fell upon them just as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 did</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upon us at the 	beginning.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16  "And I remembered the word of the Lord, how He used to say, 'John baptized with water, but 	you will be baptized with the Holy Spirit.'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17  "Therefore if God gave to them the same gift as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 gave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to us also after believing in the Lord 	Jesus Christ, who was I that I could stand in God's way?"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18  When they heard this, they quieted down and glorified God, saying, "Well then, God has 	granted to the Gentiles also the repentance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that leads</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to life."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Peter had only begun to speak the Gospel message when the Holy Spirit fell upon Cornelius 	and his household just as he did upon the Apostles in the beginning.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2:1-4</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Peter remembered that Jesus used to say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“John baptized with water but </a:t>
            </a:r>
            <a:r>
              <a:rPr kumimoji="0" lang="en-US" sz="2400" b="1" i="1"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will be baptized 		with the Holy Spirit.”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1:4-5</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Peters conclusion; if God gave the Gentiles (Cornelius and household) the Holy Spirit as He 		did the Jews (the Apostles), How could Peter stand in God’s way?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15:7-11</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Jews at Jerusalem concluded; </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83E875A3-AD68-4009-9AEC-C148CB2515F0}"/>
              </a:ext>
            </a:extLst>
          </p:cNvPr>
          <p:cNvSpPr txBox="1"/>
          <p:nvPr/>
        </p:nvSpPr>
        <p:spPr>
          <a:xfrm>
            <a:off x="0" y="22024"/>
            <a:ext cx="12192000" cy="3416320"/>
          </a:xfrm>
          <a:prstGeom prst="rect">
            <a:avLst/>
          </a:prstGeom>
          <a:solidFill>
            <a:schemeClr val="accent6">
              <a:lumMod val="20000"/>
              <a:lumOff val="80000"/>
            </a:schemeClr>
          </a:solidFill>
          <a:ln w="57150">
            <a:solidFill>
              <a:srgbClr val="00B05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2:1-4 (ASV)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And when the day of Pentecost was now come, they were all together in one place.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And suddenly there came from heaven a sound as of the rushing of a mighty wind, and it filled 	all the house where they were sitting.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And there appeared unto them tongues parting asunder, like as of fire; and it sat upon each one 	of them.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And they were all filled with the Holy Spirit, and began to speak with other tongues, as the 	Spirit gave them utterance. </a:t>
            </a:r>
          </a:p>
        </p:txBody>
      </p:sp>
      <p:sp>
        <p:nvSpPr>
          <p:cNvPr id="4" name="TextBox 3">
            <a:extLst>
              <a:ext uri="{FF2B5EF4-FFF2-40B4-BE49-F238E27FC236}">
                <a16:creationId xmlns:a16="http://schemas.microsoft.com/office/drawing/2014/main" id="{C3375DDE-6735-4868-BE61-8D59F409BFA1}"/>
              </a:ext>
            </a:extLst>
          </p:cNvPr>
          <p:cNvSpPr txBox="1"/>
          <p:nvPr/>
        </p:nvSpPr>
        <p:spPr>
          <a:xfrm>
            <a:off x="0" y="77109"/>
            <a:ext cx="12192000" cy="4154984"/>
          </a:xfrm>
          <a:prstGeom prst="rect">
            <a:avLst/>
          </a:prstGeom>
          <a:solidFill>
            <a:schemeClr val="accent6">
              <a:lumMod val="20000"/>
              <a:lumOff val="80000"/>
            </a:schemeClr>
          </a:solidFill>
          <a:ln w="57150">
            <a:solidFill>
              <a:srgbClr val="00B05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1:4-5 (ASV)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and, being assembled together with them, he charged them not to depart from Jerusalem, but to 	wait for the promise of the Father, which,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said he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ye heard from me: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John indeed baptized with water; but ye shall be baptized in the Holy Spirit not many days 	hence. </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9160A720-FFFC-4255-BB89-0B38645D5671}"/>
              </a:ext>
            </a:extLst>
          </p:cNvPr>
          <p:cNvSpPr txBox="1"/>
          <p:nvPr/>
        </p:nvSpPr>
        <p:spPr>
          <a:xfrm>
            <a:off x="0" y="77109"/>
            <a:ext cx="12192000" cy="5262979"/>
          </a:xfrm>
          <a:prstGeom prst="rect">
            <a:avLst/>
          </a:prstGeom>
          <a:solidFill>
            <a:schemeClr val="accent6">
              <a:lumMod val="20000"/>
              <a:lumOff val="80000"/>
            </a:schemeClr>
          </a:solidFill>
          <a:ln w="57150">
            <a:solidFill>
              <a:srgbClr val="00B05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15:7-11 (ASV)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And when there had been much questioning, Peter rose up, and said unto them, Brethren, ye 	know that a good while ago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God made choice among you, that by my mouth the Gentiles 	should hear the word of the gospel, and believe.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God, who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knoweth</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 heart, </a:t>
            </a:r>
            <a:r>
              <a:rPr kumimoji="0" lang="en-US" sz="24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bare them witness, giving them the Holy Spirit, even as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 did unto us</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a:t>
            </a:r>
            <a:r>
              <a:rPr kumimoji="0" lang="en-US" sz="24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 made no distinction between us and them</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cleansing their hearts by faith.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Now therefore why make ye trial of God, that ye should put a yoke upon the neck of the 	disciples which neither our fathers nor we were able to bear?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But we believe that we shall be saved through the grace of the Lord Jesus, in like manner as 	they. </a:t>
            </a:r>
            <a:b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FB2A6759-07B7-4124-A0AD-CC74A72AA7CE}"/>
                  </a:ext>
                </a:extLst>
              </p:cNvPr>
              <p:cNvGraphicFramePr>
                <a:graphicFrameLocks noChangeAspect="1"/>
              </p:cNvGraphicFramePr>
              <p:nvPr/>
            </p:nvGraphicFramePr>
            <p:xfrm>
              <a:off x="4269947" y="6400798"/>
              <a:ext cx="734459" cy="413133"/>
            </p:xfrm>
            <a:graphic>
              <a:graphicData uri="http://schemas.microsoft.com/office/powerpoint/2016/slidezoom">
                <pslz:sldZm>
                  <pslz:sldZmObj sldId="4821" cId="4113108244">
                    <pslz:zmPr id="{D33DD855-9EBF-4CD3-9A45-B4990B026F6C}" returnToParent="0" transitionDur="1000">
                      <p166:blipFill xmlns:p166="http://schemas.microsoft.com/office/powerpoint/2016/6/main">
                        <a:blip r:embed="rId3"/>
                        <a:stretch>
                          <a:fillRect/>
                        </a:stretch>
                      </p166:blipFill>
                      <p166:spPr xmlns:p166="http://schemas.microsoft.com/office/powerpoint/2016/6/main">
                        <a:xfrm>
                          <a:off x="0" y="0"/>
                          <a:ext cx="734459" cy="413133"/>
                        </a:xfrm>
                        <a:prstGeom prst="rect">
                          <a:avLst/>
                        </a:prstGeom>
                        <a:ln w="3175">
                          <a:solidFill>
                            <a:prstClr val="ltGray"/>
                          </a:solidFill>
                        </a:ln>
                      </p166:spPr>
                    </pslz:zmPr>
                  </pslz:sldZmObj>
                </pslz:sldZm>
              </a:graphicData>
            </a:graphic>
          </p:graphicFrame>
        </mc:Choice>
        <mc:Fallback xmlns="">
          <p:pic>
            <p:nvPicPr>
              <p:cNvPr id="7" name="Slide Zoom 6">
                <a:extLst>
                  <a:ext uri="{FF2B5EF4-FFF2-40B4-BE49-F238E27FC236}">
                    <a16:creationId xmlns:a16="http://schemas.microsoft.com/office/drawing/2014/main" id="{FB2A6759-07B7-4124-A0AD-CC74A72AA7CE}"/>
                  </a:ext>
                </a:extLst>
              </p:cNvPr>
              <p:cNvPicPr>
                <a:picLocks noGrp="1" noRot="1" noChangeAspect="1" noMove="1" noResize="1" noEditPoints="1" noAdjustHandles="1" noChangeArrowheads="1" noChangeShapeType="1"/>
              </p:cNvPicPr>
              <p:nvPr/>
            </p:nvPicPr>
            <p:blipFill>
              <a:blip r:embed="rId4"/>
              <a:stretch>
                <a:fillRect/>
              </a:stretch>
            </p:blipFill>
            <p:spPr>
              <a:xfrm>
                <a:off x="4269947" y="6400798"/>
                <a:ext cx="734459" cy="413133"/>
              </a:xfrm>
              <a:prstGeom prst="rect">
                <a:avLst/>
              </a:prstGeom>
              <a:ln w="3175">
                <a:solidFill>
                  <a:prstClr val="ltGray"/>
                </a:solidFill>
              </a:ln>
            </p:spPr>
          </p:pic>
        </mc:Fallback>
      </mc:AlternateContent>
    </p:spTree>
    <p:extLst>
      <p:ext uri="{BB962C8B-B14F-4D97-AF65-F5344CB8AC3E}">
        <p14:creationId xmlns:p14="http://schemas.microsoft.com/office/powerpoint/2010/main" val="368832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fltVal val="0"/>
                                          </p:val>
                                        </p:tav>
                                      </p:tavLst>
                                    </p:anim>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4"/>
                                        </p:tgtEl>
                                        <p:attrNameLst>
                                          <p:attrName>ppt_w</p:attrName>
                                        </p:attrNameLst>
                                      </p:cBhvr>
                                      <p:tavLst>
                                        <p:tav tm="0">
                                          <p:val>
                                            <p:strVal val="ppt_w"/>
                                          </p:val>
                                        </p:tav>
                                        <p:tav tm="100000">
                                          <p:val>
                                            <p:fltVal val="0"/>
                                          </p:val>
                                        </p:tav>
                                      </p:tavLst>
                                    </p:anim>
                                    <p:anim calcmode="lin" valueType="num">
                                      <p:cBhvr>
                                        <p:cTn id="36" dur="500"/>
                                        <p:tgtEl>
                                          <p:spTgt spid="4"/>
                                        </p:tgtEl>
                                        <p:attrNameLst>
                                          <p:attrName>ppt_h</p:attrName>
                                        </p:attrNameLst>
                                      </p:cBhvr>
                                      <p:tavLst>
                                        <p:tav tm="0">
                                          <p:val>
                                            <p:strVal val="ppt_h"/>
                                          </p:val>
                                        </p:tav>
                                        <p:tav tm="100000">
                                          <p:val>
                                            <p:fltVal val="0"/>
                                          </p:val>
                                        </p:tav>
                                      </p:tavLst>
                                    </p:anim>
                                    <p:animEffect transition="out" filter="fad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1" nodeType="clickEffect">
                                  <p:stCondLst>
                                    <p:cond delay="0"/>
                                  </p:stCondLst>
                                  <p:childTnLst>
                                    <p:anim calcmode="lin" valueType="num">
                                      <p:cBhvr>
                                        <p:cTn id="53" dur="500"/>
                                        <p:tgtEl>
                                          <p:spTgt spid="5"/>
                                        </p:tgtEl>
                                        <p:attrNameLst>
                                          <p:attrName>ppt_w</p:attrName>
                                        </p:attrNameLst>
                                      </p:cBhvr>
                                      <p:tavLst>
                                        <p:tav tm="0">
                                          <p:val>
                                            <p:strVal val="ppt_w"/>
                                          </p:val>
                                        </p:tav>
                                        <p:tav tm="100000">
                                          <p:val>
                                            <p:fltVal val="0"/>
                                          </p:val>
                                        </p:tav>
                                      </p:tavLst>
                                    </p:anim>
                                    <p:anim calcmode="lin" valueType="num">
                                      <p:cBhvr>
                                        <p:cTn id="54" dur="500"/>
                                        <p:tgtEl>
                                          <p:spTgt spid="5"/>
                                        </p:tgtEl>
                                        <p:attrNameLst>
                                          <p:attrName>ppt_h</p:attrName>
                                        </p:attrNameLst>
                                      </p:cBhvr>
                                      <p:tavLst>
                                        <p:tav tm="0">
                                          <p:val>
                                            <p:strVal val="ppt_h"/>
                                          </p:val>
                                        </p:tav>
                                        <p:tav tm="100000">
                                          <p:val>
                                            <p:fltVal val="0"/>
                                          </p:val>
                                        </p:tav>
                                      </p:tavLst>
                                    </p:anim>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
                                            <p:txEl>
                                              <p:pRg st="4" end="4"/>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584545-FBAC-4CBA-8B69-3A4DB1A928D5}"/>
              </a:ext>
            </a:extLst>
          </p:cNvPr>
          <p:cNvSpPr txBox="1"/>
          <p:nvPr/>
        </p:nvSpPr>
        <p:spPr>
          <a:xfrm>
            <a:off x="0" y="0"/>
            <a:ext cx="12192000" cy="5955476"/>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11:19-21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19  So then those who were scattered because of the persecution that occurred in connection with 	Stephen made their way to Phoenicia and Cyprus and Antioch, speaking the word to no one 	except to Jews alone.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20  But there were some of them, men of Cyprus and Cyrene, who came to Antioch and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began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speaking to the Greeks also, preaching the Lord Jesus.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21  And the hand of the Lord was with them, and a large number who believed turned to the Lord.</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Before Cornelius they taught Jews alone. The news spread very quickly and some were now 	preaching to the Greeks (Gentiles).</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We must stress at this point that there would have been no conversions except the Gospel was 		preached. People need to hear before they can believe and be saved.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15:7; Ro 10:12-15;</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1Cor 3:5-9</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Large numbers of Gentiles believed and turned to the Lord. Turning is an expression meaning 		they returned to God. Heard, believed, repented and been baptized.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2:36-38</a:t>
            </a:r>
          </a:p>
        </p:txBody>
      </p:sp>
      <p:sp>
        <p:nvSpPr>
          <p:cNvPr id="3" name="TextBox 2">
            <a:extLst>
              <a:ext uri="{FF2B5EF4-FFF2-40B4-BE49-F238E27FC236}">
                <a16:creationId xmlns:a16="http://schemas.microsoft.com/office/drawing/2014/main" id="{E35353A1-560E-4AC0-9785-E6DA91F60775}"/>
              </a:ext>
            </a:extLst>
          </p:cNvPr>
          <p:cNvSpPr txBox="1"/>
          <p:nvPr/>
        </p:nvSpPr>
        <p:spPr>
          <a:xfrm>
            <a:off x="0" y="2699129"/>
            <a:ext cx="12192000" cy="2400657"/>
          </a:xfrm>
          <a:prstGeom prst="rect">
            <a:avLst/>
          </a:prstGeom>
          <a:solidFill>
            <a:schemeClr val="accent6">
              <a:lumMod val="20000"/>
              <a:lumOff val="80000"/>
            </a:schemeClr>
          </a:solidFill>
          <a:ln w="57150">
            <a:solidFill>
              <a:srgbClr val="00B050"/>
            </a:solidFill>
          </a:ln>
        </p:spPr>
        <p:txBody>
          <a:bodyPr wrap="square"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REPENT</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Greek NASB Number: 3340 </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Greek Word: </a:t>
            </a:r>
            <a:r>
              <a:rPr kumimoji="0" lang="en-US" sz="24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μετ</a:t>
            </a:r>
            <a:r>
              <a:rPr kumimoji="0" 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ανοέω</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Definition: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change one's mind or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purpose:--</a:t>
            </a:r>
          </a:p>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New American Standard Exhaustive Concordance of the Bible</a:t>
            </a:r>
          </a:p>
        </p:txBody>
      </p:sp>
      <p:sp>
        <p:nvSpPr>
          <p:cNvPr id="4" name="TextBox 3">
            <a:extLst>
              <a:ext uri="{FF2B5EF4-FFF2-40B4-BE49-F238E27FC236}">
                <a16:creationId xmlns:a16="http://schemas.microsoft.com/office/drawing/2014/main" id="{2A28129F-4F21-462F-846C-270E3DACB088}"/>
              </a:ext>
            </a:extLst>
          </p:cNvPr>
          <p:cNvSpPr txBox="1"/>
          <p:nvPr/>
        </p:nvSpPr>
        <p:spPr>
          <a:xfrm>
            <a:off x="0" y="0"/>
            <a:ext cx="12192000" cy="2677656"/>
          </a:xfrm>
          <a:prstGeom prst="rect">
            <a:avLst/>
          </a:prstGeom>
          <a:solidFill>
            <a:schemeClr val="accent6">
              <a:lumMod val="20000"/>
              <a:lumOff val="80000"/>
            </a:schemeClr>
          </a:solidFill>
          <a:ln w="57150">
            <a:solidFill>
              <a:srgbClr val="00B05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2:36-38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36  "Therefore let all the house of Israel know for certain that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God has made Him both Lord and 	Christ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 Jesus whom you crucified."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37  Now when they heard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they were pierced to the heart, and said to Peter and the rest of the 	apostles,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"Brethren, what shall we do?"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38  Peter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said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them,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"Repent, and each of you be baptized in the name of Jesus Christ for the 	forgiveness of your sins;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you will receive the gift of the Holy Spirit. </a:t>
            </a:r>
          </a:p>
        </p:txBody>
      </p:sp>
      <p:sp>
        <p:nvSpPr>
          <p:cNvPr id="5" name="TextBox 4">
            <a:extLst>
              <a:ext uri="{FF2B5EF4-FFF2-40B4-BE49-F238E27FC236}">
                <a16:creationId xmlns:a16="http://schemas.microsoft.com/office/drawing/2014/main" id="{ABEB0108-0935-4394-AE55-B2BED7752F83}"/>
              </a:ext>
            </a:extLst>
          </p:cNvPr>
          <p:cNvSpPr txBox="1"/>
          <p:nvPr/>
        </p:nvSpPr>
        <p:spPr>
          <a:xfrm>
            <a:off x="0" y="4869456"/>
            <a:ext cx="12192000" cy="1569660"/>
          </a:xfrm>
          <a:prstGeom prst="rect">
            <a:avLst/>
          </a:prstGeom>
          <a:solidFill>
            <a:schemeClr val="accent6">
              <a:lumMod val="20000"/>
              <a:lumOff val="80000"/>
            </a:schemeClr>
          </a:solidFill>
          <a:ln w="57150">
            <a:solidFill>
              <a:srgbClr val="00B05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15:7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7  After there had been much debate, Peter stood up and said to them, "Brethren, you know that in the early days God made a choice among you, that by my mouth the Gentiles would hear the word of the gospel and believe. </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F908CC05-88B2-4325-9D04-62DEED2AB4A7}"/>
              </a:ext>
            </a:extLst>
          </p:cNvPr>
          <p:cNvSpPr txBox="1"/>
          <p:nvPr/>
        </p:nvSpPr>
        <p:spPr>
          <a:xfrm>
            <a:off x="0" y="0"/>
            <a:ext cx="12192000" cy="3785652"/>
          </a:xfrm>
          <a:prstGeom prst="rect">
            <a:avLst/>
          </a:prstGeom>
          <a:solidFill>
            <a:schemeClr val="accent6">
              <a:lumMod val="20000"/>
              <a:lumOff val="80000"/>
            </a:schemeClr>
          </a:solidFill>
          <a:ln w="57150">
            <a:solidFill>
              <a:srgbClr val="00B05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10:12-15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For there is no distinction between Jew and Greek; for the same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is Lord of all, abounding 	in riches for all who call on Him;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for "</a:t>
            </a:r>
            <a:r>
              <a:rPr kumimoji="0" lang="en-US" sz="24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WHOEVER WILL CALL ON THE NAME OF THE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 WILL BE SAVED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How then will they call on Him in whom they have not believed? How will they believe in 	Him whom they have not heard? And how will they hear without a preacher?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How will they preach unless they are sent? Just as it is written, "</a:t>
            </a:r>
            <a:r>
              <a:rPr kumimoji="0" lang="en-US" sz="24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HOW BEAUTIFUL ARE 	THE FEET OF THOSE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BRING GOOD NEWS OF GOOD THINGS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6BA9E9DD-1DF1-4304-A481-80035726CA96}"/>
              </a:ext>
            </a:extLst>
          </p:cNvPr>
          <p:cNvSpPr txBox="1"/>
          <p:nvPr/>
        </p:nvSpPr>
        <p:spPr>
          <a:xfrm>
            <a:off x="0" y="0"/>
            <a:ext cx="12192000" cy="3785652"/>
          </a:xfrm>
          <a:prstGeom prst="rect">
            <a:avLst/>
          </a:prstGeom>
          <a:solidFill>
            <a:schemeClr val="accent6">
              <a:lumMod val="20000"/>
              <a:lumOff val="80000"/>
            </a:schemeClr>
          </a:solidFill>
          <a:ln w="57150">
            <a:solidFill>
              <a:srgbClr val="00B05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Corinthians 3:5-9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What then is Apollos? And what is Paul? Servants through whom you believed, even as the 	Lord gave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opportunity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each one.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I planted, Apollos watered, but God was causing the growth.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So then neither the one who plants nor the one who waters is anything, but God who causes the 	growth.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Now he who plants and he who waters are one; but each will receive his own reward according 	to his own labor.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For we are God's fellow workers; you are God's field, God's building.</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9031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childTnLst>
                                    <p:anim calcmode="lin" valueType="num">
                                      <p:cBhvr>
                                        <p:cTn id="21" dur="500"/>
                                        <p:tgtEl>
                                          <p:spTgt spid="5"/>
                                        </p:tgtEl>
                                        <p:attrNameLst>
                                          <p:attrName>ppt_w</p:attrName>
                                        </p:attrNameLst>
                                      </p:cBhvr>
                                      <p:tavLst>
                                        <p:tav tm="0">
                                          <p:val>
                                            <p:strVal val="ppt_w"/>
                                          </p:val>
                                        </p:tav>
                                        <p:tav tm="100000">
                                          <p:val>
                                            <p:fltVal val="0"/>
                                          </p:val>
                                        </p:tav>
                                      </p:tavLst>
                                    </p:anim>
                                    <p:anim calcmode="lin" valueType="num">
                                      <p:cBhvr>
                                        <p:cTn id="22" dur="500"/>
                                        <p:tgtEl>
                                          <p:spTgt spid="5"/>
                                        </p:tgtEl>
                                        <p:attrNameLst>
                                          <p:attrName>ppt_h</p:attrName>
                                        </p:attrNameLst>
                                      </p:cBhvr>
                                      <p:tavLst>
                                        <p:tav tm="0">
                                          <p:val>
                                            <p:strVal val="ppt_h"/>
                                          </p:val>
                                        </p:tav>
                                        <p:tav tm="100000">
                                          <p:val>
                                            <p:fltVal val="0"/>
                                          </p:val>
                                        </p:tav>
                                      </p:tavLst>
                                    </p:anim>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6"/>
                                        </p:tgtEl>
                                        <p:attrNameLst>
                                          <p:attrName>ppt_w</p:attrName>
                                        </p:attrNameLst>
                                      </p:cBhvr>
                                      <p:tavLst>
                                        <p:tav tm="0">
                                          <p:val>
                                            <p:strVal val="ppt_w"/>
                                          </p:val>
                                        </p:tav>
                                        <p:tav tm="100000">
                                          <p:val>
                                            <p:fltVal val="0"/>
                                          </p:val>
                                        </p:tav>
                                      </p:tavLst>
                                    </p:anim>
                                    <p:anim calcmode="lin" valueType="num">
                                      <p:cBhvr>
                                        <p:cTn id="36" dur="500"/>
                                        <p:tgtEl>
                                          <p:spTgt spid="6"/>
                                        </p:tgtEl>
                                        <p:attrNameLst>
                                          <p:attrName>ppt_h</p:attrName>
                                        </p:attrNameLst>
                                      </p:cBhvr>
                                      <p:tavLst>
                                        <p:tav tm="0">
                                          <p:val>
                                            <p:strVal val="ppt_h"/>
                                          </p:val>
                                        </p:tav>
                                        <p:tav tm="100000">
                                          <p:val>
                                            <p:fltVal val="0"/>
                                          </p:val>
                                        </p:tav>
                                      </p:tavLst>
                                    </p:anim>
                                    <p:animEffect transition="out" filter="fade">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Effect transition="in" filter="fade">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7"/>
                                        </p:tgtEl>
                                        <p:attrNameLst>
                                          <p:attrName>ppt_w</p:attrName>
                                        </p:attrNameLst>
                                      </p:cBhvr>
                                      <p:tavLst>
                                        <p:tav tm="0">
                                          <p:val>
                                            <p:strVal val="ppt_w"/>
                                          </p:val>
                                        </p:tav>
                                        <p:tav tm="100000">
                                          <p:val>
                                            <p:fltVal val="0"/>
                                          </p:val>
                                        </p:tav>
                                      </p:tavLst>
                                    </p:anim>
                                    <p:anim calcmode="lin" valueType="num">
                                      <p:cBhvr>
                                        <p:cTn id="50" dur="500"/>
                                        <p:tgtEl>
                                          <p:spTgt spid="7"/>
                                        </p:tgtEl>
                                        <p:attrNameLst>
                                          <p:attrName>ppt_h</p:attrName>
                                        </p:attrNameLst>
                                      </p:cBhvr>
                                      <p:tavLst>
                                        <p:tav tm="0">
                                          <p:val>
                                            <p:strVal val="ppt_h"/>
                                          </p:val>
                                        </p:tav>
                                        <p:tav tm="100000">
                                          <p:val>
                                            <p:fltVal val="0"/>
                                          </p:val>
                                        </p:tav>
                                      </p:tavLst>
                                    </p:anim>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p:cTn id="61" dur="500" fill="hold"/>
                                        <p:tgtEl>
                                          <p:spTgt spid="4"/>
                                        </p:tgtEl>
                                        <p:attrNameLst>
                                          <p:attrName>ppt_w</p:attrName>
                                        </p:attrNameLst>
                                      </p:cBhvr>
                                      <p:tavLst>
                                        <p:tav tm="0">
                                          <p:val>
                                            <p:fltVal val="0"/>
                                          </p:val>
                                        </p:tav>
                                        <p:tav tm="100000">
                                          <p:val>
                                            <p:strVal val="#ppt_w"/>
                                          </p:val>
                                        </p:tav>
                                      </p:tavLst>
                                    </p:anim>
                                    <p:anim calcmode="lin" valueType="num">
                                      <p:cBhvr>
                                        <p:cTn id="62" dur="500" fill="hold"/>
                                        <p:tgtEl>
                                          <p:spTgt spid="4"/>
                                        </p:tgtEl>
                                        <p:attrNameLst>
                                          <p:attrName>ppt_h</p:attrName>
                                        </p:attrNameLst>
                                      </p:cBhvr>
                                      <p:tavLst>
                                        <p:tav tm="0">
                                          <p:val>
                                            <p:fltVal val="0"/>
                                          </p:val>
                                        </p:tav>
                                        <p:tav tm="100000">
                                          <p:val>
                                            <p:strVal val="#ppt_h"/>
                                          </p:val>
                                        </p:tav>
                                      </p:tavLst>
                                    </p:anim>
                                    <p:animEffect transition="in" filter="fade">
                                      <p:cBhvr>
                                        <p:cTn id="63" dur="500"/>
                                        <p:tgtEl>
                                          <p:spTgt spid="4"/>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xit" presetSubtype="32" fill="hold" grpId="1" nodeType="clickEffect">
                                  <p:stCondLst>
                                    <p:cond delay="0"/>
                                  </p:stCondLst>
                                  <p:childTnLst>
                                    <p:anim calcmode="lin" valueType="num">
                                      <p:cBhvr>
                                        <p:cTn id="67" dur="500"/>
                                        <p:tgtEl>
                                          <p:spTgt spid="4"/>
                                        </p:tgtEl>
                                        <p:attrNameLst>
                                          <p:attrName>ppt_w</p:attrName>
                                        </p:attrNameLst>
                                      </p:cBhvr>
                                      <p:tavLst>
                                        <p:tav tm="0">
                                          <p:val>
                                            <p:strVal val="ppt_w"/>
                                          </p:val>
                                        </p:tav>
                                        <p:tav tm="100000">
                                          <p:val>
                                            <p:fltVal val="0"/>
                                          </p:val>
                                        </p:tav>
                                      </p:tavLst>
                                    </p:anim>
                                    <p:anim calcmode="lin" valueType="num">
                                      <p:cBhvr>
                                        <p:cTn id="68" dur="500"/>
                                        <p:tgtEl>
                                          <p:spTgt spid="4"/>
                                        </p:tgtEl>
                                        <p:attrNameLst>
                                          <p:attrName>ppt_h</p:attrName>
                                        </p:attrNameLst>
                                      </p:cBhvr>
                                      <p:tavLst>
                                        <p:tav tm="0">
                                          <p:val>
                                            <p:strVal val="ppt_h"/>
                                          </p:val>
                                        </p:tav>
                                        <p:tav tm="100000">
                                          <p:val>
                                            <p:fltVal val="0"/>
                                          </p:val>
                                        </p:tav>
                                      </p:tavLst>
                                    </p:anim>
                                    <p:animEffect transition="out" filter="fade">
                                      <p:cBhvr>
                                        <p:cTn id="69" dur="500"/>
                                        <p:tgtEl>
                                          <p:spTgt spid="4"/>
                                        </p:tgtEl>
                                      </p:cBhvr>
                                    </p:animEffect>
                                    <p:set>
                                      <p:cBhvr>
                                        <p:cTn id="70" dur="1" fill="hold">
                                          <p:stCondLst>
                                            <p:cond delay="499"/>
                                          </p:stCondLst>
                                        </p:cTn>
                                        <p:tgtEl>
                                          <p:spTgt spid="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3"/>
                                        </p:tgtEl>
                                        <p:attrNameLst>
                                          <p:attrName>style.visibility</p:attrName>
                                        </p:attrNameLst>
                                      </p:cBhvr>
                                      <p:to>
                                        <p:strVal val="visible"/>
                                      </p:to>
                                    </p:set>
                                    <p:anim calcmode="lin" valueType="num">
                                      <p:cBhvr>
                                        <p:cTn id="75" dur="500" fill="hold"/>
                                        <p:tgtEl>
                                          <p:spTgt spid="3"/>
                                        </p:tgtEl>
                                        <p:attrNameLst>
                                          <p:attrName>ppt_w</p:attrName>
                                        </p:attrNameLst>
                                      </p:cBhvr>
                                      <p:tavLst>
                                        <p:tav tm="0">
                                          <p:val>
                                            <p:fltVal val="0"/>
                                          </p:val>
                                        </p:tav>
                                        <p:tav tm="100000">
                                          <p:val>
                                            <p:strVal val="#ppt_w"/>
                                          </p:val>
                                        </p:tav>
                                      </p:tavLst>
                                    </p:anim>
                                    <p:anim calcmode="lin" valueType="num">
                                      <p:cBhvr>
                                        <p:cTn id="76" dur="500" fill="hold"/>
                                        <p:tgtEl>
                                          <p:spTgt spid="3"/>
                                        </p:tgtEl>
                                        <p:attrNameLst>
                                          <p:attrName>ppt_h</p:attrName>
                                        </p:attrNameLst>
                                      </p:cBhvr>
                                      <p:tavLst>
                                        <p:tav tm="0">
                                          <p:val>
                                            <p:fltVal val="0"/>
                                          </p:val>
                                        </p:tav>
                                        <p:tav tm="100000">
                                          <p:val>
                                            <p:strVal val="#ppt_h"/>
                                          </p:val>
                                        </p:tav>
                                      </p:tavLst>
                                    </p:anim>
                                    <p:animEffect transition="in" filter="fade">
                                      <p:cBhvr>
                                        <p:cTn id="77" dur="500"/>
                                        <p:tgtEl>
                                          <p:spTgt spid="3"/>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xit" presetSubtype="32" fill="hold" grpId="1" nodeType="clickEffect">
                                  <p:stCondLst>
                                    <p:cond delay="0"/>
                                  </p:stCondLst>
                                  <p:childTnLst>
                                    <p:anim calcmode="lin" valueType="num">
                                      <p:cBhvr>
                                        <p:cTn id="81" dur="500"/>
                                        <p:tgtEl>
                                          <p:spTgt spid="3"/>
                                        </p:tgtEl>
                                        <p:attrNameLst>
                                          <p:attrName>ppt_w</p:attrName>
                                        </p:attrNameLst>
                                      </p:cBhvr>
                                      <p:tavLst>
                                        <p:tav tm="0">
                                          <p:val>
                                            <p:strVal val="ppt_w"/>
                                          </p:val>
                                        </p:tav>
                                        <p:tav tm="100000">
                                          <p:val>
                                            <p:fltVal val="0"/>
                                          </p:val>
                                        </p:tav>
                                      </p:tavLst>
                                    </p:anim>
                                    <p:anim calcmode="lin" valueType="num">
                                      <p:cBhvr>
                                        <p:cTn id="82" dur="500"/>
                                        <p:tgtEl>
                                          <p:spTgt spid="3"/>
                                        </p:tgtEl>
                                        <p:attrNameLst>
                                          <p:attrName>ppt_h</p:attrName>
                                        </p:attrNameLst>
                                      </p:cBhvr>
                                      <p:tavLst>
                                        <p:tav tm="0">
                                          <p:val>
                                            <p:strVal val="ppt_h"/>
                                          </p:val>
                                        </p:tav>
                                        <p:tav tm="100000">
                                          <p:val>
                                            <p:fltVal val="0"/>
                                          </p:val>
                                        </p:tav>
                                      </p:tavLst>
                                    </p:anim>
                                    <p:animEffect transition="out" filter="fade">
                                      <p:cBhvr>
                                        <p:cTn id="83" dur="500"/>
                                        <p:tgtEl>
                                          <p:spTgt spid="3"/>
                                        </p:tgtEl>
                                      </p:cBhvr>
                                    </p:animEffect>
                                    <p:set>
                                      <p:cBhvr>
                                        <p:cTn id="8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584545-FBAC-4CBA-8B69-3A4DB1A928D5}"/>
              </a:ext>
            </a:extLst>
          </p:cNvPr>
          <p:cNvSpPr txBox="1"/>
          <p:nvPr/>
        </p:nvSpPr>
        <p:spPr>
          <a:xfrm>
            <a:off x="0" y="0"/>
            <a:ext cx="12192000" cy="6924973"/>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11:22-26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22  The news about them reached the ears of the church at Jerusalem, and they sent Barnabas off 	to Antioch.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23  Then when he arrived and witnessed the grace of God, he rejoiced and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began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to encourage 	them all with resolute heart to remain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true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to the Lord;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24  for he was a good man, and full of the Holy Spirit and of faith. And considerable numbers 	were brought to the Lord.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25  And he left for Tarsus to look for Saul;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26  and when he had found him, he brought him to Antioch. And for an entire year they met with 	the church and taught considerable numbers; and the disciples were first called Christians in 	Antioch.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Barnabas sent to Antioch: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11:20-21;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 witnessed the grace of God, encouraging them: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13:43; 20:24, 32; 4:36-37;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ood man, full of the Holy Spirit and faith:</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Lk 14:1; Acts 6:3; 7:55</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Called Christians first at Antioch - Why: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They were taught by knowledgeable faithful men – 	To conform to Christ’s image: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Acts 20:20-21, 26-27; Ro 1:16-17</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221E5BB7-469D-44EA-98FD-2F33FDD34F7F}"/>
                  </a:ext>
                </a:extLst>
              </p:cNvPr>
              <p:cNvGraphicFramePr>
                <a:graphicFrameLocks noChangeAspect="1"/>
              </p:cNvGraphicFramePr>
              <p:nvPr/>
            </p:nvGraphicFramePr>
            <p:xfrm>
              <a:off x="6109638" y="4335582"/>
              <a:ext cx="504084" cy="283547"/>
            </p:xfrm>
            <a:graphic>
              <a:graphicData uri="http://schemas.microsoft.com/office/powerpoint/2016/slidezoom">
                <pslz:sldZm>
                  <pslz:sldZmObj sldId="4825" cId="1317738943">
                    <pslz:zmPr id="{E540B2D1-AD0F-46B9-9C9A-A499FB1D4495}" returnToParent="0" transitionDur="1000">
                      <p166:blipFill xmlns:p166="http://schemas.microsoft.com/office/powerpoint/2016/6/main">
                        <a:blip r:embed="rId3"/>
                        <a:stretch>
                          <a:fillRect/>
                        </a:stretch>
                      </p166:blipFill>
                      <p166:spPr xmlns:p166="http://schemas.microsoft.com/office/powerpoint/2016/6/main">
                        <a:xfrm>
                          <a:off x="0" y="0"/>
                          <a:ext cx="504084" cy="283547"/>
                        </a:xfrm>
                        <a:prstGeom prst="rect">
                          <a:avLst/>
                        </a:prstGeom>
                        <a:ln w="3175">
                          <a:solidFill>
                            <a:prstClr val="ltGray"/>
                          </a:solidFill>
                        </a:ln>
                      </p166:spPr>
                    </pslz:zmPr>
                  </pslz:sldZmObj>
                </pslz:sldZm>
              </a:graphicData>
            </a:graphic>
          </p:graphicFrame>
        </mc:Choice>
        <mc:Fallback xmlns="">
          <p:pic>
            <p:nvPicPr>
              <p:cNvPr id="4" name="Slide Zoom 3">
                <a:extLst>
                  <a:ext uri="{FF2B5EF4-FFF2-40B4-BE49-F238E27FC236}">
                    <a16:creationId xmlns:a16="http://schemas.microsoft.com/office/drawing/2014/main" id="{221E5BB7-469D-44EA-98FD-2F33FDD34F7F}"/>
                  </a:ext>
                </a:extLst>
              </p:cNvPr>
              <p:cNvPicPr>
                <a:picLocks noGrp="1" noRot="1" noChangeAspect="1" noMove="1" noResize="1" noEditPoints="1" noAdjustHandles="1" noChangeArrowheads="1" noChangeShapeType="1"/>
              </p:cNvPicPr>
              <p:nvPr/>
            </p:nvPicPr>
            <p:blipFill>
              <a:blip r:embed="rId4"/>
              <a:stretch>
                <a:fillRect/>
              </a:stretch>
            </p:blipFill>
            <p:spPr>
              <a:xfrm>
                <a:off x="6109638" y="4335582"/>
                <a:ext cx="504084" cy="283547"/>
              </a:xfrm>
              <a:prstGeom prst="rect">
                <a:avLst/>
              </a:prstGeom>
              <a:ln w="3175">
                <a:solidFill>
                  <a:prstClr val="ltGray"/>
                </a:solidFill>
              </a:ln>
            </p:spPr>
          </p:pic>
        </mc:Fallback>
      </mc:AlternateContent>
      <p:sp>
        <p:nvSpPr>
          <p:cNvPr id="5" name="TextBox 4">
            <a:extLst>
              <a:ext uri="{FF2B5EF4-FFF2-40B4-BE49-F238E27FC236}">
                <a16:creationId xmlns:a16="http://schemas.microsoft.com/office/drawing/2014/main" id="{575C7EBD-4F70-4DA4-83C2-452EBCF74276}"/>
              </a:ext>
            </a:extLst>
          </p:cNvPr>
          <p:cNvSpPr txBox="1"/>
          <p:nvPr/>
        </p:nvSpPr>
        <p:spPr>
          <a:xfrm>
            <a:off x="0" y="5314449"/>
            <a:ext cx="12192000" cy="1569660"/>
          </a:xfrm>
          <a:prstGeom prst="rect">
            <a:avLst/>
          </a:prstGeom>
          <a:solidFill>
            <a:schemeClr val="accent6">
              <a:lumMod val="20000"/>
              <a:lumOff val="80000"/>
            </a:schemeClr>
          </a:solidFill>
          <a:ln w="57150">
            <a:solidFill>
              <a:srgbClr val="00B05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4:36-37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36  Now Joseph, a Levite of Cyprian birth, who was also called Barnabas by the apostles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which 	translated means Son of Encouragement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37  and who owned a tract of land, sold it and brought the money and laid it at the apostles' feet.</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5DC24918-6551-4402-A89E-4533F1DB4DEE}"/>
              </a:ext>
            </a:extLst>
          </p:cNvPr>
          <p:cNvSpPr txBox="1"/>
          <p:nvPr/>
        </p:nvSpPr>
        <p:spPr>
          <a:xfrm>
            <a:off x="0" y="32268"/>
            <a:ext cx="12192000" cy="6001643"/>
          </a:xfrm>
          <a:prstGeom prst="rect">
            <a:avLst/>
          </a:prstGeom>
          <a:solidFill>
            <a:schemeClr val="accent6">
              <a:lumMod val="20000"/>
              <a:lumOff val="80000"/>
            </a:schemeClr>
          </a:solidFill>
          <a:ln w="57150">
            <a:solidFill>
              <a:srgbClr val="00B05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20:20-21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how I did not shrink from declaring to you anything that was profitable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teaching you 	publicly and from house to house,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  solemnly testifying to both Jews and Greeks of repentance toward God and faith in our Lord 	Jesus Christ.</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20:26-27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26  "Therefore, I testify to you this day that I am innocent of the blood of all men.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27  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I did not shrink from declaring to you the whole purpose of God. </a:t>
            </a: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1:16-17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For I am not ashamed of the gospel, for it is the power of God for salvation to everyone who 	believes, to the Jew first and also to the Greek.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For in it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righteousness of God is revealed from faith to faith; as it is written, "</a:t>
            </a:r>
            <a:r>
              <a:rPr kumimoji="0" lang="en-US" sz="24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BUT THE 	RIGHTEOUS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SHALL LIVE BY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FAITH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BDAF8B7B-9ECD-4812-9F39-147101E740A3}"/>
                  </a:ext>
                </a:extLst>
              </p:cNvPr>
              <p:cNvGraphicFramePr>
                <a:graphicFrameLocks noChangeAspect="1"/>
              </p:cNvGraphicFramePr>
              <p:nvPr/>
            </p:nvGraphicFramePr>
            <p:xfrm>
              <a:off x="11117942" y="4850821"/>
              <a:ext cx="594222" cy="334250"/>
            </p:xfrm>
            <a:graphic>
              <a:graphicData uri="http://schemas.microsoft.com/office/powerpoint/2016/slidezoom">
                <pslz:sldZm>
                  <pslz:sldZmObj sldId="4822" cId="1160021357">
                    <pslz:zmPr id="{CACD5022-FA81-45F5-975B-6947275ECD43}" returnToParent="0" transitionDur="1000">
                      <p166:blipFill xmlns:p166="http://schemas.microsoft.com/office/powerpoint/2016/6/main">
                        <a:blip r:embed="rId5"/>
                        <a:stretch>
                          <a:fillRect/>
                        </a:stretch>
                      </p166:blipFill>
                      <p166:spPr xmlns:p166="http://schemas.microsoft.com/office/powerpoint/2016/6/main">
                        <a:xfrm>
                          <a:off x="0" y="0"/>
                          <a:ext cx="594222" cy="334250"/>
                        </a:xfrm>
                        <a:prstGeom prst="rect">
                          <a:avLst/>
                        </a:prstGeom>
                        <a:ln w="3175">
                          <a:solidFill>
                            <a:prstClr val="ltGray"/>
                          </a:solidFill>
                        </a:ln>
                      </p166:spPr>
                    </pslz:zmPr>
                  </pslz:sldZmObj>
                </pslz:sldZm>
              </a:graphicData>
            </a:graphic>
          </p:graphicFrame>
        </mc:Choice>
        <mc:Fallback xmlns="">
          <p:pic>
            <p:nvPicPr>
              <p:cNvPr id="11" name="Slide Zoom 10">
                <a:extLst>
                  <a:ext uri="{FF2B5EF4-FFF2-40B4-BE49-F238E27FC236}">
                    <a16:creationId xmlns:a16="http://schemas.microsoft.com/office/drawing/2014/main" id="{BDAF8B7B-9ECD-4812-9F39-147101E740A3}"/>
                  </a:ext>
                </a:extLst>
              </p:cNvPr>
              <p:cNvPicPr>
                <a:picLocks noGrp="1" noRot="1" noChangeAspect="1" noMove="1" noResize="1" noEditPoints="1" noAdjustHandles="1" noChangeArrowheads="1" noChangeShapeType="1"/>
              </p:cNvPicPr>
              <p:nvPr/>
            </p:nvPicPr>
            <p:blipFill>
              <a:blip r:embed="rId6"/>
              <a:stretch>
                <a:fillRect/>
              </a:stretch>
            </p:blipFill>
            <p:spPr>
              <a:xfrm>
                <a:off x="11117942" y="4850821"/>
                <a:ext cx="594222" cy="334250"/>
              </a:xfrm>
              <a:prstGeom prst="rect">
                <a:avLst/>
              </a:prstGeom>
              <a:ln w="3175">
                <a:solidFill>
                  <a:prstClr val="ltGray"/>
                </a:solidFill>
              </a:ln>
            </p:spPr>
          </p:pic>
        </mc:Fallback>
      </mc:AlternateContent>
      <p:sp>
        <p:nvSpPr>
          <p:cNvPr id="6" name="TextBox 5">
            <a:extLst>
              <a:ext uri="{FF2B5EF4-FFF2-40B4-BE49-F238E27FC236}">
                <a16:creationId xmlns:a16="http://schemas.microsoft.com/office/drawing/2014/main" id="{0DFE50E6-BD39-4FA7-8CB0-7261CC200413}"/>
              </a:ext>
            </a:extLst>
          </p:cNvPr>
          <p:cNvSpPr txBox="1"/>
          <p:nvPr/>
        </p:nvSpPr>
        <p:spPr>
          <a:xfrm>
            <a:off x="0" y="32268"/>
            <a:ext cx="12192000" cy="5262979"/>
          </a:xfrm>
          <a:prstGeom prst="rect">
            <a:avLst/>
          </a:prstGeom>
          <a:solidFill>
            <a:schemeClr val="accent6">
              <a:lumMod val="20000"/>
              <a:lumOff val="80000"/>
            </a:schemeClr>
          </a:solidFill>
          <a:ln w="57150">
            <a:solidFill>
              <a:srgbClr val="00B05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13:43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43  Now when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meeting of</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synagogue had broken up, many of the Jews and of the God-	fearing proselytes followed Paul and Barnabas, who, speaking to them, were urging them to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continue in the grace of God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274320" rtl="0" eaLnBrk="1" fontAlgn="auto" latinLnBrk="0" hangingPunct="1">
              <a:lnSpc>
                <a:spcPct val="100000"/>
              </a:lnSpc>
              <a:spcBef>
                <a:spcPts val="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20:24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24  "But I do not consider my life of any account as dear to myself, so that I may finish my course 	and the ministry which I received from the Lord Jesus,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to testify solemnly of the gospel of the 	grace of God.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20:32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32  "And now I commend you to God and to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word of His grace, which is able to build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up 	and to give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 inheritance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among all those who are sanctified.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04875176-1BF8-4BD8-8568-50B9A9888E26}"/>
              </a:ext>
            </a:extLst>
          </p:cNvPr>
          <p:cNvSpPr txBox="1"/>
          <p:nvPr/>
        </p:nvSpPr>
        <p:spPr>
          <a:xfrm>
            <a:off x="0" y="4804229"/>
            <a:ext cx="12192000" cy="1569660"/>
          </a:xfrm>
          <a:prstGeom prst="rect">
            <a:avLst/>
          </a:prstGeom>
          <a:solidFill>
            <a:schemeClr val="accent6">
              <a:lumMod val="20000"/>
              <a:lumOff val="80000"/>
            </a:schemeClr>
          </a:solidFill>
          <a:ln w="57150">
            <a:solidFill>
              <a:srgbClr val="00B05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11:20-21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there were some of them, men of Cyprus and Cyrene,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who came to Antioch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began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speaking to the Greeks also, preaching the Lord Jesus.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the hand of the Lord was with them, and a large number who believed turned to the Lord. </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FE8729EC-6712-4B12-8917-5AF1F9692308}"/>
              </a:ext>
            </a:extLst>
          </p:cNvPr>
          <p:cNvSpPr txBox="1"/>
          <p:nvPr/>
        </p:nvSpPr>
        <p:spPr>
          <a:xfrm>
            <a:off x="0" y="32268"/>
            <a:ext cx="12192000" cy="5262979"/>
          </a:xfrm>
          <a:prstGeom prst="rect">
            <a:avLst/>
          </a:prstGeom>
          <a:solidFill>
            <a:schemeClr val="accent6">
              <a:lumMod val="20000"/>
              <a:lumOff val="80000"/>
            </a:schemeClr>
          </a:solidFill>
          <a:ln w="57150">
            <a:solidFill>
              <a:srgbClr val="00B05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Luke 4:1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Jesus,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full of the Holy Spirit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returned from the Jordan and was led around by the 	Spirit in the wilderness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6:3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"Therefore, brethren, select from among you seven men of good reputation,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full of 	the Spirit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of wisdom, whom we may put in charge of this task.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7:55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But being full of the Holy Spirit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he gazed intently into heaven and saw the glory 	of God, and Jesus standing at the right hand of God; </a:t>
            </a:r>
          </a:p>
        </p:txBody>
      </p:sp>
    </p:spTree>
    <p:extLst>
      <p:ext uri="{BB962C8B-B14F-4D97-AF65-F5344CB8AC3E}">
        <p14:creationId xmlns:p14="http://schemas.microsoft.com/office/powerpoint/2010/main" val="393608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xit" presetSubtype="32" fill="hold" grpId="1" nodeType="clickEffect">
                                  <p:stCondLst>
                                    <p:cond delay="0"/>
                                  </p:stCondLst>
                                  <p:childTnLst>
                                    <p:anim calcmode="lin" valueType="num">
                                      <p:cBhvr>
                                        <p:cTn id="19" dur="500"/>
                                        <p:tgtEl>
                                          <p:spTgt spid="9"/>
                                        </p:tgtEl>
                                        <p:attrNameLst>
                                          <p:attrName>ppt_w</p:attrName>
                                        </p:attrNameLst>
                                      </p:cBhvr>
                                      <p:tavLst>
                                        <p:tav tm="0">
                                          <p:val>
                                            <p:strVal val="ppt_w"/>
                                          </p:val>
                                        </p:tav>
                                        <p:tav tm="100000">
                                          <p:val>
                                            <p:fltVal val="0"/>
                                          </p:val>
                                        </p:tav>
                                      </p:tavLst>
                                    </p:anim>
                                    <p:anim calcmode="lin" valueType="num">
                                      <p:cBhvr>
                                        <p:cTn id="20" dur="500"/>
                                        <p:tgtEl>
                                          <p:spTgt spid="9"/>
                                        </p:tgtEl>
                                        <p:attrNameLst>
                                          <p:attrName>ppt_h</p:attrName>
                                        </p:attrNameLst>
                                      </p:cBhvr>
                                      <p:tavLst>
                                        <p:tav tm="0">
                                          <p:val>
                                            <p:strVal val="ppt_h"/>
                                          </p:val>
                                        </p:tav>
                                        <p:tav tm="100000">
                                          <p:val>
                                            <p:fltVal val="0"/>
                                          </p:val>
                                        </p:tav>
                                      </p:tavLst>
                                    </p:anim>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grpId="1" nodeType="clickEffect">
                                  <p:stCondLst>
                                    <p:cond delay="0"/>
                                  </p:stCondLst>
                                  <p:childTnLst>
                                    <p:anim calcmode="lin" valueType="num">
                                      <p:cBhvr>
                                        <p:cTn id="39" dur="500"/>
                                        <p:tgtEl>
                                          <p:spTgt spid="6"/>
                                        </p:tgtEl>
                                        <p:attrNameLst>
                                          <p:attrName>ppt_w</p:attrName>
                                        </p:attrNameLst>
                                      </p:cBhvr>
                                      <p:tavLst>
                                        <p:tav tm="0">
                                          <p:val>
                                            <p:strVal val="ppt_w"/>
                                          </p:val>
                                        </p:tav>
                                        <p:tav tm="100000">
                                          <p:val>
                                            <p:fltVal val="0"/>
                                          </p:val>
                                        </p:tav>
                                      </p:tavLst>
                                    </p:anim>
                                    <p:anim calcmode="lin" valueType="num">
                                      <p:cBhvr>
                                        <p:cTn id="40" dur="500"/>
                                        <p:tgtEl>
                                          <p:spTgt spid="6"/>
                                        </p:tgtEl>
                                        <p:attrNameLst>
                                          <p:attrName>ppt_h</p:attrName>
                                        </p:attrNameLst>
                                      </p:cBhvr>
                                      <p:tavLst>
                                        <p:tav tm="0">
                                          <p:val>
                                            <p:strVal val="ppt_h"/>
                                          </p:val>
                                        </p:tav>
                                        <p:tav tm="100000">
                                          <p:val>
                                            <p:fltVal val="0"/>
                                          </p:val>
                                        </p:tav>
                                      </p:tavLst>
                                    </p:anim>
                                    <p:animEffect transition="out" filter="fade">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1" nodeType="clickEffect">
                                  <p:stCondLst>
                                    <p:cond delay="0"/>
                                  </p:stCondLst>
                                  <p:childTnLst>
                                    <p:anim calcmode="lin" valueType="num">
                                      <p:cBhvr>
                                        <p:cTn id="53" dur="500"/>
                                        <p:tgtEl>
                                          <p:spTgt spid="5"/>
                                        </p:tgtEl>
                                        <p:attrNameLst>
                                          <p:attrName>ppt_w</p:attrName>
                                        </p:attrNameLst>
                                      </p:cBhvr>
                                      <p:tavLst>
                                        <p:tav tm="0">
                                          <p:val>
                                            <p:strVal val="ppt_w"/>
                                          </p:val>
                                        </p:tav>
                                        <p:tav tm="100000">
                                          <p:val>
                                            <p:fltVal val="0"/>
                                          </p:val>
                                        </p:tav>
                                      </p:tavLst>
                                    </p:anim>
                                    <p:anim calcmode="lin" valueType="num">
                                      <p:cBhvr>
                                        <p:cTn id="54" dur="500"/>
                                        <p:tgtEl>
                                          <p:spTgt spid="5"/>
                                        </p:tgtEl>
                                        <p:attrNameLst>
                                          <p:attrName>ppt_h</p:attrName>
                                        </p:attrNameLst>
                                      </p:cBhvr>
                                      <p:tavLst>
                                        <p:tav tm="0">
                                          <p:val>
                                            <p:strVal val="ppt_h"/>
                                          </p:val>
                                        </p:tav>
                                        <p:tav tm="100000">
                                          <p:val>
                                            <p:fltVal val="0"/>
                                          </p:val>
                                        </p:tav>
                                      </p:tavLst>
                                    </p:anim>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p:cTn id="65" dur="500" fill="hold"/>
                                        <p:tgtEl>
                                          <p:spTgt spid="12"/>
                                        </p:tgtEl>
                                        <p:attrNameLst>
                                          <p:attrName>ppt_w</p:attrName>
                                        </p:attrNameLst>
                                      </p:cBhvr>
                                      <p:tavLst>
                                        <p:tav tm="0">
                                          <p:val>
                                            <p:fltVal val="0"/>
                                          </p:val>
                                        </p:tav>
                                        <p:tav tm="100000">
                                          <p:val>
                                            <p:strVal val="#ppt_w"/>
                                          </p:val>
                                        </p:tav>
                                      </p:tavLst>
                                    </p:anim>
                                    <p:anim calcmode="lin" valueType="num">
                                      <p:cBhvr>
                                        <p:cTn id="66" dur="500" fill="hold"/>
                                        <p:tgtEl>
                                          <p:spTgt spid="12"/>
                                        </p:tgtEl>
                                        <p:attrNameLst>
                                          <p:attrName>ppt_h</p:attrName>
                                        </p:attrNameLst>
                                      </p:cBhvr>
                                      <p:tavLst>
                                        <p:tav tm="0">
                                          <p:val>
                                            <p:fltVal val="0"/>
                                          </p:val>
                                        </p:tav>
                                        <p:tav tm="100000">
                                          <p:val>
                                            <p:strVal val="#ppt_h"/>
                                          </p:val>
                                        </p:tav>
                                      </p:tavLst>
                                    </p:anim>
                                    <p:animEffect transition="in" filter="fade">
                                      <p:cBhvr>
                                        <p:cTn id="67" dur="500"/>
                                        <p:tgtEl>
                                          <p:spTgt spid="12"/>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xit" presetSubtype="32" fill="hold" grpId="1" nodeType="clickEffect">
                                  <p:stCondLst>
                                    <p:cond delay="0"/>
                                  </p:stCondLst>
                                  <p:childTnLst>
                                    <p:anim calcmode="lin" valueType="num">
                                      <p:cBhvr>
                                        <p:cTn id="71" dur="500"/>
                                        <p:tgtEl>
                                          <p:spTgt spid="12"/>
                                        </p:tgtEl>
                                        <p:attrNameLst>
                                          <p:attrName>ppt_w</p:attrName>
                                        </p:attrNameLst>
                                      </p:cBhvr>
                                      <p:tavLst>
                                        <p:tav tm="0">
                                          <p:val>
                                            <p:strVal val="ppt_w"/>
                                          </p:val>
                                        </p:tav>
                                        <p:tav tm="100000">
                                          <p:val>
                                            <p:fltVal val="0"/>
                                          </p:val>
                                        </p:tav>
                                      </p:tavLst>
                                    </p:anim>
                                    <p:anim calcmode="lin" valueType="num">
                                      <p:cBhvr>
                                        <p:cTn id="72" dur="500"/>
                                        <p:tgtEl>
                                          <p:spTgt spid="12"/>
                                        </p:tgtEl>
                                        <p:attrNameLst>
                                          <p:attrName>ppt_h</p:attrName>
                                        </p:attrNameLst>
                                      </p:cBhvr>
                                      <p:tavLst>
                                        <p:tav tm="0">
                                          <p:val>
                                            <p:strVal val="ppt_h"/>
                                          </p:val>
                                        </p:tav>
                                        <p:tav tm="100000">
                                          <p:val>
                                            <p:fltVal val="0"/>
                                          </p:val>
                                        </p:tav>
                                      </p:tavLst>
                                    </p:anim>
                                    <p:animEffect transition="out" filter="fade">
                                      <p:cBhvr>
                                        <p:cTn id="73" dur="500"/>
                                        <p:tgtEl>
                                          <p:spTgt spid="12"/>
                                        </p:tgtEl>
                                      </p:cBhvr>
                                    </p:animEffect>
                                    <p:set>
                                      <p:cBhvr>
                                        <p:cTn id="74" dur="1" fill="hold">
                                          <p:stCondLst>
                                            <p:cond delay="499"/>
                                          </p:stCondLst>
                                        </p:cTn>
                                        <p:tgtEl>
                                          <p:spTgt spid="12"/>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7"/>
                                        </p:tgtEl>
                                        <p:attrNameLst>
                                          <p:attrName>style.visibility</p:attrName>
                                        </p:attrNameLst>
                                      </p:cBhvr>
                                      <p:to>
                                        <p:strVal val="visible"/>
                                      </p:to>
                                    </p:set>
                                    <p:anim calcmode="lin" valueType="num">
                                      <p:cBhvr>
                                        <p:cTn id="83" dur="500" fill="hold"/>
                                        <p:tgtEl>
                                          <p:spTgt spid="7"/>
                                        </p:tgtEl>
                                        <p:attrNameLst>
                                          <p:attrName>ppt_w</p:attrName>
                                        </p:attrNameLst>
                                      </p:cBhvr>
                                      <p:tavLst>
                                        <p:tav tm="0">
                                          <p:val>
                                            <p:fltVal val="0"/>
                                          </p:val>
                                        </p:tav>
                                        <p:tav tm="100000">
                                          <p:val>
                                            <p:strVal val="#ppt_w"/>
                                          </p:val>
                                        </p:tav>
                                      </p:tavLst>
                                    </p:anim>
                                    <p:anim calcmode="lin" valueType="num">
                                      <p:cBhvr>
                                        <p:cTn id="84" dur="500" fill="hold"/>
                                        <p:tgtEl>
                                          <p:spTgt spid="7"/>
                                        </p:tgtEl>
                                        <p:attrNameLst>
                                          <p:attrName>ppt_h</p:attrName>
                                        </p:attrNameLst>
                                      </p:cBhvr>
                                      <p:tavLst>
                                        <p:tav tm="0">
                                          <p:val>
                                            <p:fltVal val="0"/>
                                          </p:val>
                                        </p:tav>
                                        <p:tav tm="100000">
                                          <p:val>
                                            <p:strVal val="#ppt_h"/>
                                          </p:val>
                                        </p:tav>
                                      </p:tavLst>
                                    </p:anim>
                                    <p:animEffect transition="in" filter="fade">
                                      <p:cBhvr>
                                        <p:cTn id="85" dur="500"/>
                                        <p:tgtEl>
                                          <p:spTgt spid="7"/>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xit" presetSubtype="32" fill="hold" grpId="1" nodeType="clickEffect">
                                  <p:stCondLst>
                                    <p:cond delay="0"/>
                                  </p:stCondLst>
                                  <p:childTnLst>
                                    <p:anim calcmode="lin" valueType="num">
                                      <p:cBhvr>
                                        <p:cTn id="89" dur="500"/>
                                        <p:tgtEl>
                                          <p:spTgt spid="7"/>
                                        </p:tgtEl>
                                        <p:attrNameLst>
                                          <p:attrName>ppt_w</p:attrName>
                                        </p:attrNameLst>
                                      </p:cBhvr>
                                      <p:tavLst>
                                        <p:tav tm="0">
                                          <p:val>
                                            <p:strVal val="ppt_w"/>
                                          </p:val>
                                        </p:tav>
                                        <p:tav tm="100000">
                                          <p:val>
                                            <p:fltVal val="0"/>
                                          </p:val>
                                        </p:tav>
                                      </p:tavLst>
                                    </p:anim>
                                    <p:anim calcmode="lin" valueType="num">
                                      <p:cBhvr>
                                        <p:cTn id="90" dur="500"/>
                                        <p:tgtEl>
                                          <p:spTgt spid="7"/>
                                        </p:tgtEl>
                                        <p:attrNameLst>
                                          <p:attrName>ppt_h</p:attrName>
                                        </p:attrNameLst>
                                      </p:cBhvr>
                                      <p:tavLst>
                                        <p:tav tm="0">
                                          <p:val>
                                            <p:strVal val="ppt_h"/>
                                          </p:val>
                                        </p:tav>
                                        <p:tav tm="100000">
                                          <p:val>
                                            <p:fltVal val="0"/>
                                          </p:val>
                                        </p:tav>
                                      </p:tavLst>
                                    </p:anim>
                                    <p:animEffect transition="out" filter="fade">
                                      <p:cBhvr>
                                        <p:cTn id="91" dur="500"/>
                                        <p:tgtEl>
                                          <p:spTgt spid="7"/>
                                        </p:tgtEl>
                                      </p:cBhvr>
                                    </p:animEffect>
                                    <p:set>
                                      <p:cBhvr>
                                        <p:cTn id="9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6" grpId="0" animBg="1"/>
      <p:bldP spid="6" grpId="1" animBg="1"/>
      <p:bldP spid="9" grpId="0" animBg="1"/>
      <p:bldP spid="9" grpId="1" animBg="1"/>
      <p:bldP spid="12" grpId="0" animBg="1"/>
      <p:bldP spid="12" grpId="1"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584545-FBAC-4CBA-8B69-3A4DB1A928D5}"/>
              </a:ext>
            </a:extLst>
          </p:cNvPr>
          <p:cNvSpPr txBox="1"/>
          <p:nvPr/>
        </p:nvSpPr>
        <p:spPr>
          <a:xfrm>
            <a:off x="0" y="0"/>
            <a:ext cx="12192000" cy="6924973"/>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11:27-30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27  Now at this time some prophets came down from Jerusalem to Antioch.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28  One of them named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Agabus</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stood up and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began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to indicate by the Spirit that there would 	certainly be a great famine all over the world. And this took place in the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reign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of Claudius.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29  And in the proportion that any of the disciples had means, each of them determined to send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contribution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for the relief of the brethren living in Judea.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30  And this they did, sending it in charge of Barnabas and Saul to the elders.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The early church was a benevolent toward their brethren in need:</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 famine came in the days of Claudius. This created the need in the church/churches in 				Judea. The Jerusalem church in particular would have had such a need because of the unique 		circumstances that existed there after Pentecost.</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In proportion to their means the disciples determined to send relief. Each disciple, according 		to their ability, gave specifically for this need of benevolence.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2Cor 8:1-5, 11-15;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Ro 15:26-27; 1Cor 9:11</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The funds were given to trusted members, Paul and Barnabas, who then took the funds and 			gave them to the elders of the church/churches in need.</a:t>
            </a:r>
          </a:p>
        </p:txBody>
      </p:sp>
      <p:sp>
        <p:nvSpPr>
          <p:cNvPr id="3" name="TextBox 2">
            <a:extLst>
              <a:ext uri="{FF2B5EF4-FFF2-40B4-BE49-F238E27FC236}">
                <a16:creationId xmlns:a16="http://schemas.microsoft.com/office/drawing/2014/main" id="{CEDBFBDC-9ABB-4212-B1A8-F9D6C2A37E52}"/>
              </a:ext>
            </a:extLst>
          </p:cNvPr>
          <p:cNvSpPr txBox="1"/>
          <p:nvPr/>
        </p:nvSpPr>
        <p:spPr>
          <a:xfrm>
            <a:off x="0" y="0"/>
            <a:ext cx="12192000" cy="4493538"/>
          </a:xfrm>
          <a:prstGeom prst="rect">
            <a:avLst/>
          </a:prstGeom>
          <a:solidFill>
            <a:schemeClr val="accent6">
              <a:lumMod val="20000"/>
              <a:lumOff val="80000"/>
            </a:schemeClr>
          </a:solidFill>
          <a:ln w="57150">
            <a:solidFill>
              <a:srgbClr val="00B05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b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Corinthians 8:11-15 (NASB)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But now finish doing it also, so that just as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there was</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readiness to desire it, so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there 	may be</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also the completion of it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by your ability.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For if the readiness is present,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it is acceptable according to what </a:t>
            </a:r>
            <a:r>
              <a:rPr kumimoji="0" lang="en-US" sz="26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person</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has, not 	according to what he does not have.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a:t>
            </a:r>
            <a:r>
              <a:rPr kumimoji="0" lang="en-US" sz="26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this</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is not for the ease of others </a:t>
            </a:r>
            <a:r>
              <a:rPr kumimoji="0" lang="en-US" sz="26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for your affliction, but by way of equality—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this present time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your abundance </a:t>
            </a:r>
            <a:r>
              <a:rPr kumimoji="0" lang="en-US" sz="26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being a supply</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for their need</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 that their 	abundance also may become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supply</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your need, that there may be equality;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as it is written, "</a:t>
            </a:r>
            <a:r>
              <a:rPr kumimoji="0" lang="en-US" sz="26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 WHO</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gathered</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MUCH DID NOT HAVE TOO MUCH</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HE 	WHO</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gathered</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LITTLE HAD NO LACK</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4C7CAE58-5D5B-4390-BE0D-CCF23BEEB419}"/>
              </a:ext>
            </a:extLst>
          </p:cNvPr>
          <p:cNvSpPr txBox="1"/>
          <p:nvPr/>
        </p:nvSpPr>
        <p:spPr>
          <a:xfrm>
            <a:off x="0" y="43542"/>
            <a:ext cx="12192000" cy="4493538"/>
          </a:xfrm>
          <a:prstGeom prst="rect">
            <a:avLst/>
          </a:prstGeom>
          <a:solidFill>
            <a:schemeClr val="accent6">
              <a:lumMod val="20000"/>
              <a:lumOff val="80000"/>
            </a:schemeClr>
          </a:solidFill>
          <a:ln w="57150">
            <a:solidFill>
              <a:srgbClr val="00B05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2 Corinthians 8:1-5 (NASB)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30000" noProof="0" dirty="0">
                <a:ln>
                  <a:noFill/>
                </a:ln>
                <a:solidFill>
                  <a:prstClr val="black"/>
                </a:solidFill>
                <a:effectLst/>
                <a:uLnTx/>
                <a:uFillTx/>
                <a:latin typeface="Calibri" panose="020F0502020204030204"/>
                <a:ea typeface="+mn-ea"/>
                <a:cs typeface="+mn-cs"/>
              </a:rPr>
              <a:t>1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Now, brethren, we </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wish to</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make known to you the grace of God which has been given 	in the churches of Macedonia,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30000" noProof="0" dirty="0">
                <a:ln>
                  <a:noFill/>
                </a:ln>
                <a:solidFill>
                  <a:prstClr val="black"/>
                </a:solidFill>
                <a:effectLst/>
                <a:uLnTx/>
                <a:uFillTx/>
                <a:latin typeface="Calibri" panose="020F0502020204030204"/>
                <a:ea typeface="+mn-ea"/>
                <a:cs typeface="+mn-cs"/>
              </a:rPr>
              <a:t>2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that in a great ordeal of affliction their abundance of joy and their deep poverty 	overflowed in the wealth of their liberality.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30000" noProof="0" dirty="0">
                <a:ln>
                  <a:noFill/>
                </a:ln>
                <a:solidFill>
                  <a:prstClr val="black"/>
                </a:solidFill>
                <a:effectLst/>
                <a:uLnTx/>
                <a:uFillTx/>
                <a:latin typeface="Calibri" panose="020F0502020204030204"/>
                <a:ea typeface="+mn-ea"/>
                <a:cs typeface="+mn-cs"/>
              </a:rPr>
              <a:t>3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For I testify that according to their ability, and beyond their ability, </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they gave</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of their 	own accord,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30000" noProof="0" dirty="0">
                <a:ln>
                  <a:noFill/>
                </a:ln>
                <a:solidFill>
                  <a:prstClr val="black"/>
                </a:solidFill>
                <a:effectLst/>
                <a:uLnTx/>
                <a:uFillTx/>
                <a:latin typeface="Calibri" panose="020F0502020204030204"/>
                <a:ea typeface="+mn-ea"/>
                <a:cs typeface="+mn-cs"/>
              </a:rPr>
              <a:t>4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begging us with much urging for the favor of participation in the support of the saints,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30000" noProof="0" dirty="0">
                <a:ln>
                  <a:noFill/>
                </a:ln>
                <a:solidFill>
                  <a:prstClr val="black"/>
                </a:solidFill>
                <a:effectLst/>
                <a:uLnTx/>
                <a:uFillTx/>
                <a:latin typeface="Calibri" panose="020F0502020204030204"/>
                <a:ea typeface="+mn-ea"/>
                <a:cs typeface="+mn-cs"/>
              </a:rPr>
              <a:t>5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this,</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not as we had expected, but they first gave themselves to the Lord and to us 	by the will of God.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000D92C-996F-4C15-811A-43910F00730B}"/>
              </a:ext>
            </a:extLst>
          </p:cNvPr>
          <p:cNvSpPr txBox="1"/>
          <p:nvPr/>
        </p:nvSpPr>
        <p:spPr>
          <a:xfrm>
            <a:off x="0" y="72570"/>
            <a:ext cx="12192000" cy="4401205"/>
          </a:xfrm>
          <a:prstGeom prst="rect">
            <a:avLst/>
          </a:prstGeom>
          <a:solidFill>
            <a:schemeClr val="accent6">
              <a:lumMod val="20000"/>
              <a:lumOff val="80000"/>
            </a:schemeClr>
          </a:solidFill>
          <a:ln w="57150">
            <a:solidFill>
              <a:srgbClr val="00B05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15:26-27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Macedonia and Achaia have been pleased to make a contribution for the poor 	among the saints in Jerusalem.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Yes, they were pleased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do so,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they are indebted to them. For if the Gentiles 	have shared in their spiritual things, they are indebted to minister to them also in 	material things.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Corinthians 9:11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If we sowed spiritual things in you, is it too much if we reap material things from 	you?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2C80BAC9-3957-4BE0-B0CD-8199EBC0F1BB}"/>
                  </a:ext>
                </a:extLst>
              </p:cNvPr>
              <p:cNvGraphicFramePr>
                <a:graphicFrameLocks noChangeAspect="1"/>
              </p:cNvGraphicFramePr>
              <p:nvPr/>
            </p:nvGraphicFramePr>
            <p:xfrm>
              <a:off x="7595195" y="6507898"/>
              <a:ext cx="495101" cy="278494"/>
            </p:xfrm>
            <a:graphic>
              <a:graphicData uri="http://schemas.microsoft.com/office/powerpoint/2016/slidezoom">
                <pslz:sldZm>
                  <pslz:sldZmObj sldId="4823" cId="3064652099">
                    <pslz:zmPr id="{629DFE8A-4304-44E5-86F2-2411A4A887A7}" returnToParent="0" transitionDur="1000">
                      <p166:blipFill xmlns:p166="http://schemas.microsoft.com/office/powerpoint/2016/6/main">
                        <a:blip r:embed="rId3"/>
                        <a:stretch>
                          <a:fillRect/>
                        </a:stretch>
                      </p166:blipFill>
                      <p166:spPr xmlns:p166="http://schemas.microsoft.com/office/powerpoint/2016/6/main">
                        <a:xfrm>
                          <a:off x="0" y="0"/>
                          <a:ext cx="495101" cy="278494"/>
                        </a:xfrm>
                        <a:prstGeom prst="rect">
                          <a:avLst/>
                        </a:prstGeom>
                        <a:ln w="3175">
                          <a:solidFill>
                            <a:prstClr val="ltGray"/>
                          </a:solidFill>
                        </a:ln>
                      </p166:spPr>
                    </pslz:zmPr>
                  </pslz:sldZmObj>
                </pslz:sldZm>
              </a:graphicData>
            </a:graphic>
          </p:graphicFrame>
        </mc:Choice>
        <mc:Fallback xmlns="">
          <p:pic>
            <p:nvPicPr>
              <p:cNvPr id="7" name="Slide Zoom 6">
                <a:extLst>
                  <a:ext uri="{FF2B5EF4-FFF2-40B4-BE49-F238E27FC236}">
                    <a16:creationId xmlns:a16="http://schemas.microsoft.com/office/drawing/2014/main" id="{2C80BAC9-3957-4BE0-B0CD-8199EBC0F1BB}"/>
                  </a:ext>
                </a:extLst>
              </p:cNvPr>
              <p:cNvPicPr>
                <a:picLocks noGrp="1" noRot="1" noChangeAspect="1" noMove="1" noResize="1" noEditPoints="1" noAdjustHandles="1" noChangeArrowheads="1" noChangeShapeType="1"/>
              </p:cNvPicPr>
              <p:nvPr/>
            </p:nvPicPr>
            <p:blipFill>
              <a:blip r:embed="rId4"/>
              <a:stretch>
                <a:fillRect/>
              </a:stretch>
            </p:blipFill>
            <p:spPr>
              <a:xfrm>
                <a:off x="7595195" y="6507898"/>
                <a:ext cx="495101" cy="278494"/>
              </a:xfrm>
              <a:prstGeom prst="rect">
                <a:avLst/>
              </a:prstGeom>
              <a:ln w="3175">
                <a:solidFill>
                  <a:prstClr val="ltGray"/>
                </a:solidFill>
              </a:ln>
            </p:spPr>
          </p:pic>
        </mc:Fallback>
      </mc:AlternateContent>
    </p:spTree>
    <p:extLst>
      <p:ext uri="{BB962C8B-B14F-4D97-AF65-F5344CB8AC3E}">
        <p14:creationId xmlns:p14="http://schemas.microsoft.com/office/powerpoint/2010/main" val="74963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1" nodeType="clickEffect">
                                  <p:stCondLst>
                                    <p:cond delay="0"/>
                                  </p:stCondLst>
                                  <p:childTnLst>
                                    <p:anim calcmode="lin" valueType="num">
                                      <p:cBhvr>
                                        <p:cTn id="25" dur="500"/>
                                        <p:tgtEl>
                                          <p:spTgt spid="4"/>
                                        </p:tgtEl>
                                        <p:attrNameLst>
                                          <p:attrName>ppt_w</p:attrName>
                                        </p:attrNameLst>
                                      </p:cBhvr>
                                      <p:tavLst>
                                        <p:tav tm="0">
                                          <p:val>
                                            <p:strVal val="ppt_w"/>
                                          </p:val>
                                        </p:tav>
                                        <p:tav tm="100000">
                                          <p:val>
                                            <p:fltVal val="0"/>
                                          </p:val>
                                        </p:tav>
                                      </p:tavLst>
                                    </p:anim>
                                    <p:anim calcmode="lin" valueType="num">
                                      <p:cBhvr>
                                        <p:cTn id="26" dur="500"/>
                                        <p:tgtEl>
                                          <p:spTgt spid="4"/>
                                        </p:tgtEl>
                                        <p:attrNameLst>
                                          <p:attrName>ppt_h</p:attrName>
                                        </p:attrNameLst>
                                      </p:cBhvr>
                                      <p:tavLst>
                                        <p:tav tm="0">
                                          <p:val>
                                            <p:strVal val="ppt_h"/>
                                          </p:val>
                                        </p:tav>
                                        <p:tav tm="100000">
                                          <p:val>
                                            <p:fltVal val="0"/>
                                          </p:val>
                                        </p:tav>
                                      </p:tavLst>
                                    </p:anim>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grpId="1" nodeType="clickEffect">
                                  <p:stCondLst>
                                    <p:cond delay="0"/>
                                  </p:stCondLst>
                                  <p:childTnLst>
                                    <p:anim calcmode="lin" valueType="num">
                                      <p:cBhvr>
                                        <p:cTn id="39" dur="500"/>
                                        <p:tgtEl>
                                          <p:spTgt spid="3"/>
                                        </p:tgtEl>
                                        <p:attrNameLst>
                                          <p:attrName>ppt_w</p:attrName>
                                        </p:attrNameLst>
                                      </p:cBhvr>
                                      <p:tavLst>
                                        <p:tav tm="0">
                                          <p:val>
                                            <p:strVal val="ppt_w"/>
                                          </p:val>
                                        </p:tav>
                                        <p:tav tm="100000">
                                          <p:val>
                                            <p:fltVal val="0"/>
                                          </p:val>
                                        </p:tav>
                                      </p:tavLst>
                                    </p:anim>
                                    <p:anim calcmode="lin" valueType="num">
                                      <p:cBhvr>
                                        <p:cTn id="40" dur="500"/>
                                        <p:tgtEl>
                                          <p:spTgt spid="3"/>
                                        </p:tgtEl>
                                        <p:attrNameLst>
                                          <p:attrName>ppt_h</p:attrName>
                                        </p:attrNameLst>
                                      </p:cBhvr>
                                      <p:tavLst>
                                        <p:tav tm="0">
                                          <p:val>
                                            <p:strVal val="ppt_h"/>
                                          </p:val>
                                        </p:tav>
                                        <p:tav tm="100000">
                                          <p:val>
                                            <p:fltVal val="0"/>
                                          </p:val>
                                        </p:tav>
                                      </p:tavLst>
                                    </p:anim>
                                    <p:animEffect transition="out" filter="fade">
                                      <p:cBhvr>
                                        <p:cTn id="41" dur="500"/>
                                        <p:tgtEl>
                                          <p:spTgt spid="3"/>
                                        </p:tgtEl>
                                      </p:cBhvr>
                                    </p:animEffect>
                                    <p:set>
                                      <p:cBhvr>
                                        <p:cTn id="42" dur="1" fill="hold">
                                          <p:stCondLst>
                                            <p:cond delay="499"/>
                                          </p:stCondLst>
                                        </p:cTn>
                                        <p:tgtEl>
                                          <p:spTgt spid="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1" nodeType="clickEffect">
                                  <p:stCondLst>
                                    <p:cond delay="0"/>
                                  </p:stCondLst>
                                  <p:childTnLst>
                                    <p:anim calcmode="lin" valueType="num">
                                      <p:cBhvr>
                                        <p:cTn id="53" dur="500"/>
                                        <p:tgtEl>
                                          <p:spTgt spid="5"/>
                                        </p:tgtEl>
                                        <p:attrNameLst>
                                          <p:attrName>ppt_w</p:attrName>
                                        </p:attrNameLst>
                                      </p:cBhvr>
                                      <p:tavLst>
                                        <p:tav tm="0">
                                          <p:val>
                                            <p:strVal val="ppt_w"/>
                                          </p:val>
                                        </p:tav>
                                        <p:tav tm="100000">
                                          <p:val>
                                            <p:fltVal val="0"/>
                                          </p:val>
                                        </p:tav>
                                      </p:tavLst>
                                    </p:anim>
                                    <p:anim calcmode="lin" valueType="num">
                                      <p:cBhvr>
                                        <p:cTn id="54" dur="500"/>
                                        <p:tgtEl>
                                          <p:spTgt spid="5"/>
                                        </p:tgtEl>
                                        <p:attrNameLst>
                                          <p:attrName>ppt_h</p:attrName>
                                        </p:attrNameLst>
                                      </p:cBhvr>
                                      <p:tavLst>
                                        <p:tav tm="0">
                                          <p:val>
                                            <p:strVal val="ppt_h"/>
                                          </p:val>
                                        </p:tav>
                                        <p:tav tm="100000">
                                          <p:val>
                                            <p:fltVal val="0"/>
                                          </p:val>
                                        </p:tav>
                                      </p:tavLst>
                                    </p:anim>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
                                            <p:txEl>
                                              <p:pRg st="4" end="4"/>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3CF84B6-9C49-4606-B6F7-144CF63653D9}"/>
              </a:ext>
            </a:extLst>
          </p:cNvPr>
          <p:cNvSpPr txBox="1"/>
          <p:nvPr/>
        </p:nvSpPr>
        <p:spPr>
          <a:xfrm>
            <a:off x="4078941" y="0"/>
            <a:ext cx="4034118" cy="830997"/>
          </a:xfrm>
          <a:prstGeom prst="rect">
            <a:avLst/>
          </a:prstGeom>
          <a:solidFill>
            <a:srgbClr val="FFFF00"/>
          </a:solidFill>
          <a:ln w="57150">
            <a:solidFill>
              <a:schemeClr val="tx1"/>
            </a:solidFill>
          </a:ln>
        </p:spPr>
        <p:txBody>
          <a:bodyPr wrap="square" rtlCol="0">
            <a:spAutoFit/>
          </a:bodyPr>
          <a:lstStyle/>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Baptism of Holy Spirit</a:t>
            </a:r>
          </a:p>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Jews and The Gentiles</a:t>
            </a:r>
          </a:p>
        </p:txBody>
      </p:sp>
      <p:grpSp>
        <p:nvGrpSpPr>
          <p:cNvPr id="11" name="Group 10">
            <a:extLst>
              <a:ext uri="{FF2B5EF4-FFF2-40B4-BE49-F238E27FC236}">
                <a16:creationId xmlns:a16="http://schemas.microsoft.com/office/drawing/2014/main" id="{840F045A-3852-4535-8A22-63E8EF9AB665}"/>
              </a:ext>
            </a:extLst>
          </p:cNvPr>
          <p:cNvGrpSpPr/>
          <p:nvPr/>
        </p:nvGrpSpPr>
        <p:grpSpPr>
          <a:xfrm>
            <a:off x="182866" y="2646411"/>
            <a:ext cx="3692562" cy="1952503"/>
            <a:chOff x="613186" y="2646411"/>
            <a:chExt cx="3692562" cy="1952503"/>
          </a:xfrm>
        </p:grpSpPr>
        <p:sp>
          <p:nvSpPr>
            <p:cNvPr id="9" name="Rectangle 8">
              <a:extLst>
                <a:ext uri="{FF2B5EF4-FFF2-40B4-BE49-F238E27FC236}">
                  <a16:creationId xmlns:a16="http://schemas.microsoft.com/office/drawing/2014/main" id="{C082FE0D-E20C-4474-8A54-79A26705D450}"/>
                </a:ext>
              </a:extLst>
            </p:cNvPr>
            <p:cNvSpPr/>
            <p:nvPr/>
          </p:nvSpPr>
          <p:spPr>
            <a:xfrm>
              <a:off x="648148" y="2646411"/>
              <a:ext cx="3657600" cy="195250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120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199465D3-664F-4F2B-9430-486587DFBD50}"/>
                </a:ext>
              </a:extLst>
            </p:cNvPr>
            <p:cNvSpPr txBox="1"/>
            <p:nvPr/>
          </p:nvSpPr>
          <p:spPr>
            <a:xfrm>
              <a:off x="613186" y="2861533"/>
              <a:ext cx="3657600" cy="1569660"/>
            </a:xfrm>
            <a:prstGeom prst="rect">
              <a:avLst/>
            </a:prstGeom>
            <a:noFill/>
            <a:ln w="57150">
              <a:noFill/>
            </a:ln>
          </p:spPr>
          <p:txBody>
            <a:bodyPr wrap="square" rtlCol="0">
              <a:spAutoFit/>
            </a:bodyPr>
            <a:lstStyle/>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Day of Pentecost</a:t>
              </a:r>
            </a:p>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Twelve Jewish Apostles Stood As Representatives Of The Circumcised</a:t>
              </a:r>
            </a:p>
          </p:txBody>
        </p:sp>
      </p:grpSp>
      <p:grpSp>
        <p:nvGrpSpPr>
          <p:cNvPr id="24" name="Group 23">
            <a:extLst>
              <a:ext uri="{FF2B5EF4-FFF2-40B4-BE49-F238E27FC236}">
                <a16:creationId xmlns:a16="http://schemas.microsoft.com/office/drawing/2014/main" id="{87428561-0CCC-41F4-8B2E-4C2A5B4A29E1}"/>
              </a:ext>
            </a:extLst>
          </p:cNvPr>
          <p:cNvGrpSpPr/>
          <p:nvPr/>
        </p:nvGrpSpPr>
        <p:grpSpPr>
          <a:xfrm>
            <a:off x="182866" y="4823025"/>
            <a:ext cx="3657600" cy="1968649"/>
            <a:chOff x="182866" y="4823025"/>
            <a:chExt cx="3657600" cy="1968649"/>
          </a:xfrm>
        </p:grpSpPr>
        <p:sp>
          <p:nvSpPr>
            <p:cNvPr id="2" name="Rectangle 1">
              <a:extLst>
                <a:ext uri="{FF2B5EF4-FFF2-40B4-BE49-F238E27FC236}">
                  <a16:creationId xmlns:a16="http://schemas.microsoft.com/office/drawing/2014/main" id="{A8163A3E-77C8-4A5D-9621-6813E12C0F3B}"/>
                </a:ext>
              </a:extLst>
            </p:cNvPr>
            <p:cNvSpPr/>
            <p:nvPr/>
          </p:nvSpPr>
          <p:spPr>
            <a:xfrm>
              <a:off x="182866" y="4823025"/>
              <a:ext cx="3657600" cy="196864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E866E1D7-DD1D-4496-9ECE-240B2EF0581B}"/>
                </a:ext>
              </a:extLst>
            </p:cNvPr>
            <p:cNvSpPr txBox="1"/>
            <p:nvPr/>
          </p:nvSpPr>
          <p:spPr>
            <a:xfrm>
              <a:off x="182866" y="5222840"/>
              <a:ext cx="3657600" cy="1200329"/>
            </a:xfrm>
            <a:prstGeom prst="rect">
              <a:avLst/>
            </a:prstGeom>
            <a:noFill/>
            <a:ln w="57150">
              <a:noFill/>
            </a:ln>
          </p:spPr>
          <p:txBody>
            <a:bodyPr wrap="square" rtlCol="0">
              <a:spAutoFit/>
            </a:bodyPr>
            <a:lstStyle/>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 Gospel Is Only Preached To The  Circumcised</a:t>
              </a:r>
            </a:p>
          </p:txBody>
        </p:sp>
      </p:grpSp>
      <p:grpSp>
        <p:nvGrpSpPr>
          <p:cNvPr id="16" name="Group 15">
            <a:extLst>
              <a:ext uri="{FF2B5EF4-FFF2-40B4-BE49-F238E27FC236}">
                <a16:creationId xmlns:a16="http://schemas.microsoft.com/office/drawing/2014/main" id="{C3C1C655-4C4E-4340-857F-96DE274C5B97}"/>
              </a:ext>
            </a:extLst>
          </p:cNvPr>
          <p:cNvGrpSpPr/>
          <p:nvPr/>
        </p:nvGrpSpPr>
        <p:grpSpPr>
          <a:xfrm>
            <a:off x="4018877" y="892880"/>
            <a:ext cx="4154246" cy="1968649"/>
            <a:chOff x="3958814" y="1043492"/>
            <a:chExt cx="4154246" cy="1968649"/>
          </a:xfrm>
        </p:grpSpPr>
        <p:pic>
          <p:nvPicPr>
            <p:cNvPr id="15" name="Picture 14">
              <a:extLst>
                <a:ext uri="{FF2B5EF4-FFF2-40B4-BE49-F238E27FC236}">
                  <a16:creationId xmlns:a16="http://schemas.microsoft.com/office/drawing/2014/main" id="{455552E6-8E3B-4093-B93F-A88D78F190A3}"/>
                </a:ext>
              </a:extLst>
            </p:cNvPr>
            <p:cNvPicPr>
              <a:picLocks noChangeAspect="1"/>
            </p:cNvPicPr>
            <p:nvPr/>
          </p:nvPicPr>
          <p:blipFill rotWithShape="1">
            <a:blip r:embed="rId2"/>
            <a:srcRect l="3798" t="20573" r="54592" b="53135"/>
            <a:stretch/>
          </p:blipFill>
          <p:spPr>
            <a:xfrm>
              <a:off x="3958814" y="1043492"/>
              <a:ext cx="4154246" cy="1968649"/>
            </a:xfrm>
            <a:prstGeom prst="rect">
              <a:avLst/>
            </a:prstGeom>
          </p:spPr>
        </p:pic>
        <p:sp>
          <p:nvSpPr>
            <p:cNvPr id="13" name="TextBox 12">
              <a:extLst>
                <a:ext uri="{FF2B5EF4-FFF2-40B4-BE49-F238E27FC236}">
                  <a16:creationId xmlns:a16="http://schemas.microsoft.com/office/drawing/2014/main" id="{F9106A25-28B1-45CB-B770-09AEE57EE19E}"/>
                </a:ext>
              </a:extLst>
            </p:cNvPr>
            <p:cNvSpPr txBox="1"/>
            <p:nvPr/>
          </p:nvSpPr>
          <p:spPr>
            <a:xfrm>
              <a:off x="4940457" y="1678194"/>
              <a:ext cx="2740511" cy="1061829"/>
            </a:xfrm>
            <a:prstGeom prst="rect">
              <a:avLst/>
            </a:prstGeom>
            <a:no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BAPTISM OF THE</a:t>
              </a:r>
            </a:p>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HOLY SPIRIT</a:t>
              </a:r>
            </a:p>
          </p:txBody>
        </p:sp>
      </p:grpSp>
      <p:sp>
        <p:nvSpPr>
          <p:cNvPr id="21" name="TextBox 20">
            <a:extLst>
              <a:ext uri="{FF2B5EF4-FFF2-40B4-BE49-F238E27FC236}">
                <a16:creationId xmlns:a16="http://schemas.microsoft.com/office/drawing/2014/main" id="{C6F72544-2C1E-42D7-8968-1DB5AC17400A}"/>
              </a:ext>
            </a:extLst>
          </p:cNvPr>
          <p:cNvSpPr txBox="1"/>
          <p:nvPr/>
        </p:nvSpPr>
        <p:spPr>
          <a:xfrm>
            <a:off x="3965087" y="3052470"/>
            <a:ext cx="8173123" cy="3724096"/>
          </a:xfrm>
          <a:prstGeom prst="rect">
            <a:avLst/>
          </a:prstGeom>
          <a:solidFill>
            <a:schemeClr val="accent6">
              <a:lumMod val="20000"/>
              <a:lumOff val="80000"/>
            </a:schemeClr>
          </a:solidFill>
          <a:ln w="57150">
            <a:solidFill>
              <a:srgbClr val="00B050"/>
            </a:solidFill>
          </a:ln>
        </p:spPr>
        <p:txBody>
          <a:bodyPr wrap="square" rtlCol="0">
            <a:spAutoFit/>
          </a:bodyPr>
          <a:lstStyle/>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1:5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for John baptized with water, but you will be baptized with the 	Holy Spirit not many days from now." </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2:1, 4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When the day of Pentecost had come, they were all together in 	one place. </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And they were all filled with the Holy Spirit and began to 	speak with other tongues, as the Spirit was giving them 	utterance. </a:t>
            </a:r>
          </a:p>
        </p:txBody>
      </p:sp>
      <p:sp>
        <p:nvSpPr>
          <p:cNvPr id="23" name="TextBox 22">
            <a:extLst>
              <a:ext uri="{FF2B5EF4-FFF2-40B4-BE49-F238E27FC236}">
                <a16:creationId xmlns:a16="http://schemas.microsoft.com/office/drawing/2014/main" id="{AADE98EB-B6AE-4FD1-AE55-D17700323709}"/>
              </a:ext>
            </a:extLst>
          </p:cNvPr>
          <p:cNvSpPr txBox="1"/>
          <p:nvPr/>
        </p:nvSpPr>
        <p:spPr>
          <a:xfrm>
            <a:off x="3965087" y="2880342"/>
            <a:ext cx="8173123" cy="2677656"/>
          </a:xfrm>
          <a:prstGeom prst="rect">
            <a:avLst/>
          </a:prstGeom>
          <a:solidFill>
            <a:schemeClr val="accent6">
              <a:lumMod val="20000"/>
              <a:lumOff val="80000"/>
            </a:schemeClr>
          </a:solidFill>
          <a:ln w="57150">
            <a:solidFill>
              <a:srgbClr val="00B05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Galatians 2:7-8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But on the contrary, seeing that I had been entrusted with the 	gospel to the uncircumcised,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just as Peter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had been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to the 	circumcised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(for He who effectually worked for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Peter in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his</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apostleship to 	the circumcised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effectually worked for me also to the 	Gentiles), </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TextBox 21">
            <a:extLst>
              <a:ext uri="{FF2B5EF4-FFF2-40B4-BE49-F238E27FC236}">
                <a16:creationId xmlns:a16="http://schemas.microsoft.com/office/drawing/2014/main" id="{9206BAE2-88E6-4BB6-9F60-849010FE5FD6}"/>
              </a:ext>
            </a:extLst>
          </p:cNvPr>
          <p:cNvSpPr txBox="1"/>
          <p:nvPr/>
        </p:nvSpPr>
        <p:spPr>
          <a:xfrm>
            <a:off x="3965087" y="2880342"/>
            <a:ext cx="8173123" cy="3939540"/>
          </a:xfrm>
          <a:prstGeom prst="rect">
            <a:avLst/>
          </a:prstGeom>
          <a:solidFill>
            <a:schemeClr val="accent6">
              <a:lumMod val="20000"/>
              <a:lumOff val="80000"/>
            </a:schemeClr>
          </a:solidFill>
          <a:ln w="57150">
            <a:solidFill>
              <a:srgbClr val="00B050"/>
            </a:solidFill>
          </a:ln>
        </p:spPr>
        <p:txBody>
          <a:bodyPr wrap="square" rtlCol="0">
            <a:spAutoFit/>
          </a:bodyPr>
          <a:lstStyle/>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10:28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28  And he said to them, "You yourselves know how unlawful it 	is for a man who is a Jew to associate with a foreigner or to 	visit him; and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yet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God has shown me that I should not call any 	man unholy or unclean. </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11:19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So then those who were scattered because of the persecution 	that occurred in connection with Stephen made their way to 	Phoenicia and Cyprus and Antioch, speaking the word to no 	one except to Jews alone. </a:t>
            </a:r>
          </a:p>
        </p:txBody>
      </p:sp>
      <p:grpSp>
        <p:nvGrpSpPr>
          <p:cNvPr id="19" name="Group 18">
            <a:extLst>
              <a:ext uri="{FF2B5EF4-FFF2-40B4-BE49-F238E27FC236}">
                <a16:creationId xmlns:a16="http://schemas.microsoft.com/office/drawing/2014/main" id="{436D6275-37C4-4088-8ADE-5525F6B0DCA7}"/>
              </a:ext>
            </a:extLst>
          </p:cNvPr>
          <p:cNvGrpSpPr/>
          <p:nvPr/>
        </p:nvGrpSpPr>
        <p:grpSpPr>
          <a:xfrm>
            <a:off x="8422351" y="2638337"/>
            <a:ext cx="3657600" cy="1968649"/>
            <a:chOff x="7921214" y="2533443"/>
            <a:chExt cx="3657600" cy="1968649"/>
          </a:xfrm>
        </p:grpSpPr>
        <p:sp>
          <p:nvSpPr>
            <p:cNvPr id="5" name="Rectangle 4">
              <a:extLst>
                <a:ext uri="{FF2B5EF4-FFF2-40B4-BE49-F238E27FC236}">
                  <a16:creationId xmlns:a16="http://schemas.microsoft.com/office/drawing/2014/main" id="{213C679C-43D4-4796-8C16-26C55F3B5529}"/>
                </a:ext>
              </a:extLst>
            </p:cNvPr>
            <p:cNvSpPr/>
            <p:nvPr/>
          </p:nvSpPr>
          <p:spPr>
            <a:xfrm>
              <a:off x="7921214" y="2533443"/>
              <a:ext cx="3657600" cy="196864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a:extLst>
                <a:ext uri="{FF2B5EF4-FFF2-40B4-BE49-F238E27FC236}">
                  <a16:creationId xmlns:a16="http://schemas.microsoft.com/office/drawing/2014/main" id="{5A850233-D532-4A41-BFBD-EB5216144955}"/>
                </a:ext>
              </a:extLst>
            </p:cNvPr>
            <p:cNvSpPr txBox="1"/>
            <p:nvPr/>
          </p:nvSpPr>
          <p:spPr>
            <a:xfrm>
              <a:off x="7921214" y="2836845"/>
              <a:ext cx="3657600" cy="1354217"/>
            </a:xfrm>
            <a:prstGeom prst="rect">
              <a:avLst/>
            </a:prstGeom>
            <a:noFill/>
            <a:ln w="57150">
              <a:no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Cornelius And Household</a:t>
              </a:r>
            </a:p>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Stood As Representatives</a:t>
              </a:r>
            </a:p>
            <a:p>
              <a:pPr marL="0" marR="0" lvl="0" indent="0" algn="ctr" defTabSz="27432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Of the Uncircumcised</a:t>
              </a:r>
            </a:p>
          </p:txBody>
        </p:sp>
      </p:grpSp>
      <p:grpSp>
        <p:nvGrpSpPr>
          <p:cNvPr id="20" name="Group 19">
            <a:extLst>
              <a:ext uri="{FF2B5EF4-FFF2-40B4-BE49-F238E27FC236}">
                <a16:creationId xmlns:a16="http://schemas.microsoft.com/office/drawing/2014/main" id="{73B286E9-6C01-4961-B3F7-6EFC2F447000}"/>
              </a:ext>
            </a:extLst>
          </p:cNvPr>
          <p:cNvGrpSpPr/>
          <p:nvPr/>
        </p:nvGrpSpPr>
        <p:grpSpPr>
          <a:xfrm>
            <a:off x="8373033" y="4823025"/>
            <a:ext cx="3659393" cy="1968649"/>
            <a:chOff x="8373033" y="4823025"/>
            <a:chExt cx="3659393" cy="1968649"/>
          </a:xfrm>
        </p:grpSpPr>
        <p:sp>
          <p:nvSpPr>
            <p:cNvPr id="4" name="Rectangle 3">
              <a:extLst>
                <a:ext uri="{FF2B5EF4-FFF2-40B4-BE49-F238E27FC236}">
                  <a16:creationId xmlns:a16="http://schemas.microsoft.com/office/drawing/2014/main" id="{994704ED-CFAC-4621-8DA8-773CC3B978CD}"/>
                </a:ext>
              </a:extLst>
            </p:cNvPr>
            <p:cNvSpPr/>
            <p:nvPr/>
          </p:nvSpPr>
          <p:spPr>
            <a:xfrm>
              <a:off x="8374826" y="4823025"/>
              <a:ext cx="3657600" cy="196864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DAF9FA57-CE13-4813-8867-F0A2582066A6}"/>
                </a:ext>
              </a:extLst>
            </p:cNvPr>
            <p:cNvSpPr txBox="1"/>
            <p:nvPr/>
          </p:nvSpPr>
          <p:spPr>
            <a:xfrm>
              <a:off x="8373033" y="5353378"/>
              <a:ext cx="3657600" cy="907941"/>
            </a:xfrm>
            <a:prstGeom prst="rect">
              <a:avLst/>
            </a:prstGeom>
            <a:noFill/>
            <a:ln w="57150">
              <a:noFill/>
            </a:ln>
          </p:spPr>
          <p:txBody>
            <a:bodyPr wrap="square" rtlCol="0">
              <a:spAutoFit/>
            </a:bodyPr>
            <a:lstStyle/>
            <a:p>
              <a:pPr marL="0" marR="0" lvl="0" indent="0" algn="ctr" defTabSz="27432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 Gospel Is Preached</a:t>
              </a:r>
            </a:p>
            <a:p>
              <a:pPr marL="0" marR="0" lvl="0" indent="0" algn="ctr" defTabSz="27432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To The Uncircumcised</a:t>
              </a:r>
            </a:p>
          </p:txBody>
        </p:sp>
      </p:grpSp>
      <p:sp>
        <p:nvSpPr>
          <p:cNvPr id="25" name="TextBox 24">
            <a:extLst>
              <a:ext uri="{FF2B5EF4-FFF2-40B4-BE49-F238E27FC236}">
                <a16:creationId xmlns:a16="http://schemas.microsoft.com/office/drawing/2014/main" id="{C96E0811-9224-4A71-9910-02266F010C75}"/>
              </a:ext>
            </a:extLst>
          </p:cNvPr>
          <p:cNvSpPr txBox="1"/>
          <p:nvPr/>
        </p:nvSpPr>
        <p:spPr>
          <a:xfrm>
            <a:off x="43032" y="2879877"/>
            <a:ext cx="8254698" cy="3785652"/>
          </a:xfrm>
          <a:prstGeom prst="rect">
            <a:avLst/>
          </a:prstGeom>
          <a:solidFill>
            <a:schemeClr val="accent6">
              <a:lumMod val="20000"/>
              <a:lumOff val="80000"/>
            </a:schemeClr>
          </a:solidFill>
          <a:ln w="57150">
            <a:solidFill>
              <a:srgbClr val="00B05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10:44-47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44  While Peter was still speaking these words, the Holy Spirit 	fell upon all those who were listening to the message.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45  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All the circumcised believers who came with Peter were 	amazed, because the gift of the Holy Spirit had been poured out 	on the Gentiles also.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46  For they were hearing them speaking with tongues and 	exalting God. Then Peter answered,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47  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"Surely no one can refuse the water for these to be baptized 	who have received the Holy Spirit just as we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did,</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can he?" </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6" name="TextBox 25">
            <a:extLst>
              <a:ext uri="{FF2B5EF4-FFF2-40B4-BE49-F238E27FC236}">
                <a16:creationId xmlns:a16="http://schemas.microsoft.com/office/drawing/2014/main" id="{AB5472FD-B627-4898-A236-C692135F90E8}"/>
              </a:ext>
            </a:extLst>
          </p:cNvPr>
          <p:cNvSpPr txBox="1"/>
          <p:nvPr/>
        </p:nvSpPr>
        <p:spPr>
          <a:xfrm>
            <a:off x="53790" y="2977164"/>
            <a:ext cx="8211666" cy="3416320"/>
          </a:xfrm>
          <a:prstGeom prst="rect">
            <a:avLst/>
          </a:prstGeom>
          <a:solidFill>
            <a:schemeClr val="accent6">
              <a:lumMod val="20000"/>
              <a:lumOff val="80000"/>
            </a:schemeClr>
          </a:solidFill>
          <a:ln w="57150">
            <a:solidFill>
              <a:srgbClr val="00B05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11:15-17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"And as I began to speak, the Holy Spirit fell upon them just 	as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 did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upon us at the beginning.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"And I remembered the word of the Lord, how He used to 	say, 'John baptized with water, but you will be baptized with 	the Holy Spirit.'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"Therefore if God gave to them the same gift as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 gave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us 	also after believing in the Lord Jesus Christ, who was I that I 	could stand in God's way?" </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TextBox 26">
            <a:extLst>
              <a:ext uri="{FF2B5EF4-FFF2-40B4-BE49-F238E27FC236}">
                <a16:creationId xmlns:a16="http://schemas.microsoft.com/office/drawing/2014/main" id="{9B42F1EF-D354-4246-9EC6-1CF35B730E43}"/>
              </a:ext>
            </a:extLst>
          </p:cNvPr>
          <p:cNvSpPr txBox="1"/>
          <p:nvPr/>
        </p:nvSpPr>
        <p:spPr>
          <a:xfrm>
            <a:off x="53790" y="5034580"/>
            <a:ext cx="8243940" cy="1569660"/>
          </a:xfrm>
          <a:prstGeom prst="rect">
            <a:avLst/>
          </a:prstGeom>
          <a:solidFill>
            <a:schemeClr val="accent6">
              <a:lumMod val="20000"/>
              <a:lumOff val="80000"/>
            </a:schemeClr>
          </a:solidFill>
          <a:ln w="57150">
            <a:solidFill>
              <a:srgbClr val="00B05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11:18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When they heard this, they quieted down and glorified God, 	saying, "Well then, God has granted to the Gentiles also the 	repentance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that leads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life." </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 name="TextBox 27">
            <a:extLst>
              <a:ext uri="{FF2B5EF4-FFF2-40B4-BE49-F238E27FC236}">
                <a16:creationId xmlns:a16="http://schemas.microsoft.com/office/drawing/2014/main" id="{6418C6BE-141F-4BD1-A032-7A12DEB8B498}"/>
              </a:ext>
            </a:extLst>
          </p:cNvPr>
          <p:cNvSpPr txBox="1"/>
          <p:nvPr/>
        </p:nvSpPr>
        <p:spPr>
          <a:xfrm>
            <a:off x="3875428" y="2893845"/>
            <a:ext cx="4457264" cy="3416320"/>
          </a:xfrm>
          <a:prstGeom prst="rect">
            <a:avLst/>
          </a:prstGeom>
          <a:solidFill>
            <a:schemeClr val="accent6">
              <a:lumMod val="20000"/>
              <a:lumOff val="80000"/>
            </a:schemeClr>
          </a:solidFill>
          <a:ln w="57150">
            <a:solidFill>
              <a:srgbClr val="00B05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15:7-9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After there had been much 	debate, Peter stood up and said 	to them, "Brethren, you know 	that in the early days God made 	a choice among you, that by my 	mouth the Gentiles would hear 	the word of the gospel and 	believe. </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 name="TextBox 28">
            <a:extLst>
              <a:ext uri="{FF2B5EF4-FFF2-40B4-BE49-F238E27FC236}">
                <a16:creationId xmlns:a16="http://schemas.microsoft.com/office/drawing/2014/main" id="{C4EE63EA-4DD3-4230-858D-59EF6EED699E}"/>
              </a:ext>
            </a:extLst>
          </p:cNvPr>
          <p:cNvSpPr txBox="1"/>
          <p:nvPr/>
        </p:nvSpPr>
        <p:spPr>
          <a:xfrm>
            <a:off x="3885295" y="3339376"/>
            <a:ext cx="4487738" cy="2677656"/>
          </a:xfrm>
          <a:prstGeom prst="rect">
            <a:avLst/>
          </a:prstGeom>
          <a:solidFill>
            <a:schemeClr val="accent6">
              <a:lumMod val="20000"/>
              <a:lumOff val="80000"/>
            </a:schemeClr>
          </a:solidFill>
          <a:ln w="57150">
            <a:solidFill>
              <a:srgbClr val="00B05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"And God, who knows the 	heart, testified to them giving 	them the Holy Spirit, just as He 	also did to us;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and He made no distinction 	between us and them, cleansing 	their hearts by faith.</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Action Button: Go Back or Previous 29">
            <a:hlinkClick r:id="rId3" action="ppaction://hlinksldjump" highlightClick="1">
              <a:snd r:embed="rId4" name="arrow.wav"/>
            </a:hlinkClick>
            <a:extLst>
              <a:ext uri="{FF2B5EF4-FFF2-40B4-BE49-F238E27FC236}">
                <a16:creationId xmlns:a16="http://schemas.microsoft.com/office/drawing/2014/main" id="{4738329F-4679-4490-AE05-84970AF0FD9C}"/>
              </a:ext>
            </a:extLst>
          </p:cNvPr>
          <p:cNvSpPr/>
          <p:nvPr/>
        </p:nvSpPr>
        <p:spPr>
          <a:xfrm>
            <a:off x="11446528" y="66099"/>
            <a:ext cx="672029" cy="24237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310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grpId="1" nodeType="clickEffect">
                                  <p:stCondLst>
                                    <p:cond delay="0"/>
                                  </p:stCondLst>
                                  <p:childTnLst>
                                    <p:anim calcmode="lin" valueType="num">
                                      <p:cBhvr>
                                        <p:cTn id="27" dur="500"/>
                                        <p:tgtEl>
                                          <p:spTgt spid="21"/>
                                        </p:tgtEl>
                                        <p:attrNameLst>
                                          <p:attrName>ppt_w</p:attrName>
                                        </p:attrNameLst>
                                      </p:cBhvr>
                                      <p:tavLst>
                                        <p:tav tm="0">
                                          <p:val>
                                            <p:strVal val="ppt_w"/>
                                          </p:val>
                                        </p:tav>
                                        <p:tav tm="100000">
                                          <p:val>
                                            <p:fltVal val="0"/>
                                          </p:val>
                                        </p:tav>
                                      </p:tavLst>
                                    </p:anim>
                                    <p:anim calcmode="lin" valueType="num">
                                      <p:cBhvr>
                                        <p:cTn id="28" dur="500"/>
                                        <p:tgtEl>
                                          <p:spTgt spid="21"/>
                                        </p:tgtEl>
                                        <p:attrNameLst>
                                          <p:attrName>ppt_h</p:attrName>
                                        </p:attrNameLst>
                                      </p:cBhvr>
                                      <p:tavLst>
                                        <p:tav tm="0">
                                          <p:val>
                                            <p:strVal val="ppt_h"/>
                                          </p:val>
                                        </p:tav>
                                        <p:tav tm="100000">
                                          <p:val>
                                            <p:fltVal val="0"/>
                                          </p:val>
                                        </p:tav>
                                      </p:tavLst>
                                    </p:anim>
                                    <p:animEffect transition="out" filter="fade">
                                      <p:cBhvr>
                                        <p:cTn id="29" dur="500"/>
                                        <p:tgtEl>
                                          <p:spTgt spid="21"/>
                                        </p:tgtEl>
                                      </p:cBhvr>
                                    </p:animEffect>
                                    <p:set>
                                      <p:cBhvr>
                                        <p:cTn id="30" dur="1" fill="hold">
                                          <p:stCondLst>
                                            <p:cond delay="499"/>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grpId="1" nodeType="clickEffect">
                                  <p:stCondLst>
                                    <p:cond delay="0"/>
                                  </p:stCondLst>
                                  <p:childTnLst>
                                    <p:anim calcmode="lin" valueType="num">
                                      <p:cBhvr>
                                        <p:cTn id="41" dur="500"/>
                                        <p:tgtEl>
                                          <p:spTgt spid="23"/>
                                        </p:tgtEl>
                                        <p:attrNameLst>
                                          <p:attrName>ppt_w</p:attrName>
                                        </p:attrNameLst>
                                      </p:cBhvr>
                                      <p:tavLst>
                                        <p:tav tm="0">
                                          <p:val>
                                            <p:strVal val="ppt_w"/>
                                          </p:val>
                                        </p:tav>
                                        <p:tav tm="100000">
                                          <p:val>
                                            <p:fltVal val="0"/>
                                          </p:val>
                                        </p:tav>
                                      </p:tavLst>
                                    </p:anim>
                                    <p:anim calcmode="lin" valueType="num">
                                      <p:cBhvr>
                                        <p:cTn id="42" dur="500"/>
                                        <p:tgtEl>
                                          <p:spTgt spid="23"/>
                                        </p:tgtEl>
                                        <p:attrNameLst>
                                          <p:attrName>ppt_h</p:attrName>
                                        </p:attrNameLst>
                                      </p:cBhvr>
                                      <p:tavLst>
                                        <p:tav tm="0">
                                          <p:val>
                                            <p:strVal val="ppt_h"/>
                                          </p:val>
                                        </p:tav>
                                        <p:tav tm="100000">
                                          <p:val>
                                            <p:fltVal val="0"/>
                                          </p:val>
                                        </p:tav>
                                      </p:tavLst>
                                    </p:anim>
                                    <p:animEffect transition="out" filter="fade">
                                      <p:cBhvr>
                                        <p:cTn id="43" dur="500"/>
                                        <p:tgtEl>
                                          <p:spTgt spid="23"/>
                                        </p:tgtEl>
                                      </p:cBhvr>
                                    </p:animEffect>
                                    <p:set>
                                      <p:cBhvr>
                                        <p:cTn id="44" dur="1" fill="hold">
                                          <p:stCondLst>
                                            <p:cond delay="499"/>
                                          </p:stCondLst>
                                        </p:cTn>
                                        <p:tgtEl>
                                          <p:spTgt spid="2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500" fill="hold"/>
                                        <p:tgtEl>
                                          <p:spTgt spid="24"/>
                                        </p:tgtEl>
                                        <p:attrNameLst>
                                          <p:attrName>ppt_w</p:attrName>
                                        </p:attrNameLst>
                                      </p:cBhvr>
                                      <p:tavLst>
                                        <p:tav tm="0">
                                          <p:val>
                                            <p:fltVal val="0"/>
                                          </p:val>
                                        </p:tav>
                                        <p:tav tm="100000">
                                          <p:val>
                                            <p:strVal val="#ppt_w"/>
                                          </p:val>
                                        </p:tav>
                                      </p:tavLst>
                                    </p:anim>
                                    <p:anim calcmode="lin" valueType="num">
                                      <p:cBhvr>
                                        <p:cTn id="50" dur="500" fill="hold"/>
                                        <p:tgtEl>
                                          <p:spTgt spid="24"/>
                                        </p:tgtEl>
                                        <p:attrNameLst>
                                          <p:attrName>ppt_h</p:attrName>
                                        </p:attrNameLst>
                                      </p:cBhvr>
                                      <p:tavLst>
                                        <p:tav tm="0">
                                          <p:val>
                                            <p:fltVal val="0"/>
                                          </p:val>
                                        </p:tav>
                                        <p:tav tm="100000">
                                          <p:val>
                                            <p:strVal val="#ppt_h"/>
                                          </p:val>
                                        </p:tav>
                                      </p:tavLst>
                                    </p:anim>
                                    <p:animEffect transition="in" filter="fade">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p:cTn id="56" dur="500" fill="hold"/>
                                        <p:tgtEl>
                                          <p:spTgt spid="22"/>
                                        </p:tgtEl>
                                        <p:attrNameLst>
                                          <p:attrName>ppt_w</p:attrName>
                                        </p:attrNameLst>
                                      </p:cBhvr>
                                      <p:tavLst>
                                        <p:tav tm="0">
                                          <p:val>
                                            <p:fltVal val="0"/>
                                          </p:val>
                                        </p:tav>
                                        <p:tav tm="100000">
                                          <p:val>
                                            <p:strVal val="#ppt_w"/>
                                          </p:val>
                                        </p:tav>
                                      </p:tavLst>
                                    </p:anim>
                                    <p:anim calcmode="lin" valueType="num">
                                      <p:cBhvr>
                                        <p:cTn id="57" dur="500" fill="hold"/>
                                        <p:tgtEl>
                                          <p:spTgt spid="22"/>
                                        </p:tgtEl>
                                        <p:attrNameLst>
                                          <p:attrName>ppt_h</p:attrName>
                                        </p:attrNameLst>
                                      </p:cBhvr>
                                      <p:tavLst>
                                        <p:tav tm="0">
                                          <p:val>
                                            <p:fltVal val="0"/>
                                          </p:val>
                                        </p:tav>
                                        <p:tav tm="100000">
                                          <p:val>
                                            <p:strVal val="#ppt_h"/>
                                          </p:val>
                                        </p:tav>
                                      </p:tavLst>
                                    </p:anim>
                                    <p:animEffect transition="in" filter="fade">
                                      <p:cBhvr>
                                        <p:cTn id="58" dur="5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xit" presetSubtype="32" fill="hold" grpId="1" nodeType="clickEffect">
                                  <p:stCondLst>
                                    <p:cond delay="0"/>
                                  </p:stCondLst>
                                  <p:childTnLst>
                                    <p:anim calcmode="lin" valueType="num">
                                      <p:cBhvr>
                                        <p:cTn id="62" dur="500"/>
                                        <p:tgtEl>
                                          <p:spTgt spid="22"/>
                                        </p:tgtEl>
                                        <p:attrNameLst>
                                          <p:attrName>ppt_w</p:attrName>
                                        </p:attrNameLst>
                                      </p:cBhvr>
                                      <p:tavLst>
                                        <p:tav tm="0">
                                          <p:val>
                                            <p:strVal val="ppt_w"/>
                                          </p:val>
                                        </p:tav>
                                        <p:tav tm="100000">
                                          <p:val>
                                            <p:fltVal val="0"/>
                                          </p:val>
                                        </p:tav>
                                      </p:tavLst>
                                    </p:anim>
                                    <p:anim calcmode="lin" valueType="num">
                                      <p:cBhvr>
                                        <p:cTn id="63" dur="500"/>
                                        <p:tgtEl>
                                          <p:spTgt spid="22"/>
                                        </p:tgtEl>
                                        <p:attrNameLst>
                                          <p:attrName>ppt_h</p:attrName>
                                        </p:attrNameLst>
                                      </p:cBhvr>
                                      <p:tavLst>
                                        <p:tav tm="0">
                                          <p:val>
                                            <p:strVal val="ppt_h"/>
                                          </p:val>
                                        </p:tav>
                                        <p:tav tm="100000">
                                          <p:val>
                                            <p:fltVal val="0"/>
                                          </p:val>
                                        </p:tav>
                                      </p:tavLst>
                                    </p:anim>
                                    <p:animEffect transition="out" filter="fade">
                                      <p:cBhvr>
                                        <p:cTn id="64" dur="500"/>
                                        <p:tgtEl>
                                          <p:spTgt spid="22"/>
                                        </p:tgtEl>
                                      </p:cBhvr>
                                    </p:animEffect>
                                    <p:set>
                                      <p:cBhvr>
                                        <p:cTn id="65" dur="1" fill="hold">
                                          <p:stCondLst>
                                            <p:cond delay="499"/>
                                          </p:stCondLst>
                                        </p:cTn>
                                        <p:tgtEl>
                                          <p:spTgt spid="22"/>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11"/>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24"/>
                                        </p:tgtEl>
                                        <p:attrNameLst>
                                          <p:attrName>style.visibility</p:attrName>
                                        </p:attrNameLst>
                                      </p:cBhvr>
                                      <p:to>
                                        <p:strVal val="hidden"/>
                                      </p:to>
                                    </p:set>
                                  </p:childTnLst>
                                </p:cTn>
                              </p:par>
                              <p:par>
                                <p:cTn id="72" presetID="53" presetClass="entr" presetSubtype="16" fill="hold" nodeType="withEffect">
                                  <p:stCondLst>
                                    <p:cond delay="0"/>
                                  </p:stCondLst>
                                  <p:childTnLst>
                                    <p:set>
                                      <p:cBhvr>
                                        <p:cTn id="73" dur="1" fill="hold">
                                          <p:stCondLst>
                                            <p:cond delay="0"/>
                                          </p:stCondLst>
                                        </p:cTn>
                                        <p:tgtEl>
                                          <p:spTgt spid="19"/>
                                        </p:tgtEl>
                                        <p:attrNameLst>
                                          <p:attrName>style.visibility</p:attrName>
                                        </p:attrNameLst>
                                      </p:cBhvr>
                                      <p:to>
                                        <p:strVal val="visible"/>
                                      </p:to>
                                    </p:set>
                                    <p:anim calcmode="lin" valueType="num">
                                      <p:cBhvr>
                                        <p:cTn id="74" dur="500" fill="hold"/>
                                        <p:tgtEl>
                                          <p:spTgt spid="19"/>
                                        </p:tgtEl>
                                        <p:attrNameLst>
                                          <p:attrName>ppt_w</p:attrName>
                                        </p:attrNameLst>
                                      </p:cBhvr>
                                      <p:tavLst>
                                        <p:tav tm="0">
                                          <p:val>
                                            <p:fltVal val="0"/>
                                          </p:val>
                                        </p:tav>
                                        <p:tav tm="100000">
                                          <p:val>
                                            <p:strVal val="#ppt_w"/>
                                          </p:val>
                                        </p:tav>
                                      </p:tavLst>
                                    </p:anim>
                                    <p:anim calcmode="lin" valueType="num">
                                      <p:cBhvr>
                                        <p:cTn id="75" dur="500" fill="hold"/>
                                        <p:tgtEl>
                                          <p:spTgt spid="19"/>
                                        </p:tgtEl>
                                        <p:attrNameLst>
                                          <p:attrName>ppt_h</p:attrName>
                                        </p:attrNameLst>
                                      </p:cBhvr>
                                      <p:tavLst>
                                        <p:tav tm="0">
                                          <p:val>
                                            <p:fltVal val="0"/>
                                          </p:val>
                                        </p:tav>
                                        <p:tav tm="100000">
                                          <p:val>
                                            <p:strVal val="#ppt_h"/>
                                          </p:val>
                                        </p:tav>
                                      </p:tavLst>
                                    </p:anim>
                                    <p:animEffect transition="in" filter="fade">
                                      <p:cBhvr>
                                        <p:cTn id="76" dur="500"/>
                                        <p:tgtEl>
                                          <p:spTgt spid="19"/>
                                        </p:tgtEl>
                                      </p:cBhvr>
                                    </p:animEffec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53" presetClass="exit" presetSubtype="32" fill="hold" grpId="1" nodeType="clickEffect">
                                  <p:stCondLst>
                                    <p:cond delay="0"/>
                                  </p:stCondLst>
                                  <p:childTnLst>
                                    <p:anim calcmode="lin" valueType="num">
                                      <p:cBhvr>
                                        <p:cTn id="84" dur="500"/>
                                        <p:tgtEl>
                                          <p:spTgt spid="25"/>
                                        </p:tgtEl>
                                        <p:attrNameLst>
                                          <p:attrName>ppt_w</p:attrName>
                                        </p:attrNameLst>
                                      </p:cBhvr>
                                      <p:tavLst>
                                        <p:tav tm="0">
                                          <p:val>
                                            <p:strVal val="ppt_w"/>
                                          </p:val>
                                        </p:tav>
                                        <p:tav tm="100000">
                                          <p:val>
                                            <p:fltVal val="0"/>
                                          </p:val>
                                        </p:tav>
                                      </p:tavLst>
                                    </p:anim>
                                    <p:anim calcmode="lin" valueType="num">
                                      <p:cBhvr>
                                        <p:cTn id="85" dur="500"/>
                                        <p:tgtEl>
                                          <p:spTgt spid="25"/>
                                        </p:tgtEl>
                                        <p:attrNameLst>
                                          <p:attrName>ppt_h</p:attrName>
                                        </p:attrNameLst>
                                      </p:cBhvr>
                                      <p:tavLst>
                                        <p:tav tm="0">
                                          <p:val>
                                            <p:strVal val="ppt_h"/>
                                          </p:val>
                                        </p:tav>
                                        <p:tav tm="100000">
                                          <p:val>
                                            <p:fltVal val="0"/>
                                          </p:val>
                                        </p:tav>
                                      </p:tavLst>
                                    </p:anim>
                                    <p:animEffect transition="out" filter="fade">
                                      <p:cBhvr>
                                        <p:cTn id="86" dur="500"/>
                                        <p:tgtEl>
                                          <p:spTgt spid="25"/>
                                        </p:tgtEl>
                                      </p:cBhvr>
                                    </p:animEffect>
                                    <p:set>
                                      <p:cBhvr>
                                        <p:cTn id="87" dur="1" fill="hold">
                                          <p:stCondLst>
                                            <p:cond delay="499"/>
                                          </p:stCondLst>
                                        </p:cTn>
                                        <p:tgtEl>
                                          <p:spTgt spid="25"/>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grpId="0" nodeType="clickEffect">
                                  <p:stCondLst>
                                    <p:cond delay="0"/>
                                  </p:stCondLst>
                                  <p:childTnLst>
                                    <p:set>
                                      <p:cBhvr>
                                        <p:cTn id="91" dur="1" fill="hold">
                                          <p:stCondLst>
                                            <p:cond delay="0"/>
                                          </p:stCondLst>
                                        </p:cTn>
                                        <p:tgtEl>
                                          <p:spTgt spid="26"/>
                                        </p:tgtEl>
                                        <p:attrNameLst>
                                          <p:attrName>style.visibility</p:attrName>
                                        </p:attrNameLst>
                                      </p:cBhvr>
                                      <p:to>
                                        <p:strVal val="visible"/>
                                      </p:to>
                                    </p:set>
                                    <p:anim calcmode="lin" valueType="num">
                                      <p:cBhvr>
                                        <p:cTn id="92" dur="500" fill="hold"/>
                                        <p:tgtEl>
                                          <p:spTgt spid="26"/>
                                        </p:tgtEl>
                                        <p:attrNameLst>
                                          <p:attrName>ppt_w</p:attrName>
                                        </p:attrNameLst>
                                      </p:cBhvr>
                                      <p:tavLst>
                                        <p:tav tm="0">
                                          <p:val>
                                            <p:fltVal val="0"/>
                                          </p:val>
                                        </p:tav>
                                        <p:tav tm="100000">
                                          <p:val>
                                            <p:strVal val="#ppt_w"/>
                                          </p:val>
                                        </p:tav>
                                      </p:tavLst>
                                    </p:anim>
                                    <p:anim calcmode="lin" valueType="num">
                                      <p:cBhvr>
                                        <p:cTn id="93" dur="500" fill="hold"/>
                                        <p:tgtEl>
                                          <p:spTgt spid="26"/>
                                        </p:tgtEl>
                                        <p:attrNameLst>
                                          <p:attrName>ppt_h</p:attrName>
                                        </p:attrNameLst>
                                      </p:cBhvr>
                                      <p:tavLst>
                                        <p:tav tm="0">
                                          <p:val>
                                            <p:fltVal val="0"/>
                                          </p:val>
                                        </p:tav>
                                        <p:tav tm="100000">
                                          <p:val>
                                            <p:strVal val="#ppt_h"/>
                                          </p:val>
                                        </p:tav>
                                      </p:tavLst>
                                    </p:anim>
                                    <p:animEffect transition="in" filter="fade">
                                      <p:cBhvr>
                                        <p:cTn id="94" dur="500"/>
                                        <p:tgtEl>
                                          <p:spTgt spid="26"/>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xit" presetSubtype="32" fill="hold" grpId="1" nodeType="clickEffect">
                                  <p:stCondLst>
                                    <p:cond delay="0"/>
                                  </p:stCondLst>
                                  <p:childTnLst>
                                    <p:anim calcmode="lin" valueType="num">
                                      <p:cBhvr>
                                        <p:cTn id="98" dur="500"/>
                                        <p:tgtEl>
                                          <p:spTgt spid="26"/>
                                        </p:tgtEl>
                                        <p:attrNameLst>
                                          <p:attrName>ppt_w</p:attrName>
                                        </p:attrNameLst>
                                      </p:cBhvr>
                                      <p:tavLst>
                                        <p:tav tm="0">
                                          <p:val>
                                            <p:strVal val="ppt_w"/>
                                          </p:val>
                                        </p:tav>
                                        <p:tav tm="100000">
                                          <p:val>
                                            <p:fltVal val="0"/>
                                          </p:val>
                                        </p:tav>
                                      </p:tavLst>
                                    </p:anim>
                                    <p:anim calcmode="lin" valueType="num">
                                      <p:cBhvr>
                                        <p:cTn id="99" dur="500"/>
                                        <p:tgtEl>
                                          <p:spTgt spid="26"/>
                                        </p:tgtEl>
                                        <p:attrNameLst>
                                          <p:attrName>ppt_h</p:attrName>
                                        </p:attrNameLst>
                                      </p:cBhvr>
                                      <p:tavLst>
                                        <p:tav tm="0">
                                          <p:val>
                                            <p:strVal val="ppt_h"/>
                                          </p:val>
                                        </p:tav>
                                        <p:tav tm="100000">
                                          <p:val>
                                            <p:fltVal val="0"/>
                                          </p:val>
                                        </p:tav>
                                      </p:tavLst>
                                    </p:anim>
                                    <p:animEffect transition="out" filter="fade">
                                      <p:cBhvr>
                                        <p:cTn id="100" dur="500"/>
                                        <p:tgtEl>
                                          <p:spTgt spid="26"/>
                                        </p:tgtEl>
                                      </p:cBhvr>
                                    </p:animEffect>
                                    <p:set>
                                      <p:cBhvr>
                                        <p:cTn id="101" dur="1" fill="hold">
                                          <p:stCondLst>
                                            <p:cond delay="499"/>
                                          </p:stCondLst>
                                        </p:cTn>
                                        <p:tgtEl>
                                          <p:spTgt spid="26"/>
                                        </p:tgtEl>
                                        <p:attrNameLst>
                                          <p:attrName>style.visibility</p:attrName>
                                        </p:attrNameLst>
                                      </p:cBhvr>
                                      <p:to>
                                        <p:strVal val="hidden"/>
                                      </p:to>
                                    </p:set>
                                  </p:childTnLst>
                                </p:cTn>
                              </p:par>
                              <p:par>
                                <p:cTn id="102" presetID="53" presetClass="entr" presetSubtype="16" fill="hold" nodeType="withEffect">
                                  <p:stCondLst>
                                    <p:cond delay="0"/>
                                  </p:stCondLst>
                                  <p:childTnLst>
                                    <p:set>
                                      <p:cBhvr>
                                        <p:cTn id="103" dur="1" fill="hold">
                                          <p:stCondLst>
                                            <p:cond delay="0"/>
                                          </p:stCondLst>
                                        </p:cTn>
                                        <p:tgtEl>
                                          <p:spTgt spid="20"/>
                                        </p:tgtEl>
                                        <p:attrNameLst>
                                          <p:attrName>style.visibility</p:attrName>
                                        </p:attrNameLst>
                                      </p:cBhvr>
                                      <p:to>
                                        <p:strVal val="visible"/>
                                      </p:to>
                                    </p:set>
                                    <p:anim calcmode="lin" valueType="num">
                                      <p:cBhvr>
                                        <p:cTn id="104" dur="500" fill="hold"/>
                                        <p:tgtEl>
                                          <p:spTgt spid="20"/>
                                        </p:tgtEl>
                                        <p:attrNameLst>
                                          <p:attrName>ppt_w</p:attrName>
                                        </p:attrNameLst>
                                      </p:cBhvr>
                                      <p:tavLst>
                                        <p:tav tm="0">
                                          <p:val>
                                            <p:fltVal val="0"/>
                                          </p:val>
                                        </p:tav>
                                        <p:tav tm="100000">
                                          <p:val>
                                            <p:strVal val="#ppt_w"/>
                                          </p:val>
                                        </p:tav>
                                      </p:tavLst>
                                    </p:anim>
                                    <p:anim calcmode="lin" valueType="num">
                                      <p:cBhvr>
                                        <p:cTn id="105" dur="500" fill="hold"/>
                                        <p:tgtEl>
                                          <p:spTgt spid="20"/>
                                        </p:tgtEl>
                                        <p:attrNameLst>
                                          <p:attrName>ppt_h</p:attrName>
                                        </p:attrNameLst>
                                      </p:cBhvr>
                                      <p:tavLst>
                                        <p:tav tm="0">
                                          <p:val>
                                            <p:fltVal val="0"/>
                                          </p:val>
                                        </p:tav>
                                        <p:tav tm="100000">
                                          <p:val>
                                            <p:strVal val="#ppt_h"/>
                                          </p:val>
                                        </p:tav>
                                      </p:tavLst>
                                    </p:anim>
                                    <p:animEffect transition="in" filter="fade">
                                      <p:cBhvr>
                                        <p:cTn id="106" dur="500"/>
                                        <p:tgtEl>
                                          <p:spTgt spid="20"/>
                                        </p:tgtEl>
                                      </p:cBhvr>
                                    </p:animEffect>
                                  </p:childTnLst>
                                </p:cTn>
                              </p:par>
                            </p:childTnLst>
                          </p:cTn>
                        </p:par>
                      </p:childTnLst>
                    </p:cTn>
                  </p:par>
                  <p:par>
                    <p:cTn id="107" fill="hold">
                      <p:stCondLst>
                        <p:cond delay="indefinite"/>
                      </p:stCondLst>
                      <p:childTnLst>
                        <p:par>
                          <p:cTn id="108" fill="hold">
                            <p:stCondLst>
                              <p:cond delay="0"/>
                            </p:stCondLst>
                            <p:childTnLst>
                              <p:par>
                                <p:cTn id="109" presetID="53" presetClass="entr" presetSubtype="16" fill="hold" grpId="0" nodeType="clickEffect">
                                  <p:stCondLst>
                                    <p:cond delay="0"/>
                                  </p:stCondLst>
                                  <p:childTnLst>
                                    <p:set>
                                      <p:cBhvr>
                                        <p:cTn id="110" dur="1" fill="hold">
                                          <p:stCondLst>
                                            <p:cond delay="0"/>
                                          </p:stCondLst>
                                        </p:cTn>
                                        <p:tgtEl>
                                          <p:spTgt spid="27"/>
                                        </p:tgtEl>
                                        <p:attrNameLst>
                                          <p:attrName>style.visibility</p:attrName>
                                        </p:attrNameLst>
                                      </p:cBhvr>
                                      <p:to>
                                        <p:strVal val="visible"/>
                                      </p:to>
                                    </p:set>
                                    <p:anim calcmode="lin" valueType="num">
                                      <p:cBhvr>
                                        <p:cTn id="111" dur="500" fill="hold"/>
                                        <p:tgtEl>
                                          <p:spTgt spid="27"/>
                                        </p:tgtEl>
                                        <p:attrNameLst>
                                          <p:attrName>ppt_w</p:attrName>
                                        </p:attrNameLst>
                                      </p:cBhvr>
                                      <p:tavLst>
                                        <p:tav tm="0">
                                          <p:val>
                                            <p:fltVal val="0"/>
                                          </p:val>
                                        </p:tav>
                                        <p:tav tm="100000">
                                          <p:val>
                                            <p:strVal val="#ppt_w"/>
                                          </p:val>
                                        </p:tav>
                                      </p:tavLst>
                                    </p:anim>
                                    <p:anim calcmode="lin" valueType="num">
                                      <p:cBhvr>
                                        <p:cTn id="112" dur="500" fill="hold"/>
                                        <p:tgtEl>
                                          <p:spTgt spid="27"/>
                                        </p:tgtEl>
                                        <p:attrNameLst>
                                          <p:attrName>ppt_h</p:attrName>
                                        </p:attrNameLst>
                                      </p:cBhvr>
                                      <p:tavLst>
                                        <p:tav tm="0">
                                          <p:val>
                                            <p:fltVal val="0"/>
                                          </p:val>
                                        </p:tav>
                                        <p:tav tm="100000">
                                          <p:val>
                                            <p:strVal val="#ppt_h"/>
                                          </p:val>
                                        </p:tav>
                                      </p:tavLst>
                                    </p:anim>
                                    <p:animEffect transition="in" filter="fade">
                                      <p:cBhvr>
                                        <p:cTn id="113" dur="500"/>
                                        <p:tgtEl>
                                          <p:spTgt spid="27"/>
                                        </p:tgtEl>
                                      </p:cBhvr>
                                    </p:animEffect>
                                  </p:childTnLst>
                                </p:cTn>
                              </p:par>
                            </p:childTnLst>
                          </p:cTn>
                        </p:par>
                      </p:childTnLst>
                    </p:cTn>
                  </p:par>
                  <p:par>
                    <p:cTn id="114" fill="hold">
                      <p:stCondLst>
                        <p:cond delay="indefinite"/>
                      </p:stCondLst>
                      <p:childTnLst>
                        <p:par>
                          <p:cTn id="115" fill="hold">
                            <p:stCondLst>
                              <p:cond delay="0"/>
                            </p:stCondLst>
                            <p:childTnLst>
                              <p:par>
                                <p:cTn id="116" presetID="53" presetClass="exit" presetSubtype="32" fill="hold" grpId="1" nodeType="clickEffect">
                                  <p:stCondLst>
                                    <p:cond delay="0"/>
                                  </p:stCondLst>
                                  <p:childTnLst>
                                    <p:anim calcmode="lin" valueType="num">
                                      <p:cBhvr>
                                        <p:cTn id="117" dur="500"/>
                                        <p:tgtEl>
                                          <p:spTgt spid="27"/>
                                        </p:tgtEl>
                                        <p:attrNameLst>
                                          <p:attrName>ppt_w</p:attrName>
                                        </p:attrNameLst>
                                      </p:cBhvr>
                                      <p:tavLst>
                                        <p:tav tm="0">
                                          <p:val>
                                            <p:strVal val="ppt_w"/>
                                          </p:val>
                                        </p:tav>
                                        <p:tav tm="100000">
                                          <p:val>
                                            <p:fltVal val="0"/>
                                          </p:val>
                                        </p:tav>
                                      </p:tavLst>
                                    </p:anim>
                                    <p:anim calcmode="lin" valueType="num">
                                      <p:cBhvr>
                                        <p:cTn id="118" dur="500"/>
                                        <p:tgtEl>
                                          <p:spTgt spid="27"/>
                                        </p:tgtEl>
                                        <p:attrNameLst>
                                          <p:attrName>ppt_h</p:attrName>
                                        </p:attrNameLst>
                                      </p:cBhvr>
                                      <p:tavLst>
                                        <p:tav tm="0">
                                          <p:val>
                                            <p:strVal val="ppt_h"/>
                                          </p:val>
                                        </p:tav>
                                        <p:tav tm="100000">
                                          <p:val>
                                            <p:fltVal val="0"/>
                                          </p:val>
                                        </p:tav>
                                      </p:tavLst>
                                    </p:anim>
                                    <p:animEffect transition="out" filter="fade">
                                      <p:cBhvr>
                                        <p:cTn id="119" dur="500"/>
                                        <p:tgtEl>
                                          <p:spTgt spid="27"/>
                                        </p:tgtEl>
                                      </p:cBhvr>
                                    </p:animEffect>
                                    <p:set>
                                      <p:cBhvr>
                                        <p:cTn id="120" dur="1" fill="hold">
                                          <p:stCondLst>
                                            <p:cond delay="499"/>
                                          </p:stCondLst>
                                        </p:cTn>
                                        <p:tgtEl>
                                          <p:spTgt spid="27"/>
                                        </p:tgtEl>
                                        <p:attrNameLst>
                                          <p:attrName>style.visibility</p:attrName>
                                        </p:attrNameLst>
                                      </p:cBhvr>
                                      <p:to>
                                        <p:strVal val="hidden"/>
                                      </p:to>
                                    </p:set>
                                  </p:childTnLst>
                                </p:cTn>
                              </p:par>
                              <p:par>
                                <p:cTn id="121" presetID="53" presetClass="entr" presetSubtype="16" fill="hold" nodeType="withEffect">
                                  <p:stCondLst>
                                    <p:cond delay="0"/>
                                  </p:stCondLst>
                                  <p:childTnLst>
                                    <p:set>
                                      <p:cBhvr>
                                        <p:cTn id="122" dur="1" fill="hold">
                                          <p:stCondLst>
                                            <p:cond delay="0"/>
                                          </p:stCondLst>
                                        </p:cTn>
                                        <p:tgtEl>
                                          <p:spTgt spid="11"/>
                                        </p:tgtEl>
                                        <p:attrNameLst>
                                          <p:attrName>style.visibility</p:attrName>
                                        </p:attrNameLst>
                                      </p:cBhvr>
                                      <p:to>
                                        <p:strVal val="visible"/>
                                      </p:to>
                                    </p:set>
                                    <p:anim calcmode="lin" valueType="num">
                                      <p:cBhvr>
                                        <p:cTn id="123" dur="500" fill="hold"/>
                                        <p:tgtEl>
                                          <p:spTgt spid="11"/>
                                        </p:tgtEl>
                                        <p:attrNameLst>
                                          <p:attrName>ppt_w</p:attrName>
                                        </p:attrNameLst>
                                      </p:cBhvr>
                                      <p:tavLst>
                                        <p:tav tm="0">
                                          <p:val>
                                            <p:fltVal val="0"/>
                                          </p:val>
                                        </p:tav>
                                        <p:tav tm="100000">
                                          <p:val>
                                            <p:strVal val="#ppt_w"/>
                                          </p:val>
                                        </p:tav>
                                      </p:tavLst>
                                    </p:anim>
                                    <p:anim calcmode="lin" valueType="num">
                                      <p:cBhvr>
                                        <p:cTn id="124" dur="500" fill="hold"/>
                                        <p:tgtEl>
                                          <p:spTgt spid="11"/>
                                        </p:tgtEl>
                                        <p:attrNameLst>
                                          <p:attrName>ppt_h</p:attrName>
                                        </p:attrNameLst>
                                      </p:cBhvr>
                                      <p:tavLst>
                                        <p:tav tm="0">
                                          <p:val>
                                            <p:fltVal val="0"/>
                                          </p:val>
                                        </p:tav>
                                        <p:tav tm="100000">
                                          <p:val>
                                            <p:strVal val="#ppt_h"/>
                                          </p:val>
                                        </p:tav>
                                      </p:tavLst>
                                    </p:anim>
                                    <p:animEffect transition="in" filter="fade">
                                      <p:cBhvr>
                                        <p:cTn id="125" dur="500"/>
                                        <p:tgtEl>
                                          <p:spTgt spid="11"/>
                                        </p:tgtEl>
                                      </p:cBhvr>
                                    </p:animEffect>
                                  </p:childTnLst>
                                </p:cTn>
                              </p:par>
                              <p:par>
                                <p:cTn id="126" presetID="53" presetClass="entr" presetSubtype="16" fill="hold" nodeType="withEffect">
                                  <p:stCondLst>
                                    <p:cond delay="0"/>
                                  </p:stCondLst>
                                  <p:childTnLst>
                                    <p:set>
                                      <p:cBhvr>
                                        <p:cTn id="127" dur="1" fill="hold">
                                          <p:stCondLst>
                                            <p:cond delay="0"/>
                                          </p:stCondLst>
                                        </p:cTn>
                                        <p:tgtEl>
                                          <p:spTgt spid="24"/>
                                        </p:tgtEl>
                                        <p:attrNameLst>
                                          <p:attrName>style.visibility</p:attrName>
                                        </p:attrNameLst>
                                      </p:cBhvr>
                                      <p:to>
                                        <p:strVal val="visible"/>
                                      </p:to>
                                    </p:set>
                                    <p:anim calcmode="lin" valueType="num">
                                      <p:cBhvr>
                                        <p:cTn id="128" dur="500" fill="hold"/>
                                        <p:tgtEl>
                                          <p:spTgt spid="24"/>
                                        </p:tgtEl>
                                        <p:attrNameLst>
                                          <p:attrName>ppt_w</p:attrName>
                                        </p:attrNameLst>
                                      </p:cBhvr>
                                      <p:tavLst>
                                        <p:tav tm="0">
                                          <p:val>
                                            <p:fltVal val="0"/>
                                          </p:val>
                                        </p:tav>
                                        <p:tav tm="100000">
                                          <p:val>
                                            <p:strVal val="#ppt_w"/>
                                          </p:val>
                                        </p:tav>
                                      </p:tavLst>
                                    </p:anim>
                                    <p:anim calcmode="lin" valueType="num">
                                      <p:cBhvr>
                                        <p:cTn id="129" dur="500" fill="hold"/>
                                        <p:tgtEl>
                                          <p:spTgt spid="24"/>
                                        </p:tgtEl>
                                        <p:attrNameLst>
                                          <p:attrName>ppt_h</p:attrName>
                                        </p:attrNameLst>
                                      </p:cBhvr>
                                      <p:tavLst>
                                        <p:tav tm="0">
                                          <p:val>
                                            <p:fltVal val="0"/>
                                          </p:val>
                                        </p:tav>
                                        <p:tav tm="100000">
                                          <p:val>
                                            <p:strVal val="#ppt_h"/>
                                          </p:val>
                                        </p:tav>
                                      </p:tavLst>
                                    </p:anim>
                                    <p:animEffect transition="in" filter="fade">
                                      <p:cBhvr>
                                        <p:cTn id="130" dur="500"/>
                                        <p:tgtEl>
                                          <p:spTgt spid="24"/>
                                        </p:tgtEl>
                                      </p:cBhvr>
                                    </p:animEffect>
                                  </p:childTnLst>
                                </p:cTn>
                              </p:par>
                            </p:childTnLst>
                          </p:cTn>
                        </p:par>
                      </p:childTnLst>
                    </p:cTn>
                  </p:par>
                  <p:par>
                    <p:cTn id="131" fill="hold">
                      <p:stCondLst>
                        <p:cond delay="indefinite"/>
                      </p:stCondLst>
                      <p:childTnLst>
                        <p:par>
                          <p:cTn id="132" fill="hold">
                            <p:stCondLst>
                              <p:cond delay="0"/>
                            </p:stCondLst>
                            <p:childTnLst>
                              <p:par>
                                <p:cTn id="133" presetID="53" presetClass="entr" presetSubtype="16" fill="hold" grpId="0" nodeType="clickEffect">
                                  <p:stCondLst>
                                    <p:cond delay="0"/>
                                  </p:stCondLst>
                                  <p:childTnLst>
                                    <p:set>
                                      <p:cBhvr>
                                        <p:cTn id="134" dur="1" fill="hold">
                                          <p:stCondLst>
                                            <p:cond delay="0"/>
                                          </p:stCondLst>
                                        </p:cTn>
                                        <p:tgtEl>
                                          <p:spTgt spid="28"/>
                                        </p:tgtEl>
                                        <p:attrNameLst>
                                          <p:attrName>style.visibility</p:attrName>
                                        </p:attrNameLst>
                                      </p:cBhvr>
                                      <p:to>
                                        <p:strVal val="visible"/>
                                      </p:to>
                                    </p:set>
                                    <p:anim calcmode="lin" valueType="num">
                                      <p:cBhvr>
                                        <p:cTn id="135" dur="500" fill="hold"/>
                                        <p:tgtEl>
                                          <p:spTgt spid="28"/>
                                        </p:tgtEl>
                                        <p:attrNameLst>
                                          <p:attrName>ppt_w</p:attrName>
                                        </p:attrNameLst>
                                      </p:cBhvr>
                                      <p:tavLst>
                                        <p:tav tm="0">
                                          <p:val>
                                            <p:fltVal val="0"/>
                                          </p:val>
                                        </p:tav>
                                        <p:tav tm="100000">
                                          <p:val>
                                            <p:strVal val="#ppt_w"/>
                                          </p:val>
                                        </p:tav>
                                      </p:tavLst>
                                    </p:anim>
                                    <p:anim calcmode="lin" valueType="num">
                                      <p:cBhvr>
                                        <p:cTn id="136" dur="500" fill="hold"/>
                                        <p:tgtEl>
                                          <p:spTgt spid="28"/>
                                        </p:tgtEl>
                                        <p:attrNameLst>
                                          <p:attrName>ppt_h</p:attrName>
                                        </p:attrNameLst>
                                      </p:cBhvr>
                                      <p:tavLst>
                                        <p:tav tm="0">
                                          <p:val>
                                            <p:fltVal val="0"/>
                                          </p:val>
                                        </p:tav>
                                        <p:tav tm="100000">
                                          <p:val>
                                            <p:strVal val="#ppt_h"/>
                                          </p:val>
                                        </p:tav>
                                      </p:tavLst>
                                    </p:anim>
                                    <p:animEffect transition="in" filter="fade">
                                      <p:cBhvr>
                                        <p:cTn id="137" dur="500"/>
                                        <p:tgtEl>
                                          <p:spTgt spid="28"/>
                                        </p:tgtEl>
                                      </p:cBhvr>
                                    </p:animEffect>
                                  </p:childTnLst>
                                </p:cTn>
                              </p:par>
                            </p:childTnLst>
                          </p:cTn>
                        </p:par>
                      </p:childTnLst>
                    </p:cTn>
                  </p:par>
                  <p:par>
                    <p:cTn id="138" fill="hold">
                      <p:stCondLst>
                        <p:cond delay="indefinite"/>
                      </p:stCondLst>
                      <p:childTnLst>
                        <p:par>
                          <p:cTn id="139" fill="hold">
                            <p:stCondLst>
                              <p:cond delay="0"/>
                            </p:stCondLst>
                            <p:childTnLst>
                              <p:par>
                                <p:cTn id="140" presetID="53" presetClass="entr" presetSubtype="16" fill="hold" grpId="0" nodeType="clickEffect">
                                  <p:stCondLst>
                                    <p:cond delay="0"/>
                                  </p:stCondLst>
                                  <p:childTnLst>
                                    <p:set>
                                      <p:cBhvr>
                                        <p:cTn id="141" dur="1" fill="hold">
                                          <p:stCondLst>
                                            <p:cond delay="0"/>
                                          </p:stCondLst>
                                        </p:cTn>
                                        <p:tgtEl>
                                          <p:spTgt spid="29"/>
                                        </p:tgtEl>
                                        <p:attrNameLst>
                                          <p:attrName>style.visibility</p:attrName>
                                        </p:attrNameLst>
                                      </p:cBhvr>
                                      <p:to>
                                        <p:strVal val="visible"/>
                                      </p:to>
                                    </p:set>
                                    <p:anim calcmode="lin" valueType="num">
                                      <p:cBhvr>
                                        <p:cTn id="142" dur="500" fill="hold"/>
                                        <p:tgtEl>
                                          <p:spTgt spid="29"/>
                                        </p:tgtEl>
                                        <p:attrNameLst>
                                          <p:attrName>ppt_w</p:attrName>
                                        </p:attrNameLst>
                                      </p:cBhvr>
                                      <p:tavLst>
                                        <p:tav tm="0">
                                          <p:val>
                                            <p:fltVal val="0"/>
                                          </p:val>
                                        </p:tav>
                                        <p:tav tm="100000">
                                          <p:val>
                                            <p:strVal val="#ppt_w"/>
                                          </p:val>
                                        </p:tav>
                                      </p:tavLst>
                                    </p:anim>
                                    <p:anim calcmode="lin" valueType="num">
                                      <p:cBhvr>
                                        <p:cTn id="143" dur="500" fill="hold"/>
                                        <p:tgtEl>
                                          <p:spTgt spid="29"/>
                                        </p:tgtEl>
                                        <p:attrNameLst>
                                          <p:attrName>ppt_h</p:attrName>
                                        </p:attrNameLst>
                                      </p:cBhvr>
                                      <p:tavLst>
                                        <p:tav tm="0">
                                          <p:val>
                                            <p:fltVal val="0"/>
                                          </p:val>
                                        </p:tav>
                                        <p:tav tm="100000">
                                          <p:val>
                                            <p:strVal val="#ppt_h"/>
                                          </p:val>
                                        </p:tav>
                                      </p:tavLst>
                                    </p:anim>
                                    <p:animEffect transition="in" filter="fade">
                                      <p:cBhvr>
                                        <p:cTn id="144" dur="500"/>
                                        <p:tgtEl>
                                          <p:spTgt spid="29"/>
                                        </p:tgtEl>
                                      </p:cBhvr>
                                    </p:animEffect>
                                  </p:childTnLst>
                                </p:cTn>
                              </p:par>
                            </p:childTnLst>
                          </p:cTn>
                        </p:par>
                      </p:childTnLst>
                    </p:cTn>
                  </p:par>
                  <p:par>
                    <p:cTn id="145" fill="hold">
                      <p:stCondLst>
                        <p:cond delay="indefinite"/>
                      </p:stCondLst>
                      <p:childTnLst>
                        <p:par>
                          <p:cTn id="146" fill="hold">
                            <p:stCondLst>
                              <p:cond delay="0"/>
                            </p:stCondLst>
                            <p:childTnLst>
                              <p:par>
                                <p:cTn id="147" presetID="53" presetClass="exit" presetSubtype="32" fill="hold" grpId="1" nodeType="clickEffect">
                                  <p:stCondLst>
                                    <p:cond delay="0"/>
                                  </p:stCondLst>
                                  <p:childTnLst>
                                    <p:anim calcmode="lin" valueType="num">
                                      <p:cBhvr>
                                        <p:cTn id="148" dur="500"/>
                                        <p:tgtEl>
                                          <p:spTgt spid="29"/>
                                        </p:tgtEl>
                                        <p:attrNameLst>
                                          <p:attrName>ppt_w</p:attrName>
                                        </p:attrNameLst>
                                      </p:cBhvr>
                                      <p:tavLst>
                                        <p:tav tm="0">
                                          <p:val>
                                            <p:strVal val="ppt_w"/>
                                          </p:val>
                                        </p:tav>
                                        <p:tav tm="100000">
                                          <p:val>
                                            <p:fltVal val="0"/>
                                          </p:val>
                                        </p:tav>
                                      </p:tavLst>
                                    </p:anim>
                                    <p:anim calcmode="lin" valueType="num">
                                      <p:cBhvr>
                                        <p:cTn id="149" dur="500"/>
                                        <p:tgtEl>
                                          <p:spTgt spid="29"/>
                                        </p:tgtEl>
                                        <p:attrNameLst>
                                          <p:attrName>ppt_h</p:attrName>
                                        </p:attrNameLst>
                                      </p:cBhvr>
                                      <p:tavLst>
                                        <p:tav tm="0">
                                          <p:val>
                                            <p:strVal val="ppt_h"/>
                                          </p:val>
                                        </p:tav>
                                        <p:tav tm="100000">
                                          <p:val>
                                            <p:fltVal val="0"/>
                                          </p:val>
                                        </p:tav>
                                      </p:tavLst>
                                    </p:anim>
                                    <p:animEffect transition="out" filter="fade">
                                      <p:cBhvr>
                                        <p:cTn id="150" dur="500"/>
                                        <p:tgtEl>
                                          <p:spTgt spid="29"/>
                                        </p:tgtEl>
                                      </p:cBhvr>
                                    </p:animEffect>
                                    <p:set>
                                      <p:cBhvr>
                                        <p:cTn id="151" dur="1" fill="hold">
                                          <p:stCondLst>
                                            <p:cond delay="499"/>
                                          </p:stCondLst>
                                        </p:cTn>
                                        <p:tgtEl>
                                          <p:spTgt spid="29"/>
                                        </p:tgtEl>
                                        <p:attrNameLst>
                                          <p:attrName>style.visibility</p:attrName>
                                        </p:attrNameLst>
                                      </p:cBhvr>
                                      <p:to>
                                        <p:strVal val="hidden"/>
                                      </p:to>
                                    </p:set>
                                  </p:childTnLst>
                                </p:cTn>
                              </p:par>
                              <p:par>
                                <p:cTn id="152" presetID="53" presetClass="exit" presetSubtype="32" fill="hold" grpId="1" nodeType="withEffect">
                                  <p:stCondLst>
                                    <p:cond delay="0"/>
                                  </p:stCondLst>
                                  <p:childTnLst>
                                    <p:anim calcmode="lin" valueType="num">
                                      <p:cBhvr>
                                        <p:cTn id="153" dur="500"/>
                                        <p:tgtEl>
                                          <p:spTgt spid="28"/>
                                        </p:tgtEl>
                                        <p:attrNameLst>
                                          <p:attrName>ppt_w</p:attrName>
                                        </p:attrNameLst>
                                      </p:cBhvr>
                                      <p:tavLst>
                                        <p:tav tm="0">
                                          <p:val>
                                            <p:strVal val="ppt_w"/>
                                          </p:val>
                                        </p:tav>
                                        <p:tav tm="100000">
                                          <p:val>
                                            <p:fltVal val="0"/>
                                          </p:val>
                                        </p:tav>
                                      </p:tavLst>
                                    </p:anim>
                                    <p:anim calcmode="lin" valueType="num">
                                      <p:cBhvr>
                                        <p:cTn id="154" dur="500"/>
                                        <p:tgtEl>
                                          <p:spTgt spid="28"/>
                                        </p:tgtEl>
                                        <p:attrNameLst>
                                          <p:attrName>ppt_h</p:attrName>
                                        </p:attrNameLst>
                                      </p:cBhvr>
                                      <p:tavLst>
                                        <p:tav tm="0">
                                          <p:val>
                                            <p:strVal val="ppt_h"/>
                                          </p:val>
                                        </p:tav>
                                        <p:tav tm="100000">
                                          <p:val>
                                            <p:fltVal val="0"/>
                                          </p:val>
                                        </p:tav>
                                      </p:tavLst>
                                    </p:anim>
                                    <p:animEffect transition="out" filter="fade">
                                      <p:cBhvr>
                                        <p:cTn id="155" dur="500"/>
                                        <p:tgtEl>
                                          <p:spTgt spid="28"/>
                                        </p:tgtEl>
                                      </p:cBhvr>
                                    </p:animEffect>
                                    <p:set>
                                      <p:cBhvr>
                                        <p:cTn id="156" dur="1" fill="hold">
                                          <p:stCondLst>
                                            <p:cond delay="499"/>
                                          </p:stCondLst>
                                        </p:cTn>
                                        <p:tgtEl>
                                          <p:spTgt spid="28"/>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3" grpId="0" animBg="1"/>
      <p:bldP spid="23" grpId="1" animBg="1"/>
      <p:bldP spid="22" grpId="0" animBg="1"/>
      <p:bldP spid="22"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C10111-E8B0-432A-BD13-EFFC1D56C4C6}"/>
              </a:ext>
            </a:extLst>
          </p:cNvPr>
          <p:cNvSpPr txBox="1"/>
          <p:nvPr/>
        </p:nvSpPr>
        <p:spPr>
          <a:xfrm>
            <a:off x="0" y="0"/>
            <a:ext cx="12192000" cy="523220"/>
          </a:xfrm>
          <a:prstGeom prst="rect">
            <a:avLst/>
          </a:prstGeom>
          <a:noFill/>
          <a:ln w="57150">
            <a:noFill/>
          </a:ln>
        </p:spPr>
        <p:txBody>
          <a:bodyPr wrap="square" rtlCol="0">
            <a:spAutoFit/>
          </a:bodyPr>
          <a:lstStyle/>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Purpose of Heart</a:t>
            </a:r>
          </a:p>
        </p:txBody>
      </p:sp>
      <p:pic>
        <p:nvPicPr>
          <p:cNvPr id="3" name="Picture 2">
            <a:extLst>
              <a:ext uri="{FF2B5EF4-FFF2-40B4-BE49-F238E27FC236}">
                <a16:creationId xmlns:a16="http://schemas.microsoft.com/office/drawing/2014/main" id="{8C739413-0D7E-424F-8320-468F6523D5C4}"/>
              </a:ext>
            </a:extLst>
          </p:cNvPr>
          <p:cNvPicPr>
            <a:picLocks noChangeAspect="1"/>
          </p:cNvPicPr>
          <p:nvPr/>
        </p:nvPicPr>
        <p:blipFill rotWithShape="1">
          <a:blip r:embed="rId2"/>
          <a:srcRect l="7072" t="10627" r="47335" b="23248"/>
          <a:stretch/>
        </p:blipFill>
        <p:spPr>
          <a:xfrm>
            <a:off x="60960" y="1614719"/>
            <a:ext cx="3474720" cy="3779520"/>
          </a:xfrm>
          <a:prstGeom prst="rect">
            <a:avLst/>
          </a:prstGeom>
        </p:spPr>
      </p:pic>
      <p:sp>
        <p:nvSpPr>
          <p:cNvPr id="4" name="TextBox 3">
            <a:extLst>
              <a:ext uri="{FF2B5EF4-FFF2-40B4-BE49-F238E27FC236}">
                <a16:creationId xmlns:a16="http://schemas.microsoft.com/office/drawing/2014/main" id="{C282FB83-2A89-462E-AE59-8BF46902EC0D}"/>
              </a:ext>
            </a:extLst>
          </p:cNvPr>
          <p:cNvSpPr txBox="1"/>
          <p:nvPr/>
        </p:nvSpPr>
        <p:spPr>
          <a:xfrm>
            <a:off x="3373124" y="2499360"/>
            <a:ext cx="5242560" cy="523220"/>
          </a:xfrm>
          <a:prstGeom prst="rect">
            <a:avLst/>
          </a:prstGeom>
          <a:solidFill>
            <a:schemeClr val="accent6">
              <a:lumMod val="20000"/>
              <a:lumOff val="80000"/>
            </a:schemeClr>
          </a:solidFill>
          <a:ln w="57150">
            <a:solidFill>
              <a:srgbClr val="00B050"/>
            </a:solidFill>
          </a:ln>
        </p:spPr>
        <p:txBody>
          <a:bodyPr wrap="square" rtlCol="0">
            <a:spAutoFit/>
          </a:bodyPr>
          <a:lstStyle/>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Mind (inner man) Purposes</a:t>
            </a:r>
          </a:p>
        </p:txBody>
      </p:sp>
      <p:sp>
        <p:nvSpPr>
          <p:cNvPr id="5" name="TextBox 4">
            <a:extLst>
              <a:ext uri="{FF2B5EF4-FFF2-40B4-BE49-F238E27FC236}">
                <a16:creationId xmlns:a16="http://schemas.microsoft.com/office/drawing/2014/main" id="{3A7DC1FE-F013-46CE-AA41-EB3DEB8ADFEB}"/>
              </a:ext>
            </a:extLst>
          </p:cNvPr>
          <p:cNvSpPr txBox="1"/>
          <p:nvPr/>
        </p:nvSpPr>
        <p:spPr>
          <a:xfrm>
            <a:off x="3373124" y="2499360"/>
            <a:ext cx="5242560" cy="461665"/>
          </a:xfrm>
          <a:prstGeom prst="rect">
            <a:avLst/>
          </a:prstGeom>
          <a:solidFill>
            <a:schemeClr val="accent6">
              <a:lumMod val="20000"/>
              <a:lumOff val="80000"/>
            </a:schemeClr>
          </a:solidFill>
          <a:ln w="57150">
            <a:solidFill>
              <a:srgbClr val="00B050"/>
            </a:solidFill>
          </a:ln>
        </p:spPr>
        <p:txBody>
          <a:bodyPr wrap="square" rtlCol="0">
            <a:spAutoFit/>
          </a:bodyPr>
          <a:lstStyle/>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What Does God Want Us To Purpose?</a:t>
            </a:r>
          </a:p>
        </p:txBody>
      </p:sp>
      <p:sp>
        <p:nvSpPr>
          <p:cNvPr id="7" name="TextBox 6">
            <a:extLst>
              <a:ext uri="{FF2B5EF4-FFF2-40B4-BE49-F238E27FC236}">
                <a16:creationId xmlns:a16="http://schemas.microsoft.com/office/drawing/2014/main" id="{CA303652-7C82-4AE5-B896-160089612D0D}"/>
              </a:ext>
            </a:extLst>
          </p:cNvPr>
          <p:cNvSpPr txBox="1"/>
          <p:nvPr/>
        </p:nvSpPr>
        <p:spPr>
          <a:xfrm>
            <a:off x="3518264" y="2499360"/>
            <a:ext cx="7991562" cy="1815882"/>
          </a:xfrm>
          <a:prstGeom prst="rect">
            <a:avLst/>
          </a:prstGeom>
          <a:solidFill>
            <a:schemeClr val="accent6">
              <a:lumMod val="20000"/>
              <a:lumOff val="80000"/>
            </a:schemeClr>
          </a:solidFill>
          <a:ln w="57150">
            <a:solidFill>
              <a:srgbClr val="00B05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8:28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we know that God causes all things to work 	together for good to those who love God, to those 	who are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called according to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purpose.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F0FD1345-6C42-42CF-B378-57DDE021BD77}"/>
              </a:ext>
            </a:extLst>
          </p:cNvPr>
          <p:cNvSpPr txBox="1"/>
          <p:nvPr/>
        </p:nvSpPr>
        <p:spPr>
          <a:xfrm>
            <a:off x="3489236" y="2499360"/>
            <a:ext cx="8049621" cy="1569660"/>
          </a:xfrm>
          <a:prstGeom prst="rect">
            <a:avLst/>
          </a:prstGeom>
          <a:solidFill>
            <a:schemeClr val="accent6">
              <a:lumMod val="20000"/>
              <a:lumOff val="80000"/>
            </a:schemeClr>
          </a:solidFill>
          <a:ln w="57150">
            <a:solidFill>
              <a:srgbClr val="00B05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Ephesians 1:11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11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also we have obtained an inheritance, having been 	predestined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according to His purpose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who works all things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after the counsel of His will</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A2265668-9517-45B6-82D3-05FE37B5BB12}"/>
              </a:ext>
            </a:extLst>
          </p:cNvPr>
          <p:cNvSpPr txBox="1"/>
          <p:nvPr/>
        </p:nvSpPr>
        <p:spPr>
          <a:xfrm>
            <a:off x="3489236" y="2499360"/>
            <a:ext cx="8020590" cy="830997"/>
          </a:xfrm>
          <a:prstGeom prst="rect">
            <a:avLst/>
          </a:prstGeom>
          <a:solidFill>
            <a:schemeClr val="accent6">
              <a:lumMod val="20000"/>
              <a:lumOff val="80000"/>
            </a:schemeClr>
          </a:solidFill>
          <a:ln w="57150">
            <a:solidFill>
              <a:srgbClr val="00B050"/>
            </a:solidFill>
          </a:ln>
        </p:spPr>
        <p:txBody>
          <a:bodyPr wrap="square" rtlCol="0">
            <a:spAutoFit/>
          </a:bodyPr>
          <a:lstStyle/>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God Wants The Purpose Of Our Heart - To Carry Out His Will And Be Like Him</a:t>
            </a:r>
          </a:p>
        </p:txBody>
      </p:sp>
      <p:sp>
        <p:nvSpPr>
          <p:cNvPr id="9" name="TextBox 8">
            <a:extLst>
              <a:ext uri="{FF2B5EF4-FFF2-40B4-BE49-F238E27FC236}">
                <a16:creationId xmlns:a16="http://schemas.microsoft.com/office/drawing/2014/main" id="{42D9CE2B-35A8-4C70-AD7C-AC62A4126608}"/>
              </a:ext>
            </a:extLst>
          </p:cNvPr>
          <p:cNvSpPr txBox="1"/>
          <p:nvPr/>
        </p:nvSpPr>
        <p:spPr>
          <a:xfrm>
            <a:off x="3460204" y="2615466"/>
            <a:ext cx="8078653" cy="1569660"/>
          </a:xfrm>
          <a:prstGeom prst="rect">
            <a:avLst/>
          </a:prstGeom>
          <a:solidFill>
            <a:schemeClr val="accent6">
              <a:lumMod val="20000"/>
              <a:lumOff val="80000"/>
            </a:schemeClr>
          </a:solidFill>
          <a:ln w="57150">
            <a:solidFill>
              <a:srgbClr val="00B05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8:29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29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those whom He foreknew, He also predestined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become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conformed to the image of His Son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 that He would be the 	firstborn among many brethren; </a:t>
            </a:r>
          </a:p>
        </p:txBody>
      </p:sp>
      <p:sp>
        <p:nvSpPr>
          <p:cNvPr id="10" name="TextBox 9">
            <a:extLst>
              <a:ext uri="{FF2B5EF4-FFF2-40B4-BE49-F238E27FC236}">
                <a16:creationId xmlns:a16="http://schemas.microsoft.com/office/drawing/2014/main" id="{7AE4E9F6-7185-4E8C-9A18-55D4B8017AD7}"/>
              </a:ext>
            </a:extLst>
          </p:cNvPr>
          <p:cNvSpPr txBox="1"/>
          <p:nvPr/>
        </p:nvSpPr>
        <p:spPr>
          <a:xfrm>
            <a:off x="0" y="290293"/>
            <a:ext cx="12192000" cy="1384995"/>
          </a:xfrm>
          <a:prstGeom prst="rect">
            <a:avLst/>
          </a:prstGeom>
          <a:noFill/>
          <a:ln w="57150">
            <a:no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Acts 11:23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23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Then when he arrived and witnessed the grace of God, he rejoiced and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began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to 	encourage them all with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resolute heart to remain </a:t>
            </a:r>
            <a:r>
              <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rPr>
              <a:t>true</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to the Lord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856EB4B8-0CAD-4C5D-BE0F-AC21C0250F81}"/>
              </a:ext>
            </a:extLst>
          </p:cNvPr>
          <p:cNvSpPr txBox="1"/>
          <p:nvPr/>
        </p:nvSpPr>
        <p:spPr>
          <a:xfrm>
            <a:off x="3373124" y="2688042"/>
            <a:ext cx="8136702" cy="1569660"/>
          </a:xfrm>
          <a:prstGeom prst="rect">
            <a:avLst/>
          </a:prstGeom>
          <a:solidFill>
            <a:schemeClr val="accent6">
              <a:lumMod val="20000"/>
              <a:lumOff val="80000"/>
            </a:schemeClr>
          </a:solidFill>
          <a:ln w="57150">
            <a:solidFill>
              <a:srgbClr val="00B05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Romans 12:2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do not be conformed to this world, but be transformed by 	the renewing of your mind,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so that you may prove what the 	will of God is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that which is good and acceptable and perfect. </a:t>
            </a:r>
          </a:p>
        </p:txBody>
      </p:sp>
      <p:sp>
        <p:nvSpPr>
          <p:cNvPr id="12" name="TextBox 11">
            <a:extLst>
              <a:ext uri="{FF2B5EF4-FFF2-40B4-BE49-F238E27FC236}">
                <a16:creationId xmlns:a16="http://schemas.microsoft.com/office/drawing/2014/main" id="{83D40D26-8687-48DD-834F-ACB49390A9D1}"/>
              </a:ext>
            </a:extLst>
          </p:cNvPr>
          <p:cNvSpPr txBox="1"/>
          <p:nvPr/>
        </p:nvSpPr>
        <p:spPr>
          <a:xfrm>
            <a:off x="3373124" y="2499360"/>
            <a:ext cx="8165733" cy="1569660"/>
          </a:xfrm>
          <a:prstGeom prst="rect">
            <a:avLst/>
          </a:prstGeom>
          <a:solidFill>
            <a:schemeClr val="accent6">
              <a:lumMod val="20000"/>
              <a:lumOff val="80000"/>
            </a:schemeClr>
          </a:solidFill>
          <a:ln w="57150">
            <a:solidFill>
              <a:srgbClr val="00B05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Ephesians 4:23-24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23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that you be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renewed in the spirit of your mind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24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put on the new self,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which in </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the likeness of</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God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has 	been created in righteousness and holiness of the truth.</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Oval 12">
            <a:extLst>
              <a:ext uri="{FF2B5EF4-FFF2-40B4-BE49-F238E27FC236}">
                <a16:creationId xmlns:a16="http://schemas.microsoft.com/office/drawing/2014/main" id="{2BD7668F-6CC2-45C4-8881-8A2360A4A289}"/>
              </a:ext>
            </a:extLst>
          </p:cNvPr>
          <p:cNvSpPr/>
          <p:nvPr/>
        </p:nvSpPr>
        <p:spPr>
          <a:xfrm>
            <a:off x="8760825" y="2061035"/>
            <a:ext cx="3431176" cy="306250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Remain True To God By Bearing The Image Of Christ In Our Lives</a:t>
            </a:r>
          </a:p>
        </p:txBody>
      </p:sp>
      <p:sp>
        <p:nvSpPr>
          <p:cNvPr id="14" name="TextBox 13">
            <a:extLst>
              <a:ext uri="{FF2B5EF4-FFF2-40B4-BE49-F238E27FC236}">
                <a16:creationId xmlns:a16="http://schemas.microsoft.com/office/drawing/2014/main" id="{E20B86FF-86DB-4E4A-B774-022CCBD0A265}"/>
              </a:ext>
            </a:extLst>
          </p:cNvPr>
          <p:cNvSpPr txBox="1"/>
          <p:nvPr/>
        </p:nvSpPr>
        <p:spPr>
          <a:xfrm>
            <a:off x="0" y="5254183"/>
            <a:ext cx="12192000" cy="1569660"/>
          </a:xfrm>
          <a:prstGeom prst="rect">
            <a:avLst/>
          </a:prstGeom>
          <a:noFill/>
          <a:ln w="57150">
            <a:no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Galatians 2:20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20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 have been crucified with Christ; and it is no longer I who live, but Christ lives in me; and the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life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which I now live in the flesh I live by faith in the Son of God, who loved me and gave 	Himself up for me. </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5" name="Arrow: Right 14">
            <a:extLst>
              <a:ext uri="{FF2B5EF4-FFF2-40B4-BE49-F238E27FC236}">
                <a16:creationId xmlns:a16="http://schemas.microsoft.com/office/drawing/2014/main" id="{8C048509-D667-4F53-A76F-59D62547AE8F}"/>
              </a:ext>
            </a:extLst>
          </p:cNvPr>
          <p:cNvSpPr/>
          <p:nvPr/>
        </p:nvSpPr>
        <p:spPr>
          <a:xfrm>
            <a:off x="3091543" y="3330357"/>
            <a:ext cx="5669282" cy="62714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Action Button: Go Back or Previous 15">
            <a:hlinkClick r:id="rId3" action="ppaction://hlinksldjump" highlightClick="1">
              <a:snd r:embed="rId4" name="arrow.wav"/>
            </a:hlinkClick>
            <a:extLst>
              <a:ext uri="{FF2B5EF4-FFF2-40B4-BE49-F238E27FC236}">
                <a16:creationId xmlns:a16="http://schemas.microsoft.com/office/drawing/2014/main" id="{2D8295B7-72D3-431D-AE42-09C47E81133E}"/>
              </a:ext>
            </a:extLst>
          </p:cNvPr>
          <p:cNvSpPr/>
          <p:nvPr/>
        </p:nvSpPr>
        <p:spPr>
          <a:xfrm>
            <a:off x="11509826" y="0"/>
            <a:ext cx="682174" cy="29029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0021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grpId="1" nodeType="clickEffect">
                                  <p:stCondLst>
                                    <p:cond delay="0"/>
                                  </p:stCondLst>
                                  <p:childTnLst>
                                    <p:anim calcmode="lin" valueType="num">
                                      <p:cBhvr>
                                        <p:cTn id="27" dur="500"/>
                                        <p:tgtEl>
                                          <p:spTgt spid="5"/>
                                        </p:tgtEl>
                                        <p:attrNameLst>
                                          <p:attrName>ppt_w</p:attrName>
                                        </p:attrNameLst>
                                      </p:cBhvr>
                                      <p:tavLst>
                                        <p:tav tm="0">
                                          <p:val>
                                            <p:strVal val="ppt_w"/>
                                          </p:val>
                                        </p:tav>
                                        <p:tav tm="100000">
                                          <p:val>
                                            <p:fltVal val="0"/>
                                          </p:val>
                                        </p:tav>
                                      </p:tavLst>
                                    </p:anim>
                                    <p:anim calcmode="lin" valueType="num">
                                      <p:cBhvr>
                                        <p:cTn id="28" dur="500"/>
                                        <p:tgtEl>
                                          <p:spTgt spid="5"/>
                                        </p:tgtEl>
                                        <p:attrNameLst>
                                          <p:attrName>ppt_h</p:attrName>
                                        </p:attrNameLst>
                                      </p:cBhvr>
                                      <p:tavLst>
                                        <p:tav tm="0">
                                          <p:val>
                                            <p:strVal val="ppt_h"/>
                                          </p:val>
                                        </p:tav>
                                        <p:tav tm="100000">
                                          <p:val>
                                            <p:fltVal val="0"/>
                                          </p:val>
                                        </p:tav>
                                      </p:tavLst>
                                    </p:anim>
                                    <p:animEffect transition="out" filter="fade">
                                      <p:cBhvr>
                                        <p:cTn id="29" dur="500"/>
                                        <p:tgtEl>
                                          <p:spTgt spid="5"/>
                                        </p:tgtEl>
                                      </p:cBhvr>
                                    </p:animEffect>
                                    <p:set>
                                      <p:cBhvr>
                                        <p:cTn id="30" dur="1" fill="hold">
                                          <p:stCondLst>
                                            <p:cond delay="499"/>
                                          </p:stCondLst>
                                        </p:cTn>
                                        <p:tgtEl>
                                          <p:spTgt spid="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grpId="1" nodeType="clickEffect">
                                  <p:stCondLst>
                                    <p:cond delay="0"/>
                                  </p:stCondLst>
                                  <p:childTnLst>
                                    <p:anim calcmode="lin" valueType="num">
                                      <p:cBhvr>
                                        <p:cTn id="41" dur="500"/>
                                        <p:tgtEl>
                                          <p:spTgt spid="6"/>
                                        </p:tgtEl>
                                        <p:attrNameLst>
                                          <p:attrName>ppt_w</p:attrName>
                                        </p:attrNameLst>
                                      </p:cBhvr>
                                      <p:tavLst>
                                        <p:tav tm="0">
                                          <p:val>
                                            <p:strVal val="ppt_w"/>
                                          </p:val>
                                        </p:tav>
                                        <p:tav tm="100000">
                                          <p:val>
                                            <p:fltVal val="0"/>
                                          </p:val>
                                        </p:tav>
                                      </p:tavLst>
                                    </p:anim>
                                    <p:anim calcmode="lin" valueType="num">
                                      <p:cBhvr>
                                        <p:cTn id="42" dur="500"/>
                                        <p:tgtEl>
                                          <p:spTgt spid="6"/>
                                        </p:tgtEl>
                                        <p:attrNameLst>
                                          <p:attrName>ppt_h</p:attrName>
                                        </p:attrNameLst>
                                      </p:cBhvr>
                                      <p:tavLst>
                                        <p:tav tm="0">
                                          <p:val>
                                            <p:strVal val="ppt_h"/>
                                          </p:val>
                                        </p:tav>
                                        <p:tav tm="100000">
                                          <p:val>
                                            <p:fltVal val="0"/>
                                          </p:val>
                                        </p:tav>
                                      </p:tavLst>
                                    </p:anim>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500" fill="hold"/>
                                        <p:tgtEl>
                                          <p:spTgt spid="7"/>
                                        </p:tgtEl>
                                        <p:attrNameLst>
                                          <p:attrName>ppt_w</p:attrName>
                                        </p:attrNameLst>
                                      </p:cBhvr>
                                      <p:tavLst>
                                        <p:tav tm="0">
                                          <p:val>
                                            <p:fltVal val="0"/>
                                          </p:val>
                                        </p:tav>
                                        <p:tav tm="100000">
                                          <p:val>
                                            <p:strVal val="#ppt_w"/>
                                          </p:val>
                                        </p:tav>
                                      </p:tavLst>
                                    </p:anim>
                                    <p:anim calcmode="lin" valueType="num">
                                      <p:cBhvr>
                                        <p:cTn id="50" dur="500" fill="hold"/>
                                        <p:tgtEl>
                                          <p:spTgt spid="7"/>
                                        </p:tgtEl>
                                        <p:attrNameLst>
                                          <p:attrName>ppt_h</p:attrName>
                                        </p:attrNameLst>
                                      </p:cBhvr>
                                      <p:tavLst>
                                        <p:tav tm="0">
                                          <p:val>
                                            <p:fltVal val="0"/>
                                          </p:val>
                                        </p:tav>
                                        <p:tav tm="100000">
                                          <p:val>
                                            <p:strVal val="#ppt_h"/>
                                          </p:val>
                                        </p:tav>
                                      </p:tavLst>
                                    </p:anim>
                                    <p:animEffect transition="in" filter="fade">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grpId="1" nodeType="clickEffect">
                                  <p:stCondLst>
                                    <p:cond delay="0"/>
                                  </p:stCondLst>
                                  <p:childTnLst>
                                    <p:anim calcmode="lin" valueType="num">
                                      <p:cBhvr>
                                        <p:cTn id="55" dur="500"/>
                                        <p:tgtEl>
                                          <p:spTgt spid="7"/>
                                        </p:tgtEl>
                                        <p:attrNameLst>
                                          <p:attrName>ppt_w</p:attrName>
                                        </p:attrNameLst>
                                      </p:cBhvr>
                                      <p:tavLst>
                                        <p:tav tm="0">
                                          <p:val>
                                            <p:strVal val="ppt_w"/>
                                          </p:val>
                                        </p:tav>
                                        <p:tav tm="100000">
                                          <p:val>
                                            <p:fltVal val="0"/>
                                          </p:val>
                                        </p:tav>
                                      </p:tavLst>
                                    </p:anim>
                                    <p:anim calcmode="lin" valueType="num">
                                      <p:cBhvr>
                                        <p:cTn id="56" dur="500"/>
                                        <p:tgtEl>
                                          <p:spTgt spid="7"/>
                                        </p:tgtEl>
                                        <p:attrNameLst>
                                          <p:attrName>ppt_h</p:attrName>
                                        </p:attrNameLst>
                                      </p:cBhvr>
                                      <p:tavLst>
                                        <p:tav tm="0">
                                          <p:val>
                                            <p:strVal val="ppt_h"/>
                                          </p:val>
                                        </p:tav>
                                        <p:tav tm="100000">
                                          <p:val>
                                            <p:fltVal val="0"/>
                                          </p:val>
                                        </p:tav>
                                      </p:tavLst>
                                    </p:anim>
                                    <p:animEffect transition="out" filter="fad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p:cTn id="63" dur="500" fill="hold"/>
                                        <p:tgtEl>
                                          <p:spTgt spid="8"/>
                                        </p:tgtEl>
                                        <p:attrNameLst>
                                          <p:attrName>ppt_w</p:attrName>
                                        </p:attrNameLst>
                                      </p:cBhvr>
                                      <p:tavLst>
                                        <p:tav tm="0">
                                          <p:val>
                                            <p:fltVal val="0"/>
                                          </p:val>
                                        </p:tav>
                                        <p:tav tm="100000">
                                          <p:val>
                                            <p:strVal val="#ppt_w"/>
                                          </p:val>
                                        </p:tav>
                                      </p:tavLst>
                                    </p:anim>
                                    <p:anim calcmode="lin" valueType="num">
                                      <p:cBhvr>
                                        <p:cTn id="64" dur="500" fill="hold"/>
                                        <p:tgtEl>
                                          <p:spTgt spid="8"/>
                                        </p:tgtEl>
                                        <p:attrNameLst>
                                          <p:attrName>ppt_h</p:attrName>
                                        </p:attrNameLst>
                                      </p:cBhvr>
                                      <p:tavLst>
                                        <p:tav tm="0">
                                          <p:val>
                                            <p:fltVal val="0"/>
                                          </p:val>
                                        </p:tav>
                                        <p:tav tm="100000">
                                          <p:val>
                                            <p:strVal val="#ppt_h"/>
                                          </p:val>
                                        </p:tav>
                                      </p:tavLst>
                                    </p:anim>
                                    <p:animEffect transition="in" filter="fade">
                                      <p:cBhvr>
                                        <p:cTn id="65" dur="500"/>
                                        <p:tgtEl>
                                          <p:spTgt spid="8"/>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xit" presetSubtype="32" fill="hold" grpId="1" nodeType="clickEffect">
                                  <p:stCondLst>
                                    <p:cond delay="0"/>
                                  </p:stCondLst>
                                  <p:childTnLst>
                                    <p:anim calcmode="lin" valueType="num">
                                      <p:cBhvr>
                                        <p:cTn id="69" dur="500"/>
                                        <p:tgtEl>
                                          <p:spTgt spid="8"/>
                                        </p:tgtEl>
                                        <p:attrNameLst>
                                          <p:attrName>ppt_w</p:attrName>
                                        </p:attrNameLst>
                                      </p:cBhvr>
                                      <p:tavLst>
                                        <p:tav tm="0">
                                          <p:val>
                                            <p:strVal val="ppt_w"/>
                                          </p:val>
                                        </p:tav>
                                        <p:tav tm="100000">
                                          <p:val>
                                            <p:fltVal val="0"/>
                                          </p:val>
                                        </p:tav>
                                      </p:tavLst>
                                    </p:anim>
                                    <p:anim calcmode="lin" valueType="num">
                                      <p:cBhvr>
                                        <p:cTn id="70" dur="500"/>
                                        <p:tgtEl>
                                          <p:spTgt spid="8"/>
                                        </p:tgtEl>
                                        <p:attrNameLst>
                                          <p:attrName>ppt_h</p:attrName>
                                        </p:attrNameLst>
                                      </p:cBhvr>
                                      <p:tavLst>
                                        <p:tav tm="0">
                                          <p:val>
                                            <p:strVal val="ppt_h"/>
                                          </p:val>
                                        </p:tav>
                                        <p:tav tm="100000">
                                          <p:val>
                                            <p:fltVal val="0"/>
                                          </p:val>
                                        </p:tav>
                                      </p:tavLst>
                                    </p:anim>
                                    <p:animEffect transition="out" filter="fade">
                                      <p:cBhvr>
                                        <p:cTn id="71" dur="500"/>
                                        <p:tgtEl>
                                          <p:spTgt spid="8"/>
                                        </p:tgtEl>
                                      </p:cBhvr>
                                    </p:animEffect>
                                    <p:set>
                                      <p:cBhvr>
                                        <p:cTn id="72" dur="1" fill="hold">
                                          <p:stCondLst>
                                            <p:cond delay="499"/>
                                          </p:stCondLst>
                                        </p:cTn>
                                        <p:tgtEl>
                                          <p:spTgt spid="8"/>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11"/>
                                        </p:tgtEl>
                                        <p:attrNameLst>
                                          <p:attrName>style.visibility</p:attrName>
                                        </p:attrNameLst>
                                      </p:cBhvr>
                                      <p:to>
                                        <p:strVal val="visible"/>
                                      </p:to>
                                    </p:set>
                                    <p:anim calcmode="lin" valueType="num">
                                      <p:cBhvr>
                                        <p:cTn id="77" dur="500" fill="hold"/>
                                        <p:tgtEl>
                                          <p:spTgt spid="11"/>
                                        </p:tgtEl>
                                        <p:attrNameLst>
                                          <p:attrName>ppt_w</p:attrName>
                                        </p:attrNameLst>
                                      </p:cBhvr>
                                      <p:tavLst>
                                        <p:tav tm="0">
                                          <p:val>
                                            <p:fltVal val="0"/>
                                          </p:val>
                                        </p:tav>
                                        <p:tav tm="100000">
                                          <p:val>
                                            <p:strVal val="#ppt_w"/>
                                          </p:val>
                                        </p:tav>
                                      </p:tavLst>
                                    </p:anim>
                                    <p:anim calcmode="lin" valueType="num">
                                      <p:cBhvr>
                                        <p:cTn id="78" dur="500" fill="hold"/>
                                        <p:tgtEl>
                                          <p:spTgt spid="11"/>
                                        </p:tgtEl>
                                        <p:attrNameLst>
                                          <p:attrName>ppt_h</p:attrName>
                                        </p:attrNameLst>
                                      </p:cBhvr>
                                      <p:tavLst>
                                        <p:tav tm="0">
                                          <p:val>
                                            <p:fltVal val="0"/>
                                          </p:val>
                                        </p:tav>
                                        <p:tav tm="100000">
                                          <p:val>
                                            <p:strVal val="#ppt_h"/>
                                          </p:val>
                                        </p:tav>
                                      </p:tavLst>
                                    </p:anim>
                                    <p:animEffect transition="in" filter="fade">
                                      <p:cBhvr>
                                        <p:cTn id="79" dur="500"/>
                                        <p:tgtEl>
                                          <p:spTgt spid="11"/>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xit" presetSubtype="32" fill="hold" grpId="1" nodeType="clickEffect">
                                  <p:stCondLst>
                                    <p:cond delay="0"/>
                                  </p:stCondLst>
                                  <p:childTnLst>
                                    <p:anim calcmode="lin" valueType="num">
                                      <p:cBhvr>
                                        <p:cTn id="83" dur="500"/>
                                        <p:tgtEl>
                                          <p:spTgt spid="11"/>
                                        </p:tgtEl>
                                        <p:attrNameLst>
                                          <p:attrName>ppt_w</p:attrName>
                                        </p:attrNameLst>
                                      </p:cBhvr>
                                      <p:tavLst>
                                        <p:tav tm="0">
                                          <p:val>
                                            <p:strVal val="ppt_w"/>
                                          </p:val>
                                        </p:tav>
                                        <p:tav tm="100000">
                                          <p:val>
                                            <p:fltVal val="0"/>
                                          </p:val>
                                        </p:tav>
                                      </p:tavLst>
                                    </p:anim>
                                    <p:anim calcmode="lin" valueType="num">
                                      <p:cBhvr>
                                        <p:cTn id="84" dur="500"/>
                                        <p:tgtEl>
                                          <p:spTgt spid="11"/>
                                        </p:tgtEl>
                                        <p:attrNameLst>
                                          <p:attrName>ppt_h</p:attrName>
                                        </p:attrNameLst>
                                      </p:cBhvr>
                                      <p:tavLst>
                                        <p:tav tm="0">
                                          <p:val>
                                            <p:strVal val="ppt_h"/>
                                          </p:val>
                                        </p:tav>
                                        <p:tav tm="100000">
                                          <p:val>
                                            <p:fltVal val="0"/>
                                          </p:val>
                                        </p:tav>
                                      </p:tavLst>
                                    </p:anim>
                                    <p:animEffect transition="out" filter="fade">
                                      <p:cBhvr>
                                        <p:cTn id="85" dur="500"/>
                                        <p:tgtEl>
                                          <p:spTgt spid="11"/>
                                        </p:tgtEl>
                                      </p:cBhvr>
                                    </p:animEffect>
                                    <p:set>
                                      <p:cBhvr>
                                        <p:cTn id="86" dur="1" fill="hold">
                                          <p:stCondLst>
                                            <p:cond delay="499"/>
                                          </p:stCondLst>
                                        </p:cTn>
                                        <p:tgtEl>
                                          <p:spTgt spid="11"/>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9"/>
                                        </p:tgtEl>
                                        <p:attrNameLst>
                                          <p:attrName>style.visibility</p:attrName>
                                        </p:attrNameLst>
                                      </p:cBhvr>
                                      <p:to>
                                        <p:strVal val="visible"/>
                                      </p:to>
                                    </p:set>
                                    <p:anim calcmode="lin" valueType="num">
                                      <p:cBhvr>
                                        <p:cTn id="91" dur="500" fill="hold"/>
                                        <p:tgtEl>
                                          <p:spTgt spid="9"/>
                                        </p:tgtEl>
                                        <p:attrNameLst>
                                          <p:attrName>ppt_w</p:attrName>
                                        </p:attrNameLst>
                                      </p:cBhvr>
                                      <p:tavLst>
                                        <p:tav tm="0">
                                          <p:val>
                                            <p:fltVal val="0"/>
                                          </p:val>
                                        </p:tav>
                                        <p:tav tm="100000">
                                          <p:val>
                                            <p:strVal val="#ppt_w"/>
                                          </p:val>
                                        </p:tav>
                                      </p:tavLst>
                                    </p:anim>
                                    <p:anim calcmode="lin" valueType="num">
                                      <p:cBhvr>
                                        <p:cTn id="92" dur="500" fill="hold"/>
                                        <p:tgtEl>
                                          <p:spTgt spid="9"/>
                                        </p:tgtEl>
                                        <p:attrNameLst>
                                          <p:attrName>ppt_h</p:attrName>
                                        </p:attrNameLst>
                                      </p:cBhvr>
                                      <p:tavLst>
                                        <p:tav tm="0">
                                          <p:val>
                                            <p:fltVal val="0"/>
                                          </p:val>
                                        </p:tav>
                                        <p:tav tm="100000">
                                          <p:val>
                                            <p:strVal val="#ppt_h"/>
                                          </p:val>
                                        </p:tav>
                                      </p:tavLst>
                                    </p:anim>
                                    <p:animEffect transition="in" filter="fade">
                                      <p:cBhvr>
                                        <p:cTn id="93" dur="500"/>
                                        <p:tgtEl>
                                          <p:spTgt spid="9"/>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xit" presetSubtype="32" fill="hold" grpId="1" nodeType="clickEffect">
                                  <p:stCondLst>
                                    <p:cond delay="0"/>
                                  </p:stCondLst>
                                  <p:childTnLst>
                                    <p:anim calcmode="lin" valueType="num">
                                      <p:cBhvr>
                                        <p:cTn id="97" dur="500"/>
                                        <p:tgtEl>
                                          <p:spTgt spid="9"/>
                                        </p:tgtEl>
                                        <p:attrNameLst>
                                          <p:attrName>ppt_w</p:attrName>
                                        </p:attrNameLst>
                                      </p:cBhvr>
                                      <p:tavLst>
                                        <p:tav tm="0">
                                          <p:val>
                                            <p:strVal val="ppt_w"/>
                                          </p:val>
                                        </p:tav>
                                        <p:tav tm="100000">
                                          <p:val>
                                            <p:fltVal val="0"/>
                                          </p:val>
                                        </p:tav>
                                      </p:tavLst>
                                    </p:anim>
                                    <p:anim calcmode="lin" valueType="num">
                                      <p:cBhvr>
                                        <p:cTn id="98" dur="500"/>
                                        <p:tgtEl>
                                          <p:spTgt spid="9"/>
                                        </p:tgtEl>
                                        <p:attrNameLst>
                                          <p:attrName>ppt_h</p:attrName>
                                        </p:attrNameLst>
                                      </p:cBhvr>
                                      <p:tavLst>
                                        <p:tav tm="0">
                                          <p:val>
                                            <p:strVal val="ppt_h"/>
                                          </p:val>
                                        </p:tav>
                                        <p:tav tm="100000">
                                          <p:val>
                                            <p:fltVal val="0"/>
                                          </p:val>
                                        </p:tav>
                                      </p:tavLst>
                                    </p:anim>
                                    <p:animEffect transition="out" filter="fade">
                                      <p:cBhvr>
                                        <p:cTn id="99" dur="500"/>
                                        <p:tgtEl>
                                          <p:spTgt spid="9"/>
                                        </p:tgtEl>
                                      </p:cBhvr>
                                    </p:animEffect>
                                    <p:set>
                                      <p:cBhvr>
                                        <p:cTn id="100" dur="1" fill="hold">
                                          <p:stCondLst>
                                            <p:cond delay="499"/>
                                          </p:stCondLst>
                                        </p:cTn>
                                        <p:tgtEl>
                                          <p:spTgt spid="9"/>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12"/>
                                        </p:tgtEl>
                                        <p:attrNameLst>
                                          <p:attrName>style.visibility</p:attrName>
                                        </p:attrNameLst>
                                      </p:cBhvr>
                                      <p:to>
                                        <p:strVal val="visible"/>
                                      </p:to>
                                    </p:set>
                                    <p:anim calcmode="lin" valueType="num">
                                      <p:cBhvr>
                                        <p:cTn id="105" dur="500" fill="hold"/>
                                        <p:tgtEl>
                                          <p:spTgt spid="12"/>
                                        </p:tgtEl>
                                        <p:attrNameLst>
                                          <p:attrName>ppt_w</p:attrName>
                                        </p:attrNameLst>
                                      </p:cBhvr>
                                      <p:tavLst>
                                        <p:tav tm="0">
                                          <p:val>
                                            <p:fltVal val="0"/>
                                          </p:val>
                                        </p:tav>
                                        <p:tav tm="100000">
                                          <p:val>
                                            <p:strVal val="#ppt_w"/>
                                          </p:val>
                                        </p:tav>
                                      </p:tavLst>
                                    </p:anim>
                                    <p:anim calcmode="lin" valueType="num">
                                      <p:cBhvr>
                                        <p:cTn id="106" dur="500" fill="hold"/>
                                        <p:tgtEl>
                                          <p:spTgt spid="12"/>
                                        </p:tgtEl>
                                        <p:attrNameLst>
                                          <p:attrName>ppt_h</p:attrName>
                                        </p:attrNameLst>
                                      </p:cBhvr>
                                      <p:tavLst>
                                        <p:tav tm="0">
                                          <p:val>
                                            <p:fltVal val="0"/>
                                          </p:val>
                                        </p:tav>
                                        <p:tav tm="100000">
                                          <p:val>
                                            <p:strVal val="#ppt_h"/>
                                          </p:val>
                                        </p:tav>
                                      </p:tavLst>
                                    </p:anim>
                                    <p:animEffect transition="in" filter="fade">
                                      <p:cBhvr>
                                        <p:cTn id="107" dur="500"/>
                                        <p:tgtEl>
                                          <p:spTgt spid="12"/>
                                        </p:tgtEl>
                                      </p:cBhvr>
                                    </p:animEffect>
                                  </p:childTnLst>
                                </p:cTn>
                              </p:par>
                            </p:childTnLst>
                          </p:cTn>
                        </p:par>
                      </p:childTnLst>
                    </p:cTn>
                  </p:par>
                  <p:par>
                    <p:cTn id="108" fill="hold">
                      <p:stCondLst>
                        <p:cond delay="indefinite"/>
                      </p:stCondLst>
                      <p:childTnLst>
                        <p:par>
                          <p:cTn id="109" fill="hold">
                            <p:stCondLst>
                              <p:cond delay="0"/>
                            </p:stCondLst>
                            <p:childTnLst>
                              <p:par>
                                <p:cTn id="110" presetID="53" presetClass="exit" presetSubtype="32" fill="hold" grpId="1" nodeType="clickEffect">
                                  <p:stCondLst>
                                    <p:cond delay="0"/>
                                  </p:stCondLst>
                                  <p:childTnLst>
                                    <p:anim calcmode="lin" valueType="num">
                                      <p:cBhvr>
                                        <p:cTn id="111" dur="500"/>
                                        <p:tgtEl>
                                          <p:spTgt spid="12"/>
                                        </p:tgtEl>
                                        <p:attrNameLst>
                                          <p:attrName>ppt_w</p:attrName>
                                        </p:attrNameLst>
                                      </p:cBhvr>
                                      <p:tavLst>
                                        <p:tav tm="0">
                                          <p:val>
                                            <p:strVal val="ppt_w"/>
                                          </p:val>
                                        </p:tav>
                                        <p:tav tm="100000">
                                          <p:val>
                                            <p:fltVal val="0"/>
                                          </p:val>
                                        </p:tav>
                                      </p:tavLst>
                                    </p:anim>
                                    <p:anim calcmode="lin" valueType="num">
                                      <p:cBhvr>
                                        <p:cTn id="112" dur="500"/>
                                        <p:tgtEl>
                                          <p:spTgt spid="12"/>
                                        </p:tgtEl>
                                        <p:attrNameLst>
                                          <p:attrName>ppt_h</p:attrName>
                                        </p:attrNameLst>
                                      </p:cBhvr>
                                      <p:tavLst>
                                        <p:tav tm="0">
                                          <p:val>
                                            <p:strVal val="ppt_h"/>
                                          </p:val>
                                        </p:tav>
                                        <p:tav tm="100000">
                                          <p:val>
                                            <p:fltVal val="0"/>
                                          </p:val>
                                        </p:tav>
                                      </p:tavLst>
                                    </p:anim>
                                    <p:animEffect transition="out" filter="fade">
                                      <p:cBhvr>
                                        <p:cTn id="113" dur="500"/>
                                        <p:tgtEl>
                                          <p:spTgt spid="12"/>
                                        </p:tgtEl>
                                      </p:cBhvr>
                                    </p:animEffect>
                                    <p:set>
                                      <p:cBhvr>
                                        <p:cTn id="114" dur="1" fill="hold">
                                          <p:stCondLst>
                                            <p:cond delay="499"/>
                                          </p:stCondLst>
                                        </p:cTn>
                                        <p:tgtEl>
                                          <p:spTgt spid="12"/>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53" presetClass="entr" presetSubtype="16" fill="hold" grpId="0" nodeType="clickEffect">
                                  <p:stCondLst>
                                    <p:cond delay="0"/>
                                  </p:stCondLst>
                                  <p:childTnLst>
                                    <p:set>
                                      <p:cBhvr>
                                        <p:cTn id="118" dur="1" fill="hold">
                                          <p:stCondLst>
                                            <p:cond delay="0"/>
                                          </p:stCondLst>
                                        </p:cTn>
                                        <p:tgtEl>
                                          <p:spTgt spid="14"/>
                                        </p:tgtEl>
                                        <p:attrNameLst>
                                          <p:attrName>style.visibility</p:attrName>
                                        </p:attrNameLst>
                                      </p:cBhvr>
                                      <p:to>
                                        <p:strVal val="visible"/>
                                      </p:to>
                                    </p:set>
                                    <p:anim calcmode="lin" valueType="num">
                                      <p:cBhvr>
                                        <p:cTn id="119" dur="500" fill="hold"/>
                                        <p:tgtEl>
                                          <p:spTgt spid="14"/>
                                        </p:tgtEl>
                                        <p:attrNameLst>
                                          <p:attrName>ppt_w</p:attrName>
                                        </p:attrNameLst>
                                      </p:cBhvr>
                                      <p:tavLst>
                                        <p:tav tm="0">
                                          <p:val>
                                            <p:fltVal val="0"/>
                                          </p:val>
                                        </p:tav>
                                        <p:tav tm="100000">
                                          <p:val>
                                            <p:strVal val="#ppt_w"/>
                                          </p:val>
                                        </p:tav>
                                      </p:tavLst>
                                    </p:anim>
                                    <p:anim calcmode="lin" valueType="num">
                                      <p:cBhvr>
                                        <p:cTn id="120" dur="500" fill="hold"/>
                                        <p:tgtEl>
                                          <p:spTgt spid="14"/>
                                        </p:tgtEl>
                                        <p:attrNameLst>
                                          <p:attrName>ppt_h</p:attrName>
                                        </p:attrNameLst>
                                      </p:cBhvr>
                                      <p:tavLst>
                                        <p:tav tm="0">
                                          <p:val>
                                            <p:fltVal val="0"/>
                                          </p:val>
                                        </p:tav>
                                        <p:tav tm="100000">
                                          <p:val>
                                            <p:strVal val="#ppt_h"/>
                                          </p:val>
                                        </p:tav>
                                      </p:tavLst>
                                    </p:anim>
                                    <p:animEffect transition="in" filter="fade">
                                      <p:cBhvr>
                                        <p:cTn id="121" dur="500"/>
                                        <p:tgtEl>
                                          <p:spTgt spid="14"/>
                                        </p:tgtEl>
                                      </p:cBhvr>
                                    </p:animEffect>
                                  </p:childTnLst>
                                </p:cTn>
                              </p:par>
                              <p:par>
                                <p:cTn id="122" presetID="53" presetClass="entr" presetSubtype="16" fill="hold" grpId="0" nodeType="withEffect">
                                  <p:stCondLst>
                                    <p:cond delay="0"/>
                                  </p:stCondLst>
                                  <p:childTnLst>
                                    <p:set>
                                      <p:cBhvr>
                                        <p:cTn id="123" dur="1" fill="hold">
                                          <p:stCondLst>
                                            <p:cond delay="0"/>
                                          </p:stCondLst>
                                        </p:cTn>
                                        <p:tgtEl>
                                          <p:spTgt spid="15"/>
                                        </p:tgtEl>
                                        <p:attrNameLst>
                                          <p:attrName>style.visibility</p:attrName>
                                        </p:attrNameLst>
                                      </p:cBhvr>
                                      <p:to>
                                        <p:strVal val="visible"/>
                                      </p:to>
                                    </p:set>
                                    <p:anim calcmode="lin" valueType="num">
                                      <p:cBhvr>
                                        <p:cTn id="124" dur="500" fill="hold"/>
                                        <p:tgtEl>
                                          <p:spTgt spid="15"/>
                                        </p:tgtEl>
                                        <p:attrNameLst>
                                          <p:attrName>ppt_w</p:attrName>
                                        </p:attrNameLst>
                                      </p:cBhvr>
                                      <p:tavLst>
                                        <p:tav tm="0">
                                          <p:val>
                                            <p:fltVal val="0"/>
                                          </p:val>
                                        </p:tav>
                                        <p:tav tm="100000">
                                          <p:val>
                                            <p:strVal val="#ppt_w"/>
                                          </p:val>
                                        </p:tav>
                                      </p:tavLst>
                                    </p:anim>
                                    <p:anim calcmode="lin" valueType="num">
                                      <p:cBhvr>
                                        <p:cTn id="125" dur="500" fill="hold"/>
                                        <p:tgtEl>
                                          <p:spTgt spid="15"/>
                                        </p:tgtEl>
                                        <p:attrNameLst>
                                          <p:attrName>ppt_h</p:attrName>
                                        </p:attrNameLst>
                                      </p:cBhvr>
                                      <p:tavLst>
                                        <p:tav tm="0">
                                          <p:val>
                                            <p:fltVal val="0"/>
                                          </p:val>
                                        </p:tav>
                                        <p:tav tm="100000">
                                          <p:val>
                                            <p:strVal val="#ppt_h"/>
                                          </p:val>
                                        </p:tav>
                                      </p:tavLst>
                                    </p:anim>
                                    <p:animEffect transition="in" filter="fade">
                                      <p:cBhvr>
                                        <p:cTn id="126" dur="500"/>
                                        <p:tgtEl>
                                          <p:spTgt spid="15"/>
                                        </p:tgtEl>
                                      </p:cBhvr>
                                    </p:animEffect>
                                  </p:childTnLst>
                                </p:cTn>
                              </p:par>
                              <p:par>
                                <p:cTn id="127" presetID="53" presetClass="entr" presetSubtype="16" fill="hold" grpId="0" nodeType="withEffect">
                                  <p:stCondLst>
                                    <p:cond delay="0"/>
                                  </p:stCondLst>
                                  <p:childTnLst>
                                    <p:set>
                                      <p:cBhvr>
                                        <p:cTn id="128" dur="1" fill="hold">
                                          <p:stCondLst>
                                            <p:cond delay="0"/>
                                          </p:stCondLst>
                                        </p:cTn>
                                        <p:tgtEl>
                                          <p:spTgt spid="13"/>
                                        </p:tgtEl>
                                        <p:attrNameLst>
                                          <p:attrName>style.visibility</p:attrName>
                                        </p:attrNameLst>
                                      </p:cBhvr>
                                      <p:to>
                                        <p:strVal val="visible"/>
                                      </p:to>
                                    </p:set>
                                    <p:anim calcmode="lin" valueType="num">
                                      <p:cBhvr>
                                        <p:cTn id="129" dur="500" fill="hold"/>
                                        <p:tgtEl>
                                          <p:spTgt spid="13"/>
                                        </p:tgtEl>
                                        <p:attrNameLst>
                                          <p:attrName>ppt_w</p:attrName>
                                        </p:attrNameLst>
                                      </p:cBhvr>
                                      <p:tavLst>
                                        <p:tav tm="0">
                                          <p:val>
                                            <p:fltVal val="0"/>
                                          </p:val>
                                        </p:tav>
                                        <p:tav tm="100000">
                                          <p:val>
                                            <p:strVal val="#ppt_w"/>
                                          </p:val>
                                        </p:tav>
                                      </p:tavLst>
                                    </p:anim>
                                    <p:anim calcmode="lin" valueType="num">
                                      <p:cBhvr>
                                        <p:cTn id="130" dur="500" fill="hold"/>
                                        <p:tgtEl>
                                          <p:spTgt spid="13"/>
                                        </p:tgtEl>
                                        <p:attrNameLst>
                                          <p:attrName>ppt_h</p:attrName>
                                        </p:attrNameLst>
                                      </p:cBhvr>
                                      <p:tavLst>
                                        <p:tav tm="0">
                                          <p:val>
                                            <p:fltVal val="0"/>
                                          </p:val>
                                        </p:tav>
                                        <p:tav tm="100000">
                                          <p:val>
                                            <p:strVal val="#ppt_h"/>
                                          </p:val>
                                        </p:tav>
                                      </p:tavLst>
                                    </p:anim>
                                    <p:animEffect transition="in" filter="fade">
                                      <p:cBhvr>
                                        <p:cTn id="1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7" grpId="0" animBg="1"/>
      <p:bldP spid="7" grpId="1" animBg="1"/>
      <p:bldP spid="8" grpId="0" animBg="1"/>
      <p:bldP spid="8" grpId="1" animBg="1"/>
      <p:bldP spid="6" grpId="0" animBg="1"/>
      <p:bldP spid="6" grpId="1" animBg="1"/>
      <p:bldP spid="9" grpId="0" animBg="1"/>
      <p:bldP spid="9" grpId="1" animBg="1"/>
      <p:bldP spid="11" grpId="0" animBg="1"/>
      <p:bldP spid="11" grpId="1" animBg="1"/>
      <p:bldP spid="12" grpId="0" animBg="1"/>
      <p:bldP spid="12" grpId="1" animBg="1"/>
      <p:bldP spid="13" grpId="0" animBg="1"/>
      <p:bldP spid="14" grpId="0"/>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764BC5-D7B9-4FCA-A733-B6482AB8B3AE}"/>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8DE2D0E5-A71D-4400-9D80-A4C0034F540E}"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12</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6626" name="Text Box 2">
            <a:extLst>
              <a:ext uri="{FF2B5EF4-FFF2-40B4-BE49-F238E27FC236}">
                <a16:creationId xmlns:a16="http://schemas.microsoft.com/office/drawing/2014/main" id="{FD30077C-9604-4168-B119-2471991F065C}"/>
              </a:ext>
            </a:extLst>
          </p:cNvPr>
          <p:cNvSpPr txBox="1">
            <a:spLocks noChangeArrowheads="1"/>
          </p:cNvSpPr>
          <p:nvPr/>
        </p:nvSpPr>
        <p:spPr bwMode="auto">
          <a:xfrm>
            <a:off x="2743200" y="685800"/>
            <a:ext cx="76962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3.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The Work of Peter and the other Apostles</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(3.1-5.42):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Confrontation between the Apostles and the Jerusalem authorities (4.1-22);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Luke’s attitude towards both the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Sadducees</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and the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Pharisees </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(4.8-11);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6626">
                                            <p:txEl>
                                              <p:pRg st="0" end="0"/>
                                            </p:txEl>
                                          </p:spTgt>
                                        </p:tgtEl>
                                        <p:attrNameLst>
                                          <p:attrName>style.visibility</p:attrName>
                                        </p:attrNameLst>
                                      </p:cBhvr>
                                      <p:to>
                                        <p:strVal val="visible"/>
                                      </p:to>
                                    </p:set>
                                    <p:anim calcmode="lin" valueType="num">
                                      <p:cBhvr additive="base">
                                        <p:cTn id="7" dur="300" fill="hold"/>
                                        <p:tgtEl>
                                          <p:spTgt spid="26626">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662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6626">
                                            <p:txEl>
                                              <p:pRg st="1" end="1"/>
                                            </p:txEl>
                                          </p:spTgt>
                                        </p:tgtEl>
                                        <p:attrNameLst>
                                          <p:attrName>style.visibility</p:attrName>
                                        </p:attrNameLst>
                                      </p:cBhvr>
                                      <p:to>
                                        <p:strVal val="visible"/>
                                      </p:to>
                                    </p:set>
                                    <p:anim calcmode="lin" valueType="num">
                                      <p:cBhvr additive="base">
                                        <p:cTn id="13" dur="300" fill="hold"/>
                                        <p:tgtEl>
                                          <p:spTgt spid="26626">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662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6626">
                                            <p:txEl>
                                              <p:pRg st="2" end="2"/>
                                            </p:txEl>
                                          </p:spTgt>
                                        </p:tgtEl>
                                        <p:attrNameLst>
                                          <p:attrName>style.visibility</p:attrName>
                                        </p:attrNameLst>
                                      </p:cBhvr>
                                      <p:to>
                                        <p:strVal val="visible"/>
                                      </p:to>
                                    </p:set>
                                    <p:anim calcmode="lin" valueType="num">
                                      <p:cBhvr additive="base">
                                        <p:cTn id="19" dur="300" fill="hold"/>
                                        <p:tgtEl>
                                          <p:spTgt spid="26626">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662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build="p"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16A3B3-2493-4921-A650-6CFE64147C5C}"/>
              </a:ext>
            </a:extLst>
          </p:cNvPr>
          <p:cNvSpPr txBox="1"/>
          <p:nvPr/>
        </p:nvSpPr>
        <p:spPr>
          <a:xfrm>
            <a:off x="0" y="0"/>
            <a:ext cx="12192000" cy="461665"/>
          </a:xfrm>
          <a:prstGeom prst="rect">
            <a:avLst/>
          </a:prstGeom>
          <a:noFill/>
          <a:ln w="57150">
            <a:noFill/>
          </a:ln>
        </p:spPr>
        <p:txBody>
          <a:bodyPr wrap="square" rtlCol="0">
            <a:spAutoFit/>
          </a:bodyPr>
          <a:lstStyle/>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BENEVOLENCE IN ACTS 11:27-30</a:t>
            </a:r>
          </a:p>
        </p:txBody>
      </p:sp>
      <p:pic>
        <p:nvPicPr>
          <p:cNvPr id="10" name="Picture 9">
            <a:extLst>
              <a:ext uri="{FF2B5EF4-FFF2-40B4-BE49-F238E27FC236}">
                <a16:creationId xmlns:a16="http://schemas.microsoft.com/office/drawing/2014/main" id="{611B8DB4-450A-48E7-9EBE-9B7B2D05826F}"/>
              </a:ext>
            </a:extLst>
          </p:cNvPr>
          <p:cNvPicPr>
            <a:picLocks noChangeAspect="1"/>
          </p:cNvPicPr>
          <p:nvPr/>
        </p:nvPicPr>
        <p:blipFill>
          <a:blip r:embed="rId3"/>
          <a:stretch>
            <a:fillRect/>
          </a:stretch>
        </p:blipFill>
        <p:spPr>
          <a:xfrm>
            <a:off x="5906114" y="503616"/>
            <a:ext cx="6232969" cy="6309846"/>
          </a:xfrm>
          <a:prstGeom prst="rect">
            <a:avLst/>
          </a:prstGeom>
        </p:spPr>
      </p:pic>
      <p:sp>
        <p:nvSpPr>
          <p:cNvPr id="11" name="Oval 10">
            <a:extLst>
              <a:ext uri="{FF2B5EF4-FFF2-40B4-BE49-F238E27FC236}">
                <a16:creationId xmlns:a16="http://schemas.microsoft.com/office/drawing/2014/main" id="{2D870AF9-EA2A-4808-9171-75A06AE123D1}"/>
              </a:ext>
            </a:extLst>
          </p:cNvPr>
          <p:cNvSpPr/>
          <p:nvPr/>
        </p:nvSpPr>
        <p:spPr>
          <a:xfrm>
            <a:off x="8756721" y="5003999"/>
            <a:ext cx="1065006" cy="7405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BDB3A9AB-D00E-4674-9213-9BD2770B78E1}"/>
              </a:ext>
            </a:extLst>
          </p:cNvPr>
          <p:cNvSpPr/>
          <p:nvPr/>
        </p:nvSpPr>
        <p:spPr>
          <a:xfrm>
            <a:off x="10079915" y="1836939"/>
            <a:ext cx="602429" cy="2823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Arrow Connector 14">
            <a:extLst>
              <a:ext uri="{FF2B5EF4-FFF2-40B4-BE49-F238E27FC236}">
                <a16:creationId xmlns:a16="http://schemas.microsoft.com/office/drawing/2014/main" id="{F4528AE5-6C57-48F7-B5C4-8BBD8866C312}"/>
              </a:ext>
            </a:extLst>
          </p:cNvPr>
          <p:cNvCxnSpPr>
            <a:cxnSpLocks/>
            <a:stCxn id="12" idx="3"/>
            <a:endCxn id="11" idx="7"/>
          </p:cNvCxnSpPr>
          <p:nvPr/>
        </p:nvCxnSpPr>
        <p:spPr>
          <a:xfrm flipH="1">
            <a:off x="9665760" y="2077913"/>
            <a:ext cx="502379" cy="3034542"/>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1C822F24-A497-4100-BCBD-99F09C8FBD69}"/>
              </a:ext>
            </a:extLst>
          </p:cNvPr>
          <p:cNvGrpSpPr/>
          <p:nvPr/>
        </p:nvGrpSpPr>
        <p:grpSpPr>
          <a:xfrm>
            <a:off x="193637" y="673432"/>
            <a:ext cx="2950806" cy="2985107"/>
            <a:chOff x="193637" y="673432"/>
            <a:chExt cx="2950806" cy="2985107"/>
          </a:xfrm>
        </p:grpSpPr>
        <p:pic>
          <p:nvPicPr>
            <p:cNvPr id="7" name="Picture 6">
              <a:extLst>
                <a:ext uri="{FF2B5EF4-FFF2-40B4-BE49-F238E27FC236}">
                  <a16:creationId xmlns:a16="http://schemas.microsoft.com/office/drawing/2014/main" id="{F04D7061-73E4-4EDD-AA6A-1E4468195665}"/>
                </a:ext>
              </a:extLst>
            </p:cNvPr>
            <p:cNvPicPr>
              <a:picLocks noChangeAspect="1"/>
            </p:cNvPicPr>
            <p:nvPr/>
          </p:nvPicPr>
          <p:blipFill rotWithShape="1">
            <a:blip r:embed="rId4"/>
            <a:srcRect r="64149" b="51643"/>
            <a:stretch/>
          </p:blipFill>
          <p:spPr>
            <a:xfrm>
              <a:off x="193637" y="673432"/>
              <a:ext cx="2950806" cy="2985107"/>
            </a:xfrm>
            <a:prstGeom prst="rect">
              <a:avLst/>
            </a:prstGeom>
          </p:spPr>
        </p:pic>
        <p:sp>
          <p:nvSpPr>
            <p:cNvPr id="17" name="TextBox 16">
              <a:extLst>
                <a:ext uri="{FF2B5EF4-FFF2-40B4-BE49-F238E27FC236}">
                  <a16:creationId xmlns:a16="http://schemas.microsoft.com/office/drawing/2014/main" id="{4F32A73A-3274-4171-9D5C-AD80A729854C}"/>
                </a:ext>
              </a:extLst>
            </p:cNvPr>
            <p:cNvSpPr txBox="1"/>
            <p:nvPr/>
          </p:nvSpPr>
          <p:spPr>
            <a:xfrm rot="-1320000">
              <a:off x="419549" y="1575330"/>
              <a:ext cx="1914861" cy="523220"/>
            </a:xfrm>
            <a:prstGeom prst="rect">
              <a:avLst/>
            </a:prstGeom>
            <a:noFill/>
            <a:ln w="57150">
              <a:noFill/>
            </a:ln>
          </p:spPr>
          <p:txBody>
            <a:bodyPr wrap="square" rtlCol="0">
              <a:spAutoFit/>
            </a:bodyPr>
            <a:lstStyle/>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WORLD</a:t>
              </a:r>
            </a:p>
          </p:txBody>
        </p:sp>
      </p:grpSp>
      <p:sp>
        <p:nvSpPr>
          <p:cNvPr id="19" name="TextBox 18">
            <a:extLst>
              <a:ext uri="{FF2B5EF4-FFF2-40B4-BE49-F238E27FC236}">
                <a16:creationId xmlns:a16="http://schemas.microsoft.com/office/drawing/2014/main" id="{C74BACBA-9A17-4515-B161-BAA7BE8DAE1D}"/>
              </a:ext>
            </a:extLst>
          </p:cNvPr>
          <p:cNvSpPr txBox="1"/>
          <p:nvPr/>
        </p:nvSpPr>
        <p:spPr>
          <a:xfrm>
            <a:off x="52917" y="4249271"/>
            <a:ext cx="6778189" cy="2631490"/>
          </a:xfrm>
          <a:prstGeom prst="rect">
            <a:avLst/>
          </a:prstGeom>
          <a:noFill/>
          <a:ln w="57150">
            <a:noFill/>
          </a:ln>
        </p:spPr>
        <p:txBody>
          <a:bodyPr wrap="square" rtlCol="0">
            <a:spAutoFit/>
          </a:bodyPr>
          <a:lstStyle/>
          <a:p>
            <a:pPr marL="342900" marR="0" lvl="0" indent="-342900" algn="l" defTabSz="274320" rtl="0" eaLnBrk="1" fontAlgn="auto" latinLnBrk="0" hangingPunct="1">
              <a:lnSpc>
                <a:spcPct val="100000"/>
              </a:lnSpc>
              <a:spcBef>
                <a:spcPts val="1800"/>
              </a:spcBef>
              <a:spcAft>
                <a:spcPts val="0"/>
              </a:spcAft>
              <a:buClrTx/>
              <a:buSzTx/>
              <a:buFont typeface="Wingdings" panose="05000000000000000000" pitchFamily="2" charset="2"/>
              <a:buChar char="v"/>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Famine in whole world (Roman Empire)</a:t>
            </a:r>
          </a:p>
          <a:p>
            <a:pPr marL="342900" marR="0" lvl="0" indent="-342900" algn="l" defTabSz="274320" rtl="0" eaLnBrk="1" fontAlgn="auto" latinLnBrk="0" hangingPunct="1">
              <a:lnSpc>
                <a:spcPct val="100000"/>
              </a:lnSpc>
              <a:spcBef>
                <a:spcPts val="1800"/>
              </a:spcBef>
              <a:spcAft>
                <a:spcPts val="0"/>
              </a:spcAft>
              <a:buClrTx/>
              <a:buSzTx/>
              <a:buFont typeface="Wingdings" panose="05000000000000000000" pitchFamily="2" charset="2"/>
              <a:buChar char="v"/>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Famine in the days of Claudius 45 A.D.</a:t>
            </a:r>
          </a:p>
          <a:p>
            <a:pPr marL="342900" marR="0" lvl="0" indent="-342900" algn="l" defTabSz="274320" rtl="0" eaLnBrk="1" fontAlgn="auto" latinLnBrk="0" hangingPunct="1">
              <a:lnSpc>
                <a:spcPct val="100000"/>
              </a:lnSpc>
              <a:spcBef>
                <a:spcPts val="1800"/>
              </a:spcBef>
              <a:spcAft>
                <a:spcPts val="0"/>
              </a:spcAft>
              <a:buClrTx/>
              <a:buSzTx/>
              <a:buFont typeface="Wingdings" panose="05000000000000000000" pitchFamily="2" charset="2"/>
              <a:buChar char="v"/>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Disciples send relief to the brethren</a:t>
            </a:r>
          </a:p>
          <a:p>
            <a:pPr marL="342900" marR="0" lvl="0" indent="-342900" algn="l" defTabSz="274320" rtl="0" eaLnBrk="1" fontAlgn="auto" latinLnBrk="0" hangingPunct="1">
              <a:lnSpc>
                <a:spcPct val="100000"/>
              </a:lnSpc>
              <a:spcBef>
                <a:spcPts val="1800"/>
              </a:spcBef>
              <a:spcAft>
                <a:spcPts val="0"/>
              </a:spcAft>
              <a:buClrTx/>
              <a:buSzTx/>
              <a:buFont typeface="Wingdings" panose="05000000000000000000" pitchFamily="2" charset="2"/>
              <a:buChar char="v"/>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They chose two members of the Antioch church to carry their benevolence to the elders</a:t>
            </a:r>
          </a:p>
        </p:txBody>
      </p:sp>
      <p:sp>
        <p:nvSpPr>
          <p:cNvPr id="20" name="TextBox 19">
            <a:extLst>
              <a:ext uri="{FF2B5EF4-FFF2-40B4-BE49-F238E27FC236}">
                <a16:creationId xmlns:a16="http://schemas.microsoft.com/office/drawing/2014/main" id="{B629416E-4F33-4405-B83B-3FD38A954A8F}"/>
              </a:ext>
            </a:extLst>
          </p:cNvPr>
          <p:cNvSpPr txBox="1"/>
          <p:nvPr/>
        </p:nvSpPr>
        <p:spPr>
          <a:xfrm>
            <a:off x="0" y="549587"/>
            <a:ext cx="7433534" cy="5632311"/>
          </a:xfrm>
          <a:prstGeom prst="rect">
            <a:avLst/>
          </a:prstGeom>
          <a:solidFill>
            <a:schemeClr val="accent6">
              <a:lumMod val="20000"/>
              <a:lumOff val="80000"/>
            </a:schemeClr>
          </a:solidFill>
          <a:ln w="57150">
            <a:solidFill>
              <a:srgbClr val="00B05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Josephus, in his annals refers to it: </a:t>
            </a: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Her arrival (Queen Helena of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Adiabene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was very advantageous to the people of Jerusalem; for a famine oppressed them at that time, and many people died for want of money to procure food. Queen Helena sent some of her servants to Alexandria with money to buy a great quantity of grain, and others of them to Cyprus to bring back a cargo of dried figs. They quickly returned with the provisions, which she immediately distributed to those that need. She has thus left a most excellent memorial by the beneficence which she bestowed upon our nation. And when her son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Izates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was informed of this famine, he sent great sums of money to the principal men in Jerusalem.</a:t>
            </a: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Antiquities 20.2.5 49-53</a:t>
            </a:r>
          </a:p>
        </p:txBody>
      </p:sp>
    </p:spTree>
    <p:extLst>
      <p:ext uri="{BB962C8B-B14F-4D97-AF65-F5344CB8AC3E}">
        <p14:creationId xmlns:p14="http://schemas.microsoft.com/office/powerpoint/2010/main" val="306465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3" end="3"/>
                                            </p:txEl>
                                          </p:spTgt>
                                        </p:tgtEl>
                                        <p:attrNameLst>
                                          <p:attrName>style.visibility</p:attrName>
                                        </p:attrNameLst>
                                      </p:cBhvr>
                                      <p:to>
                                        <p:strVal val="visible"/>
                                      </p:to>
                                    </p:set>
                                  </p:childTnLst>
                                </p:cTn>
                              </p:par>
                              <p:par>
                                <p:cTn id="27" presetID="53" presetClass="entr" presetSubtype="16"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par>
                                <p:cTn id="37" presetID="53" presetClass="entr" presetSubtype="16"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20" grpId="0" animBg="1"/>
      <p:bldP spid="20" grpId="1"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p&#10;&#10;Description generated with very high confidence">
            <a:extLst>
              <a:ext uri="{FF2B5EF4-FFF2-40B4-BE49-F238E27FC236}">
                <a16:creationId xmlns:a16="http://schemas.microsoft.com/office/drawing/2014/main" id="{CF118311-221F-42B2-B903-518EFF24B2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342813" cy="6858000"/>
          </a:xfrm>
          <a:prstGeom prst="rect">
            <a:avLst/>
          </a:prstGeom>
        </p:spPr>
      </p:pic>
      <p:sp>
        <p:nvSpPr>
          <p:cNvPr id="7" name="Oval 6">
            <a:extLst>
              <a:ext uri="{FF2B5EF4-FFF2-40B4-BE49-F238E27FC236}">
                <a16:creationId xmlns:a16="http://schemas.microsoft.com/office/drawing/2014/main" id="{1BB407D7-2E24-4DA8-A967-E2092DBB3853}"/>
              </a:ext>
            </a:extLst>
          </p:cNvPr>
          <p:cNvSpPr/>
          <p:nvPr/>
        </p:nvSpPr>
        <p:spPr>
          <a:xfrm>
            <a:off x="1792001" y="3116315"/>
            <a:ext cx="425669" cy="2522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3D852D0A-F93A-4928-AADA-C42E12FB24E1}"/>
              </a:ext>
            </a:extLst>
          </p:cNvPr>
          <p:cNvSpPr/>
          <p:nvPr/>
        </p:nvSpPr>
        <p:spPr>
          <a:xfrm>
            <a:off x="1524001" y="1743961"/>
            <a:ext cx="1058102" cy="34578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18A98E2-51F6-443C-9BCA-3F0863323094}"/>
              </a:ext>
            </a:extLst>
          </p:cNvPr>
          <p:cNvSpPr txBox="1"/>
          <p:nvPr/>
        </p:nvSpPr>
        <p:spPr>
          <a:xfrm>
            <a:off x="6342813" y="2274838"/>
            <a:ext cx="5849187" cy="3416320"/>
          </a:xfrm>
          <a:prstGeom prst="rect">
            <a:avLst/>
          </a:prstGeom>
          <a:noFill/>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11:1-3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Now the apostles and the brethren who 	were throughout Judea heard that the 	Gentiles also had received the word of God.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And when Peter came up to Jerusalem, 	those who were circumcised took issue with 	him,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saying, "You went to uncircumcised men 	and ate with them." </a:t>
            </a:r>
          </a:p>
        </p:txBody>
      </p:sp>
      <p:sp>
        <p:nvSpPr>
          <p:cNvPr id="6" name="Oval 5">
            <a:extLst>
              <a:ext uri="{FF2B5EF4-FFF2-40B4-BE49-F238E27FC236}">
                <a16:creationId xmlns:a16="http://schemas.microsoft.com/office/drawing/2014/main" id="{7B96F761-219B-489D-9B66-552D9BEE3105}"/>
              </a:ext>
            </a:extLst>
          </p:cNvPr>
          <p:cNvSpPr/>
          <p:nvPr/>
        </p:nvSpPr>
        <p:spPr>
          <a:xfrm>
            <a:off x="3288385" y="4142744"/>
            <a:ext cx="699154" cy="22985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984734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7000"/>
              </a:schemeClr>
            </a:gs>
            <a:gs pos="48000">
              <a:schemeClr val="accent2">
                <a:lumMod val="97000"/>
                <a:lumOff val="3000"/>
              </a:schemeClr>
            </a:gs>
            <a:gs pos="100000">
              <a:schemeClr val="accent2">
                <a:lumMod val="60000"/>
                <a:lumOff val="40000"/>
              </a:schemeClr>
            </a:gs>
          </a:gsLst>
          <a:lin ang="16200000" scaled="1"/>
        </a:gra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6CB6F60-4D81-4A4E-ADD4-CE8F37C9F386}"/>
              </a:ext>
            </a:extLst>
          </p:cNvPr>
          <p:cNvGrpSpPr/>
          <p:nvPr/>
        </p:nvGrpSpPr>
        <p:grpSpPr>
          <a:xfrm>
            <a:off x="1987823" y="179532"/>
            <a:ext cx="6426908" cy="6498936"/>
            <a:chOff x="1987823" y="79034"/>
            <a:chExt cx="6426908" cy="6498936"/>
          </a:xfrm>
        </p:grpSpPr>
        <p:pic>
          <p:nvPicPr>
            <p:cNvPr id="4" name="Picture 3">
              <a:extLst>
                <a:ext uri="{FF2B5EF4-FFF2-40B4-BE49-F238E27FC236}">
                  <a16:creationId xmlns:a16="http://schemas.microsoft.com/office/drawing/2014/main" id="{704A6E4D-ADA7-4470-8784-3B9BA6E713FA}"/>
                </a:ext>
              </a:extLst>
            </p:cNvPr>
            <p:cNvPicPr>
              <a:picLocks noChangeAspect="1"/>
            </p:cNvPicPr>
            <p:nvPr/>
          </p:nvPicPr>
          <p:blipFill rotWithShape="1">
            <a:blip r:embed="rId2"/>
            <a:srcRect r="4097"/>
            <a:stretch/>
          </p:blipFill>
          <p:spPr>
            <a:xfrm>
              <a:off x="1987823" y="106021"/>
              <a:ext cx="1622334" cy="2114550"/>
            </a:xfrm>
            <a:prstGeom prst="rect">
              <a:avLst/>
            </a:prstGeom>
          </p:spPr>
        </p:pic>
        <p:pic>
          <p:nvPicPr>
            <p:cNvPr id="5" name="Picture 4">
              <a:extLst>
                <a:ext uri="{FF2B5EF4-FFF2-40B4-BE49-F238E27FC236}">
                  <a16:creationId xmlns:a16="http://schemas.microsoft.com/office/drawing/2014/main" id="{3C6B2083-7FC6-431B-8D11-3FB22359C796}"/>
                </a:ext>
              </a:extLst>
            </p:cNvPr>
            <p:cNvPicPr>
              <a:picLocks noChangeAspect="1"/>
            </p:cNvPicPr>
            <p:nvPr/>
          </p:nvPicPr>
          <p:blipFill rotWithShape="1">
            <a:blip r:embed="rId3"/>
            <a:srcRect r="55069"/>
            <a:stretch/>
          </p:blipFill>
          <p:spPr>
            <a:xfrm>
              <a:off x="3629277" y="79034"/>
              <a:ext cx="4785454" cy="6498936"/>
            </a:xfrm>
            <a:prstGeom prst="rect">
              <a:avLst/>
            </a:prstGeom>
          </p:spPr>
        </p:pic>
      </p:grpSp>
      <p:sp>
        <p:nvSpPr>
          <p:cNvPr id="2" name="Oval 1">
            <a:extLst>
              <a:ext uri="{FF2B5EF4-FFF2-40B4-BE49-F238E27FC236}">
                <a16:creationId xmlns:a16="http://schemas.microsoft.com/office/drawing/2014/main" id="{836D875C-C34B-497B-BB71-9DAF316E06A7}"/>
              </a:ext>
            </a:extLst>
          </p:cNvPr>
          <p:cNvSpPr/>
          <p:nvPr/>
        </p:nvSpPr>
        <p:spPr>
          <a:xfrm>
            <a:off x="6325496" y="1592132"/>
            <a:ext cx="570155" cy="25818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Action Button: Go Back or Previous 2">
            <a:hlinkClick r:id="rId4" action="ppaction://hlinksldjump" highlightClick="1">
              <a:snd r:embed="rId5" name="arrow.wav"/>
            </a:hlinkClick>
            <a:extLst>
              <a:ext uri="{FF2B5EF4-FFF2-40B4-BE49-F238E27FC236}">
                <a16:creationId xmlns:a16="http://schemas.microsoft.com/office/drawing/2014/main" id="{761032D7-68DD-49B4-B371-E6EB7A6CA1E7}"/>
              </a:ext>
            </a:extLst>
          </p:cNvPr>
          <p:cNvSpPr/>
          <p:nvPr/>
        </p:nvSpPr>
        <p:spPr>
          <a:xfrm>
            <a:off x="11413865" y="43029"/>
            <a:ext cx="710005" cy="24742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773894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400800" y="950873"/>
            <a:ext cx="4622800" cy="4513223"/>
          </a:xfrm>
          <a:prstGeom prst="rect">
            <a:avLst/>
          </a:prstGeom>
          <a:noFill/>
        </p:spPr>
        <p:txBody>
          <a:bodyPr wrap="square" rtlCol="0">
            <a:spAutoFit/>
          </a:bodyPr>
          <a:lstStyle/>
          <a:p>
            <a:pPr defTabSz="1219170">
              <a:spcBef>
                <a:spcPts val="400"/>
              </a:spcBef>
            </a:pPr>
            <a:r>
              <a:rPr lang="en-US" sz="2133" b="1" dirty="0">
                <a:solidFill>
                  <a:prstClr val="black"/>
                </a:solidFill>
                <a:latin typeface="Candara"/>
              </a:rPr>
              <a:t>Acts 11:1</a:t>
            </a:r>
            <a:br>
              <a:rPr lang="en-US" sz="2133" b="1" dirty="0">
                <a:solidFill>
                  <a:prstClr val="black"/>
                </a:solidFill>
                <a:latin typeface="Candara"/>
              </a:rPr>
            </a:br>
            <a:r>
              <a:rPr lang="en-US" sz="2133" dirty="0">
                <a:solidFill>
                  <a:prstClr val="black"/>
                </a:solidFill>
                <a:latin typeface="Candara"/>
              </a:rPr>
              <a:t>And the apostles and brethren that were in Judaea heard that the Gentiles had also received the word of God.</a:t>
            </a:r>
          </a:p>
          <a:p>
            <a:pPr defTabSz="1219170">
              <a:spcBef>
                <a:spcPts val="400"/>
              </a:spcBef>
            </a:pPr>
            <a:r>
              <a:rPr lang="en-US" sz="2133" baseline="30000" dirty="0">
                <a:solidFill>
                  <a:prstClr val="black"/>
                </a:solidFill>
                <a:latin typeface="Candara"/>
              </a:rPr>
              <a:t>2</a:t>
            </a:r>
            <a:r>
              <a:rPr lang="en-US" sz="2133" dirty="0">
                <a:solidFill>
                  <a:prstClr val="black"/>
                </a:solidFill>
                <a:latin typeface="Candara"/>
              </a:rPr>
              <a:t> And when Peter was come up to Jerusalem, they that were of the circumcision contended with him,  </a:t>
            </a:r>
          </a:p>
          <a:p>
            <a:pPr defTabSz="1219170">
              <a:spcBef>
                <a:spcPts val="400"/>
              </a:spcBef>
            </a:pPr>
            <a:r>
              <a:rPr lang="en-US" sz="2133" baseline="30000" dirty="0">
                <a:solidFill>
                  <a:prstClr val="black"/>
                </a:solidFill>
                <a:latin typeface="Candara"/>
              </a:rPr>
              <a:t>3</a:t>
            </a:r>
            <a:r>
              <a:rPr lang="en-US" sz="2133" dirty="0">
                <a:solidFill>
                  <a:prstClr val="black"/>
                </a:solidFill>
                <a:latin typeface="Candara"/>
              </a:rPr>
              <a:t> Saying, Thou </a:t>
            </a:r>
            <a:r>
              <a:rPr lang="en-US" sz="2133" dirty="0" err="1">
                <a:solidFill>
                  <a:prstClr val="black"/>
                </a:solidFill>
                <a:latin typeface="Candara"/>
              </a:rPr>
              <a:t>wentest</a:t>
            </a:r>
            <a:r>
              <a:rPr lang="en-US" sz="2133" dirty="0">
                <a:solidFill>
                  <a:prstClr val="black"/>
                </a:solidFill>
                <a:latin typeface="Candara"/>
              </a:rPr>
              <a:t> in to men uncircumcised, and didst eat with them.</a:t>
            </a:r>
          </a:p>
          <a:p>
            <a:pPr defTabSz="1219170">
              <a:spcBef>
                <a:spcPts val="400"/>
              </a:spcBef>
            </a:pPr>
            <a:r>
              <a:rPr lang="en-US" sz="2133" baseline="30000" dirty="0">
                <a:solidFill>
                  <a:prstClr val="black"/>
                </a:solidFill>
                <a:latin typeface="Candara"/>
              </a:rPr>
              <a:t>4</a:t>
            </a:r>
            <a:r>
              <a:rPr lang="en-US" sz="2133" dirty="0">
                <a:solidFill>
                  <a:prstClr val="black"/>
                </a:solidFill>
                <a:latin typeface="Candara"/>
              </a:rPr>
              <a:t> But Peter rehearsed </a:t>
            </a:r>
            <a:r>
              <a:rPr lang="en-US" sz="2133" i="1" dirty="0">
                <a:solidFill>
                  <a:prstClr val="black"/>
                </a:solidFill>
                <a:latin typeface="Candara"/>
              </a:rPr>
              <a:t>the matter </a:t>
            </a:r>
            <a:r>
              <a:rPr lang="en-US" sz="2133" dirty="0">
                <a:solidFill>
                  <a:prstClr val="black"/>
                </a:solidFill>
                <a:latin typeface="Candara"/>
              </a:rPr>
              <a:t>from the beginning, and expounded </a:t>
            </a:r>
            <a:r>
              <a:rPr lang="en-US" sz="2133" i="1" dirty="0">
                <a:solidFill>
                  <a:prstClr val="black"/>
                </a:solidFill>
                <a:latin typeface="Candara"/>
              </a:rPr>
              <a:t>it </a:t>
            </a:r>
            <a:r>
              <a:rPr lang="en-US" sz="2133" dirty="0">
                <a:solidFill>
                  <a:prstClr val="black"/>
                </a:solidFill>
                <a:latin typeface="Candara"/>
              </a:rPr>
              <a:t>by order unto them, saying, </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200" y="2706566"/>
            <a:ext cx="3657600" cy="71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56625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583680" y="1219201"/>
            <a:ext cx="4673600" cy="3908058"/>
          </a:xfrm>
          <a:prstGeom prst="rect">
            <a:avLst/>
          </a:prstGeom>
          <a:noFill/>
        </p:spPr>
        <p:txBody>
          <a:bodyPr wrap="square" rtlCol="0">
            <a:spAutoFit/>
          </a:bodyPr>
          <a:lstStyle/>
          <a:p>
            <a:pPr defTabSz="1219170">
              <a:spcBef>
                <a:spcPts val="800"/>
              </a:spcBef>
            </a:pPr>
            <a:r>
              <a:rPr lang="en-US" sz="2133" baseline="30000" dirty="0">
                <a:solidFill>
                  <a:prstClr val="black"/>
                </a:solidFill>
                <a:latin typeface="Candara"/>
              </a:rPr>
              <a:t>5</a:t>
            </a:r>
            <a:r>
              <a:rPr lang="en-US" sz="2133" dirty="0">
                <a:solidFill>
                  <a:prstClr val="black"/>
                </a:solidFill>
                <a:latin typeface="Candara"/>
              </a:rPr>
              <a:t> I was in the city of Joppa praying: and in a trance I saw a vision, </a:t>
            </a:r>
          </a:p>
          <a:p>
            <a:pPr defTabSz="1219170">
              <a:spcBef>
                <a:spcPts val="800"/>
              </a:spcBef>
            </a:pPr>
            <a:r>
              <a:rPr lang="en-US" sz="2133" dirty="0">
                <a:solidFill>
                  <a:prstClr val="black"/>
                </a:solidFill>
                <a:latin typeface="Candara"/>
              </a:rPr>
              <a:t>A certain vessel descend, as it had been a great sheet, let down from heaven by four corners; and it came even to me:</a:t>
            </a:r>
          </a:p>
          <a:p>
            <a:pPr defTabSz="1219170">
              <a:spcBef>
                <a:spcPts val="800"/>
              </a:spcBef>
            </a:pPr>
            <a:r>
              <a:rPr lang="en-US" sz="2133" baseline="30000" dirty="0">
                <a:solidFill>
                  <a:prstClr val="black"/>
                </a:solidFill>
                <a:latin typeface="Candara"/>
              </a:rPr>
              <a:t>6</a:t>
            </a:r>
            <a:r>
              <a:rPr lang="en-US" sz="2133" dirty="0">
                <a:solidFill>
                  <a:prstClr val="black"/>
                </a:solidFill>
                <a:latin typeface="Candara"/>
              </a:rPr>
              <a:t> Upon the which when I had fastened mine eyes, I considered, and saw </a:t>
            </a:r>
            <a:r>
              <a:rPr lang="en-US" sz="2133" dirty="0" err="1">
                <a:solidFill>
                  <a:prstClr val="black"/>
                </a:solidFill>
                <a:latin typeface="Candara"/>
              </a:rPr>
              <a:t>fourfooted</a:t>
            </a:r>
            <a:r>
              <a:rPr lang="en-US" sz="2133" dirty="0">
                <a:solidFill>
                  <a:prstClr val="black"/>
                </a:solidFill>
                <a:latin typeface="Candara"/>
              </a:rPr>
              <a:t> beasts of the earth, and wild beasts, and creeping things, and fowls of the air.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0" y="749300"/>
            <a:ext cx="4154573" cy="5359400"/>
          </a:xfrm>
          <a:prstGeom prst="rect">
            <a:avLst/>
          </a:prstGeom>
        </p:spPr>
      </p:pic>
    </p:spTree>
    <p:extLst>
      <p:ext uri="{BB962C8B-B14F-4D97-AF65-F5344CB8AC3E}">
        <p14:creationId xmlns:p14="http://schemas.microsoft.com/office/powerpoint/2010/main" val="28043716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583680" y="1219200"/>
            <a:ext cx="4673600" cy="3682418"/>
          </a:xfrm>
          <a:prstGeom prst="rect">
            <a:avLst/>
          </a:prstGeom>
          <a:noFill/>
        </p:spPr>
        <p:txBody>
          <a:bodyPr wrap="square" rtlCol="0">
            <a:spAutoFit/>
          </a:bodyPr>
          <a:lstStyle/>
          <a:p>
            <a:pPr defTabSz="1219170">
              <a:spcBef>
                <a:spcPts val="800"/>
              </a:spcBef>
            </a:pPr>
            <a:r>
              <a:rPr lang="en-US" sz="2133" baseline="30000" dirty="0">
                <a:solidFill>
                  <a:prstClr val="black"/>
                </a:solidFill>
                <a:latin typeface="Candara"/>
              </a:rPr>
              <a:t>7</a:t>
            </a:r>
            <a:r>
              <a:rPr lang="en-US" sz="2133" dirty="0">
                <a:solidFill>
                  <a:prstClr val="black"/>
                </a:solidFill>
                <a:latin typeface="Candara"/>
              </a:rPr>
              <a:t> And I heard a voice saying unto me, Arise, Peter; slay and eat.  </a:t>
            </a:r>
          </a:p>
          <a:p>
            <a:pPr defTabSz="1219170">
              <a:spcBef>
                <a:spcPts val="800"/>
              </a:spcBef>
            </a:pPr>
            <a:r>
              <a:rPr lang="en-US" sz="2133" baseline="30000" dirty="0">
                <a:solidFill>
                  <a:prstClr val="black"/>
                </a:solidFill>
                <a:latin typeface="Candara"/>
              </a:rPr>
              <a:t>8</a:t>
            </a:r>
            <a:r>
              <a:rPr lang="en-US" sz="2133" dirty="0">
                <a:solidFill>
                  <a:prstClr val="black"/>
                </a:solidFill>
                <a:latin typeface="Candara"/>
              </a:rPr>
              <a:t> But I said, Not so, Lord: for nothing common or unclean hath at any time entered into my mouth.</a:t>
            </a:r>
          </a:p>
          <a:p>
            <a:pPr defTabSz="1219170">
              <a:spcBef>
                <a:spcPts val="800"/>
              </a:spcBef>
            </a:pPr>
            <a:r>
              <a:rPr lang="en-US" sz="2133" baseline="30000" dirty="0">
                <a:solidFill>
                  <a:prstClr val="black"/>
                </a:solidFill>
                <a:latin typeface="Candara"/>
              </a:rPr>
              <a:t>9</a:t>
            </a:r>
            <a:r>
              <a:rPr lang="en-US" sz="2133" dirty="0">
                <a:solidFill>
                  <a:prstClr val="black"/>
                </a:solidFill>
                <a:latin typeface="Candara"/>
              </a:rPr>
              <a:t> But the voice answered me again from heaven, What God hath cleansed, </a:t>
            </a:r>
            <a:r>
              <a:rPr lang="en-US" sz="2133" i="1" dirty="0">
                <a:solidFill>
                  <a:prstClr val="black"/>
                </a:solidFill>
                <a:latin typeface="Candara"/>
              </a:rPr>
              <a:t>that </a:t>
            </a:r>
            <a:r>
              <a:rPr lang="en-US" sz="2133" dirty="0">
                <a:solidFill>
                  <a:prstClr val="black"/>
                </a:solidFill>
                <a:latin typeface="Candara"/>
              </a:rPr>
              <a:t>call not thou common.  </a:t>
            </a:r>
          </a:p>
          <a:p>
            <a:pPr defTabSz="1219170">
              <a:spcBef>
                <a:spcPts val="800"/>
              </a:spcBef>
            </a:pPr>
            <a:r>
              <a:rPr lang="en-US" sz="2133" baseline="30000" dirty="0">
                <a:solidFill>
                  <a:prstClr val="black"/>
                </a:solidFill>
                <a:latin typeface="Candara"/>
              </a:rPr>
              <a:t>10</a:t>
            </a:r>
            <a:r>
              <a:rPr lang="en-US" sz="2133" dirty="0">
                <a:solidFill>
                  <a:prstClr val="black"/>
                </a:solidFill>
                <a:latin typeface="Candara"/>
              </a:rPr>
              <a:t> And this was done three times: and all were drawn up again into heaven.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0" y="749300"/>
            <a:ext cx="4154573" cy="5359400"/>
          </a:xfrm>
          <a:prstGeom prst="rect">
            <a:avLst/>
          </a:prstGeom>
        </p:spPr>
      </p:pic>
    </p:spTree>
    <p:extLst>
      <p:ext uri="{BB962C8B-B14F-4D97-AF65-F5344CB8AC3E}">
        <p14:creationId xmlns:p14="http://schemas.microsoft.com/office/powerpoint/2010/main" val="24468292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0" y="1097281"/>
            <a:ext cx="4592320" cy="3856761"/>
          </a:xfrm>
          <a:prstGeom prst="rect">
            <a:avLst/>
          </a:prstGeom>
          <a:noFill/>
        </p:spPr>
        <p:txBody>
          <a:bodyPr wrap="square" rtlCol="0">
            <a:spAutoFit/>
          </a:bodyPr>
          <a:lstStyle/>
          <a:p>
            <a:pPr defTabSz="1219170">
              <a:spcBef>
                <a:spcPts val="800"/>
              </a:spcBef>
            </a:pPr>
            <a:r>
              <a:rPr lang="en-US" sz="2133" baseline="30000" dirty="0">
                <a:solidFill>
                  <a:prstClr val="black"/>
                </a:solidFill>
                <a:latin typeface="Candara"/>
              </a:rPr>
              <a:t>11</a:t>
            </a:r>
            <a:r>
              <a:rPr lang="en-US" sz="2133" dirty="0">
                <a:solidFill>
                  <a:prstClr val="black"/>
                </a:solidFill>
                <a:latin typeface="Candara"/>
              </a:rPr>
              <a:t> And, behold, immediately there were three men already come unto the house where I was, sent from Caesarea unto me.  </a:t>
            </a:r>
          </a:p>
          <a:p>
            <a:pPr defTabSz="1219170">
              <a:spcBef>
                <a:spcPts val="800"/>
              </a:spcBef>
            </a:pPr>
            <a:r>
              <a:rPr lang="en-US" sz="2133" baseline="30000" dirty="0">
                <a:solidFill>
                  <a:prstClr val="black"/>
                </a:solidFill>
                <a:latin typeface="Candara"/>
              </a:rPr>
              <a:t>12</a:t>
            </a:r>
            <a:r>
              <a:rPr lang="en-US" sz="2133" dirty="0">
                <a:solidFill>
                  <a:prstClr val="black"/>
                </a:solidFill>
                <a:latin typeface="Candara"/>
              </a:rPr>
              <a:t> And the Spirit bade me go with them, nothing doubting.  Moreover these six brethren accompanied me, and we entered into the man's house: </a:t>
            </a:r>
          </a:p>
          <a:p>
            <a:pPr defTabSz="1219170">
              <a:spcBef>
                <a:spcPts val="400"/>
              </a:spcBef>
            </a:pPr>
            <a:r>
              <a:rPr lang="en-US" sz="2133" baseline="30000" dirty="0">
                <a:solidFill>
                  <a:prstClr val="black"/>
                </a:solidFill>
                <a:latin typeface="Candara"/>
              </a:rPr>
              <a:t>13</a:t>
            </a:r>
            <a:r>
              <a:rPr lang="en-US" sz="2133" dirty="0">
                <a:solidFill>
                  <a:prstClr val="black"/>
                </a:solidFill>
                <a:latin typeface="Candara"/>
              </a:rPr>
              <a:t> And he shewed us how he had seen an angel in his house, which stood and said unto him,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4765" y="914210"/>
            <a:ext cx="4428871" cy="5029581"/>
          </a:xfrm>
          <a:prstGeom prst="rect">
            <a:avLst/>
          </a:prstGeom>
        </p:spPr>
      </p:pic>
    </p:spTree>
    <p:extLst>
      <p:ext uri="{BB962C8B-B14F-4D97-AF65-F5344CB8AC3E}">
        <p14:creationId xmlns:p14="http://schemas.microsoft.com/office/powerpoint/2010/main" val="8503026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0" y="1097281"/>
            <a:ext cx="4592320" cy="3908058"/>
          </a:xfrm>
          <a:prstGeom prst="rect">
            <a:avLst/>
          </a:prstGeom>
          <a:noFill/>
        </p:spPr>
        <p:txBody>
          <a:bodyPr wrap="square" rtlCol="0">
            <a:spAutoFit/>
          </a:bodyPr>
          <a:lstStyle/>
          <a:p>
            <a:pPr defTabSz="1219170">
              <a:spcBef>
                <a:spcPts val="400"/>
              </a:spcBef>
            </a:pPr>
            <a:r>
              <a:rPr lang="en-US" sz="2133" dirty="0">
                <a:solidFill>
                  <a:prstClr val="black"/>
                </a:solidFill>
                <a:latin typeface="Candara"/>
              </a:rPr>
              <a:t>Send men to Joppa, and call for Simon, whose surname is Peter;</a:t>
            </a:r>
          </a:p>
          <a:p>
            <a:pPr defTabSz="1219170">
              <a:spcBef>
                <a:spcPts val="400"/>
              </a:spcBef>
            </a:pPr>
            <a:r>
              <a:rPr lang="en-US" sz="2133" baseline="30000" dirty="0">
                <a:solidFill>
                  <a:prstClr val="black"/>
                </a:solidFill>
                <a:latin typeface="Candara"/>
              </a:rPr>
              <a:t>14</a:t>
            </a:r>
            <a:r>
              <a:rPr lang="en-US" sz="2133" dirty="0">
                <a:solidFill>
                  <a:prstClr val="black"/>
                </a:solidFill>
                <a:latin typeface="Candara"/>
              </a:rPr>
              <a:t> Who shall tell thee words, whereby thou and all thy house shall be saved. </a:t>
            </a:r>
          </a:p>
          <a:p>
            <a:pPr defTabSz="1219170">
              <a:spcBef>
                <a:spcPts val="400"/>
              </a:spcBef>
            </a:pPr>
            <a:r>
              <a:rPr lang="en-US" sz="2133" baseline="30000" dirty="0">
                <a:solidFill>
                  <a:prstClr val="black"/>
                </a:solidFill>
                <a:latin typeface="Candara"/>
              </a:rPr>
              <a:t>15</a:t>
            </a:r>
            <a:r>
              <a:rPr lang="en-US" sz="2133" dirty="0">
                <a:solidFill>
                  <a:prstClr val="black"/>
                </a:solidFill>
                <a:latin typeface="Candara"/>
              </a:rPr>
              <a:t> And as I began to speak, the Holy Ghost fell on them, as on us at the beginning. </a:t>
            </a:r>
          </a:p>
          <a:p>
            <a:pPr defTabSz="1219170">
              <a:spcBef>
                <a:spcPts val="800"/>
              </a:spcBef>
            </a:pPr>
            <a:r>
              <a:rPr lang="en-US" sz="2133" baseline="30000" dirty="0">
                <a:solidFill>
                  <a:prstClr val="black"/>
                </a:solidFill>
                <a:latin typeface="Candara"/>
              </a:rPr>
              <a:t>16</a:t>
            </a:r>
            <a:r>
              <a:rPr lang="en-US" sz="2133" dirty="0">
                <a:solidFill>
                  <a:prstClr val="black"/>
                </a:solidFill>
                <a:latin typeface="Candara"/>
              </a:rPr>
              <a:t> Then remembered I the word of the Lord, how that he said, John indeed baptized with water;  but ye shall be baptized with the Holy Ghost.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4765" y="914210"/>
            <a:ext cx="4428871" cy="5029581"/>
          </a:xfrm>
          <a:prstGeom prst="rect">
            <a:avLst/>
          </a:prstGeom>
        </p:spPr>
      </p:pic>
    </p:spTree>
    <p:extLst>
      <p:ext uri="{BB962C8B-B14F-4D97-AF65-F5344CB8AC3E}">
        <p14:creationId xmlns:p14="http://schemas.microsoft.com/office/powerpoint/2010/main" val="20181444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97280" y="2311400"/>
            <a:ext cx="4693920" cy="1456553"/>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17</a:t>
            </a:r>
            <a:r>
              <a:rPr lang="en-US" sz="2133" dirty="0">
                <a:solidFill>
                  <a:prstClr val="black"/>
                </a:solidFill>
                <a:latin typeface="Candara"/>
              </a:rPr>
              <a:t> Forasmuch then as God gave them the like gift as </a:t>
            </a:r>
            <a:r>
              <a:rPr lang="en-US" sz="2133" i="1" dirty="0">
                <a:solidFill>
                  <a:prstClr val="black"/>
                </a:solidFill>
                <a:latin typeface="Candara"/>
              </a:rPr>
              <a:t>he did </a:t>
            </a:r>
            <a:r>
              <a:rPr lang="en-US" sz="2133" dirty="0">
                <a:solidFill>
                  <a:prstClr val="black"/>
                </a:solidFill>
                <a:latin typeface="Candara"/>
              </a:rPr>
              <a:t>unto us, who believed on the Lord Jesus Christ; </a:t>
            </a:r>
          </a:p>
          <a:p>
            <a:pPr defTabSz="1219170">
              <a:spcBef>
                <a:spcPts val="400"/>
              </a:spcBef>
            </a:pPr>
            <a:r>
              <a:rPr lang="en-US" sz="2133" dirty="0">
                <a:solidFill>
                  <a:prstClr val="black"/>
                </a:solidFill>
                <a:latin typeface="Candara"/>
              </a:rPr>
              <a:t>what was I, that I could withstand God?</a:t>
            </a:r>
          </a:p>
        </p:txBody>
      </p:sp>
      <p:pic>
        <p:nvPicPr>
          <p:cNvPr id="1026" name="Picture 2">
            <a:extLst>
              <a:ext uri="{FF2B5EF4-FFF2-40B4-BE49-F238E27FC236}">
                <a16:creationId xmlns:a16="http://schemas.microsoft.com/office/drawing/2014/main" id="{F4AE66F9-4981-44A6-BB36-73AFC8AE31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1" y="683393"/>
            <a:ext cx="4888629" cy="549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992101"/>
      </p:ext>
    </p:extLst>
  </p:cSld>
  <p:clrMapOvr>
    <a:masterClrMapping/>
  </p:clrMapOvr>
  <p:transition spd="med">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97280" y="2311400"/>
            <a:ext cx="4693920" cy="1784784"/>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18</a:t>
            </a:r>
            <a:r>
              <a:rPr lang="en-US" sz="2133" dirty="0">
                <a:solidFill>
                  <a:prstClr val="black"/>
                </a:solidFill>
                <a:latin typeface="Candara"/>
              </a:rPr>
              <a:t> When they heard these things, </a:t>
            </a:r>
            <a:br>
              <a:rPr lang="en-US" sz="2133" dirty="0">
                <a:solidFill>
                  <a:prstClr val="black"/>
                </a:solidFill>
                <a:latin typeface="Candara"/>
              </a:rPr>
            </a:br>
            <a:r>
              <a:rPr lang="en-US" sz="2133" dirty="0">
                <a:solidFill>
                  <a:prstClr val="black"/>
                </a:solidFill>
                <a:latin typeface="Candara"/>
              </a:rPr>
              <a:t>they held their peace, </a:t>
            </a:r>
            <a:br>
              <a:rPr lang="en-US" sz="2133" dirty="0">
                <a:solidFill>
                  <a:prstClr val="black"/>
                </a:solidFill>
                <a:latin typeface="Candara"/>
              </a:rPr>
            </a:br>
            <a:r>
              <a:rPr lang="en-US" sz="2133" dirty="0">
                <a:solidFill>
                  <a:prstClr val="black"/>
                </a:solidFill>
                <a:latin typeface="Candara"/>
              </a:rPr>
              <a:t>and glorified God, saying, </a:t>
            </a:r>
          </a:p>
          <a:p>
            <a:pPr defTabSz="1219170">
              <a:spcBef>
                <a:spcPts val="400"/>
              </a:spcBef>
            </a:pPr>
            <a:r>
              <a:rPr lang="en-US" sz="2133" dirty="0">
                <a:solidFill>
                  <a:prstClr val="black"/>
                </a:solidFill>
                <a:latin typeface="Candara"/>
              </a:rPr>
              <a:t>Then hath God also to the Gentiles granted repentance unto life. </a:t>
            </a:r>
            <a:endParaRPr lang="en-US" sz="2133" dirty="0">
              <a:solidFill>
                <a:srgbClr val="C00000"/>
              </a:solidFill>
              <a:latin typeface="Candara"/>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8800" y="787400"/>
            <a:ext cx="3912424" cy="5283200"/>
          </a:xfrm>
          <a:prstGeom prst="rect">
            <a:avLst/>
          </a:prstGeom>
        </p:spPr>
      </p:pic>
    </p:spTree>
    <p:extLst>
      <p:ext uri="{BB962C8B-B14F-4D97-AF65-F5344CB8AC3E}">
        <p14:creationId xmlns:p14="http://schemas.microsoft.com/office/powerpoint/2010/main" val="32766883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F342EE7-2FE0-494B-9641-5805F8E3440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34405CF9-451B-45F8-91A6-8F453752BC2F}"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13</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7650" name="Text Box 2">
            <a:extLst>
              <a:ext uri="{FF2B5EF4-FFF2-40B4-BE49-F238E27FC236}">
                <a16:creationId xmlns:a16="http://schemas.microsoft.com/office/drawing/2014/main" id="{50ED95F6-D66F-42E4-A677-399CEBED7207}"/>
              </a:ext>
            </a:extLst>
          </p:cNvPr>
          <p:cNvSpPr txBox="1">
            <a:spLocks noChangeArrowheads="1"/>
          </p:cNvSpPr>
          <p:nvPr/>
        </p:nvSpPr>
        <p:spPr bwMode="auto">
          <a:xfrm>
            <a:off x="2743200" y="685801"/>
            <a:ext cx="762000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4.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Persecution of the “Hellenists”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(6.1-8.40):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Stephen</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 leading “Hellenist” or Greek-speaking Jew (6. 5, 8);</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Stephen is presented as the first Christian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Martyr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(7.60);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subsequent persecution and the growth of the Church (8.1b-40); </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“new way” carried to such individuals as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Simon</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Magician (8.9) and an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Ethiopian Eunuch</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(8.27);</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role of Philip in this work of evangelization (6.5; 8.4; 21,8).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7650">
                                            <p:txEl>
                                              <p:pRg st="0" end="0"/>
                                            </p:txEl>
                                          </p:spTgt>
                                        </p:tgtEl>
                                        <p:attrNameLst>
                                          <p:attrName>style.visibility</p:attrName>
                                        </p:attrNameLst>
                                      </p:cBhvr>
                                      <p:to>
                                        <p:strVal val="visible"/>
                                      </p:to>
                                    </p:set>
                                    <p:anim calcmode="lin" valueType="num">
                                      <p:cBhvr additive="base">
                                        <p:cTn id="7" dur="300" fill="hold"/>
                                        <p:tgtEl>
                                          <p:spTgt spid="27650">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765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7650">
                                            <p:txEl>
                                              <p:pRg st="1" end="1"/>
                                            </p:txEl>
                                          </p:spTgt>
                                        </p:tgtEl>
                                        <p:attrNameLst>
                                          <p:attrName>style.visibility</p:attrName>
                                        </p:attrNameLst>
                                      </p:cBhvr>
                                      <p:to>
                                        <p:strVal val="visible"/>
                                      </p:to>
                                    </p:set>
                                    <p:anim calcmode="lin" valueType="num">
                                      <p:cBhvr additive="base">
                                        <p:cTn id="13" dur="300" fill="hold"/>
                                        <p:tgtEl>
                                          <p:spTgt spid="27650">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765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7650">
                                            <p:txEl>
                                              <p:pRg st="2" end="2"/>
                                            </p:txEl>
                                          </p:spTgt>
                                        </p:tgtEl>
                                        <p:attrNameLst>
                                          <p:attrName>style.visibility</p:attrName>
                                        </p:attrNameLst>
                                      </p:cBhvr>
                                      <p:to>
                                        <p:strVal val="visible"/>
                                      </p:to>
                                    </p:set>
                                    <p:anim calcmode="lin" valueType="num">
                                      <p:cBhvr additive="base">
                                        <p:cTn id="19" dur="300" fill="hold"/>
                                        <p:tgtEl>
                                          <p:spTgt spid="27650">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765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27650">
                                            <p:txEl>
                                              <p:pRg st="3" end="3"/>
                                            </p:txEl>
                                          </p:spTgt>
                                        </p:tgtEl>
                                        <p:attrNameLst>
                                          <p:attrName>style.visibility</p:attrName>
                                        </p:attrNameLst>
                                      </p:cBhvr>
                                      <p:to>
                                        <p:strVal val="visible"/>
                                      </p:to>
                                    </p:set>
                                    <p:anim calcmode="lin" valueType="num">
                                      <p:cBhvr additive="base">
                                        <p:cTn id="25" dur="300" fill="hold"/>
                                        <p:tgtEl>
                                          <p:spTgt spid="27650">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2765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27650">
                                            <p:txEl>
                                              <p:pRg st="4" end="4"/>
                                            </p:txEl>
                                          </p:spTgt>
                                        </p:tgtEl>
                                        <p:attrNameLst>
                                          <p:attrName>style.visibility</p:attrName>
                                        </p:attrNameLst>
                                      </p:cBhvr>
                                      <p:to>
                                        <p:strVal val="visible"/>
                                      </p:to>
                                    </p:set>
                                    <p:anim calcmode="lin" valueType="num">
                                      <p:cBhvr additive="base">
                                        <p:cTn id="31" dur="300" fill="hold"/>
                                        <p:tgtEl>
                                          <p:spTgt spid="27650">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2765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27650">
                                            <p:txEl>
                                              <p:pRg st="5" end="5"/>
                                            </p:txEl>
                                          </p:spTgt>
                                        </p:tgtEl>
                                        <p:attrNameLst>
                                          <p:attrName>style.visibility</p:attrName>
                                        </p:attrNameLst>
                                      </p:cBhvr>
                                      <p:to>
                                        <p:strVal val="visible"/>
                                      </p:to>
                                    </p:set>
                                    <p:anim calcmode="lin" valueType="num">
                                      <p:cBhvr additive="base">
                                        <p:cTn id="37" dur="300" fill="hold"/>
                                        <p:tgtEl>
                                          <p:spTgt spid="27650">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2765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build="p"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75360" y="2072641"/>
            <a:ext cx="3474720" cy="2389950"/>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19</a:t>
            </a:r>
            <a:r>
              <a:rPr lang="en-US" sz="2133" dirty="0">
                <a:solidFill>
                  <a:prstClr val="black"/>
                </a:solidFill>
                <a:latin typeface="Candara"/>
              </a:rPr>
              <a:t> Now they which were scattered abroad upon the persecution that arose about Stephen travelled     as far as </a:t>
            </a:r>
            <a:r>
              <a:rPr lang="en-US" sz="2133" dirty="0" err="1">
                <a:solidFill>
                  <a:prstClr val="black"/>
                </a:solidFill>
                <a:latin typeface="Candara"/>
              </a:rPr>
              <a:t>Phenice</a:t>
            </a:r>
            <a:r>
              <a:rPr lang="en-US" sz="2133" dirty="0">
                <a:solidFill>
                  <a:prstClr val="black"/>
                </a:solidFill>
                <a:latin typeface="Candara"/>
              </a:rPr>
              <a:t>, </a:t>
            </a:r>
            <a:br>
              <a:rPr lang="en-US" sz="2133" dirty="0">
                <a:solidFill>
                  <a:prstClr val="black"/>
                </a:solidFill>
                <a:latin typeface="Candara"/>
              </a:rPr>
            </a:br>
            <a:r>
              <a:rPr lang="en-US" sz="2133" dirty="0">
                <a:solidFill>
                  <a:prstClr val="black"/>
                </a:solidFill>
                <a:latin typeface="Candara"/>
              </a:rPr>
              <a:t>and Cyprus, </a:t>
            </a:r>
            <a:br>
              <a:rPr lang="en-US" sz="2133" dirty="0">
                <a:solidFill>
                  <a:prstClr val="black"/>
                </a:solidFill>
                <a:latin typeface="Candara"/>
              </a:rPr>
            </a:br>
            <a:r>
              <a:rPr lang="en-US" sz="2133" dirty="0">
                <a:solidFill>
                  <a:prstClr val="black"/>
                </a:solidFill>
                <a:latin typeface="Candara"/>
              </a:rPr>
              <a:t>and Antioch,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1662" y="1018975"/>
            <a:ext cx="6683173" cy="4783016"/>
          </a:xfrm>
          <a:prstGeom prst="rect">
            <a:avLst/>
          </a:prstGeom>
        </p:spPr>
      </p:pic>
    </p:spTree>
    <p:extLst>
      <p:ext uri="{BB962C8B-B14F-4D97-AF65-F5344CB8AC3E}">
        <p14:creationId xmlns:p14="http://schemas.microsoft.com/office/powerpoint/2010/main" val="2446345956"/>
      </p:ext>
    </p:extLst>
  </p:cSld>
  <p:clrMapOvr>
    <a:masterClrMapping/>
  </p:clrMapOvr>
  <p:transition spd="med">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75360" y="2072641"/>
            <a:ext cx="3474720" cy="2389950"/>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19</a:t>
            </a:r>
            <a:r>
              <a:rPr lang="en-US" sz="2133" dirty="0">
                <a:solidFill>
                  <a:prstClr val="black"/>
                </a:solidFill>
                <a:latin typeface="Candara"/>
              </a:rPr>
              <a:t> Now they which were scattered abroad upon the persecution that arose about Stephen travelled     as far as </a:t>
            </a:r>
            <a:r>
              <a:rPr lang="en-US" sz="2133" dirty="0" err="1">
                <a:solidFill>
                  <a:prstClr val="black"/>
                </a:solidFill>
                <a:latin typeface="Candara"/>
              </a:rPr>
              <a:t>Phenice</a:t>
            </a:r>
            <a:r>
              <a:rPr lang="en-US" sz="2133" dirty="0">
                <a:solidFill>
                  <a:prstClr val="black"/>
                </a:solidFill>
                <a:latin typeface="Candara"/>
              </a:rPr>
              <a:t>, </a:t>
            </a:r>
            <a:br>
              <a:rPr lang="en-US" sz="2133" dirty="0">
                <a:solidFill>
                  <a:prstClr val="black"/>
                </a:solidFill>
                <a:latin typeface="Candara"/>
              </a:rPr>
            </a:br>
            <a:r>
              <a:rPr lang="en-US" sz="2133" dirty="0">
                <a:solidFill>
                  <a:prstClr val="black"/>
                </a:solidFill>
                <a:latin typeface="Candara"/>
              </a:rPr>
              <a:t>and Cyprus, </a:t>
            </a:r>
            <a:br>
              <a:rPr lang="en-US" sz="2133" dirty="0">
                <a:solidFill>
                  <a:prstClr val="black"/>
                </a:solidFill>
                <a:latin typeface="Candara"/>
              </a:rPr>
            </a:br>
            <a:r>
              <a:rPr lang="en-US" sz="2133" dirty="0">
                <a:solidFill>
                  <a:prstClr val="black"/>
                </a:solidFill>
                <a:latin typeface="Candara"/>
              </a:rPr>
              <a:t>and Antioch,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1662" y="1018975"/>
            <a:ext cx="6683173" cy="4783016"/>
          </a:xfrm>
          <a:prstGeom prst="rect">
            <a:avLst/>
          </a:prstGeom>
        </p:spPr>
      </p:pic>
    </p:spTree>
    <p:extLst>
      <p:ext uri="{BB962C8B-B14F-4D97-AF65-F5344CB8AC3E}">
        <p14:creationId xmlns:p14="http://schemas.microsoft.com/office/powerpoint/2010/main" val="41078916"/>
      </p:ext>
    </p:extLst>
  </p:cSld>
  <p:clrMapOvr>
    <a:masterClrMapping/>
  </p:clrMapOvr>
  <p:transition spd="med">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75360" y="2072641"/>
            <a:ext cx="3474720" cy="2389950"/>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19</a:t>
            </a:r>
            <a:r>
              <a:rPr lang="en-US" sz="2133" dirty="0">
                <a:solidFill>
                  <a:prstClr val="black"/>
                </a:solidFill>
                <a:latin typeface="Candara"/>
              </a:rPr>
              <a:t> Now they which were scattered abroad upon the persecution that arose about Stephen travelled     as far as </a:t>
            </a:r>
            <a:r>
              <a:rPr lang="en-US" sz="2133" dirty="0" err="1">
                <a:solidFill>
                  <a:prstClr val="black"/>
                </a:solidFill>
                <a:latin typeface="Candara"/>
              </a:rPr>
              <a:t>Phenice</a:t>
            </a:r>
            <a:r>
              <a:rPr lang="en-US" sz="2133" dirty="0">
                <a:solidFill>
                  <a:prstClr val="black"/>
                </a:solidFill>
                <a:latin typeface="Candara"/>
              </a:rPr>
              <a:t>, </a:t>
            </a:r>
            <a:br>
              <a:rPr lang="en-US" sz="2133" dirty="0">
                <a:solidFill>
                  <a:prstClr val="black"/>
                </a:solidFill>
                <a:latin typeface="Candara"/>
              </a:rPr>
            </a:br>
            <a:r>
              <a:rPr lang="en-US" sz="2133" dirty="0">
                <a:solidFill>
                  <a:prstClr val="black"/>
                </a:solidFill>
                <a:latin typeface="Candara"/>
              </a:rPr>
              <a:t>and Cyprus, </a:t>
            </a:r>
            <a:br>
              <a:rPr lang="en-US" sz="2133" dirty="0">
                <a:solidFill>
                  <a:prstClr val="black"/>
                </a:solidFill>
                <a:latin typeface="Candara"/>
              </a:rPr>
            </a:br>
            <a:r>
              <a:rPr lang="en-US" sz="2133" dirty="0">
                <a:solidFill>
                  <a:prstClr val="black"/>
                </a:solidFill>
                <a:latin typeface="Candara"/>
              </a:rPr>
              <a:t>and Antioch,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1662" y="1018975"/>
            <a:ext cx="6683173" cy="4783016"/>
          </a:xfrm>
          <a:prstGeom prst="rect">
            <a:avLst/>
          </a:prstGeom>
        </p:spPr>
      </p:pic>
    </p:spTree>
    <p:extLst>
      <p:ext uri="{BB962C8B-B14F-4D97-AF65-F5344CB8AC3E}">
        <p14:creationId xmlns:p14="http://schemas.microsoft.com/office/powerpoint/2010/main" val="3400970778"/>
      </p:ext>
    </p:extLst>
  </p:cSld>
  <p:clrMapOvr>
    <a:masterClrMapping/>
  </p:clrMapOvr>
  <p:transition spd="med">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75360" y="2072641"/>
            <a:ext cx="3474720" cy="2389950"/>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19</a:t>
            </a:r>
            <a:r>
              <a:rPr lang="en-US" sz="2133" dirty="0">
                <a:solidFill>
                  <a:prstClr val="black"/>
                </a:solidFill>
                <a:latin typeface="Candara"/>
              </a:rPr>
              <a:t> Now they which were scattered abroad upon the persecution that arose about Stephen travelled     as far as </a:t>
            </a:r>
            <a:r>
              <a:rPr lang="en-US" sz="2133" dirty="0" err="1">
                <a:solidFill>
                  <a:prstClr val="black"/>
                </a:solidFill>
                <a:latin typeface="Candara"/>
              </a:rPr>
              <a:t>Phenice</a:t>
            </a:r>
            <a:r>
              <a:rPr lang="en-US" sz="2133" dirty="0">
                <a:solidFill>
                  <a:prstClr val="black"/>
                </a:solidFill>
                <a:latin typeface="Candara"/>
              </a:rPr>
              <a:t>, </a:t>
            </a:r>
            <a:br>
              <a:rPr lang="en-US" sz="2133" dirty="0">
                <a:solidFill>
                  <a:prstClr val="black"/>
                </a:solidFill>
                <a:latin typeface="Candara"/>
              </a:rPr>
            </a:br>
            <a:r>
              <a:rPr lang="en-US" sz="2133" dirty="0">
                <a:solidFill>
                  <a:prstClr val="black"/>
                </a:solidFill>
                <a:latin typeface="Candara"/>
              </a:rPr>
              <a:t>and Cyprus, </a:t>
            </a:r>
            <a:br>
              <a:rPr lang="en-US" sz="2133" dirty="0">
                <a:solidFill>
                  <a:prstClr val="black"/>
                </a:solidFill>
                <a:latin typeface="Candara"/>
              </a:rPr>
            </a:br>
            <a:r>
              <a:rPr lang="en-US" sz="2133" dirty="0">
                <a:solidFill>
                  <a:prstClr val="black"/>
                </a:solidFill>
                <a:latin typeface="Candara"/>
              </a:rPr>
              <a:t>and Antioch,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1662" y="1018975"/>
            <a:ext cx="6683173" cy="4783016"/>
          </a:xfrm>
          <a:prstGeom prst="rect">
            <a:avLst/>
          </a:prstGeom>
        </p:spPr>
      </p:pic>
    </p:spTree>
    <p:extLst>
      <p:ext uri="{BB962C8B-B14F-4D97-AF65-F5344CB8AC3E}">
        <p14:creationId xmlns:p14="http://schemas.microsoft.com/office/powerpoint/2010/main" val="3081815515"/>
      </p:ext>
    </p:extLst>
  </p:cSld>
  <p:clrMapOvr>
    <a:masterClrMapping/>
  </p:clrMapOvr>
  <p:transition spd="med">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1463041"/>
            <a:ext cx="3535680" cy="3785011"/>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20</a:t>
            </a:r>
            <a:r>
              <a:rPr lang="en-US" sz="2133" dirty="0">
                <a:solidFill>
                  <a:prstClr val="black"/>
                </a:solidFill>
                <a:latin typeface="Candara"/>
              </a:rPr>
              <a:t> And some of them were men of Cyprus and Cyrene, </a:t>
            </a:r>
          </a:p>
          <a:p>
            <a:pPr defTabSz="1219170">
              <a:spcBef>
                <a:spcPts val="1600"/>
              </a:spcBef>
            </a:pPr>
            <a:r>
              <a:rPr lang="en-US" sz="2133" dirty="0">
                <a:solidFill>
                  <a:prstClr val="black"/>
                </a:solidFill>
                <a:latin typeface="Candara"/>
              </a:rPr>
              <a:t>which, when they were  come to Antioch,</a:t>
            </a:r>
          </a:p>
          <a:p>
            <a:pPr defTabSz="1219170"/>
            <a:r>
              <a:rPr lang="en-US" sz="2133" dirty="0" err="1">
                <a:solidFill>
                  <a:prstClr val="black"/>
                </a:solidFill>
                <a:latin typeface="Candara"/>
              </a:rPr>
              <a:t>spake</a:t>
            </a:r>
            <a:r>
              <a:rPr lang="en-US" sz="2133" dirty="0">
                <a:solidFill>
                  <a:prstClr val="black"/>
                </a:solidFill>
                <a:latin typeface="Candara"/>
              </a:rPr>
              <a:t> unto the Grecians, preaching the Lord Jesus.</a:t>
            </a:r>
          </a:p>
          <a:p>
            <a:pPr defTabSz="1219170">
              <a:spcBef>
                <a:spcPts val="1600"/>
              </a:spcBef>
            </a:pPr>
            <a:r>
              <a:rPr lang="en-US" sz="2133" baseline="30000" dirty="0">
                <a:solidFill>
                  <a:prstClr val="black"/>
                </a:solidFill>
                <a:latin typeface="Candara"/>
              </a:rPr>
              <a:t>21</a:t>
            </a:r>
            <a:r>
              <a:rPr lang="en-US" sz="2133" dirty="0">
                <a:solidFill>
                  <a:prstClr val="black"/>
                </a:solidFill>
                <a:latin typeface="Candara"/>
              </a:rPr>
              <a:t> And the hand of the Lord was with them: </a:t>
            </a:r>
          </a:p>
          <a:p>
            <a:pPr defTabSz="1219170"/>
            <a:r>
              <a:rPr lang="en-US" sz="2133" dirty="0">
                <a:solidFill>
                  <a:prstClr val="black"/>
                </a:solidFill>
                <a:latin typeface="Candara"/>
              </a:rPr>
              <a:t>and a great number believed, and turned unto the Lord.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1662" y="1018975"/>
            <a:ext cx="6683173" cy="4783016"/>
          </a:xfrm>
          <a:prstGeom prst="rect">
            <a:avLst/>
          </a:prstGeom>
        </p:spPr>
      </p:pic>
      <p:sp>
        <p:nvSpPr>
          <p:cNvPr id="2" name="5-Point Star 1"/>
          <p:cNvSpPr/>
          <p:nvPr/>
        </p:nvSpPr>
        <p:spPr>
          <a:xfrm>
            <a:off x="5283200" y="4345353"/>
            <a:ext cx="304800" cy="304800"/>
          </a:xfrm>
          <a:prstGeom prst="star5">
            <a:avLst/>
          </a:prstGeom>
          <a:solidFill>
            <a:srgbClr val="FFFF00"/>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ndara"/>
            </a:endParaRPr>
          </a:p>
        </p:txBody>
      </p:sp>
      <p:sp>
        <p:nvSpPr>
          <p:cNvPr id="8" name="5-Point Star 7"/>
          <p:cNvSpPr/>
          <p:nvPr/>
        </p:nvSpPr>
        <p:spPr>
          <a:xfrm>
            <a:off x="8331200" y="3375143"/>
            <a:ext cx="304800" cy="304800"/>
          </a:xfrm>
          <a:prstGeom prst="star5">
            <a:avLst/>
          </a:prstGeom>
          <a:solidFill>
            <a:srgbClr val="FFFF00"/>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ndara"/>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2001" y="3262959"/>
            <a:ext cx="520700" cy="529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50728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22"/>
                                        </p:tgtEl>
                                        <p:attrNameLst>
                                          <p:attrName>style.visibility</p:attrName>
                                        </p:attrNameLst>
                                      </p:cBhvr>
                                      <p:to>
                                        <p:strVal val="visible"/>
                                      </p:to>
                                    </p:set>
                                    <p:animEffect transition="in" filter="fade">
                                      <p:cBhvr>
                                        <p:cTn id="22" dur="500"/>
                                        <p:tgtEl>
                                          <p:spTgt spid="51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97280" y="1598721"/>
            <a:ext cx="4693920" cy="3097707"/>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22</a:t>
            </a:r>
            <a:r>
              <a:rPr lang="en-US" sz="2133" dirty="0">
                <a:solidFill>
                  <a:prstClr val="black"/>
                </a:solidFill>
                <a:latin typeface="Candara"/>
              </a:rPr>
              <a:t> Then tidings of these things came unto the ears of the church which was in Jerusalem: and they sent forth Barnabas, that he should go as far as Antioch.  </a:t>
            </a:r>
          </a:p>
          <a:p>
            <a:pPr defTabSz="1219170">
              <a:spcBef>
                <a:spcPts val="400"/>
              </a:spcBef>
            </a:pPr>
            <a:r>
              <a:rPr lang="en-US" sz="2133" baseline="30000" dirty="0">
                <a:solidFill>
                  <a:prstClr val="black"/>
                </a:solidFill>
                <a:latin typeface="Candara"/>
              </a:rPr>
              <a:t>23</a:t>
            </a:r>
            <a:r>
              <a:rPr lang="en-US" sz="2133" dirty="0">
                <a:solidFill>
                  <a:prstClr val="black"/>
                </a:solidFill>
                <a:latin typeface="Candara"/>
              </a:rPr>
              <a:t> Who, when he came, and had seen the grace of God, was glad, and exhorted them all, that with purpose of heart they would cleave unto the Lord.  </a:t>
            </a:r>
          </a:p>
        </p:txBody>
      </p:sp>
      <p:pic>
        <p:nvPicPr>
          <p:cNvPr id="2050" name="Picture 2">
            <a:extLst>
              <a:ext uri="{FF2B5EF4-FFF2-40B4-BE49-F238E27FC236}">
                <a16:creationId xmlns:a16="http://schemas.microsoft.com/office/drawing/2014/main" id="{983853B1-7575-443D-9D7C-1FE155943D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680" y="673768"/>
            <a:ext cx="4851128" cy="546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19533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97280" y="2438400"/>
            <a:ext cx="4693920" cy="1456553"/>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24</a:t>
            </a:r>
            <a:r>
              <a:rPr lang="en-US" sz="2133" dirty="0">
                <a:solidFill>
                  <a:prstClr val="black"/>
                </a:solidFill>
                <a:latin typeface="Candara"/>
              </a:rPr>
              <a:t> For he was a good man, and full       of the Holy Ghost and of faith:</a:t>
            </a:r>
          </a:p>
          <a:p>
            <a:pPr defTabSz="1219170">
              <a:spcBef>
                <a:spcPts val="400"/>
              </a:spcBef>
            </a:pPr>
            <a:r>
              <a:rPr lang="en-US" sz="2133" dirty="0">
                <a:solidFill>
                  <a:prstClr val="black"/>
                </a:solidFill>
                <a:latin typeface="Candara"/>
              </a:rPr>
              <a:t>and much people was added unto     the Lord.</a:t>
            </a:r>
          </a:p>
        </p:txBody>
      </p:sp>
      <p:pic>
        <p:nvPicPr>
          <p:cNvPr id="3074" name="Picture 2">
            <a:extLst>
              <a:ext uri="{FF2B5EF4-FFF2-40B4-BE49-F238E27FC236}">
                <a16:creationId xmlns:a16="http://schemas.microsoft.com/office/drawing/2014/main" id="{87BD17C1-4371-494B-B663-1A09C66C66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2" y="683394"/>
            <a:ext cx="4889632" cy="5505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0391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97280" y="2551013"/>
            <a:ext cx="4673600" cy="1456553"/>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25</a:t>
            </a:r>
            <a:r>
              <a:rPr lang="en-US" sz="2133" dirty="0">
                <a:solidFill>
                  <a:prstClr val="black"/>
                </a:solidFill>
                <a:latin typeface="Candara"/>
              </a:rPr>
              <a:t> Then departed Barnabas to Tarsus, for to seek Saul:  </a:t>
            </a:r>
          </a:p>
          <a:p>
            <a:pPr defTabSz="1219170">
              <a:spcBef>
                <a:spcPts val="400"/>
              </a:spcBef>
            </a:pPr>
            <a:r>
              <a:rPr lang="en-US" sz="2133" baseline="30000" dirty="0">
                <a:solidFill>
                  <a:prstClr val="black"/>
                </a:solidFill>
                <a:latin typeface="Candara"/>
              </a:rPr>
              <a:t>26</a:t>
            </a:r>
            <a:r>
              <a:rPr lang="en-US" sz="2133" dirty="0">
                <a:solidFill>
                  <a:prstClr val="black"/>
                </a:solidFill>
                <a:latin typeface="Candara"/>
              </a:rPr>
              <a:t> And when he had found him, he brought him unto Antioch.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9522" y="822326"/>
            <a:ext cx="4699356" cy="5213348"/>
          </a:xfrm>
          <a:prstGeom prst="rect">
            <a:avLst/>
          </a:prstGeom>
        </p:spPr>
      </p:pic>
      <p:sp>
        <p:nvSpPr>
          <p:cNvPr id="4" name="5-Point Star 3"/>
          <p:cNvSpPr/>
          <p:nvPr/>
        </p:nvSpPr>
        <p:spPr>
          <a:xfrm>
            <a:off x="9083040" y="3108960"/>
            <a:ext cx="304800" cy="304800"/>
          </a:xfrm>
          <a:prstGeom prst="star5">
            <a:avLst/>
          </a:prstGeom>
          <a:solidFill>
            <a:srgbClr val="FFFF00"/>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ndara"/>
            </a:endParaRPr>
          </a:p>
        </p:txBody>
      </p:sp>
      <p:sp>
        <p:nvSpPr>
          <p:cNvPr id="5" name="5-Point Star 4"/>
          <p:cNvSpPr/>
          <p:nvPr/>
        </p:nvSpPr>
        <p:spPr>
          <a:xfrm>
            <a:off x="9753600" y="3352800"/>
            <a:ext cx="304800" cy="304800"/>
          </a:xfrm>
          <a:prstGeom prst="star5">
            <a:avLst/>
          </a:prstGeom>
          <a:solidFill>
            <a:srgbClr val="92D050"/>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ndara"/>
            </a:endParaRPr>
          </a:p>
        </p:txBody>
      </p:sp>
    </p:spTree>
    <p:extLst>
      <p:ext uri="{BB962C8B-B14F-4D97-AF65-F5344CB8AC3E}">
        <p14:creationId xmlns:p14="http://schemas.microsoft.com/office/powerpoint/2010/main" val="14323831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97280" y="2311401"/>
            <a:ext cx="4673600" cy="1938672"/>
          </a:xfrm>
          <a:prstGeom prst="rect">
            <a:avLst/>
          </a:prstGeom>
          <a:noFill/>
        </p:spPr>
        <p:txBody>
          <a:bodyPr wrap="square" rtlCol="0">
            <a:spAutoFit/>
          </a:bodyPr>
          <a:lstStyle/>
          <a:p>
            <a:pPr defTabSz="1219170">
              <a:spcBef>
                <a:spcPts val="400"/>
              </a:spcBef>
            </a:pPr>
            <a:r>
              <a:rPr lang="en-US" sz="2133" dirty="0">
                <a:solidFill>
                  <a:prstClr val="black"/>
                </a:solidFill>
                <a:latin typeface="Candara"/>
              </a:rPr>
              <a:t>And it came to pass, that a whole year they assembled themselves with the church, and taught much people. </a:t>
            </a:r>
          </a:p>
          <a:p>
            <a:pPr defTabSz="1219170">
              <a:spcBef>
                <a:spcPts val="1600"/>
              </a:spcBef>
            </a:pPr>
            <a:r>
              <a:rPr lang="en-US" sz="2133" dirty="0">
                <a:solidFill>
                  <a:prstClr val="black"/>
                </a:solidFill>
                <a:latin typeface="Candara"/>
              </a:rPr>
              <a:t>And the disciples were called Christians first in Antioch.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6638" y="822326"/>
            <a:ext cx="4605124" cy="5213348"/>
          </a:xfrm>
          <a:prstGeom prst="rect">
            <a:avLst/>
          </a:prstGeom>
        </p:spPr>
      </p:pic>
    </p:spTree>
    <p:extLst>
      <p:ext uri="{BB962C8B-B14F-4D97-AF65-F5344CB8AC3E}">
        <p14:creationId xmlns:p14="http://schemas.microsoft.com/office/powerpoint/2010/main" val="10986621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A82A26-24C3-4F38-91BD-B7075558B40F}"/>
              </a:ext>
            </a:extLst>
          </p:cNvPr>
          <p:cNvPicPr>
            <a:picLocks noChangeAspect="1"/>
          </p:cNvPicPr>
          <p:nvPr/>
        </p:nvPicPr>
        <p:blipFill>
          <a:blip r:embed="rId2"/>
          <a:stretch>
            <a:fillRect/>
          </a:stretch>
        </p:blipFill>
        <p:spPr>
          <a:xfrm>
            <a:off x="733530" y="442128"/>
            <a:ext cx="10701494" cy="5737608"/>
          </a:xfrm>
          <a:prstGeom prst="rect">
            <a:avLst/>
          </a:prstGeom>
        </p:spPr>
      </p:pic>
    </p:spTree>
    <p:extLst>
      <p:ext uri="{BB962C8B-B14F-4D97-AF65-F5344CB8AC3E}">
        <p14:creationId xmlns:p14="http://schemas.microsoft.com/office/powerpoint/2010/main" val="1515368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F854D9-364C-4E4D-A11A-739F820BBDD6}"/>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378DE14B-B623-4256-B360-4FD2B384EABF}"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14</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8674" name="Text Box 2">
            <a:extLst>
              <a:ext uri="{FF2B5EF4-FFF2-40B4-BE49-F238E27FC236}">
                <a16:creationId xmlns:a16="http://schemas.microsoft.com/office/drawing/2014/main" id="{D3A32EB0-7449-4651-AC57-B02F66104A13}"/>
              </a:ext>
            </a:extLst>
          </p:cNvPr>
          <p:cNvSpPr txBox="1">
            <a:spLocks noChangeArrowheads="1"/>
          </p:cNvSpPr>
          <p:nvPr/>
        </p:nvSpPr>
        <p:spPr bwMode="auto">
          <a:xfrm>
            <a:off x="2743200" y="685800"/>
            <a:ext cx="7696200"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5.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Preparation for the Gentile Mission (9.1-12.25)</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progress of Christianity …. as world adversary to pagan religion and human schools of philosophy;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See, for example, the conversion of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Saul of Tarsus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(9.1-19) and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Cornelius,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the Roman centurion (</a:t>
            </a:r>
            <a:r>
              <a:rPr kumimoji="0" lang="en-US" altLang="en-US" sz="2400" b="0" i="0" u="none" strike="noStrike" kern="1200" cap="none" spc="0" normalizeH="0" baseline="0" noProof="0" dirty="0" err="1">
                <a:ln>
                  <a:noFill/>
                </a:ln>
                <a:solidFill>
                  <a:srgbClr val="660066"/>
                </a:solidFill>
                <a:effectLst/>
                <a:uLnTx/>
                <a:uFillTx/>
                <a:latin typeface="Times New Roman" panose="02020603050405020304" pitchFamily="18" charset="0"/>
                <a:ea typeface="+mn-ea"/>
                <a:cs typeface="+mn-cs"/>
              </a:rPr>
              <a:t>Chs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10-11);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Peter</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is depicted as the one who first opens the door to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Gentiles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that is, non-Jews;</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Peter’s persuasion of the “circumcision party” (11.1-18); </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See 10.44-48 and 11.15-18: the “Gentile Pentecost”;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8674">
                                            <p:txEl>
                                              <p:pRg st="0" end="0"/>
                                            </p:txEl>
                                          </p:spTgt>
                                        </p:tgtEl>
                                        <p:attrNameLst>
                                          <p:attrName>style.visibility</p:attrName>
                                        </p:attrNameLst>
                                      </p:cBhvr>
                                      <p:to>
                                        <p:strVal val="visible"/>
                                      </p:to>
                                    </p:set>
                                    <p:anim calcmode="lin" valueType="num">
                                      <p:cBhvr additive="base">
                                        <p:cTn id="7" dur="300" fill="hold"/>
                                        <p:tgtEl>
                                          <p:spTgt spid="28674">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867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8674">
                                            <p:txEl>
                                              <p:pRg st="1" end="1"/>
                                            </p:txEl>
                                          </p:spTgt>
                                        </p:tgtEl>
                                        <p:attrNameLst>
                                          <p:attrName>style.visibility</p:attrName>
                                        </p:attrNameLst>
                                      </p:cBhvr>
                                      <p:to>
                                        <p:strVal val="visible"/>
                                      </p:to>
                                    </p:set>
                                    <p:anim calcmode="lin" valueType="num">
                                      <p:cBhvr additive="base">
                                        <p:cTn id="13" dur="300" fill="hold"/>
                                        <p:tgtEl>
                                          <p:spTgt spid="28674">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867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8674">
                                            <p:txEl>
                                              <p:pRg st="2" end="2"/>
                                            </p:txEl>
                                          </p:spTgt>
                                        </p:tgtEl>
                                        <p:attrNameLst>
                                          <p:attrName>style.visibility</p:attrName>
                                        </p:attrNameLst>
                                      </p:cBhvr>
                                      <p:to>
                                        <p:strVal val="visible"/>
                                      </p:to>
                                    </p:set>
                                    <p:anim calcmode="lin" valueType="num">
                                      <p:cBhvr additive="base">
                                        <p:cTn id="19" dur="300" fill="hold"/>
                                        <p:tgtEl>
                                          <p:spTgt spid="28674">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867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28674">
                                            <p:txEl>
                                              <p:pRg st="3" end="3"/>
                                            </p:txEl>
                                          </p:spTgt>
                                        </p:tgtEl>
                                        <p:attrNameLst>
                                          <p:attrName>style.visibility</p:attrName>
                                        </p:attrNameLst>
                                      </p:cBhvr>
                                      <p:to>
                                        <p:strVal val="visible"/>
                                      </p:to>
                                    </p:set>
                                    <p:anim calcmode="lin" valueType="num">
                                      <p:cBhvr additive="base">
                                        <p:cTn id="25" dur="300" fill="hold"/>
                                        <p:tgtEl>
                                          <p:spTgt spid="28674">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2867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28674">
                                            <p:txEl>
                                              <p:pRg st="4" end="4"/>
                                            </p:txEl>
                                          </p:spTgt>
                                        </p:tgtEl>
                                        <p:attrNameLst>
                                          <p:attrName>style.visibility</p:attrName>
                                        </p:attrNameLst>
                                      </p:cBhvr>
                                      <p:to>
                                        <p:strVal val="visible"/>
                                      </p:to>
                                    </p:set>
                                    <p:anim calcmode="lin" valueType="num">
                                      <p:cBhvr additive="base">
                                        <p:cTn id="31" dur="300" fill="hold"/>
                                        <p:tgtEl>
                                          <p:spTgt spid="28674">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2867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28674">
                                            <p:txEl>
                                              <p:pRg st="5" end="5"/>
                                            </p:txEl>
                                          </p:spTgt>
                                        </p:tgtEl>
                                        <p:attrNameLst>
                                          <p:attrName>style.visibility</p:attrName>
                                        </p:attrNameLst>
                                      </p:cBhvr>
                                      <p:to>
                                        <p:strVal val="visible"/>
                                      </p:to>
                                    </p:set>
                                    <p:anim calcmode="lin" valueType="num">
                                      <p:cBhvr additive="base">
                                        <p:cTn id="37" dur="300" fill="hold"/>
                                        <p:tgtEl>
                                          <p:spTgt spid="28674">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2867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build="p"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97280" y="2002968"/>
            <a:ext cx="4673600" cy="2441246"/>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27</a:t>
            </a:r>
            <a:r>
              <a:rPr lang="en-US" sz="2133" dirty="0">
                <a:solidFill>
                  <a:prstClr val="black"/>
                </a:solidFill>
                <a:latin typeface="Candara"/>
              </a:rPr>
              <a:t> And in these days came prophets from Jerusalem unto Antioch.  </a:t>
            </a:r>
          </a:p>
          <a:p>
            <a:pPr defTabSz="1219170">
              <a:spcBef>
                <a:spcPts val="400"/>
              </a:spcBef>
            </a:pPr>
            <a:r>
              <a:rPr lang="en-US" sz="2133" baseline="30000" dirty="0">
                <a:solidFill>
                  <a:prstClr val="black"/>
                </a:solidFill>
                <a:latin typeface="Candara"/>
              </a:rPr>
              <a:t>28</a:t>
            </a:r>
            <a:r>
              <a:rPr lang="en-US" sz="2133" dirty="0">
                <a:solidFill>
                  <a:prstClr val="black"/>
                </a:solidFill>
                <a:latin typeface="Candara"/>
              </a:rPr>
              <a:t> And there stood up one of them named </a:t>
            </a:r>
            <a:r>
              <a:rPr lang="en-US" sz="2133" dirty="0" err="1">
                <a:solidFill>
                  <a:prstClr val="black"/>
                </a:solidFill>
                <a:latin typeface="Candara"/>
              </a:rPr>
              <a:t>Agabus</a:t>
            </a:r>
            <a:r>
              <a:rPr lang="en-US" sz="2133" dirty="0">
                <a:solidFill>
                  <a:prstClr val="black"/>
                </a:solidFill>
                <a:latin typeface="Candara"/>
              </a:rPr>
              <a:t>, and signified by the Spirit that there should be great dearth throughout all the world: which came to pass in the days of Claudius Caesar.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0" y="975360"/>
            <a:ext cx="4250944" cy="4876800"/>
          </a:xfrm>
          <a:prstGeom prst="rect">
            <a:avLst/>
          </a:prstGeom>
        </p:spPr>
      </p:pic>
    </p:spTree>
    <p:extLst>
      <p:ext uri="{BB962C8B-B14F-4D97-AF65-F5344CB8AC3E}">
        <p14:creationId xmlns:p14="http://schemas.microsoft.com/office/powerpoint/2010/main" val="19684628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9389" y="800100"/>
            <a:ext cx="3979623" cy="5257800"/>
          </a:xfrm>
          <a:prstGeom prst="rect">
            <a:avLst/>
          </a:prstGeom>
        </p:spPr>
      </p:pic>
      <p:sp>
        <p:nvSpPr>
          <p:cNvPr id="5" name="Rectangle 4"/>
          <p:cNvSpPr/>
          <p:nvPr/>
        </p:nvSpPr>
        <p:spPr>
          <a:xfrm>
            <a:off x="1097280" y="2002969"/>
            <a:ext cx="4470400" cy="2820772"/>
          </a:xfrm>
          <a:prstGeom prst="rect">
            <a:avLst/>
          </a:prstGeom>
        </p:spPr>
        <p:txBody>
          <a:bodyPr wrap="square">
            <a:spAutoFit/>
          </a:bodyPr>
          <a:lstStyle/>
          <a:p>
            <a:pPr defTabSz="1219170"/>
            <a:r>
              <a:rPr lang="en-US" sz="2133" b="1" dirty="0">
                <a:solidFill>
                  <a:prstClr val="white"/>
                </a:solidFill>
                <a:effectLst>
                  <a:outerShdw blurRad="38100" dist="38100" dir="2700000" algn="tl">
                    <a:srgbClr val="000000">
                      <a:alpha val="43137"/>
                    </a:srgbClr>
                  </a:outerShdw>
                </a:effectLst>
                <a:latin typeface="Candara"/>
              </a:rPr>
              <a:t>Claudius</a:t>
            </a:r>
            <a:r>
              <a:rPr lang="en-US" sz="2133" dirty="0">
                <a:solidFill>
                  <a:prstClr val="white"/>
                </a:solidFill>
                <a:effectLst>
                  <a:outerShdw blurRad="38100" dist="38100" dir="2700000" algn="tl">
                    <a:srgbClr val="000000">
                      <a:alpha val="43137"/>
                    </a:srgbClr>
                  </a:outerShdw>
                </a:effectLst>
                <a:latin typeface="Candara"/>
              </a:rPr>
              <a:t> (</a:t>
            </a:r>
            <a:r>
              <a:rPr lang="en-US" sz="2133" i="1" dirty="0">
                <a:solidFill>
                  <a:prstClr val="white"/>
                </a:solidFill>
                <a:effectLst>
                  <a:outerShdw blurRad="38100" dist="38100" dir="2700000" algn="tl">
                    <a:srgbClr val="000000">
                      <a:alpha val="43137"/>
                    </a:srgbClr>
                  </a:outerShdw>
                </a:effectLst>
                <a:latin typeface="Candara"/>
              </a:rPr>
              <a:t>Tiberius Claudius Caesar Augustus </a:t>
            </a:r>
            <a:r>
              <a:rPr lang="en-US" sz="2133" i="1" dirty="0" err="1">
                <a:solidFill>
                  <a:prstClr val="white"/>
                </a:solidFill>
                <a:effectLst>
                  <a:outerShdw blurRad="38100" dist="38100" dir="2700000" algn="tl">
                    <a:srgbClr val="000000">
                      <a:alpha val="43137"/>
                    </a:srgbClr>
                  </a:outerShdw>
                </a:effectLst>
                <a:latin typeface="Candara"/>
              </a:rPr>
              <a:t>Germanicus</a:t>
            </a:r>
            <a:r>
              <a:rPr lang="en-US" sz="2133" i="1" dirty="0">
                <a:solidFill>
                  <a:prstClr val="white"/>
                </a:solidFill>
                <a:effectLst>
                  <a:outerShdw blurRad="38100" dist="38100" dir="2700000" algn="tl">
                    <a:srgbClr val="000000">
                      <a:alpha val="43137"/>
                    </a:srgbClr>
                  </a:outerShdw>
                </a:effectLst>
                <a:latin typeface="Candara"/>
              </a:rPr>
              <a:t>)</a:t>
            </a:r>
            <a:r>
              <a:rPr lang="en-US" sz="2133" baseline="30000" dirty="0">
                <a:solidFill>
                  <a:prstClr val="white"/>
                </a:solidFill>
                <a:effectLst>
                  <a:outerShdw blurRad="38100" dist="38100" dir="2700000" algn="tl">
                    <a:srgbClr val="000000">
                      <a:alpha val="43137"/>
                    </a:srgbClr>
                  </a:outerShdw>
                </a:effectLst>
                <a:latin typeface="Candara"/>
              </a:rPr>
              <a:t> </a:t>
            </a:r>
            <a:r>
              <a:rPr lang="en-US" sz="2133" dirty="0">
                <a:solidFill>
                  <a:prstClr val="white"/>
                </a:solidFill>
                <a:effectLst>
                  <a:outerShdw blurRad="38100" dist="38100" dir="2700000" algn="tl">
                    <a:srgbClr val="000000">
                      <a:alpha val="43137"/>
                    </a:srgbClr>
                  </a:outerShdw>
                </a:effectLst>
                <a:latin typeface="Candara"/>
              </a:rPr>
              <a:t>was the emperor of Rome from 41 to 54 AD.</a:t>
            </a:r>
          </a:p>
          <a:p>
            <a:pPr defTabSz="1219170">
              <a:spcBef>
                <a:spcPts val="800"/>
              </a:spcBef>
            </a:pPr>
            <a:r>
              <a:rPr lang="en-US" sz="2133" dirty="0">
                <a:solidFill>
                  <a:prstClr val="white"/>
                </a:solidFill>
                <a:effectLst>
                  <a:outerShdw blurRad="38100" dist="38100" dir="2700000" algn="tl">
                    <a:srgbClr val="000000">
                      <a:alpha val="43137"/>
                    </a:srgbClr>
                  </a:outerShdw>
                </a:effectLst>
                <a:latin typeface="Candara"/>
              </a:rPr>
              <a:t>He is the only named Roman emperor in the Bible. The unnamed Caesar to whom Paul later made his appeal was Nero, the stepson of Claudius. </a:t>
            </a:r>
          </a:p>
        </p:txBody>
      </p:sp>
    </p:spTree>
    <p:extLst>
      <p:ext uri="{BB962C8B-B14F-4D97-AF65-F5344CB8AC3E}">
        <p14:creationId xmlns:p14="http://schemas.microsoft.com/office/powerpoint/2010/main" val="34611065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97280" y="1397000"/>
            <a:ext cx="4673600" cy="3610989"/>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29</a:t>
            </a:r>
            <a:r>
              <a:rPr lang="en-US" sz="2133" dirty="0">
                <a:solidFill>
                  <a:prstClr val="black"/>
                </a:solidFill>
                <a:latin typeface="Candara"/>
              </a:rPr>
              <a:t> Then the disciples, every man according to his ability, determined to send relief unto the brethren which dwelt in Judaea:  </a:t>
            </a:r>
          </a:p>
          <a:p>
            <a:pPr defTabSz="1219170">
              <a:spcBef>
                <a:spcPts val="400"/>
              </a:spcBef>
            </a:pPr>
            <a:r>
              <a:rPr lang="en-US" sz="2133" baseline="30000" dirty="0">
                <a:solidFill>
                  <a:prstClr val="black"/>
                </a:solidFill>
                <a:latin typeface="Candara"/>
              </a:rPr>
              <a:t>30</a:t>
            </a:r>
            <a:r>
              <a:rPr lang="en-US" sz="2133" dirty="0">
                <a:solidFill>
                  <a:prstClr val="black"/>
                </a:solidFill>
                <a:latin typeface="Candara"/>
              </a:rPr>
              <a:t> Which also they did, and sent it to the elders by the hands of Barnabas and Saul.</a:t>
            </a:r>
          </a:p>
          <a:p>
            <a:pPr defTabSz="1219170">
              <a:spcBef>
                <a:spcPts val="800"/>
              </a:spcBef>
            </a:pPr>
            <a:r>
              <a:rPr lang="en-US" sz="1867" dirty="0">
                <a:solidFill>
                  <a:srgbClr val="C00000"/>
                </a:solidFill>
                <a:latin typeface="Candara"/>
              </a:rPr>
              <a:t>This is the first mention of “elders” in the Christian churches.</a:t>
            </a:r>
          </a:p>
          <a:p>
            <a:pPr defTabSz="1219170">
              <a:spcBef>
                <a:spcPts val="1600"/>
              </a:spcBef>
            </a:pPr>
            <a:r>
              <a:rPr lang="en-US" sz="1867" i="1" dirty="0">
                <a:solidFill>
                  <a:srgbClr val="C00000"/>
                </a:solidFill>
                <a:latin typeface="Candara"/>
              </a:rPr>
              <a:t>End of Chapter 11</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0" y="975360"/>
            <a:ext cx="4250944" cy="4876800"/>
          </a:xfrm>
          <a:prstGeom prst="rect">
            <a:avLst/>
          </a:prstGeom>
        </p:spPr>
      </p:pic>
    </p:spTree>
    <p:extLst>
      <p:ext uri="{BB962C8B-B14F-4D97-AF65-F5344CB8AC3E}">
        <p14:creationId xmlns:p14="http://schemas.microsoft.com/office/powerpoint/2010/main" val="23124836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81200" y="990600"/>
            <a:ext cx="8153400"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Verdana"/>
                <a:ea typeface="Gulim" pitchFamily="34" charset="-127"/>
                <a:cs typeface="+mn-cs"/>
              </a:rPr>
              <a:t>The Acts </a:t>
            </a:r>
            <a:br>
              <a:rPr kumimoji="0" lang="en-US" altLang="en-US" sz="6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Verdana"/>
                <a:ea typeface="Gulim" pitchFamily="34" charset="-127"/>
                <a:cs typeface="+mn-cs"/>
              </a:rPr>
            </a:br>
            <a:r>
              <a:rPr kumimoji="0" lang="en-US" altLang="en-US" sz="6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Verdana"/>
                <a:ea typeface="Gulim" pitchFamily="34" charset="-127"/>
                <a:cs typeface="+mn-cs"/>
              </a:rPr>
              <a:t>of the Apostles</a:t>
            </a:r>
            <a:br>
              <a:rPr kumimoji="0" lang="en-US" altLang="en-US" sz="6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Verdana"/>
                <a:ea typeface="Gulim" pitchFamily="34" charset="-127"/>
                <a:cs typeface="+mn-cs"/>
              </a:rPr>
            </a:br>
            <a:r>
              <a:rPr kumimoji="0" lang="en-US" altLang="en-US" sz="4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Verdana"/>
                <a:ea typeface="Gulim" pitchFamily="34" charset="-127"/>
                <a:cs typeface="+mn-cs"/>
              </a:rPr>
              <a:t>Chapter 11</a:t>
            </a:r>
            <a:r>
              <a:rPr kumimoji="0" lang="en-US" altLang="en-US" sz="6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Verdana"/>
                <a:ea typeface="Gulim" pitchFamily="34" charset="-127"/>
                <a:cs typeface="+mn-cs"/>
              </a:rPr>
              <a:t> </a:t>
            </a:r>
            <a:endParaRPr kumimoji="0" lang="en-US" sz="24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77806323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2027239" y="36513"/>
            <a:ext cx="8207375" cy="692150"/>
          </a:xfrm>
        </p:spPr>
        <p:txBody>
          <a:bodyPr/>
          <a:lstStyle/>
          <a:p>
            <a:pPr algn="ctr" eaLnBrk="1" hangingPunct="1"/>
            <a:r>
              <a:rPr lang="en-US" sz="2000" dirty="0"/>
              <a:t>Review</a:t>
            </a:r>
            <a:br>
              <a:rPr lang="en-US" dirty="0"/>
            </a:br>
            <a:r>
              <a:rPr lang="en-US" dirty="0"/>
              <a:t>Acts 10:47-48  Baptism in Water    </a:t>
            </a:r>
            <a:endParaRPr lang="en-US" sz="3600" dirty="0"/>
          </a:p>
        </p:txBody>
      </p:sp>
      <p:sp>
        <p:nvSpPr>
          <p:cNvPr id="7171" name="Rectangle 3"/>
          <p:cNvSpPr>
            <a:spLocks noGrp="1" noChangeArrowheads="1"/>
          </p:cNvSpPr>
          <p:nvPr>
            <p:ph idx="1"/>
          </p:nvPr>
        </p:nvSpPr>
        <p:spPr>
          <a:xfrm>
            <a:off x="1703389" y="873125"/>
            <a:ext cx="8785225" cy="4521200"/>
          </a:xfrm>
        </p:spPr>
        <p:txBody>
          <a:bodyPr/>
          <a:lstStyle/>
          <a:p>
            <a:pPr eaLnBrk="1" hangingPunct="1">
              <a:buFont typeface="Arial" pitchFamily="34" charset="0"/>
              <a:buChar char="•"/>
              <a:defRPr/>
            </a:pPr>
            <a:r>
              <a:rPr lang="en-US" sz="2800" dirty="0">
                <a:ea typeface="Gulim" pitchFamily="34" charset="-127"/>
              </a:rPr>
              <a:t>Think about </a:t>
            </a:r>
            <a:r>
              <a:rPr lang="en-US" sz="2800" i="1" dirty="0">
                <a:ea typeface="Gulim" pitchFamily="34" charset="-127"/>
              </a:rPr>
              <a:t>Peter’s missionary journeys</a:t>
            </a:r>
          </a:p>
          <a:p>
            <a:pPr lvl="1" eaLnBrk="1" hangingPunct="1">
              <a:buFont typeface="Arial" pitchFamily="34" charset="0"/>
              <a:buChar char="•"/>
              <a:defRPr/>
            </a:pPr>
            <a:r>
              <a:rPr lang="en-US" sz="2600" i="1" dirty="0">
                <a:ea typeface="Gulim" pitchFamily="34" charset="-127"/>
              </a:rPr>
              <a:t>Acts 9:32</a:t>
            </a:r>
          </a:p>
          <a:p>
            <a:pPr eaLnBrk="1" hangingPunct="1">
              <a:buFont typeface="Arial" pitchFamily="34" charset="0"/>
              <a:buChar char="•"/>
              <a:defRPr/>
            </a:pPr>
            <a:r>
              <a:rPr lang="en-US" sz="2800" dirty="0">
                <a:ea typeface="Gulim" pitchFamily="34" charset="-127"/>
              </a:rPr>
              <a:t>What was Peter’s argument? (47)</a:t>
            </a:r>
          </a:p>
          <a:p>
            <a:pPr lvl="2" eaLnBrk="1" hangingPunct="1">
              <a:buFont typeface="Arial" pitchFamily="34" charset="0"/>
              <a:buChar char="•"/>
              <a:defRPr/>
            </a:pPr>
            <a:r>
              <a:rPr lang="en-US" sz="2600" dirty="0">
                <a:ea typeface="Gulim" pitchFamily="34" charset="-127"/>
              </a:rPr>
              <a:t>Had some been forbidding the water?</a:t>
            </a:r>
          </a:p>
          <a:p>
            <a:pPr lvl="2" eaLnBrk="1" hangingPunct="1">
              <a:buFont typeface="Arial" pitchFamily="34" charset="0"/>
              <a:buChar char="•"/>
              <a:defRPr/>
            </a:pPr>
            <a:r>
              <a:rPr lang="en-US" sz="2600" dirty="0">
                <a:ea typeface="Gulim" pitchFamily="34" charset="-127"/>
              </a:rPr>
              <a:t>What is the meaning here:</a:t>
            </a:r>
          </a:p>
          <a:p>
            <a:pPr marL="914400" lvl="2" indent="0" eaLnBrk="1" hangingPunct="1">
              <a:buNone/>
              <a:defRPr/>
            </a:pPr>
            <a:r>
              <a:rPr lang="en-US" sz="2600" dirty="0">
                <a:ea typeface="Gulim" pitchFamily="34" charset="-127"/>
              </a:rPr>
              <a:t>           “</a:t>
            </a:r>
            <a:r>
              <a:rPr lang="en-US" sz="2600" dirty="0">
                <a:solidFill>
                  <a:srgbClr val="FFC000"/>
                </a:solidFill>
                <a:ea typeface="Gulim" pitchFamily="34" charset="-127"/>
              </a:rPr>
              <a:t>received the HS</a:t>
            </a:r>
            <a:r>
              <a:rPr lang="en-US" sz="2600" dirty="0">
                <a:ea typeface="Gulim" pitchFamily="34" charset="-127"/>
              </a:rPr>
              <a:t>?” </a:t>
            </a:r>
            <a:r>
              <a:rPr lang="en-US" sz="2400" dirty="0">
                <a:ea typeface="Gulim" pitchFamily="34" charset="-127"/>
              </a:rPr>
              <a:t>8:15-19; 19:2</a:t>
            </a:r>
            <a:endParaRPr lang="en-US" sz="2600" dirty="0">
              <a:ea typeface="Gulim" pitchFamily="34" charset="-127"/>
            </a:endParaRPr>
          </a:p>
          <a:p>
            <a:pPr eaLnBrk="1" hangingPunct="1">
              <a:buFont typeface="Arial" pitchFamily="34" charset="0"/>
              <a:buChar char="•"/>
              <a:defRPr/>
            </a:pPr>
            <a:r>
              <a:rPr lang="en-US" sz="2800" dirty="0">
                <a:ea typeface="Gulim" pitchFamily="34" charset="-127"/>
              </a:rPr>
              <a:t>What was commanded? (48)</a:t>
            </a:r>
          </a:p>
          <a:p>
            <a:pPr lvl="1" eaLnBrk="1" hangingPunct="1">
              <a:buFont typeface="Arial" pitchFamily="34" charset="0"/>
              <a:buChar char="•"/>
              <a:defRPr/>
            </a:pPr>
            <a:r>
              <a:rPr lang="en-US" sz="2600" dirty="0">
                <a:ea typeface="Gulim" pitchFamily="34" charset="-127"/>
              </a:rPr>
              <a:t>What type of baptism was commanded?</a:t>
            </a:r>
          </a:p>
          <a:p>
            <a:pPr lvl="1" eaLnBrk="1" hangingPunct="1">
              <a:buFont typeface="Arial" pitchFamily="34" charset="0"/>
              <a:buChar char="•"/>
              <a:defRPr/>
            </a:pPr>
            <a:r>
              <a:rPr lang="en-US" sz="2600" dirty="0">
                <a:ea typeface="Gulim" pitchFamily="34" charset="-127"/>
              </a:rPr>
              <a:t>Would they be saved if they disobeyed?</a:t>
            </a:r>
          </a:p>
          <a:p>
            <a:pPr lvl="1" eaLnBrk="1" hangingPunct="1">
              <a:buFont typeface="Arial" pitchFamily="34" charset="0"/>
              <a:buChar char="•"/>
              <a:defRPr/>
            </a:pPr>
            <a:r>
              <a:rPr lang="en-US" sz="2600" dirty="0">
                <a:ea typeface="Gulim" pitchFamily="34" charset="-127"/>
              </a:rPr>
              <a:t>Did baptism in the HS indicate their salvation?</a:t>
            </a:r>
          </a:p>
          <a:p>
            <a:pPr eaLnBrk="1" hangingPunct="1">
              <a:buFont typeface="Arial" pitchFamily="34" charset="0"/>
              <a:buChar char="•"/>
              <a:defRPr/>
            </a:pPr>
            <a:r>
              <a:rPr lang="en-US" sz="2800" dirty="0">
                <a:ea typeface="Gulim" pitchFamily="34" charset="-127"/>
              </a:rPr>
              <a:t>What honor did they show Peter? (48)</a:t>
            </a:r>
          </a:p>
        </p:txBody>
      </p:sp>
    </p:spTree>
    <p:extLst>
      <p:ext uri="{BB962C8B-B14F-4D97-AF65-F5344CB8AC3E}">
        <p14:creationId xmlns:p14="http://schemas.microsoft.com/office/powerpoint/2010/main" val="52128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7171">
                                            <p:txEl>
                                              <p:pRg st="5" end="5"/>
                                            </p:txEl>
                                          </p:spTgt>
                                        </p:tgtEl>
                                        <p:attrNameLst>
                                          <p:attrName>style.visibility</p:attrName>
                                        </p:attrNameLst>
                                      </p:cBhvr>
                                      <p:to>
                                        <p:strVal val="visible"/>
                                      </p:to>
                                    </p:set>
                                    <p:animEffect transition="in" filter="fade">
                                      <p:cBhvr>
                                        <p:cTn id="30" dur="500"/>
                                        <p:tgtEl>
                                          <p:spTgt spid="7171">
                                            <p:txEl>
                                              <p:pRg st="5" end="5"/>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7171">
                                            <p:txEl>
                                              <p:pRg st="6" end="6"/>
                                            </p:txEl>
                                          </p:spTgt>
                                        </p:tgtEl>
                                        <p:attrNameLst>
                                          <p:attrName>style.visibility</p:attrName>
                                        </p:attrNameLst>
                                      </p:cBhvr>
                                      <p:to>
                                        <p:strVal val="visible"/>
                                      </p:to>
                                    </p:set>
                                    <p:animEffect transition="in" filter="fade">
                                      <p:cBhvr>
                                        <p:cTn id="35" dur="500"/>
                                        <p:tgtEl>
                                          <p:spTgt spid="7171">
                                            <p:txEl>
                                              <p:pRg st="6" end="6"/>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7171">
                                            <p:txEl>
                                              <p:pRg st="7" end="7"/>
                                            </p:txEl>
                                          </p:spTgt>
                                        </p:tgtEl>
                                        <p:attrNameLst>
                                          <p:attrName>style.visibility</p:attrName>
                                        </p:attrNameLst>
                                      </p:cBhvr>
                                      <p:to>
                                        <p:strVal val="visible"/>
                                      </p:to>
                                    </p:set>
                                    <p:animEffect transition="in" filter="fade">
                                      <p:cBhvr>
                                        <p:cTn id="40" dur="500"/>
                                        <p:tgtEl>
                                          <p:spTgt spid="7171">
                                            <p:txEl>
                                              <p:pRg st="7" end="7"/>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nodeType="clickEffect">
                                  <p:stCondLst>
                                    <p:cond delay="0"/>
                                  </p:stCondLst>
                                  <p:childTnLst>
                                    <p:set>
                                      <p:cBhvr>
                                        <p:cTn id="44" dur="1" fill="hold">
                                          <p:stCondLst>
                                            <p:cond delay="0"/>
                                          </p:stCondLst>
                                        </p:cTn>
                                        <p:tgtEl>
                                          <p:spTgt spid="7171">
                                            <p:txEl>
                                              <p:pRg st="8" end="8"/>
                                            </p:txEl>
                                          </p:spTgt>
                                        </p:tgtEl>
                                        <p:attrNameLst>
                                          <p:attrName>style.visibility</p:attrName>
                                        </p:attrNameLst>
                                      </p:cBhvr>
                                      <p:to>
                                        <p:strVal val="visible"/>
                                      </p:to>
                                    </p:set>
                                    <p:animEffect transition="in" filter="fade">
                                      <p:cBhvr>
                                        <p:cTn id="45" dur="500"/>
                                        <p:tgtEl>
                                          <p:spTgt spid="7171">
                                            <p:txEl>
                                              <p:pRg st="8" end="8"/>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7171">
                                            <p:txEl>
                                              <p:pRg st="9" end="9"/>
                                            </p:txEl>
                                          </p:spTgt>
                                        </p:tgtEl>
                                        <p:attrNameLst>
                                          <p:attrName>style.visibility</p:attrName>
                                        </p:attrNameLst>
                                      </p:cBhvr>
                                      <p:to>
                                        <p:strVal val="visible"/>
                                      </p:to>
                                    </p:set>
                                    <p:animEffect transition="in" filter="fade">
                                      <p:cBhvr>
                                        <p:cTn id="50" dur="500"/>
                                        <p:tgtEl>
                                          <p:spTgt spid="7171">
                                            <p:txEl>
                                              <p:pRg st="9" end="9"/>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17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2027239" y="36513"/>
            <a:ext cx="8207375" cy="692150"/>
          </a:xfrm>
        </p:spPr>
        <p:txBody>
          <a:bodyPr/>
          <a:lstStyle/>
          <a:p>
            <a:pPr algn="ctr" eaLnBrk="1" hangingPunct="1"/>
            <a:r>
              <a:rPr lang="en-US"/>
              <a:t>Acts 11:1-3  Peter Challenged    </a:t>
            </a:r>
            <a:endParaRPr lang="en-US" sz="3600"/>
          </a:p>
        </p:txBody>
      </p:sp>
      <p:sp>
        <p:nvSpPr>
          <p:cNvPr id="7171" name="Rectangle 3"/>
          <p:cNvSpPr>
            <a:spLocks noGrp="1" noChangeArrowheads="1"/>
          </p:cNvSpPr>
          <p:nvPr>
            <p:ph idx="1"/>
          </p:nvPr>
        </p:nvSpPr>
        <p:spPr>
          <a:xfrm>
            <a:off x="1703389" y="873125"/>
            <a:ext cx="8785225" cy="4521200"/>
          </a:xfrm>
        </p:spPr>
        <p:txBody>
          <a:bodyPr/>
          <a:lstStyle/>
          <a:p>
            <a:pPr eaLnBrk="1" hangingPunct="1">
              <a:buFont typeface="Arial" pitchFamily="34" charset="0"/>
              <a:buChar char="•"/>
              <a:defRPr/>
            </a:pPr>
            <a:r>
              <a:rPr lang="en-US" sz="2800" dirty="0">
                <a:ea typeface="Gulim" pitchFamily="34" charset="-127"/>
              </a:rPr>
              <a:t>Who heard about these events? (1)</a:t>
            </a:r>
          </a:p>
          <a:p>
            <a:pPr eaLnBrk="1" hangingPunct="1">
              <a:buFont typeface="Arial" pitchFamily="34" charset="0"/>
              <a:buChar char="•"/>
              <a:defRPr/>
            </a:pPr>
            <a:r>
              <a:rPr lang="en-US" sz="2800" dirty="0">
                <a:ea typeface="Gulim" pitchFamily="34" charset="-127"/>
              </a:rPr>
              <a:t>Who contended with Peter? (2)</a:t>
            </a:r>
          </a:p>
          <a:p>
            <a:pPr lvl="1" eaLnBrk="1" hangingPunct="1">
              <a:buFont typeface="Arial" pitchFamily="34" charset="0"/>
              <a:buChar char="•"/>
              <a:defRPr/>
            </a:pPr>
            <a:r>
              <a:rPr lang="en-US" sz="2600" dirty="0">
                <a:ea typeface="Gulim" pitchFamily="34" charset="-127"/>
              </a:rPr>
              <a:t>Did this necessarily include any apostles?</a:t>
            </a:r>
          </a:p>
          <a:p>
            <a:pPr lvl="1" eaLnBrk="1" hangingPunct="1">
              <a:buFont typeface="Arial" pitchFamily="34" charset="0"/>
              <a:buChar char="•"/>
              <a:defRPr/>
            </a:pPr>
            <a:r>
              <a:rPr lang="en-US" sz="2600" dirty="0">
                <a:ea typeface="Gulim" pitchFamily="34" charset="-127"/>
              </a:rPr>
              <a:t>What was their complaint? (3)</a:t>
            </a:r>
          </a:p>
          <a:p>
            <a:pPr lvl="1" eaLnBrk="1" hangingPunct="1">
              <a:buFont typeface="Arial" pitchFamily="34" charset="0"/>
              <a:buChar char="•"/>
              <a:defRPr/>
            </a:pPr>
            <a:r>
              <a:rPr lang="en-US" sz="2600" dirty="0">
                <a:ea typeface="Gulim" pitchFamily="34" charset="-127"/>
              </a:rPr>
              <a:t>Was circumcision their only problem?</a:t>
            </a:r>
            <a:r>
              <a:rPr lang="en-US" sz="2400" dirty="0">
                <a:ea typeface="Gulim" pitchFamily="34" charset="-127"/>
              </a:rPr>
              <a:t> Acts 15:5</a:t>
            </a:r>
            <a:endParaRPr lang="en-US" sz="2600" dirty="0">
              <a:ea typeface="Gulim" pitchFamily="34" charset="-127"/>
            </a:endParaRPr>
          </a:p>
          <a:p>
            <a:pPr lvl="1" eaLnBrk="1" hangingPunct="1">
              <a:buFont typeface="Arial" pitchFamily="34" charset="0"/>
              <a:buChar char="•"/>
              <a:defRPr/>
            </a:pPr>
            <a:r>
              <a:rPr lang="en-US" sz="2600" dirty="0">
                <a:ea typeface="Gulim" pitchFamily="34" charset="-127"/>
              </a:rPr>
              <a:t>Was “of the circumcision” a sect in the church?</a:t>
            </a:r>
          </a:p>
        </p:txBody>
      </p:sp>
    </p:spTree>
    <p:extLst>
      <p:ext uri="{BB962C8B-B14F-4D97-AF65-F5344CB8AC3E}">
        <p14:creationId xmlns:p14="http://schemas.microsoft.com/office/powerpoint/2010/main" val="30419713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2027239" y="36513"/>
            <a:ext cx="8207375" cy="692150"/>
          </a:xfrm>
        </p:spPr>
        <p:txBody>
          <a:bodyPr/>
          <a:lstStyle/>
          <a:p>
            <a:pPr algn="ctr" eaLnBrk="1" hangingPunct="1"/>
            <a:r>
              <a:rPr lang="en-US" dirty="0"/>
              <a:t>Acts 11:4-15  Peter’s Explanation    </a:t>
            </a:r>
            <a:endParaRPr lang="en-US" sz="3600" dirty="0"/>
          </a:p>
        </p:txBody>
      </p:sp>
      <p:sp>
        <p:nvSpPr>
          <p:cNvPr id="7171" name="Rectangle 3"/>
          <p:cNvSpPr>
            <a:spLocks noGrp="1" noChangeArrowheads="1"/>
          </p:cNvSpPr>
          <p:nvPr>
            <p:ph idx="1"/>
          </p:nvPr>
        </p:nvSpPr>
        <p:spPr>
          <a:xfrm>
            <a:off x="1703389" y="685800"/>
            <a:ext cx="8785225" cy="4521200"/>
          </a:xfrm>
        </p:spPr>
        <p:txBody>
          <a:bodyPr/>
          <a:lstStyle/>
          <a:p>
            <a:pPr eaLnBrk="1" hangingPunct="1">
              <a:buFont typeface="Arial" pitchFamily="34" charset="0"/>
              <a:buChar char="•"/>
              <a:defRPr/>
            </a:pPr>
            <a:r>
              <a:rPr lang="en-US" sz="2800" dirty="0">
                <a:ea typeface="Gulim" pitchFamily="34" charset="-127"/>
              </a:rPr>
              <a:t>New information in the re-telling:</a:t>
            </a:r>
          </a:p>
          <a:p>
            <a:pPr lvl="1" eaLnBrk="1" hangingPunct="1">
              <a:buFont typeface="Arial" pitchFamily="34" charset="0"/>
              <a:buChar char="•"/>
              <a:defRPr/>
            </a:pPr>
            <a:r>
              <a:rPr lang="en-US" sz="2600" dirty="0">
                <a:ea typeface="Gulim" pitchFamily="34" charset="-127"/>
              </a:rPr>
              <a:t>How many went with Peter? (12)</a:t>
            </a:r>
          </a:p>
          <a:p>
            <a:pPr lvl="2" eaLnBrk="1" hangingPunct="1">
              <a:buFont typeface="Arial" pitchFamily="34" charset="0"/>
              <a:buChar char="•"/>
              <a:defRPr/>
            </a:pPr>
            <a:r>
              <a:rPr lang="en-US" sz="2400" dirty="0">
                <a:ea typeface="Gulim" pitchFamily="34" charset="-127"/>
              </a:rPr>
              <a:t>Were they with him now?</a:t>
            </a:r>
            <a:endParaRPr lang="en-US" sz="2600" dirty="0">
              <a:ea typeface="Gulim" pitchFamily="34" charset="-127"/>
            </a:endParaRPr>
          </a:p>
          <a:p>
            <a:pPr lvl="1" eaLnBrk="1" hangingPunct="1">
              <a:buFont typeface="Arial" pitchFamily="34" charset="0"/>
              <a:buChar char="•"/>
              <a:defRPr/>
            </a:pPr>
            <a:r>
              <a:rPr lang="en-US" sz="2600" dirty="0">
                <a:ea typeface="Gulim" pitchFamily="34" charset="-127"/>
              </a:rPr>
              <a:t>What would Peter’s words produce? (14)</a:t>
            </a:r>
          </a:p>
          <a:p>
            <a:pPr lvl="1" eaLnBrk="1" hangingPunct="1">
              <a:buFont typeface="Arial" pitchFamily="34" charset="0"/>
              <a:buChar char="•"/>
              <a:defRPr/>
            </a:pPr>
            <a:r>
              <a:rPr lang="en-US" sz="2600" dirty="0">
                <a:ea typeface="Gulim" pitchFamily="34" charset="-127"/>
              </a:rPr>
              <a:t>How had the Holy Spirit</a:t>
            </a:r>
            <a:r>
              <a:rPr lang="en-US" sz="2600" dirty="0">
                <a:solidFill>
                  <a:srgbClr val="FFC000"/>
                </a:solidFill>
                <a:ea typeface="Gulim" pitchFamily="34" charset="-127"/>
              </a:rPr>
              <a:t> </a:t>
            </a:r>
            <a:r>
              <a:rPr lang="en-US" sz="2600" b="1" dirty="0">
                <a:solidFill>
                  <a:srgbClr val="FFC000"/>
                </a:solidFill>
                <a:ea typeface="Gulim" pitchFamily="34" charset="-127"/>
              </a:rPr>
              <a:t>fallen on</a:t>
            </a:r>
            <a:r>
              <a:rPr lang="en-US" sz="2600" dirty="0">
                <a:ea typeface="Gulim" pitchFamily="34" charset="-127"/>
              </a:rPr>
              <a:t> them? (15)</a:t>
            </a:r>
          </a:p>
          <a:p>
            <a:pPr lvl="2" eaLnBrk="1" hangingPunct="1">
              <a:buFont typeface="Arial" pitchFamily="34" charset="0"/>
              <a:buChar char="•"/>
              <a:defRPr/>
            </a:pPr>
            <a:r>
              <a:rPr lang="en-US" sz="2400" dirty="0">
                <a:ea typeface="Gulim" pitchFamily="34" charset="-127"/>
              </a:rPr>
              <a:t>Had He</a:t>
            </a:r>
            <a:r>
              <a:rPr lang="en-US" sz="2400" dirty="0">
                <a:solidFill>
                  <a:srgbClr val="FFC000"/>
                </a:solidFill>
                <a:ea typeface="Gulim" pitchFamily="34" charset="-127"/>
              </a:rPr>
              <a:t> </a:t>
            </a:r>
            <a:r>
              <a:rPr lang="en-US" sz="2400" b="1" dirty="0">
                <a:solidFill>
                  <a:srgbClr val="FFC000"/>
                </a:solidFill>
                <a:ea typeface="Gulim" pitchFamily="34" charset="-127"/>
              </a:rPr>
              <a:t>fallen on</a:t>
            </a:r>
            <a:r>
              <a:rPr lang="en-US" sz="2400" dirty="0">
                <a:ea typeface="Gulim" pitchFamily="34" charset="-127"/>
              </a:rPr>
              <a:t> others in other ways?</a:t>
            </a:r>
          </a:p>
          <a:p>
            <a:pPr lvl="2" eaLnBrk="1" hangingPunct="1">
              <a:buFont typeface="Arial" pitchFamily="34" charset="0"/>
              <a:buChar char="•"/>
              <a:defRPr/>
            </a:pPr>
            <a:r>
              <a:rPr lang="en-US" sz="2400" dirty="0">
                <a:ea typeface="Gulim" pitchFamily="34" charset="-127"/>
              </a:rPr>
              <a:t>When – what chapter?</a:t>
            </a:r>
          </a:p>
          <a:p>
            <a:pPr lvl="2" eaLnBrk="1" hangingPunct="1">
              <a:buFont typeface="Arial" pitchFamily="34" charset="0"/>
              <a:buChar char="•"/>
              <a:defRPr/>
            </a:pPr>
            <a:r>
              <a:rPr lang="en-US" sz="2400" dirty="0">
                <a:ea typeface="Gulim" pitchFamily="34" charset="-127"/>
              </a:rPr>
              <a:t>Acts 8:16 – thru laying on of apostles’ hands</a:t>
            </a:r>
          </a:p>
          <a:p>
            <a:pPr lvl="2" eaLnBrk="1" hangingPunct="1">
              <a:buFont typeface="Arial" pitchFamily="34" charset="0"/>
              <a:buChar char="•"/>
              <a:defRPr/>
            </a:pPr>
            <a:r>
              <a:rPr lang="en-US" sz="2400" dirty="0">
                <a:ea typeface="Gulim" pitchFamily="34" charset="-127"/>
              </a:rPr>
              <a:t>Did He</a:t>
            </a:r>
            <a:r>
              <a:rPr lang="en-US" sz="2400" dirty="0">
                <a:solidFill>
                  <a:srgbClr val="FFC000"/>
                </a:solidFill>
                <a:ea typeface="Gulim" pitchFamily="34" charset="-127"/>
              </a:rPr>
              <a:t> </a:t>
            </a:r>
            <a:r>
              <a:rPr lang="en-US" sz="2400" b="1" dirty="0">
                <a:solidFill>
                  <a:srgbClr val="FFC000"/>
                </a:solidFill>
                <a:ea typeface="Gulim" pitchFamily="34" charset="-127"/>
              </a:rPr>
              <a:t>fall on</a:t>
            </a:r>
            <a:r>
              <a:rPr lang="en-US" sz="2400" dirty="0">
                <a:ea typeface="Gulim" pitchFamily="34" charset="-127"/>
              </a:rPr>
              <a:t> all Christians in these ways?</a:t>
            </a:r>
          </a:p>
        </p:txBody>
      </p:sp>
    </p:spTree>
    <p:extLst>
      <p:ext uri="{BB962C8B-B14F-4D97-AF65-F5344CB8AC3E}">
        <p14:creationId xmlns:p14="http://schemas.microsoft.com/office/powerpoint/2010/main" val="21288821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2027239" y="36513"/>
            <a:ext cx="8207375" cy="692150"/>
          </a:xfrm>
        </p:spPr>
        <p:txBody>
          <a:bodyPr/>
          <a:lstStyle/>
          <a:p>
            <a:pPr algn="ctr" eaLnBrk="1" hangingPunct="1"/>
            <a:r>
              <a:rPr lang="en-US" dirty="0"/>
              <a:t>Acts 11:16-18  Baptism in the HS    </a:t>
            </a:r>
            <a:endParaRPr lang="en-US" sz="3600" dirty="0"/>
          </a:p>
        </p:txBody>
      </p:sp>
      <p:sp>
        <p:nvSpPr>
          <p:cNvPr id="7171" name="Rectangle 3"/>
          <p:cNvSpPr>
            <a:spLocks noGrp="1" noChangeArrowheads="1"/>
          </p:cNvSpPr>
          <p:nvPr>
            <p:ph idx="1"/>
          </p:nvPr>
        </p:nvSpPr>
        <p:spPr>
          <a:xfrm>
            <a:off x="1703389" y="685800"/>
            <a:ext cx="8785225" cy="4521200"/>
          </a:xfrm>
        </p:spPr>
        <p:txBody>
          <a:bodyPr/>
          <a:lstStyle/>
          <a:p>
            <a:pPr eaLnBrk="1" hangingPunct="1">
              <a:buFont typeface="Arial" pitchFamily="34" charset="0"/>
              <a:buChar char="•"/>
              <a:defRPr/>
            </a:pPr>
            <a:r>
              <a:rPr lang="en-US" sz="2800" dirty="0">
                <a:ea typeface="Gulim" pitchFamily="34" charset="-127"/>
              </a:rPr>
              <a:t>Was this baptism in the Holy Spirit? (16)</a:t>
            </a:r>
          </a:p>
          <a:p>
            <a:pPr lvl="1" eaLnBrk="1" hangingPunct="1">
              <a:buFont typeface="Arial" pitchFamily="34" charset="0"/>
              <a:buChar char="•"/>
              <a:defRPr/>
            </a:pPr>
            <a:r>
              <a:rPr lang="en-US" sz="2600" dirty="0">
                <a:ea typeface="Gulim" pitchFamily="34" charset="-127"/>
              </a:rPr>
              <a:t>When was this quoted before in Acts?</a:t>
            </a:r>
          </a:p>
          <a:p>
            <a:pPr lvl="1" eaLnBrk="1" hangingPunct="1">
              <a:buFont typeface="Arial" pitchFamily="34" charset="0"/>
              <a:buChar char="•"/>
              <a:defRPr/>
            </a:pPr>
            <a:r>
              <a:rPr lang="en-US" sz="2600" dirty="0">
                <a:ea typeface="Gulim" pitchFamily="34" charset="-127"/>
              </a:rPr>
              <a:t>Was this what Peter was remembering? (1:5)</a:t>
            </a:r>
          </a:p>
          <a:p>
            <a:pPr eaLnBrk="1" hangingPunct="1">
              <a:buFont typeface="Arial" pitchFamily="34" charset="0"/>
              <a:buChar char="•"/>
              <a:defRPr/>
            </a:pPr>
            <a:r>
              <a:rPr lang="en-US" sz="2800" dirty="0">
                <a:ea typeface="Gulim" pitchFamily="34" charset="-127"/>
              </a:rPr>
              <a:t>What is Peter’s argument? (17)</a:t>
            </a:r>
          </a:p>
          <a:p>
            <a:pPr lvl="1" eaLnBrk="1" hangingPunct="1">
              <a:buFont typeface="Arial" pitchFamily="34" charset="0"/>
              <a:buChar char="•"/>
              <a:defRPr/>
            </a:pPr>
            <a:r>
              <a:rPr lang="en-US" sz="2600" dirty="0">
                <a:ea typeface="Gulim" pitchFamily="34" charset="-127"/>
              </a:rPr>
              <a:t>Implication?</a:t>
            </a:r>
          </a:p>
          <a:p>
            <a:pPr lvl="1" eaLnBrk="1" hangingPunct="1">
              <a:buFont typeface="Arial" pitchFamily="34" charset="0"/>
              <a:buChar char="•"/>
              <a:defRPr/>
            </a:pPr>
            <a:r>
              <a:rPr lang="en-US" sz="2600" dirty="0">
                <a:ea typeface="Gulim" pitchFamily="34" charset="-127"/>
              </a:rPr>
              <a:t>What </a:t>
            </a:r>
            <a:r>
              <a:rPr lang="en-US" sz="2600" dirty="0">
                <a:solidFill>
                  <a:srgbClr val="FFC000"/>
                </a:solidFill>
                <a:ea typeface="Gulim" pitchFamily="34" charset="-127"/>
              </a:rPr>
              <a:t>gift</a:t>
            </a:r>
            <a:r>
              <a:rPr lang="en-US" sz="2600" dirty="0">
                <a:ea typeface="Gulim" pitchFamily="34" charset="-127"/>
              </a:rPr>
              <a:t> had God given them? (17)</a:t>
            </a:r>
          </a:p>
          <a:p>
            <a:pPr eaLnBrk="1" hangingPunct="1">
              <a:buFont typeface="Arial" pitchFamily="34" charset="0"/>
              <a:buChar char="•"/>
              <a:defRPr/>
            </a:pPr>
            <a:r>
              <a:rPr lang="en-US" sz="2800" dirty="0">
                <a:ea typeface="Gulim" pitchFamily="34" charset="-127"/>
              </a:rPr>
              <a:t>What was the overall conclusion? (18)</a:t>
            </a:r>
          </a:p>
          <a:p>
            <a:pPr lvl="1" eaLnBrk="1" hangingPunct="1">
              <a:buFont typeface="Arial" pitchFamily="34" charset="0"/>
              <a:buChar char="•"/>
              <a:defRPr/>
            </a:pPr>
            <a:r>
              <a:rPr lang="en-US" sz="2600" dirty="0">
                <a:ea typeface="Gulim" pitchFamily="34" charset="-127"/>
              </a:rPr>
              <a:t>Did this resolve this issue for once and for all?</a:t>
            </a:r>
          </a:p>
        </p:txBody>
      </p:sp>
    </p:spTree>
    <p:extLst>
      <p:ext uri="{BB962C8B-B14F-4D97-AF65-F5344CB8AC3E}">
        <p14:creationId xmlns:p14="http://schemas.microsoft.com/office/powerpoint/2010/main" val="21491437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1739900" y="36513"/>
            <a:ext cx="8604250" cy="692150"/>
          </a:xfrm>
        </p:spPr>
        <p:txBody>
          <a:bodyPr/>
          <a:lstStyle/>
          <a:p>
            <a:pPr algn="ctr" eaLnBrk="1" hangingPunct="1"/>
            <a:r>
              <a:rPr lang="en-US" sz="2800"/>
              <a:t>Acts 11:19-25  Evangelizing the Gentiles</a:t>
            </a:r>
            <a:r>
              <a:rPr lang="en-US"/>
              <a:t>    </a:t>
            </a:r>
            <a:endParaRPr lang="en-US" sz="3600"/>
          </a:p>
        </p:txBody>
      </p:sp>
      <p:sp>
        <p:nvSpPr>
          <p:cNvPr id="7171" name="Rectangle 3"/>
          <p:cNvSpPr>
            <a:spLocks noGrp="1" noChangeArrowheads="1"/>
          </p:cNvSpPr>
          <p:nvPr>
            <p:ph idx="1"/>
          </p:nvPr>
        </p:nvSpPr>
        <p:spPr>
          <a:xfrm>
            <a:off x="1703389" y="873125"/>
            <a:ext cx="8785225" cy="4521200"/>
          </a:xfrm>
        </p:spPr>
        <p:txBody>
          <a:bodyPr/>
          <a:lstStyle/>
          <a:p>
            <a:pPr eaLnBrk="1" hangingPunct="1">
              <a:buFont typeface="Arial" pitchFamily="34" charset="0"/>
              <a:buChar char="•"/>
              <a:defRPr/>
            </a:pPr>
            <a:r>
              <a:rPr lang="en-US" sz="2800" dirty="0">
                <a:ea typeface="Gulim" pitchFamily="34" charset="-127"/>
              </a:rPr>
              <a:t>Where did we read vs. 19 before?</a:t>
            </a:r>
          </a:p>
          <a:p>
            <a:pPr eaLnBrk="1" hangingPunct="1">
              <a:buFont typeface="Arial" pitchFamily="34" charset="0"/>
              <a:buChar char="•"/>
              <a:defRPr/>
            </a:pPr>
            <a:r>
              <a:rPr lang="en-US" sz="2800" dirty="0">
                <a:ea typeface="Gulim" pitchFamily="34" charset="-127"/>
              </a:rPr>
              <a:t>Did some still only go to the Jews? (19)</a:t>
            </a:r>
          </a:p>
          <a:p>
            <a:pPr eaLnBrk="1" hangingPunct="1">
              <a:buFont typeface="Arial" pitchFamily="34" charset="0"/>
              <a:buChar char="•"/>
              <a:defRPr/>
            </a:pPr>
            <a:r>
              <a:rPr lang="en-US" sz="2800" dirty="0">
                <a:ea typeface="Gulim" pitchFamily="34" charset="-127"/>
              </a:rPr>
              <a:t>What is the contrast here? (20)</a:t>
            </a:r>
          </a:p>
          <a:p>
            <a:pPr lvl="1" eaLnBrk="1" hangingPunct="1">
              <a:buFont typeface="Arial" pitchFamily="34" charset="0"/>
              <a:buChar char="•"/>
              <a:defRPr/>
            </a:pPr>
            <a:r>
              <a:rPr lang="en-US" sz="2600" dirty="0">
                <a:ea typeface="Gulim" pitchFamily="34" charset="-127"/>
              </a:rPr>
              <a:t>Who preached to Gentiles?  Where? (20)</a:t>
            </a:r>
          </a:p>
          <a:p>
            <a:pPr lvl="1" eaLnBrk="1" hangingPunct="1">
              <a:buFont typeface="Arial" pitchFamily="34" charset="0"/>
              <a:buChar char="•"/>
              <a:defRPr/>
            </a:pPr>
            <a:r>
              <a:rPr lang="en-US" sz="2600" dirty="0">
                <a:ea typeface="Gulim" pitchFamily="34" charset="-127"/>
              </a:rPr>
              <a:t>Was this preaching effective in Antioch? (21) </a:t>
            </a:r>
          </a:p>
          <a:p>
            <a:pPr eaLnBrk="1" hangingPunct="1">
              <a:buFont typeface="Arial" pitchFamily="34" charset="0"/>
              <a:buChar char="•"/>
              <a:defRPr/>
            </a:pPr>
            <a:r>
              <a:rPr lang="en-US" sz="2800" dirty="0">
                <a:ea typeface="Gulim" pitchFamily="34" charset="-127"/>
              </a:rPr>
              <a:t>Who did Jerusalem send to help? (22)</a:t>
            </a:r>
          </a:p>
          <a:p>
            <a:pPr lvl="1" eaLnBrk="1" hangingPunct="1">
              <a:buFont typeface="Arial" pitchFamily="34" charset="0"/>
              <a:buChar char="•"/>
              <a:defRPr/>
            </a:pPr>
            <a:r>
              <a:rPr lang="en-US" sz="2600" dirty="0">
                <a:ea typeface="Gulim" pitchFamily="34" charset="-127"/>
              </a:rPr>
              <a:t>What was Barnabas’ reaction? (23)</a:t>
            </a:r>
          </a:p>
          <a:p>
            <a:pPr lvl="1" eaLnBrk="1" hangingPunct="1">
              <a:buFont typeface="Arial" pitchFamily="34" charset="0"/>
              <a:buChar char="•"/>
              <a:defRPr/>
            </a:pPr>
            <a:r>
              <a:rPr lang="en-US" sz="2600" dirty="0">
                <a:ea typeface="Gulim" pitchFamily="34" charset="-127"/>
              </a:rPr>
              <a:t>What did he do at Antioch? (23)</a:t>
            </a:r>
          </a:p>
          <a:p>
            <a:pPr lvl="1" eaLnBrk="1" hangingPunct="1">
              <a:buFont typeface="Arial" pitchFamily="34" charset="0"/>
              <a:buChar char="•"/>
              <a:defRPr/>
            </a:pPr>
            <a:r>
              <a:rPr lang="en-US" sz="2600" dirty="0">
                <a:ea typeface="Gulim" pitchFamily="34" charset="-127"/>
              </a:rPr>
              <a:t>What accolades are written of him? (24)</a:t>
            </a:r>
          </a:p>
          <a:p>
            <a:pPr eaLnBrk="1" hangingPunct="1">
              <a:buFont typeface="Arial" pitchFamily="34" charset="0"/>
              <a:buChar char="•"/>
              <a:defRPr/>
            </a:pPr>
            <a:endParaRPr lang="en-US" sz="2600" dirty="0">
              <a:ea typeface="Gulim" pitchFamily="34" charset="-127"/>
            </a:endParaRPr>
          </a:p>
        </p:txBody>
      </p:sp>
    </p:spTree>
    <p:extLst>
      <p:ext uri="{BB962C8B-B14F-4D97-AF65-F5344CB8AC3E}">
        <p14:creationId xmlns:p14="http://schemas.microsoft.com/office/powerpoint/2010/main" val="86955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2027239" y="36513"/>
            <a:ext cx="8207375" cy="692150"/>
          </a:xfrm>
        </p:spPr>
        <p:txBody>
          <a:bodyPr/>
          <a:lstStyle/>
          <a:p>
            <a:pPr algn="ctr" eaLnBrk="1" hangingPunct="1"/>
            <a:r>
              <a:rPr lang="en-US" dirty="0"/>
              <a:t>Acts 11:26-30  Antioch Evangelism   </a:t>
            </a:r>
            <a:endParaRPr lang="en-US" sz="3600" dirty="0"/>
          </a:p>
        </p:txBody>
      </p:sp>
      <p:sp>
        <p:nvSpPr>
          <p:cNvPr id="7171" name="Rectangle 3"/>
          <p:cNvSpPr>
            <a:spLocks noGrp="1" noChangeArrowheads="1"/>
          </p:cNvSpPr>
          <p:nvPr>
            <p:ph idx="1"/>
          </p:nvPr>
        </p:nvSpPr>
        <p:spPr>
          <a:xfrm>
            <a:off x="1738313" y="728663"/>
            <a:ext cx="8785225" cy="4521200"/>
          </a:xfrm>
        </p:spPr>
        <p:txBody>
          <a:bodyPr/>
          <a:lstStyle/>
          <a:p>
            <a:pPr eaLnBrk="1" hangingPunct="1">
              <a:buFont typeface="Arial" pitchFamily="34" charset="0"/>
              <a:buChar char="•"/>
              <a:defRPr/>
            </a:pPr>
            <a:r>
              <a:rPr lang="en-US" sz="2800" dirty="0">
                <a:ea typeface="Gulim" pitchFamily="34" charset="-127"/>
              </a:rPr>
              <a:t>Who did Barnabas get to help? (25)</a:t>
            </a:r>
          </a:p>
          <a:p>
            <a:pPr lvl="1" eaLnBrk="1" hangingPunct="1">
              <a:buFont typeface="Arial" pitchFamily="34" charset="0"/>
              <a:buChar char="•"/>
              <a:defRPr/>
            </a:pPr>
            <a:r>
              <a:rPr lang="en-US" sz="2600" dirty="0">
                <a:ea typeface="Gulim" pitchFamily="34" charset="-127"/>
              </a:rPr>
              <a:t>Where was Saul? (Reference: 9:30)</a:t>
            </a:r>
          </a:p>
          <a:p>
            <a:pPr lvl="1" eaLnBrk="1" hangingPunct="1">
              <a:buFont typeface="Arial" pitchFamily="34" charset="0"/>
              <a:buChar char="•"/>
              <a:defRPr/>
            </a:pPr>
            <a:r>
              <a:rPr lang="en-US" sz="2600" dirty="0">
                <a:ea typeface="Gulim" pitchFamily="34" charset="-127"/>
              </a:rPr>
              <a:t>Some say he was in Tarsus for about 5 years</a:t>
            </a:r>
          </a:p>
          <a:p>
            <a:pPr eaLnBrk="1" hangingPunct="1">
              <a:buFont typeface="Arial" pitchFamily="34" charset="0"/>
              <a:buChar char="•"/>
              <a:defRPr/>
            </a:pPr>
            <a:r>
              <a:rPr lang="en-US" sz="2800" dirty="0">
                <a:ea typeface="Gulim" pitchFamily="34" charset="-127"/>
              </a:rPr>
              <a:t>How long were the two at Antioch? (26)</a:t>
            </a:r>
          </a:p>
          <a:p>
            <a:pPr lvl="1" eaLnBrk="1" hangingPunct="1">
              <a:buFont typeface="Arial" pitchFamily="34" charset="0"/>
              <a:buChar char="•"/>
              <a:defRPr/>
            </a:pPr>
            <a:r>
              <a:rPr lang="en-US" sz="2600" dirty="0">
                <a:ea typeface="Gulim" pitchFamily="34" charset="-127"/>
              </a:rPr>
              <a:t>What were the disciples first called there? (26)</a:t>
            </a:r>
          </a:p>
          <a:p>
            <a:pPr lvl="1" eaLnBrk="1" hangingPunct="1">
              <a:buFont typeface="Arial" pitchFamily="34" charset="0"/>
              <a:buChar char="•"/>
              <a:defRPr/>
            </a:pPr>
            <a:r>
              <a:rPr lang="en-US" sz="2600" dirty="0">
                <a:ea typeface="Gulim" pitchFamily="34" charset="-127"/>
              </a:rPr>
              <a:t>Who called them this?  Other references:</a:t>
            </a:r>
          </a:p>
          <a:p>
            <a:pPr lvl="2" eaLnBrk="1" hangingPunct="1">
              <a:buFont typeface="Arial" pitchFamily="34" charset="0"/>
              <a:buChar char="•"/>
              <a:defRPr/>
            </a:pPr>
            <a:r>
              <a:rPr lang="en-US" sz="2400" dirty="0">
                <a:ea typeface="Gulim" pitchFamily="34" charset="-127"/>
              </a:rPr>
              <a:t>Acts 26:28; 1 Peter 4:16</a:t>
            </a:r>
          </a:p>
          <a:p>
            <a:pPr eaLnBrk="1" hangingPunct="1">
              <a:buFont typeface="Arial" pitchFamily="34" charset="0"/>
              <a:buChar char="•"/>
              <a:defRPr/>
            </a:pPr>
            <a:r>
              <a:rPr lang="en-US" sz="2600" dirty="0">
                <a:ea typeface="Gulim" pitchFamily="34" charset="-127"/>
              </a:rPr>
              <a:t>Why might Luke think this is important?</a:t>
            </a:r>
          </a:p>
          <a:p>
            <a:pPr lvl="2" eaLnBrk="1" hangingPunct="1">
              <a:buFont typeface="Arial" pitchFamily="34" charset="0"/>
              <a:buChar char="•"/>
              <a:defRPr/>
            </a:pPr>
            <a:endParaRPr lang="en-US" sz="2400" dirty="0">
              <a:ea typeface="Gulim" pitchFamily="34" charset="-127"/>
            </a:endParaRPr>
          </a:p>
          <a:p>
            <a:pPr eaLnBrk="1" hangingPunct="1">
              <a:buFont typeface="Arial" pitchFamily="34" charset="0"/>
              <a:buChar char="•"/>
              <a:defRPr/>
            </a:pPr>
            <a:r>
              <a:rPr lang="en-US" sz="2800" dirty="0">
                <a:ea typeface="Gulim" pitchFamily="34" charset="-127"/>
              </a:rPr>
              <a:t>Why is it significant that the focus is taken off of Jerusalem?</a:t>
            </a:r>
          </a:p>
        </p:txBody>
      </p:sp>
    </p:spTree>
    <p:extLst>
      <p:ext uri="{BB962C8B-B14F-4D97-AF65-F5344CB8AC3E}">
        <p14:creationId xmlns:p14="http://schemas.microsoft.com/office/powerpoint/2010/main" val="2591872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9" end="9"/>
                                            </p:txEl>
                                          </p:spTgt>
                                        </p:tgtEl>
                                        <p:attrNameLst>
                                          <p:attrName>style.visibility</p:attrName>
                                        </p:attrNameLst>
                                      </p:cBhvr>
                                      <p:to>
                                        <p:strVal val="visible"/>
                                      </p:to>
                                    </p:set>
                                    <p:animEffect transition="in" filter="fade">
                                      <p:cBhvr>
                                        <p:cTn id="47" dur="500"/>
                                        <p:tgtEl>
                                          <p:spTgt spid="717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8ED1D48-0689-4B1E-8652-4A386CA325F7}"/>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C650400F-62D6-4F62-802D-02A5F83681EA}"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15</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9698" name="Text Box 2">
            <a:extLst>
              <a:ext uri="{FF2B5EF4-FFF2-40B4-BE49-F238E27FC236}">
                <a16:creationId xmlns:a16="http://schemas.microsoft.com/office/drawing/2014/main" id="{E4CC55F2-0855-4AA9-9C5B-78E870E6D464}"/>
              </a:ext>
            </a:extLst>
          </p:cNvPr>
          <p:cNvSpPr txBox="1">
            <a:spLocks noChangeArrowheads="1"/>
          </p:cNvSpPr>
          <p:nvPr/>
        </p:nvSpPr>
        <p:spPr bwMode="auto">
          <a:xfrm>
            <a:off x="2743200" y="685801"/>
            <a:ext cx="769620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5.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Preparation for the Gentile Mission</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(9.1-12.25)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Gentiles flock to the Church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Antioch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(11.19-26);</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Jerusalem Church sends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Barnabas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to report on the situation (11.22);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Barnabas with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Apostle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Antioch (11.25-30);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Gospel preached “all over Judea and Samaria”;</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first half concludes with an account of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Herod Agrippa I’s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persecution (41-44 CE) of the Jerusalem community;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God is unhappy with Herod (12.20-23).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9698">
                                            <p:txEl>
                                              <p:pRg st="0" end="0"/>
                                            </p:txEl>
                                          </p:spTgt>
                                        </p:tgtEl>
                                        <p:attrNameLst>
                                          <p:attrName>style.visibility</p:attrName>
                                        </p:attrNameLst>
                                      </p:cBhvr>
                                      <p:to>
                                        <p:strVal val="visible"/>
                                      </p:to>
                                    </p:set>
                                    <p:anim calcmode="lin" valueType="num">
                                      <p:cBhvr additive="base">
                                        <p:cTn id="7" dur="300" fill="hold"/>
                                        <p:tgtEl>
                                          <p:spTgt spid="29698">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969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9698">
                                            <p:txEl>
                                              <p:pRg st="1" end="1"/>
                                            </p:txEl>
                                          </p:spTgt>
                                        </p:tgtEl>
                                        <p:attrNameLst>
                                          <p:attrName>style.visibility</p:attrName>
                                        </p:attrNameLst>
                                      </p:cBhvr>
                                      <p:to>
                                        <p:strVal val="visible"/>
                                      </p:to>
                                    </p:set>
                                    <p:anim calcmode="lin" valueType="num">
                                      <p:cBhvr additive="base">
                                        <p:cTn id="13" dur="300" fill="hold"/>
                                        <p:tgtEl>
                                          <p:spTgt spid="29698">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969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9698">
                                            <p:txEl>
                                              <p:pRg st="2" end="2"/>
                                            </p:txEl>
                                          </p:spTgt>
                                        </p:tgtEl>
                                        <p:attrNameLst>
                                          <p:attrName>style.visibility</p:attrName>
                                        </p:attrNameLst>
                                      </p:cBhvr>
                                      <p:to>
                                        <p:strVal val="visible"/>
                                      </p:to>
                                    </p:set>
                                    <p:anim calcmode="lin" valueType="num">
                                      <p:cBhvr additive="base">
                                        <p:cTn id="19" dur="300" fill="hold"/>
                                        <p:tgtEl>
                                          <p:spTgt spid="29698">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969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29698">
                                            <p:txEl>
                                              <p:pRg st="3" end="3"/>
                                            </p:txEl>
                                          </p:spTgt>
                                        </p:tgtEl>
                                        <p:attrNameLst>
                                          <p:attrName>style.visibility</p:attrName>
                                        </p:attrNameLst>
                                      </p:cBhvr>
                                      <p:to>
                                        <p:strVal val="visible"/>
                                      </p:to>
                                    </p:set>
                                    <p:anim calcmode="lin" valueType="num">
                                      <p:cBhvr additive="base">
                                        <p:cTn id="25" dur="300" fill="hold"/>
                                        <p:tgtEl>
                                          <p:spTgt spid="29698">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2969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29698">
                                            <p:txEl>
                                              <p:pRg st="4" end="4"/>
                                            </p:txEl>
                                          </p:spTgt>
                                        </p:tgtEl>
                                        <p:attrNameLst>
                                          <p:attrName>style.visibility</p:attrName>
                                        </p:attrNameLst>
                                      </p:cBhvr>
                                      <p:to>
                                        <p:strVal val="visible"/>
                                      </p:to>
                                    </p:set>
                                    <p:anim calcmode="lin" valueType="num">
                                      <p:cBhvr additive="base">
                                        <p:cTn id="31" dur="300" fill="hold"/>
                                        <p:tgtEl>
                                          <p:spTgt spid="29698">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2969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29698">
                                            <p:txEl>
                                              <p:pRg st="5" end="5"/>
                                            </p:txEl>
                                          </p:spTgt>
                                        </p:tgtEl>
                                        <p:attrNameLst>
                                          <p:attrName>style.visibility</p:attrName>
                                        </p:attrNameLst>
                                      </p:cBhvr>
                                      <p:to>
                                        <p:strVal val="visible"/>
                                      </p:to>
                                    </p:set>
                                    <p:anim calcmode="lin" valueType="num">
                                      <p:cBhvr additive="base">
                                        <p:cTn id="37" dur="300" fill="hold"/>
                                        <p:tgtEl>
                                          <p:spTgt spid="29698">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29698">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iterate type="wd">
                                    <p:tmPct val="100000"/>
                                  </p:iterate>
                                  <p:childTnLst>
                                    <p:set>
                                      <p:cBhvr>
                                        <p:cTn id="42" dur="1" fill="hold">
                                          <p:stCondLst>
                                            <p:cond delay="0"/>
                                          </p:stCondLst>
                                        </p:cTn>
                                        <p:tgtEl>
                                          <p:spTgt spid="29698">
                                            <p:txEl>
                                              <p:pRg st="6" end="6"/>
                                            </p:txEl>
                                          </p:spTgt>
                                        </p:tgtEl>
                                        <p:attrNameLst>
                                          <p:attrName>style.visibility</p:attrName>
                                        </p:attrNameLst>
                                      </p:cBhvr>
                                      <p:to>
                                        <p:strVal val="visible"/>
                                      </p:to>
                                    </p:set>
                                    <p:anim calcmode="lin" valueType="num">
                                      <p:cBhvr additive="base">
                                        <p:cTn id="43" dur="300" fill="hold"/>
                                        <p:tgtEl>
                                          <p:spTgt spid="29698">
                                            <p:txEl>
                                              <p:pRg st="6" end="6"/>
                                            </p:txEl>
                                          </p:spTgt>
                                        </p:tgtEl>
                                        <p:attrNameLst>
                                          <p:attrName>ppt_x</p:attrName>
                                        </p:attrNameLst>
                                      </p:cBhvr>
                                      <p:tavLst>
                                        <p:tav tm="0">
                                          <p:val>
                                            <p:strVal val="0-#ppt_w/2"/>
                                          </p:val>
                                        </p:tav>
                                        <p:tav tm="100000">
                                          <p:val>
                                            <p:strVal val="#ppt_x"/>
                                          </p:val>
                                        </p:tav>
                                      </p:tavLst>
                                    </p:anim>
                                    <p:anim calcmode="lin" valueType="num">
                                      <p:cBhvr additive="base">
                                        <p:cTn id="44" dur="300" fill="hold"/>
                                        <p:tgtEl>
                                          <p:spTgt spid="29698">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build="p"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2027239" y="36513"/>
            <a:ext cx="8207375" cy="692150"/>
          </a:xfrm>
        </p:spPr>
        <p:txBody>
          <a:bodyPr/>
          <a:lstStyle/>
          <a:p>
            <a:pPr algn="ctr" eaLnBrk="1" hangingPunct="1"/>
            <a:r>
              <a:rPr lang="en-US" dirty="0"/>
              <a:t>Acts 11:27-30 </a:t>
            </a:r>
            <a:r>
              <a:rPr lang="en-US" dirty="0" err="1"/>
              <a:t>Agabas</a:t>
            </a:r>
            <a:r>
              <a:rPr lang="en-US" dirty="0"/>
              <a:t>’ Prophecy   </a:t>
            </a:r>
            <a:endParaRPr lang="en-US" sz="3600" dirty="0"/>
          </a:p>
        </p:txBody>
      </p:sp>
      <p:sp>
        <p:nvSpPr>
          <p:cNvPr id="7171" name="Rectangle 3"/>
          <p:cNvSpPr>
            <a:spLocks noGrp="1" noChangeArrowheads="1"/>
          </p:cNvSpPr>
          <p:nvPr>
            <p:ph idx="1"/>
          </p:nvPr>
        </p:nvSpPr>
        <p:spPr>
          <a:xfrm>
            <a:off x="1703389" y="873125"/>
            <a:ext cx="8785225" cy="4521200"/>
          </a:xfrm>
        </p:spPr>
        <p:txBody>
          <a:bodyPr/>
          <a:lstStyle/>
          <a:p>
            <a:pPr eaLnBrk="1" hangingPunct="1">
              <a:buFont typeface="Arial" pitchFamily="34" charset="0"/>
              <a:buChar char="•"/>
              <a:defRPr/>
            </a:pPr>
            <a:r>
              <a:rPr lang="en-US" sz="2800" dirty="0">
                <a:ea typeface="Gulim" pitchFamily="34" charset="-127"/>
              </a:rPr>
              <a:t>Who came down from Jerusalem? (27)</a:t>
            </a:r>
          </a:p>
          <a:p>
            <a:pPr lvl="1" eaLnBrk="1" hangingPunct="1">
              <a:buFont typeface="Arial" pitchFamily="34" charset="0"/>
              <a:buChar char="•"/>
              <a:defRPr/>
            </a:pPr>
            <a:r>
              <a:rPr lang="en-US" sz="2600" dirty="0">
                <a:ea typeface="Gulim" pitchFamily="34" charset="-127"/>
              </a:rPr>
              <a:t>Any mention of their bringing doctrine? (27)</a:t>
            </a:r>
          </a:p>
          <a:p>
            <a:pPr lvl="1" eaLnBrk="1" hangingPunct="1">
              <a:buFont typeface="Arial" pitchFamily="34" charset="0"/>
              <a:buChar char="•"/>
              <a:defRPr/>
            </a:pPr>
            <a:r>
              <a:rPr lang="en-US" sz="2600" dirty="0">
                <a:ea typeface="Gulim" pitchFamily="34" charset="-127"/>
              </a:rPr>
              <a:t>What prophecy did they bring? (28)</a:t>
            </a:r>
          </a:p>
          <a:p>
            <a:pPr eaLnBrk="1" hangingPunct="1">
              <a:buFont typeface="Arial" pitchFamily="34" charset="0"/>
              <a:buChar char="•"/>
              <a:defRPr/>
            </a:pPr>
            <a:r>
              <a:rPr lang="en-US" sz="2800" dirty="0">
                <a:ea typeface="Gulim" pitchFamily="34" charset="-127"/>
              </a:rPr>
              <a:t>What was the Christian’s response? (29)</a:t>
            </a:r>
          </a:p>
          <a:p>
            <a:pPr lvl="1" eaLnBrk="1" hangingPunct="1">
              <a:buFont typeface="Arial" pitchFamily="34" charset="0"/>
              <a:buChar char="•"/>
              <a:defRPr/>
            </a:pPr>
            <a:r>
              <a:rPr lang="en-US" sz="2600" dirty="0">
                <a:ea typeface="Gulim" pitchFamily="34" charset="-127"/>
              </a:rPr>
              <a:t>Who determined to send relief?</a:t>
            </a:r>
          </a:p>
          <a:p>
            <a:pPr lvl="1" eaLnBrk="1" hangingPunct="1">
              <a:buFont typeface="Arial" pitchFamily="34" charset="0"/>
              <a:buChar char="•"/>
              <a:defRPr/>
            </a:pPr>
            <a:r>
              <a:rPr lang="en-US" sz="2600" dirty="0">
                <a:ea typeface="Gulim" pitchFamily="34" charset="-127"/>
              </a:rPr>
              <a:t>Was it an individual or collective action?</a:t>
            </a:r>
          </a:p>
          <a:p>
            <a:pPr lvl="1" eaLnBrk="1" hangingPunct="1">
              <a:buFont typeface="Arial" pitchFamily="34" charset="0"/>
              <a:buChar char="•"/>
              <a:defRPr/>
            </a:pPr>
            <a:r>
              <a:rPr lang="en-US" sz="2600" dirty="0">
                <a:ea typeface="Gulim" pitchFamily="34" charset="-127"/>
              </a:rPr>
              <a:t>Who did they send it to?</a:t>
            </a:r>
          </a:p>
          <a:p>
            <a:pPr lvl="1" eaLnBrk="1" hangingPunct="1">
              <a:buFont typeface="Arial" pitchFamily="34" charset="0"/>
              <a:buChar char="•"/>
              <a:defRPr/>
            </a:pPr>
            <a:r>
              <a:rPr lang="en-US" sz="2600" dirty="0">
                <a:ea typeface="Gulim" pitchFamily="34" charset="-127"/>
              </a:rPr>
              <a:t>Who carried it to Judea?</a:t>
            </a:r>
          </a:p>
          <a:p>
            <a:pPr eaLnBrk="1" hangingPunct="1">
              <a:buFont typeface="Arial" pitchFamily="34" charset="0"/>
              <a:buChar char="•"/>
              <a:defRPr/>
            </a:pPr>
            <a:r>
              <a:rPr lang="en-US" sz="2800" dirty="0">
                <a:ea typeface="Gulim" pitchFamily="34" charset="-127"/>
              </a:rPr>
              <a:t>Days of Claudius (reign began 41 AD)</a:t>
            </a:r>
          </a:p>
          <a:p>
            <a:pPr lvl="1" eaLnBrk="1" hangingPunct="1">
              <a:buFont typeface="Arial" pitchFamily="34" charset="0"/>
              <a:buChar char="•"/>
              <a:defRPr/>
            </a:pPr>
            <a:r>
              <a:rPr lang="en-US" sz="2600" dirty="0">
                <a:ea typeface="Gulim" pitchFamily="34" charset="-127"/>
              </a:rPr>
              <a:t>Famine occurred from 4</a:t>
            </a:r>
            <a:r>
              <a:rPr lang="en-US" sz="2600" baseline="30000" dirty="0">
                <a:ea typeface="Gulim" pitchFamily="34" charset="-127"/>
              </a:rPr>
              <a:t>th</a:t>
            </a:r>
            <a:r>
              <a:rPr lang="en-US" sz="2600" dirty="0">
                <a:ea typeface="Gulim" pitchFamily="34" charset="-127"/>
              </a:rPr>
              <a:t> to 7</a:t>
            </a:r>
            <a:r>
              <a:rPr lang="en-US" sz="2600" baseline="30000" dirty="0">
                <a:ea typeface="Gulim" pitchFamily="34" charset="-127"/>
              </a:rPr>
              <a:t>th</a:t>
            </a:r>
            <a:r>
              <a:rPr lang="en-US" sz="2600" dirty="0">
                <a:ea typeface="Gulim" pitchFamily="34" charset="-127"/>
              </a:rPr>
              <a:t> year.</a:t>
            </a:r>
          </a:p>
          <a:p>
            <a:pPr lvl="1" eaLnBrk="1" hangingPunct="1">
              <a:buFont typeface="Arial" pitchFamily="34" charset="0"/>
              <a:buChar char="•"/>
              <a:defRPr/>
            </a:pPr>
            <a:r>
              <a:rPr lang="en-US" sz="2600" dirty="0">
                <a:ea typeface="Gulim" pitchFamily="34" charset="-127"/>
              </a:rPr>
              <a:t>Early: 46-33 = 13 years after Pentecost</a:t>
            </a:r>
          </a:p>
          <a:p>
            <a:pPr lvl="1" eaLnBrk="1" hangingPunct="1">
              <a:buFont typeface="Arial" pitchFamily="34" charset="0"/>
              <a:buChar char="•"/>
              <a:defRPr/>
            </a:pPr>
            <a:endParaRPr lang="en-US" sz="2600" dirty="0">
              <a:ea typeface="Gulim" pitchFamily="34" charset="-127"/>
            </a:endParaRPr>
          </a:p>
        </p:txBody>
      </p:sp>
    </p:spTree>
    <p:extLst>
      <p:ext uri="{BB962C8B-B14F-4D97-AF65-F5344CB8AC3E}">
        <p14:creationId xmlns:p14="http://schemas.microsoft.com/office/powerpoint/2010/main" val="646208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fade">
                                      <p:cBhvr>
                                        <p:cTn id="52" dur="500"/>
                                        <p:tgtEl>
                                          <p:spTgt spid="7171">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171">
                                            <p:txEl>
                                              <p:pRg st="10" end="10"/>
                                            </p:txEl>
                                          </p:spTgt>
                                        </p:tgtEl>
                                        <p:attrNameLst>
                                          <p:attrName>style.visibility</p:attrName>
                                        </p:attrNameLst>
                                      </p:cBhvr>
                                      <p:to>
                                        <p:strVal val="visible"/>
                                      </p:to>
                                    </p:set>
                                    <p:animEffect transition="in" filter="fade">
                                      <p:cBhvr>
                                        <p:cTn id="57" dur="500"/>
                                        <p:tgtEl>
                                          <p:spTgt spid="717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362200" y="1453415"/>
            <a:ext cx="7010400" cy="4668252"/>
          </a:xfrm>
          <a:prstGeom prst="rect">
            <a:avLst/>
          </a:prstGeom>
          <a:solidFill>
            <a:srgbClr val="C3FF57"/>
          </a:solidFill>
          <a:ln w="7620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tIns="365760" rtlCol="0" anchor="t" anchorCtr="0">
            <a:normAutofit lnSpcReduction="10000"/>
          </a:bodyPr>
          <a:lstStyle/>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10 – “</a:t>
            </a:r>
            <a:r>
              <a:rPr lang="en-US" sz="2800" b="1" dirty="0">
                <a:solidFill>
                  <a:prstClr val="black"/>
                </a:solidFill>
                <a:effectLst>
                  <a:outerShdw blurRad="38100" dist="38100" dir="2700000" algn="tl">
                    <a:srgbClr val="000000">
                      <a:alpha val="43137"/>
                    </a:srgbClr>
                  </a:outerShdw>
                </a:effectLst>
                <a:latin typeface="Calibri"/>
              </a:rPr>
              <a:t>The Gentiles Come In</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11 – “</a:t>
            </a:r>
            <a:r>
              <a:rPr lang="en-US" sz="2800" b="1" dirty="0">
                <a:solidFill>
                  <a:prstClr val="black"/>
                </a:solidFill>
                <a:effectLst>
                  <a:outerShdw blurRad="38100" dist="38100" dir="2700000" algn="tl">
                    <a:srgbClr val="000000">
                      <a:alpha val="43137"/>
                    </a:srgbClr>
                  </a:outerShdw>
                </a:effectLst>
                <a:latin typeface="Calibri"/>
              </a:rPr>
              <a:t>10 + 1, Peter’s Rerun</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12 – “</a:t>
            </a:r>
            <a:r>
              <a:rPr lang="en-US" sz="2800" b="1" dirty="0">
                <a:solidFill>
                  <a:prstClr val="black"/>
                </a:solidFill>
                <a:effectLst>
                  <a:outerShdw blurRad="38100" dist="38100" dir="2700000" algn="tl">
                    <a:srgbClr val="000000">
                      <a:alpha val="43137"/>
                    </a:srgbClr>
                  </a:outerShdw>
                </a:effectLst>
                <a:latin typeface="Calibri"/>
              </a:rPr>
              <a:t>10 + 2, Peter’s Rescue</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13 – “</a:t>
            </a:r>
            <a:r>
              <a:rPr lang="en-US" sz="2800" b="1" dirty="0">
                <a:solidFill>
                  <a:prstClr val="black"/>
                </a:solidFill>
                <a:effectLst>
                  <a:outerShdw blurRad="38100" dist="38100" dir="2700000" algn="tl">
                    <a:srgbClr val="000000">
                      <a:alpha val="43137"/>
                    </a:srgbClr>
                  </a:outerShdw>
                </a:effectLst>
                <a:latin typeface="Calibri"/>
              </a:rPr>
              <a:t>10 + 3, First Preaching Spree”</a:t>
            </a: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14 – </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rPr>
              <a:t>“</a:t>
            </a:r>
            <a:r>
              <a:rPr lang="en-US" sz="2800" b="1" dirty="0">
                <a:solidFill>
                  <a:prstClr val="black"/>
                </a:solidFill>
                <a:effectLst>
                  <a:outerShdw blurRad="38100" dist="38100" dir="2700000" algn="tl">
                    <a:srgbClr val="000000">
                      <a:alpha val="43137"/>
                    </a:srgbClr>
                  </a:outerShdw>
                </a:effectLst>
                <a:latin typeface="Calibri"/>
              </a:rPr>
              <a:t>10 + 4, Preaching More</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15 – “</a:t>
            </a:r>
            <a:r>
              <a:rPr lang="en-US" sz="2800" b="1" dirty="0">
                <a:solidFill>
                  <a:prstClr val="black"/>
                </a:solidFill>
                <a:effectLst>
                  <a:outerShdw blurRad="38100" dist="38100" dir="2700000" algn="tl">
                    <a:srgbClr val="000000">
                      <a:alpha val="43137"/>
                    </a:srgbClr>
                  </a:outerShdw>
                </a:effectLst>
                <a:latin typeface="Calibri"/>
              </a:rPr>
              <a:t>10 + 5, The Truth Survives</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16 – “</a:t>
            </a:r>
            <a:r>
              <a:rPr lang="en-US" sz="2800" b="1" dirty="0">
                <a:solidFill>
                  <a:prstClr val="black"/>
                </a:solidFill>
                <a:effectLst>
                  <a:outerShdw blurRad="38100" dist="38100" dir="2700000" algn="tl">
                    <a:srgbClr val="000000">
                      <a:alpha val="43137"/>
                    </a:srgbClr>
                  </a:outerShdw>
                </a:effectLst>
                <a:latin typeface="Calibri"/>
              </a:rPr>
              <a:t>European Scene</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17 – “</a:t>
            </a:r>
            <a:r>
              <a:rPr lang="en-US" sz="2800" b="1" dirty="0">
                <a:solidFill>
                  <a:prstClr val="black"/>
                </a:solidFill>
                <a:effectLst>
                  <a:outerShdw blurRad="38100" dist="38100" dir="2700000" algn="tl">
                    <a:srgbClr val="000000">
                      <a:alpha val="43137"/>
                    </a:srgbClr>
                  </a:outerShdw>
                </a:effectLst>
                <a:latin typeface="Calibri"/>
              </a:rPr>
              <a:t>10 + 7, One God In Heaven</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lang="en-US" sz="2800" b="1" dirty="0">
                <a:solidFill>
                  <a:prstClr val="black"/>
                </a:solidFill>
                <a:effectLst>
                  <a:outerShdw blurRad="38100" dist="38100" dir="2700000" algn="tl">
                    <a:srgbClr val="000000">
                      <a:alpha val="43137"/>
                    </a:srgbClr>
                  </a:outerShdw>
                </a:effectLst>
                <a:latin typeface="Calibri"/>
              </a:rPr>
              <a:t>Chapter 18 – “10 + 8, The Corinth Wait”</a:t>
            </a: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0" i="1" u="none" strike="noStrike" kern="1200" cap="none" spc="0" normalizeH="0" baseline="0" noProof="0" dirty="0">
              <a:ln>
                <a:noFill/>
              </a:ln>
              <a:solidFill>
                <a:prstClr val="black"/>
              </a:solidFill>
              <a:effectLst/>
              <a:uLnTx/>
              <a:uFillTx/>
              <a:latin typeface="Calibri"/>
              <a:ea typeface="+mn-ea"/>
              <a:cs typeface="+mn-cs"/>
            </a:endParaRPr>
          </a:p>
        </p:txBody>
      </p:sp>
      <p:sp>
        <p:nvSpPr>
          <p:cNvPr id="21" name="Rectangle 20"/>
          <p:cNvSpPr/>
          <p:nvPr/>
        </p:nvSpPr>
        <p:spPr>
          <a:xfrm>
            <a:off x="1411550" y="838200"/>
            <a:ext cx="7546018" cy="762000"/>
          </a:xfrm>
          <a:prstGeom prst="rect">
            <a:avLst/>
          </a:prstGeom>
          <a:solidFill>
            <a:srgbClr val="3399FF"/>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5475"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L.D. CARY &amp; SAM HOLT CATCH PHRASES</a:t>
            </a:r>
          </a:p>
        </p:txBody>
      </p:sp>
      <p:grpSp>
        <p:nvGrpSpPr>
          <p:cNvPr id="7" name="Group 6">
            <a:extLst>
              <a:ext uri="{FF2B5EF4-FFF2-40B4-BE49-F238E27FC236}">
                <a16:creationId xmlns:a16="http://schemas.microsoft.com/office/drawing/2014/main" id="{EE770738-2E1A-4A17-905C-B7993B35B18F}"/>
              </a:ext>
            </a:extLst>
          </p:cNvPr>
          <p:cNvGrpSpPr/>
          <p:nvPr/>
        </p:nvGrpSpPr>
        <p:grpSpPr>
          <a:xfrm>
            <a:off x="1780676" y="1674795"/>
            <a:ext cx="7510903" cy="4345005"/>
            <a:chOff x="8020467" y="-3457847"/>
            <a:chExt cx="369555" cy="9553847"/>
          </a:xfrm>
        </p:grpSpPr>
        <p:sp>
          <p:nvSpPr>
            <p:cNvPr id="8" name="Oval 7">
              <a:extLst>
                <a:ext uri="{FF2B5EF4-FFF2-40B4-BE49-F238E27FC236}">
                  <a16:creationId xmlns:a16="http://schemas.microsoft.com/office/drawing/2014/main" id="{DA89C463-1519-4310-9F7B-7C732C919D13}"/>
                </a:ext>
              </a:extLst>
            </p:cNvPr>
            <p:cNvSpPr/>
            <p:nvPr/>
          </p:nvSpPr>
          <p:spPr>
            <a:xfrm>
              <a:off x="8053357" y="-3457847"/>
              <a:ext cx="336665" cy="9553847"/>
            </a:xfrm>
            <a:prstGeom prst="ellips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F45D30F8-0629-4059-92E9-34D73434E6B4}"/>
                </a:ext>
              </a:extLst>
            </p:cNvPr>
            <p:cNvSpPr txBox="1"/>
            <p:nvPr/>
          </p:nvSpPr>
          <p:spPr>
            <a:xfrm>
              <a:off x="8020467" y="-1976356"/>
              <a:ext cx="366082" cy="6101260"/>
            </a:xfrm>
            <a:prstGeom prst="rect">
              <a:avLst/>
            </a:prstGeom>
            <a:noFill/>
          </p:spPr>
          <p:txBody>
            <a:bodyPr wrap="square" rtlCol="0">
              <a:spAutoFit/>
            </a:bodyPr>
            <a:lstStyle/>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60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“10 + 2 … Peter’s Rescue”</a:t>
              </a:r>
            </a:p>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4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 </a:t>
              </a:r>
              <a:r>
                <a:rPr kumimoji="0" lang="en-US" sz="5400" b="1" i="1" u="none" strike="noStrike" kern="1200" cap="none" spc="0" normalizeH="0" baseline="0" noProof="0" dirty="0">
                  <a:ln w="19050">
                    <a:solidFill>
                      <a:prstClr val="black"/>
                    </a:solidFill>
                  </a:ln>
                  <a:solidFill>
                    <a:srgbClr val="B2FF4D"/>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Catch Phrase</a:t>
              </a:r>
            </a:p>
            <a:p>
              <a:pPr marL="0" marR="0" lvl="0" indent="0" algn="ctr" defTabSz="914400" rtl="0" eaLnBrk="1" fontAlgn="auto" latinLnBrk="0" hangingPunct="1">
                <a:lnSpc>
                  <a:spcPts val="5200"/>
                </a:lnSpc>
                <a:spcBef>
                  <a:spcPts val="0"/>
                </a:spcBef>
                <a:spcAft>
                  <a:spcPts val="0"/>
                </a:spcAft>
                <a:buClrTx/>
                <a:buSzTx/>
                <a:buFontTx/>
                <a:buNone/>
                <a:tabLst/>
                <a:defRPr/>
              </a:pPr>
              <a:r>
                <a:rPr kumimoji="0" lang="en-US" sz="60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  Chapter </a:t>
              </a:r>
              <a:r>
                <a:rPr lang="en-US" sz="6000" b="1" i="1" dirty="0">
                  <a:ln w="19050">
                    <a:solidFill>
                      <a:prstClr val="black"/>
                    </a:solidFill>
                  </a:ln>
                  <a:solidFill>
                    <a:srgbClr val="FF9900"/>
                  </a:solidFill>
                  <a:effectLst>
                    <a:outerShdw blurRad="50800" dist="38100" dir="2700000" algn="tl" rotWithShape="0">
                      <a:prstClr val="black">
                        <a:alpha val="40000"/>
                      </a:prstClr>
                    </a:outerShdw>
                  </a:effectLst>
                  <a:uFill>
                    <a:solidFill>
                      <a:prstClr val="white"/>
                    </a:solidFill>
                  </a:uFill>
                  <a:latin typeface="Bookman Old Style" pitchFamily="18" charset="0"/>
                </a:rPr>
                <a:t>Twelve</a:t>
              </a:r>
              <a:endParaRPr kumimoji="0" lang="en-US" sz="60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endParaRPr>
            </a:p>
          </p:txBody>
        </p:sp>
      </p:grpSp>
    </p:spTree>
    <p:extLst>
      <p:ext uri="{BB962C8B-B14F-4D97-AF65-F5344CB8AC3E}">
        <p14:creationId xmlns:p14="http://schemas.microsoft.com/office/powerpoint/2010/main" val="326664857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ppt_x</p:attrName>
                                        </p:attrNameLst>
                                      </p:cBhvr>
                                      <p:tavLst>
                                        <p:tav tm="0">
                                          <p:val>
                                            <p:strVal val="#ppt_x+#ppt_w/2"/>
                                          </p:val>
                                        </p:tav>
                                        <p:tav tm="100000">
                                          <p:val>
                                            <p:strVal val="#ppt_x"/>
                                          </p:val>
                                        </p:tav>
                                      </p:tavLst>
                                    </p:anim>
                                    <p:anim calcmode="lin" valueType="num">
                                      <p:cBhvr>
                                        <p:cTn id="8" dur="500" fill="hold"/>
                                        <p:tgtEl>
                                          <p:spTgt spid="21"/>
                                        </p:tgtEl>
                                        <p:attrNameLst>
                                          <p:attrName>ppt_y</p:attrName>
                                        </p:attrNameLst>
                                      </p:cBhvr>
                                      <p:tavLst>
                                        <p:tav tm="0">
                                          <p:val>
                                            <p:strVal val="#ppt_y"/>
                                          </p:val>
                                        </p:tav>
                                        <p:tav tm="100000">
                                          <p:val>
                                            <p:strVal val="#ppt_y"/>
                                          </p:val>
                                        </p:tav>
                                      </p:tavLst>
                                    </p:anim>
                                    <p:anim calcmode="lin" valueType="num">
                                      <p:cBhvr>
                                        <p:cTn id="9" dur="500" fill="hold"/>
                                        <p:tgtEl>
                                          <p:spTgt spid="21"/>
                                        </p:tgtEl>
                                        <p:attrNameLst>
                                          <p:attrName>ppt_w</p:attrName>
                                        </p:attrNameLst>
                                      </p:cBhvr>
                                      <p:tavLst>
                                        <p:tav tm="0">
                                          <p:val>
                                            <p:fltVal val="0"/>
                                          </p:val>
                                        </p:tav>
                                        <p:tav tm="100000">
                                          <p:val>
                                            <p:strVal val="#ppt_w"/>
                                          </p:val>
                                        </p:tav>
                                      </p:tavLst>
                                    </p:anim>
                                    <p:anim calcmode="lin" valueType="num">
                                      <p:cBhvr>
                                        <p:cTn id="10" dur="500" fill="hold"/>
                                        <p:tgtEl>
                                          <p:spTgt spid="21"/>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23">
                                            <p:bg/>
                                          </p:spTgt>
                                        </p:tgtEl>
                                        <p:attrNameLst>
                                          <p:attrName>style.visibility</p:attrName>
                                        </p:attrNameLst>
                                      </p:cBhvr>
                                      <p:to>
                                        <p:strVal val="visible"/>
                                      </p:to>
                                    </p:set>
                                    <p:anim calcmode="lin" valueType="num">
                                      <p:cBhvr>
                                        <p:cTn id="14" dur="500" fill="hold"/>
                                        <p:tgtEl>
                                          <p:spTgt spid="23">
                                            <p:bg/>
                                          </p:spTgt>
                                        </p:tgtEl>
                                        <p:attrNameLst>
                                          <p:attrName>ppt_x</p:attrName>
                                        </p:attrNameLst>
                                      </p:cBhvr>
                                      <p:tavLst>
                                        <p:tav tm="0">
                                          <p:val>
                                            <p:strVal val="#ppt_x"/>
                                          </p:val>
                                        </p:tav>
                                        <p:tav tm="100000">
                                          <p:val>
                                            <p:strVal val="#ppt_x"/>
                                          </p:val>
                                        </p:tav>
                                      </p:tavLst>
                                    </p:anim>
                                    <p:anim calcmode="lin" valueType="num">
                                      <p:cBhvr>
                                        <p:cTn id="15" dur="500" fill="hold"/>
                                        <p:tgtEl>
                                          <p:spTgt spid="23">
                                            <p:bg/>
                                          </p:spTgt>
                                        </p:tgtEl>
                                        <p:attrNameLst>
                                          <p:attrName>ppt_y</p:attrName>
                                        </p:attrNameLst>
                                      </p:cBhvr>
                                      <p:tavLst>
                                        <p:tav tm="0">
                                          <p:val>
                                            <p:strVal val="#ppt_y-#ppt_h/2"/>
                                          </p:val>
                                        </p:tav>
                                        <p:tav tm="100000">
                                          <p:val>
                                            <p:strVal val="#ppt_y"/>
                                          </p:val>
                                        </p:tav>
                                      </p:tavLst>
                                    </p:anim>
                                    <p:anim calcmode="lin" valueType="num">
                                      <p:cBhvr>
                                        <p:cTn id="16" dur="500" fill="hold"/>
                                        <p:tgtEl>
                                          <p:spTgt spid="23">
                                            <p:bg/>
                                          </p:spTgt>
                                        </p:tgtEl>
                                        <p:attrNameLst>
                                          <p:attrName>ppt_w</p:attrName>
                                        </p:attrNameLst>
                                      </p:cBhvr>
                                      <p:tavLst>
                                        <p:tav tm="0">
                                          <p:val>
                                            <p:strVal val="#ppt_w"/>
                                          </p:val>
                                        </p:tav>
                                        <p:tav tm="100000">
                                          <p:val>
                                            <p:strVal val="#ppt_w"/>
                                          </p:val>
                                        </p:tav>
                                      </p:tavLst>
                                    </p:anim>
                                    <p:anim calcmode="lin" valueType="num">
                                      <p:cBhvr>
                                        <p:cTn id="17" dur="500" fill="hold"/>
                                        <p:tgtEl>
                                          <p:spTgt spid="23">
                                            <p:bg/>
                                          </p:spTgt>
                                        </p:tgtEl>
                                        <p:attrNameLst>
                                          <p:attrName>ppt_h</p:attrName>
                                        </p:attrNameLst>
                                      </p:cBhvr>
                                      <p:tavLst>
                                        <p:tav tm="0">
                                          <p:val>
                                            <p:fltVal val="0"/>
                                          </p:val>
                                        </p:tav>
                                        <p:tav tm="100000">
                                          <p:val>
                                            <p:strVal val="#ppt_h"/>
                                          </p:val>
                                        </p:tav>
                                      </p:tavLst>
                                    </p:anim>
                                  </p:childTnLst>
                                </p:cTn>
                              </p:par>
                              <p:par>
                                <p:cTn id="18" presetID="17" presetClass="exit" presetSubtype="1" fill="hold" nodeType="withEffect">
                                  <p:stCondLst>
                                    <p:cond delay="0"/>
                                  </p:stCondLst>
                                  <p:childTnLst>
                                    <p:anim calcmode="lin" valueType="num">
                                      <p:cBhvr>
                                        <p:cTn id="19" dur="500"/>
                                        <p:tgtEl>
                                          <p:spTgt spid="23">
                                            <p:bg/>
                                          </p:spTgt>
                                        </p:tgtEl>
                                        <p:attrNameLst>
                                          <p:attrName>ppt_x</p:attrName>
                                        </p:attrNameLst>
                                      </p:cBhvr>
                                      <p:tavLst>
                                        <p:tav tm="0">
                                          <p:val>
                                            <p:strVal val="ppt_x"/>
                                          </p:val>
                                        </p:tav>
                                        <p:tav tm="100000">
                                          <p:val>
                                            <p:strVal val="ppt_x"/>
                                          </p:val>
                                        </p:tav>
                                      </p:tavLst>
                                    </p:anim>
                                    <p:anim calcmode="lin" valueType="num">
                                      <p:cBhvr>
                                        <p:cTn id="20" dur="500"/>
                                        <p:tgtEl>
                                          <p:spTgt spid="23">
                                            <p:bg/>
                                          </p:spTgt>
                                        </p:tgtEl>
                                        <p:attrNameLst>
                                          <p:attrName>ppt_y</p:attrName>
                                        </p:attrNameLst>
                                      </p:cBhvr>
                                      <p:tavLst>
                                        <p:tav tm="0">
                                          <p:val>
                                            <p:strVal val="ppt_y"/>
                                          </p:val>
                                        </p:tav>
                                        <p:tav tm="100000">
                                          <p:val>
                                            <p:strVal val="ppt_y-ppt_h/2"/>
                                          </p:val>
                                        </p:tav>
                                      </p:tavLst>
                                    </p:anim>
                                    <p:anim calcmode="lin" valueType="num">
                                      <p:cBhvr>
                                        <p:cTn id="21" dur="500"/>
                                        <p:tgtEl>
                                          <p:spTgt spid="23">
                                            <p:bg/>
                                          </p:spTgt>
                                        </p:tgtEl>
                                        <p:attrNameLst>
                                          <p:attrName>ppt_w</p:attrName>
                                        </p:attrNameLst>
                                      </p:cBhvr>
                                      <p:tavLst>
                                        <p:tav tm="0">
                                          <p:val>
                                            <p:strVal val="ppt_w"/>
                                          </p:val>
                                        </p:tav>
                                        <p:tav tm="100000">
                                          <p:val>
                                            <p:strVal val="ppt_w"/>
                                          </p:val>
                                        </p:tav>
                                      </p:tavLst>
                                    </p:anim>
                                    <p:anim calcmode="lin" valueType="num">
                                      <p:cBhvr>
                                        <p:cTn id="22" dur="500"/>
                                        <p:tgtEl>
                                          <p:spTgt spid="23">
                                            <p:bg/>
                                          </p:spTgt>
                                        </p:tgtEl>
                                        <p:attrNameLst>
                                          <p:attrName>ppt_h</p:attrName>
                                        </p:attrNameLst>
                                      </p:cBhvr>
                                      <p:tavLst>
                                        <p:tav tm="0">
                                          <p:val>
                                            <p:strVal val="ppt_h"/>
                                          </p:val>
                                        </p:tav>
                                        <p:tav tm="100000">
                                          <p:val>
                                            <p:fltVal val="0"/>
                                          </p:val>
                                        </p:tav>
                                      </p:tavLst>
                                    </p:anim>
                                    <p:set>
                                      <p:cBhvr>
                                        <p:cTn id="23" dur="1" fill="hold">
                                          <p:stCondLst>
                                            <p:cond delay="499"/>
                                          </p:stCondLst>
                                        </p:cTn>
                                        <p:tgtEl>
                                          <p:spTgt spid="23">
                                            <p:bg/>
                                          </p:spTgt>
                                        </p:tgtEl>
                                        <p:attrNameLst>
                                          <p:attrName>style.visibility</p:attrName>
                                        </p:attrNameLst>
                                      </p:cBhvr>
                                      <p:to>
                                        <p:strVal val="hidden"/>
                                      </p:to>
                                    </p:set>
                                  </p:childTnLst>
                                </p:cTn>
                              </p:par>
                            </p:childTnLst>
                          </p:cTn>
                        </p:par>
                        <p:par>
                          <p:cTn id="24" fill="hold">
                            <p:stCondLst>
                              <p:cond delay="1000"/>
                            </p:stCondLst>
                            <p:childTnLst>
                              <p:par>
                                <p:cTn id="25" presetID="17" presetClass="exit" presetSubtype="2" fill="hold" grpId="1" nodeType="afterEffect">
                                  <p:stCondLst>
                                    <p:cond delay="0"/>
                                  </p:stCondLst>
                                  <p:childTnLst>
                                    <p:anim calcmode="lin" valueType="num">
                                      <p:cBhvr>
                                        <p:cTn id="26" dur="500"/>
                                        <p:tgtEl>
                                          <p:spTgt spid="21"/>
                                        </p:tgtEl>
                                        <p:attrNameLst>
                                          <p:attrName>ppt_x</p:attrName>
                                        </p:attrNameLst>
                                      </p:cBhvr>
                                      <p:tavLst>
                                        <p:tav tm="0">
                                          <p:val>
                                            <p:strVal val="ppt_x"/>
                                          </p:val>
                                        </p:tav>
                                        <p:tav tm="100000">
                                          <p:val>
                                            <p:strVal val="ppt_x+ppt_w/2"/>
                                          </p:val>
                                        </p:tav>
                                      </p:tavLst>
                                    </p:anim>
                                    <p:anim calcmode="lin" valueType="num">
                                      <p:cBhvr>
                                        <p:cTn id="27" dur="500"/>
                                        <p:tgtEl>
                                          <p:spTgt spid="21"/>
                                        </p:tgtEl>
                                        <p:attrNameLst>
                                          <p:attrName>ppt_y</p:attrName>
                                        </p:attrNameLst>
                                      </p:cBhvr>
                                      <p:tavLst>
                                        <p:tav tm="0">
                                          <p:val>
                                            <p:strVal val="ppt_y"/>
                                          </p:val>
                                        </p:tav>
                                        <p:tav tm="100000">
                                          <p:val>
                                            <p:strVal val="ppt_y"/>
                                          </p:val>
                                        </p:tav>
                                      </p:tavLst>
                                    </p:anim>
                                    <p:anim calcmode="lin" valueType="num">
                                      <p:cBhvr>
                                        <p:cTn id="28" dur="500"/>
                                        <p:tgtEl>
                                          <p:spTgt spid="21"/>
                                        </p:tgtEl>
                                        <p:attrNameLst>
                                          <p:attrName>ppt_w</p:attrName>
                                        </p:attrNameLst>
                                      </p:cBhvr>
                                      <p:tavLst>
                                        <p:tav tm="0">
                                          <p:val>
                                            <p:strVal val="ppt_w"/>
                                          </p:val>
                                        </p:tav>
                                        <p:tav tm="100000">
                                          <p:val>
                                            <p:fltVal val="0"/>
                                          </p:val>
                                        </p:tav>
                                      </p:tavLst>
                                    </p:anim>
                                    <p:anim calcmode="lin" valueType="num">
                                      <p:cBhvr>
                                        <p:cTn id="29" dur="500"/>
                                        <p:tgtEl>
                                          <p:spTgt spid="21"/>
                                        </p:tgtEl>
                                        <p:attrNameLst>
                                          <p:attrName>ppt_h</p:attrName>
                                        </p:attrNameLst>
                                      </p:cBhvr>
                                      <p:tavLst>
                                        <p:tav tm="0">
                                          <p:val>
                                            <p:strVal val="ppt_h"/>
                                          </p:val>
                                        </p:tav>
                                        <p:tav tm="100000">
                                          <p:val>
                                            <p:strVal val="ppt_h"/>
                                          </p:val>
                                        </p:tav>
                                      </p:tavLst>
                                    </p:anim>
                                    <p:set>
                                      <p:cBhvr>
                                        <p:cTn id="30" dur="1" fill="hold">
                                          <p:stCondLst>
                                            <p:cond delay="499"/>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9" presetClass="emph" presetSubtype="0" nodeType="withEffect">
                                  <p:stCondLst>
                                    <p:cond delay="0"/>
                                  </p:stCondLst>
                                  <p:childTnLst>
                                    <p:set>
                                      <p:cBhvr rctx="PPT">
                                        <p:cTn id="36" dur="indefinite"/>
                                        <p:tgtEl>
                                          <p:spTgt spid="7"/>
                                        </p:tgtEl>
                                        <p:attrNameLst>
                                          <p:attrName>style.opacity</p:attrName>
                                        </p:attrNameLst>
                                      </p:cBhvr>
                                      <p:to>
                                        <p:strVal val="0.85"/>
                                      </p:to>
                                    </p:set>
                                    <p:animEffect filter="image" prLst="opacity: 0.85">
                                      <p:cBhvr rctx="IE">
                                        <p:cTn id="37" dur="indefinite"/>
                                        <p:tgtEl>
                                          <p:spTgt spid="7"/>
                                        </p:tgtEl>
                                      </p:cBhvr>
                                    </p:animEffect>
                                  </p:childTnLst>
                                </p:cTn>
                              </p:par>
                              <p:par>
                                <p:cTn id="38" presetID="56" presetClass="path" presetSubtype="0" accel="50000" decel="50000" fill="hold" nodeType="withEffect">
                                  <p:stCondLst>
                                    <p:cond delay="0"/>
                                  </p:stCondLst>
                                  <p:childTnLst>
                                    <p:animMotion origin="layout" path="M -3.95833E-6 1.48148E-6 L 0.34167 -0.27222 " pathEditMode="relative" rAng="0" ptsTypes="AA">
                                      <p:cBhvr>
                                        <p:cTn id="39" dur="2000" fill="hold"/>
                                        <p:tgtEl>
                                          <p:spTgt spid="7"/>
                                        </p:tgtEl>
                                        <p:attrNameLst>
                                          <p:attrName>ppt_x</p:attrName>
                                          <p:attrName>ppt_y</p:attrName>
                                        </p:attrNameLst>
                                      </p:cBhvr>
                                      <p:rCtr x="17083" y="-13611"/>
                                    </p:animMotion>
                                  </p:childTnLst>
                                </p:cTn>
                              </p:par>
                              <p:par>
                                <p:cTn id="40" presetID="6" presetClass="emph" presetSubtype="0" fill="hold" nodeType="withEffect">
                                  <p:stCondLst>
                                    <p:cond delay="0"/>
                                  </p:stCondLst>
                                  <p:childTnLst>
                                    <p:animScale>
                                      <p:cBhvr>
                                        <p:cTn id="41" dur="2000" fill="hold"/>
                                        <p:tgtEl>
                                          <p:spTgt spid="7"/>
                                        </p:tgtEl>
                                      </p:cBhvr>
                                      <p:by x="30000" y="30000"/>
                                    </p:animScale>
                                  </p:childTnLst>
                                </p:cTn>
                              </p:par>
                            </p:childTnLst>
                          </p:cTn>
                        </p:par>
                        <p:par>
                          <p:cTn id="42" fill="hold">
                            <p:stCondLst>
                              <p:cond delay="2000"/>
                            </p:stCondLst>
                            <p:childTnLst>
                              <p:par>
                                <p:cTn id="43" presetID="53" presetClass="exit" presetSubtype="0" fill="hold" nodeType="afterEffect">
                                  <p:stCondLst>
                                    <p:cond delay="0"/>
                                  </p:stCondLst>
                                  <p:childTnLst>
                                    <p:anim calcmode="lin" valueType="num">
                                      <p:cBhvr>
                                        <p:cTn id="44" dur="2000"/>
                                        <p:tgtEl>
                                          <p:spTgt spid="7"/>
                                        </p:tgtEl>
                                        <p:attrNameLst>
                                          <p:attrName>ppt_w</p:attrName>
                                        </p:attrNameLst>
                                      </p:cBhvr>
                                      <p:tavLst>
                                        <p:tav tm="0">
                                          <p:val>
                                            <p:strVal val="ppt_w"/>
                                          </p:val>
                                        </p:tav>
                                        <p:tav tm="100000">
                                          <p:val>
                                            <p:fltVal val="0"/>
                                          </p:val>
                                        </p:tav>
                                      </p:tavLst>
                                    </p:anim>
                                    <p:anim calcmode="lin" valueType="num">
                                      <p:cBhvr>
                                        <p:cTn id="45" dur="2000"/>
                                        <p:tgtEl>
                                          <p:spTgt spid="7"/>
                                        </p:tgtEl>
                                        <p:attrNameLst>
                                          <p:attrName>ppt_h</p:attrName>
                                        </p:attrNameLst>
                                      </p:cBhvr>
                                      <p:tavLst>
                                        <p:tav tm="0">
                                          <p:val>
                                            <p:strVal val="ppt_h"/>
                                          </p:val>
                                        </p:tav>
                                        <p:tav tm="100000">
                                          <p:val>
                                            <p:fltVal val="0"/>
                                          </p:val>
                                        </p:tav>
                                      </p:tavLst>
                                    </p:anim>
                                    <p:animEffect transition="out" filter="fade">
                                      <p:cBhvr>
                                        <p:cTn id="46" dur="2000"/>
                                        <p:tgtEl>
                                          <p:spTgt spid="7"/>
                                        </p:tgtEl>
                                      </p:cBhvr>
                                    </p:animEffect>
                                    <p:set>
                                      <p:cBhvr>
                                        <p:cTn id="4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allAtOnce" animBg="1"/>
      <p:bldP spid="21" grpId="0" animBg="1"/>
      <p:bldP spid="21" grpId="1" animBg="1"/>
    </p:bld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52010-61CD-41F9-BD10-0F4E0EF4C017}"/>
              </a:ext>
            </a:extLst>
          </p:cNvPr>
          <p:cNvSpPr>
            <a:spLocks noGrp="1"/>
          </p:cNvSpPr>
          <p:nvPr>
            <p:ph type="ctrTitle"/>
          </p:nvPr>
        </p:nvSpPr>
        <p:spPr>
          <a:xfrm>
            <a:off x="1524000" y="493097"/>
            <a:ext cx="9144000" cy="2387600"/>
          </a:xfrm>
        </p:spPr>
        <p:txBody>
          <a:bodyPr/>
          <a:lstStyle/>
          <a:p>
            <a:r>
              <a:rPr lang="en-US" dirty="0">
                <a:latin typeface="Times New Roman" panose="02020603050405020304" pitchFamily="18" charset="0"/>
                <a:cs typeface="Times New Roman" panose="02020603050405020304" pitchFamily="18" charset="0"/>
              </a:rPr>
              <a:t>ACTS</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CHAPTER 12</a:t>
            </a:r>
          </a:p>
        </p:txBody>
      </p:sp>
      <p:sp>
        <p:nvSpPr>
          <p:cNvPr id="3" name="Subtitle 2">
            <a:extLst>
              <a:ext uri="{FF2B5EF4-FFF2-40B4-BE49-F238E27FC236}">
                <a16:creationId xmlns:a16="http://schemas.microsoft.com/office/drawing/2014/main" id="{DF453D77-3564-488D-A0B1-ADF6B7AB343B}"/>
              </a:ext>
            </a:extLst>
          </p:cNvPr>
          <p:cNvSpPr>
            <a:spLocks noGrp="1"/>
          </p:cNvSpPr>
          <p:nvPr>
            <p:ph type="subTitle" idx="1"/>
          </p:nvPr>
        </p:nvSpPr>
        <p:spPr>
          <a:xfrm>
            <a:off x="2294021" y="3602037"/>
            <a:ext cx="7603958" cy="2680775"/>
          </a:xfrm>
        </p:spPr>
        <p:txBody>
          <a:bodyPr>
            <a:noAutofit/>
          </a:bodyPr>
          <a:lstStyle/>
          <a:p>
            <a:r>
              <a:rPr lang="en-US" sz="2800" dirty="0">
                <a:latin typeface="Times New Roman" panose="02020603050405020304" pitchFamily="18" charset="0"/>
                <a:cs typeface="Times New Roman" panose="02020603050405020304" pitchFamily="18" charset="0"/>
              </a:rPr>
              <a:t>The Killing of James</a:t>
            </a:r>
          </a:p>
          <a:p>
            <a:r>
              <a:rPr lang="en-US" sz="2800" dirty="0">
                <a:latin typeface="Times New Roman" panose="02020603050405020304" pitchFamily="18" charset="0"/>
                <a:cs typeface="Times New Roman" panose="02020603050405020304" pitchFamily="18" charset="0"/>
              </a:rPr>
              <a:t>The Arrest of Peter</a:t>
            </a:r>
          </a:p>
          <a:p>
            <a:r>
              <a:rPr lang="en-US" sz="2800" dirty="0">
                <a:latin typeface="Times New Roman" panose="02020603050405020304" pitchFamily="18" charset="0"/>
                <a:cs typeface="Times New Roman" panose="02020603050405020304" pitchFamily="18" charset="0"/>
              </a:rPr>
              <a:t>Peter Released by Divine Intervention</a:t>
            </a:r>
          </a:p>
          <a:p>
            <a:r>
              <a:rPr lang="en-US" sz="2800" dirty="0">
                <a:latin typeface="Times New Roman" panose="02020603050405020304" pitchFamily="18" charset="0"/>
                <a:cs typeface="Times New Roman" panose="02020603050405020304" pitchFamily="18" charset="0"/>
              </a:rPr>
              <a:t>The Death of Herod</a:t>
            </a:r>
          </a:p>
          <a:p>
            <a:r>
              <a:rPr lang="en-US" sz="2800" b="1" u="sng" dirty="0">
                <a:solidFill>
                  <a:srgbClr val="FF0000"/>
                </a:solidFill>
                <a:latin typeface="Times New Roman" panose="02020603050405020304" pitchFamily="18" charset="0"/>
                <a:cs typeface="Times New Roman" panose="02020603050405020304" pitchFamily="18" charset="0"/>
              </a:rPr>
              <a:t>Church Growth And The Return </a:t>
            </a:r>
            <a:r>
              <a:rPr lang="en-US" sz="2800" b="1" u="sng">
                <a:solidFill>
                  <a:srgbClr val="FF0000"/>
                </a:solidFill>
                <a:latin typeface="Times New Roman" panose="02020603050405020304" pitchFamily="18" charset="0"/>
                <a:cs typeface="Times New Roman" panose="02020603050405020304" pitchFamily="18" charset="0"/>
              </a:rPr>
              <a:t>To Antioch</a:t>
            </a:r>
            <a:endParaRPr lang="en-US" sz="2800" b="1" u="sng"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332397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EEBE76-11F0-4620-B03D-827D1E592BF8}"/>
              </a:ext>
            </a:extLst>
          </p:cNvPr>
          <p:cNvSpPr txBox="1"/>
          <p:nvPr/>
        </p:nvSpPr>
        <p:spPr>
          <a:xfrm>
            <a:off x="0" y="0"/>
            <a:ext cx="12192000" cy="6786473"/>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12:1-4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Now about that time Herod the king laid hands on some who belonged to the church in order to 	mistreat them.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  And he had James the brother of John put to death with a sword.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  When he saw that it pleased the Jews, he proceeded to arrest Peter also. Now it was during the 	days of Unleavened Bread.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  When he had seized him, he put him in prison, delivering him to four squads of soldiers to 	guard him, intending after the Passover to bring him out before the people.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Herod (Agrippa I) the King (A.D. 42-44:			</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slides</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Good friends with Caius Caligula who appointed him as did Claudius Caesar, King of 					Galilee,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Peraea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Gaulonitis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Traehonitis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Paneas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Abilene, Judea.</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Apostle James son of Zebedee and brother of John: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Mt 10:2;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8:1</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 Jerusalem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Seeing it pleased the Jews, he arrests Peter during the days of unleavened bread: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Lev 23:5-8; Dt 16:1-8; Mk 14:1, 12; Lk 22:1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(Jerusalem the chosen city for eating Passover)</a:t>
            </a:r>
            <a:endPar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lans to kill Peter and appoints 16 soldiers </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(four squads)</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guard him: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19:23</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ACF6712A-D3A0-443E-8563-7B5E1200E405}"/>
                  </a:ext>
                </a:extLst>
              </p:cNvPr>
              <p:cNvGraphicFramePr>
                <a:graphicFrameLocks noChangeAspect="1"/>
              </p:cNvGraphicFramePr>
              <p:nvPr/>
            </p:nvGraphicFramePr>
            <p:xfrm>
              <a:off x="5856094" y="3263511"/>
              <a:ext cx="485775" cy="273248"/>
            </p:xfrm>
            <a:graphic>
              <a:graphicData uri="http://schemas.microsoft.com/office/powerpoint/2016/slidezoom">
                <pslz:sldZm>
                  <pslz:sldZmObj sldId="4847" cId="4019680785">
                    <pslz:zmPr id="{0DEC3AE4-32D3-4B73-B14E-9DA5B89D0E77}" returnToParent="0" transitionDur="1000">
                      <p166:blipFill xmlns:p166="http://schemas.microsoft.com/office/powerpoint/2016/6/main">
                        <a:blip r:embed="rId3"/>
                        <a:stretch>
                          <a:fillRect/>
                        </a:stretch>
                      </p166:blipFill>
                      <p166:spPr xmlns:p166="http://schemas.microsoft.com/office/powerpoint/2016/6/main">
                        <a:xfrm>
                          <a:off x="0" y="0"/>
                          <a:ext cx="485775" cy="273248"/>
                        </a:xfrm>
                        <a:prstGeom prst="rect">
                          <a:avLst/>
                        </a:prstGeom>
                        <a:ln w="3175">
                          <a:solidFill>
                            <a:prstClr val="ltGray"/>
                          </a:solidFill>
                        </a:ln>
                      </p166:spPr>
                    </pslz:zmPr>
                  </pslz:sldZmObj>
                </pslz:sldZm>
              </a:graphicData>
            </a:graphic>
          </p:graphicFrame>
        </mc:Choice>
        <mc:Fallback xmlns="">
          <p:pic>
            <p:nvPicPr>
              <p:cNvPr id="4" name="Slide Zoom 3">
                <a:extLst>
                  <a:ext uri="{FF2B5EF4-FFF2-40B4-BE49-F238E27FC236}">
                    <a16:creationId xmlns:a16="http://schemas.microsoft.com/office/drawing/2014/main" id="{ACF6712A-D3A0-443E-8563-7B5E1200E405}"/>
                  </a:ext>
                </a:extLst>
              </p:cNvPr>
              <p:cNvPicPr>
                <a:picLocks noGrp="1" noRot="1" noChangeAspect="1" noMove="1" noResize="1" noEditPoints="1" noAdjustHandles="1" noChangeArrowheads="1" noChangeShapeType="1"/>
              </p:cNvPicPr>
              <p:nvPr/>
            </p:nvPicPr>
            <p:blipFill>
              <a:blip r:embed="rId4"/>
              <a:stretch>
                <a:fillRect/>
              </a:stretch>
            </p:blipFill>
            <p:spPr>
              <a:xfrm>
                <a:off x="5856094" y="3263511"/>
                <a:ext cx="485775" cy="273248"/>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99B5138C-86FB-4398-BC7E-1B8DB9153466}"/>
                  </a:ext>
                </a:extLst>
              </p:cNvPr>
              <p:cNvGraphicFramePr>
                <a:graphicFrameLocks noChangeAspect="1"/>
              </p:cNvGraphicFramePr>
              <p:nvPr/>
            </p:nvGraphicFramePr>
            <p:xfrm>
              <a:off x="11219396" y="5379153"/>
              <a:ext cx="612099" cy="344306"/>
            </p:xfrm>
            <a:graphic>
              <a:graphicData uri="http://schemas.microsoft.com/office/powerpoint/2016/slidezoom">
                <pslz:sldZm>
                  <pslz:sldZmObj sldId="4852" cId="1521972476">
                    <pslz:zmPr id="{C4218513-26E6-4C21-B7BD-D49F052645AC}" returnToParent="0" transitionDur="1000">
                      <p166:blipFill xmlns:p166="http://schemas.microsoft.com/office/powerpoint/2016/6/main">
                        <a:blip r:embed="rId5"/>
                        <a:stretch>
                          <a:fillRect/>
                        </a:stretch>
                      </p166:blipFill>
                      <p166:spPr xmlns:p166="http://schemas.microsoft.com/office/powerpoint/2016/6/main">
                        <a:xfrm>
                          <a:off x="0" y="0"/>
                          <a:ext cx="612099" cy="344306"/>
                        </a:xfrm>
                        <a:prstGeom prst="rect">
                          <a:avLst/>
                        </a:prstGeom>
                        <a:ln w="3175">
                          <a:solidFill>
                            <a:prstClr val="ltGray"/>
                          </a:solidFill>
                        </a:ln>
                      </p166:spPr>
                    </pslz:zmPr>
                  </pslz:sldZmObj>
                </pslz:sldZm>
              </a:graphicData>
            </a:graphic>
          </p:graphicFrame>
        </mc:Choice>
        <mc:Fallback xmlns="">
          <p:pic>
            <p:nvPicPr>
              <p:cNvPr id="5" name="Slide Zoom 4">
                <a:extLst>
                  <a:ext uri="{FF2B5EF4-FFF2-40B4-BE49-F238E27FC236}">
                    <a16:creationId xmlns:a16="http://schemas.microsoft.com/office/drawing/2014/main" id="{99B5138C-86FB-4398-BC7E-1B8DB9153466}"/>
                  </a:ext>
                </a:extLst>
              </p:cNvPr>
              <p:cNvPicPr>
                <a:picLocks noGrp="1" noRot="1" noChangeAspect="1" noMove="1" noResize="1" noEditPoints="1" noAdjustHandles="1" noChangeArrowheads="1" noChangeShapeType="1"/>
              </p:cNvPicPr>
              <p:nvPr/>
            </p:nvPicPr>
            <p:blipFill>
              <a:blip r:embed="rId6"/>
              <a:stretch>
                <a:fillRect/>
              </a:stretch>
            </p:blipFill>
            <p:spPr>
              <a:xfrm>
                <a:off x="11219396" y="5379153"/>
                <a:ext cx="612099" cy="34430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81A5A166-F197-4E5D-ADD6-866E0C711405}"/>
                  </a:ext>
                </a:extLst>
              </p:cNvPr>
              <p:cNvGraphicFramePr>
                <a:graphicFrameLocks noChangeAspect="1"/>
              </p:cNvGraphicFramePr>
              <p:nvPr/>
            </p:nvGraphicFramePr>
            <p:xfrm>
              <a:off x="11220057" y="6245828"/>
              <a:ext cx="890914" cy="501139"/>
            </p:xfrm>
            <a:graphic>
              <a:graphicData uri="http://schemas.microsoft.com/office/powerpoint/2016/slidezoom">
                <pslz:sldZm>
                  <pslz:sldZmObj sldId="4853" cId="4031989709">
                    <pslz:zmPr id="{8516B070-113E-4F45-A769-73DCE3598547}" returnToParent="0" transitionDur="1000">
                      <p166:blipFill xmlns:p166="http://schemas.microsoft.com/office/powerpoint/2016/6/main">
                        <a:blip r:embed="rId7"/>
                        <a:stretch>
                          <a:fillRect/>
                        </a:stretch>
                      </p166:blipFill>
                      <p166:spPr xmlns:p166="http://schemas.microsoft.com/office/powerpoint/2016/6/main">
                        <a:xfrm>
                          <a:off x="0" y="0"/>
                          <a:ext cx="890914" cy="501139"/>
                        </a:xfrm>
                        <a:prstGeom prst="rect">
                          <a:avLst/>
                        </a:prstGeom>
                        <a:ln w="3175">
                          <a:solidFill>
                            <a:prstClr val="ltGray"/>
                          </a:solidFill>
                        </a:ln>
                      </p166:spPr>
                    </pslz:zmPr>
                  </pslz:sldZmObj>
                </pslz:sldZm>
              </a:graphicData>
            </a:graphic>
          </p:graphicFrame>
        </mc:Choice>
        <mc:Fallback xmlns="">
          <p:pic>
            <p:nvPicPr>
              <p:cNvPr id="7" name="Slide Zoom 6">
                <a:extLst>
                  <a:ext uri="{FF2B5EF4-FFF2-40B4-BE49-F238E27FC236}">
                    <a16:creationId xmlns:a16="http://schemas.microsoft.com/office/drawing/2014/main" id="{81A5A166-F197-4E5D-ADD6-866E0C711405}"/>
                  </a:ext>
                </a:extLst>
              </p:cNvPr>
              <p:cNvPicPr>
                <a:picLocks noGrp="1" noRot="1" noChangeAspect="1" noMove="1" noResize="1" noEditPoints="1" noAdjustHandles="1" noChangeArrowheads="1" noChangeShapeType="1"/>
              </p:cNvPicPr>
              <p:nvPr/>
            </p:nvPicPr>
            <p:blipFill>
              <a:blip r:embed="rId8"/>
              <a:stretch>
                <a:fillRect/>
              </a:stretch>
            </p:blipFill>
            <p:spPr>
              <a:xfrm>
                <a:off x="11220057" y="6245828"/>
                <a:ext cx="890914" cy="501139"/>
              </a:xfrm>
              <a:prstGeom prst="rect">
                <a:avLst/>
              </a:prstGeom>
              <a:ln w="3175">
                <a:solidFill>
                  <a:prstClr val="ltGray"/>
                </a:solidFill>
              </a:ln>
            </p:spPr>
          </p:pic>
        </mc:Fallback>
      </mc:AlternateContent>
      <p:sp>
        <p:nvSpPr>
          <p:cNvPr id="3" name="TextBox 2">
            <a:extLst>
              <a:ext uri="{FF2B5EF4-FFF2-40B4-BE49-F238E27FC236}">
                <a16:creationId xmlns:a16="http://schemas.microsoft.com/office/drawing/2014/main" id="{293DC1D0-2664-4F88-AB96-A462D9616445}"/>
              </a:ext>
            </a:extLst>
          </p:cNvPr>
          <p:cNvSpPr txBox="1"/>
          <p:nvPr/>
        </p:nvSpPr>
        <p:spPr>
          <a:xfrm>
            <a:off x="0" y="5123544"/>
            <a:ext cx="12192000" cy="1200329"/>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Matthew 10:2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Now the names of the twelve apostles are these: The first, Simon, who is called Peter, and 	Andrew his brother; and James the son of Zebedee, and John his brother; </a:t>
            </a:r>
          </a:p>
        </p:txBody>
      </p:sp>
      <p:sp>
        <p:nvSpPr>
          <p:cNvPr id="9" name="TextBox 8">
            <a:extLst>
              <a:ext uri="{FF2B5EF4-FFF2-40B4-BE49-F238E27FC236}">
                <a16:creationId xmlns:a16="http://schemas.microsoft.com/office/drawing/2014/main" id="{229336F6-7B1F-48A0-892C-EC138D868526}"/>
              </a:ext>
            </a:extLst>
          </p:cNvPr>
          <p:cNvSpPr txBox="1"/>
          <p:nvPr/>
        </p:nvSpPr>
        <p:spPr>
          <a:xfrm>
            <a:off x="0" y="-16705"/>
            <a:ext cx="12192000" cy="5355312"/>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6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6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Mark 14:1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Now the Passover and Unleavened Bread were two days away; and the chief priests and the 	scribes were seeking how to seize Him by stealth and kill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Him;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Mark 14:12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On the first day of Unleavened Bread, when the Passover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lamb</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was being sacrificed, His 	disciples *said to Him, "Where do You want us to go and prepare for You to eat the Passover?" </a:t>
            </a:r>
          </a:p>
          <a:p>
            <a:pPr marL="0" marR="0" lvl="0" indent="0" algn="l" defTabSz="274320" rtl="0" eaLnBrk="1" fontAlgn="auto" latinLnBrk="0" hangingPunct="1">
              <a:lnSpc>
                <a:spcPct val="100000"/>
              </a:lnSpc>
              <a:spcBef>
                <a:spcPts val="6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6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6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EBD568F0-8471-4CF8-B2F5-F0CBEADD5FC6}"/>
              </a:ext>
            </a:extLst>
          </p:cNvPr>
          <p:cNvSpPr txBox="1"/>
          <p:nvPr/>
        </p:nvSpPr>
        <p:spPr>
          <a:xfrm>
            <a:off x="0" y="6006711"/>
            <a:ext cx="12192000" cy="830997"/>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Luke 22:1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Now the Feast of Unleavened Bread, which is called the Passover, was approaching. </a:t>
            </a:r>
          </a:p>
        </p:txBody>
      </p:sp>
      <p:sp>
        <p:nvSpPr>
          <p:cNvPr id="12" name="TextBox 11">
            <a:extLst>
              <a:ext uri="{FF2B5EF4-FFF2-40B4-BE49-F238E27FC236}">
                <a16:creationId xmlns:a16="http://schemas.microsoft.com/office/drawing/2014/main" id="{435331EC-F6EA-43B0-9F23-AA4F0A9DFF0C}"/>
              </a:ext>
            </a:extLst>
          </p:cNvPr>
          <p:cNvSpPr txBox="1"/>
          <p:nvPr/>
        </p:nvSpPr>
        <p:spPr>
          <a:xfrm>
            <a:off x="0" y="5123544"/>
            <a:ext cx="12192000" cy="1569660"/>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8:1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Saul was in hearty agreement with putting him to death. And on that day a great persecution 	began against the </a:t>
            </a:r>
            <a:r>
              <a:rPr kumimoji="0" lang="en-US" sz="24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church in Jerusalem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they were all scattered throughout the regions of 	Judea and Samaria, </a:t>
            </a:r>
            <a:r>
              <a:rPr kumimoji="0" lang="en-US" sz="24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except the apostles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8" name="TextBox 7">
            <a:extLst>
              <a:ext uri="{FF2B5EF4-FFF2-40B4-BE49-F238E27FC236}">
                <a16:creationId xmlns:a16="http://schemas.microsoft.com/office/drawing/2014/main" id="{19441C3E-2896-4BED-8A78-8A7DDB35F7A1}"/>
              </a:ext>
            </a:extLst>
          </p:cNvPr>
          <p:cNvSpPr txBox="1"/>
          <p:nvPr/>
        </p:nvSpPr>
        <p:spPr>
          <a:xfrm>
            <a:off x="0" y="0"/>
            <a:ext cx="12192000" cy="5262979"/>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Deuteronomy 16:3-8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"You shall not eat leavened bread with it; seven days you shall eat with it unleavened bread, the 	bread of affliction (for you came out of the land of Egypt in haste), so that you may remember 	all the days of your life the day when you came out of the land of Egypt.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seven days no leaven shall be seen with you in all your territory, and none of the flesh 	which you sacrifice on the evening of the first day shall remain overnight until morning.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"You are not allowed to sacrifice the Passover in any of your towns which the </a:t>
            </a:r>
            <a:r>
              <a:rPr kumimoji="0" lang="en-US" sz="24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your God 	is giving you;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a:t>
            </a:r>
            <a:r>
              <a:rPr kumimoji="0" lang="en-US" sz="24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the place where the </a:t>
            </a:r>
            <a:r>
              <a:rPr kumimoji="0" lang="en-US" sz="2400" b="1" i="0" u="sng"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4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your God chooses to establish His name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you shall 	sacrifice the Passover in the evening at sunset, at the time that you came out of Egypt.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"You shall cook and eat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 the place which the </a:t>
            </a:r>
            <a:r>
              <a:rPr kumimoji="0" lang="en-US" sz="24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your God chooses. In the morning you 	are to return to your tents.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"Six days you shall eat unleavened bread, and on the seventh day there shall be a solemn 	assembly to the </a:t>
            </a:r>
            <a:r>
              <a:rPr kumimoji="0" lang="en-US" sz="24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your God; you shall do no work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on it.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6" name="TextBox 5">
            <a:extLst>
              <a:ext uri="{FF2B5EF4-FFF2-40B4-BE49-F238E27FC236}">
                <a16:creationId xmlns:a16="http://schemas.microsoft.com/office/drawing/2014/main" id="{E84DC615-B194-4A2C-BDD8-FE38B5BC2858}"/>
              </a:ext>
            </a:extLst>
          </p:cNvPr>
          <p:cNvSpPr txBox="1"/>
          <p:nvPr/>
        </p:nvSpPr>
        <p:spPr>
          <a:xfrm>
            <a:off x="0" y="-14516"/>
            <a:ext cx="12192000" cy="5278368"/>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6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6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Leviticus 23:5-8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 the first month, on the fourteenth day of the month at twilight is the </a:t>
            </a:r>
            <a:r>
              <a:rPr kumimoji="0" lang="en-US" sz="24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Passover.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'Then on the fifteenth day of the same month there is the Feast of Unleavened Bread to the 	</a:t>
            </a:r>
            <a:r>
              <a:rPr kumimoji="0" lang="en-US" sz="24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seven days you shall eat unleavened bread.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'On the first day you shall have a holy convocation; you shall not do any laborious work.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for seven days you shall present an offering by fire to the </a:t>
            </a:r>
            <a:r>
              <a:rPr kumimoji="0" lang="en-US" sz="24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On the seventh day is a 	holy convocation; you shall not do any laborious work.’” </a:t>
            </a:r>
          </a:p>
          <a:p>
            <a:pPr marL="0" marR="0" lvl="0" indent="0" algn="l" defTabSz="274320" rtl="0" eaLnBrk="1" fontAlgn="auto" latinLnBrk="0" hangingPunct="1">
              <a:lnSpc>
                <a:spcPct val="100000"/>
              </a:lnSpc>
              <a:spcBef>
                <a:spcPts val="6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6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97C9304-0505-4C54-B4B4-15FBEEB1C407}"/>
              </a:ext>
            </a:extLst>
          </p:cNvPr>
          <p:cNvSpPr txBox="1"/>
          <p:nvPr/>
        </p:nvSpPr>
        <p:spPr>
          <a:xfrm>
            <a:off x="0" y="4687824"/>
            <a:ext cx="12192000" cy="1569660"/>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John 19:23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Then the soldiers, when they had crucified Jesus, took His outer garments and made four parts, 	a part to every soldier and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also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tunic; now the tunic was seamless, woven in one piece.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6997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grpId="1" nodeType="clickEffect">
                                  <p:stCondLst>
                                    <p:cond delay="0"/>
                                  </p:stCondLst>
                                  <p:childTnLst>
                                    <p:anim calcmode="lin" valueType="num">
                                      <p:cBhvr>
                                        <p:cTn id="27" dur="500"/>
                                        <p:tgtEl>
                                          <p:spTgt spid="3"/>
                                        </p:tgtEl>
                                        <p:attrNameLst>
                                          <p:attrName>ppt_w</p:attrName>
                                        </p:attrNameLst>
                                      </p:cBhvr>
                                      <p:tavLst>
                                        <p:tav tm="0">
                                          <p:val>
                                            <p:strVal val="ppt_w"/>
                                          </p:val>
                                        </p:tav>
                                        <p:tav tm="100000">
                                          <p:val>
                                            <p:fltVal val="0"/>
                                          </p:val>
                                        </p:tav>
                                      </p:tavLst>
                                    </p:anim>
                                    <p:anim calcmode="lin" valueType="num">
                                      <p:cBhvr>
                                        <p:cTn id="28" dur="500"/>
                                        <p:tgtEl>
                                          <p:spTgt spid="3"/>
                                        </p:tgtEl>
                                        <p:attrNameLst>
                                          <p:attrName>ppt_h</p:attrName>
                                        </p:attrNameLst>
                                      </p:cBhvr>
                                      <p:tavLst>
                                        <p:tav tm="0">
                                          <p:val>
                                            <p:strVal val="ppt_h"/>
                                          </p:val>
                                        </p:tav>
                                        <p:tav tm="100000">
                                          <p:val>
                                            <p:fltVal val="0"/>
                                          </p:val>
                                        </p:tav>
                                      </p:tavLst>
                                    </p:anim>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grpId="1" nodeType="clickEffect">
                                  <p:stCondLst>
                                    <p:cond delay="0"/>
                                  </p:stCondLst>
                                  <p:childTnLst>
                                    <p:anim calcmode="lin" valueType="num">
                                      <p:cBhvr>
                                        <p:cTn id="41" dur="500"/>
                                        <p:tgtEl>
                                          <p:spTgt spid="12"/>
                                        </p:tgtEl>
                                        <p:attrNameLst>
                                          <p:attrName>ppt_w</p:attrName>
                                        </p:attrNameLst>
                                      </p:cBhvr>
                                      <p:tavLst>
                                        <p:tav tm="0">
                                          <p:val>
                                            <p:strVal val="ppt_w"/>
                                          </p:val>
                                        </p:tav>
                                        <p:tav tm="100000">
                                          <p:val>
                                            <p:fltVal val="0"/>
                                          </p:val>
                                        </p:tav>
                                      </p:tavLst>
                                    </p:anim>
                                    <p:anim calcmode="lin" valueType="num">
                                      <p:cBhvr>
                                        <p:cTn id="42" dur="500"/>
                                        <p:tgtEl>
                                          <p:spTgt spid="12"/>
                                        </p:tgtEl>
                                        <p:attrNameLst>
                                          <p:attrName>ppt_h</p:attrName>
                                        </p:attrNameLst>
                                      </p:cBhvr>
                                      <p:tavLst>
                                        <p:tav tm="0">
                                          <p:val>
                                            <p:strVal val="ppt_h"/>
                                          </p:val>
                                        </p:tav>
                                        <p:tav tm="100000">
                                          <p:val>
                                            <p:fltVal val="0"/>
                                          </p:val>
                                        </p:tav>
                                      </p:tavLst>
                                    </p:anim>
                                    <p:animEffect transition="out" filter="fade">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
                                            <p:txEl>
                                              <p:pRg st="4" end="4"/>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p:cTn id="55" dur="500" fill="hold"/>
                                        <p:tgtEl>
                                          <p:spTgt spid="6"/>
                                        </p:tgtEl>
                                        <p:attrNameLst>
                                          <p:attrName>ppt_w</p:attrName>
                                        </p:attrNameLst>
                                      </p:cBhvr>
                                      <p:tavLst>
                                        <p:tav tm="0">
                                          <p:val>
                                            <p:fltVal val="0"/>
                                          </p:val>
                                        </p:tav>
                                        <p:tav tm="100000">
                                          <p:val>
                                            <p:strVal val="#ppt_w"/>
                                          </p:val>
                                        </p:tav>
                                      </p:tavLst>
                                    </p:anim>
                                    <p:anim calcmode="lin" valueType="num">
                                      <p:cBhvr>
                                        <p:cTn id="56" dur="500" fill="hold"/>
                                        <p:tgtEl>
                                          <p:spTgt spid="6"/>
                                        </p:tgtEl>
                                        <p:attrNameLst>
                                          <p:attrName>ppt_h</p:attrName>
                                        </p:attrNameLst>
                                      </p:cBhvr>
                                      <p:tavLst>
                                        <p:tav tm="0">
                                          <p:val>
                                            <p:fltVal val="0"/>
                                          </p:val>
                                        </p:tav>
                                        <p:tav tm="100000">
                                          <p:val>
                                            <p:strVal val="#ppt_h"/>
                                          </p:val>
                                        </p:tav>
                                      </p:tavLst>
                                    </p:anim>
                                    <p:animEffect transition="in" filter="fade">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xit" presetSubtype="32" fill="hold" grpId="1" nodeType="clickEffect">
                                  <p:stCondLst>
                                    <p:cond delay="0"/>
                                  </p:stCondLst>
                                  <p:childTnLst>
                                    <p:anim calcmode="lin" valueType="num">
                                      <p:cBhvr>
                                        <p:cTn id="61" dur="500"/>
                                        <p:tgtEl>
                                          <p:spTgt spid="6"/>
                                        </p:tgtEl>
                                        <p:attrNameLst>
                                          <p:attrName>ppt_w</p:attrName>
                                        </p:attrNameLst>
                                      </p:cBhvr>
                                      <p:tavLst>
                                        <p:tav tm="0">
                                          <p:val>
                                            <p:strVal val="ppt_w"/>
                                          </p:val>
                                        </p:tav>
                                        <p:tav tm="100000">
                                          <p:val>
                                            <p:fltVal val="0"/>
                                          </p:val>
                                        </p:tav>
                                      </p:tavLst>
                                    </p:anim>
                                    <p:anim calcmode="lin" valueType="num">
                                      <p:cBhvr>
                                        <p:cTn id="62" dur="500"/>
                                        <p:tgtEl>
                                          <p:spTgt spid="6"/>
                                        </p:tgtEl>
                                        <p:attrNameLst>
                                          <p:attrName>ppt_h</p:attrName>
                                        </p:attrNameLst>
                                      </p:cBhvr>
                                      <p:tavLst>
                                        <p:tav tm="0">
                                          <p:val>
                                            <p:strVal val="ppt_h"/>
                                          </p:val>
                                        </p:tav>
                                        <p:tav tm="100000">
                                          <p:val>
                                            <p:fltVal val="0"/>
                                          </p:val>
                                        </p:tav>
                                      </p:tavLst>
                                    </p:anim>
                                    <p:animEffect transition="out" filter="fade">
                                      <p:cBhvr>
                                        <p:cTn id="63" dur="500"/>
                                        <p:tgtEl>
                                          <p:spTgt spid="6"/>
                                        </p:tgtEl>
                                      </p:cBhvr>
                                    </p:animEffect>
                                    <p:set>
                                      <p:cBhvr>
                                        <p:cTn id="64" dur="1" fill="hold">
                                          <p:stCondLst>
                                            <p:cond delay="499"/>
                                          </p:stCondLst>
                                        </p:cTn>
                                        <p:tgtEl>
                                          <p:spTgt spid="6"/>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anim calcmode="lin" valueType="num">
                                      <p:cBhvr>
                                        <p:cTn id="69" dur="500" fill="hold"/>
                                        <p:tgtEl>
                                          <p:spTgt spid="8"/>
                                        </p:tgtEl>
                                        <p:attrNameLst>
                                          <p:attrName>ppt_w</p:attrName>
                                        </p:attrNameLst>
                                      </p:cBhvr>
                                      <p:tavLst>
                                        <p:tav tm="0">
                                          <p:val>
                                            <p:fltVal val="0"/>
                                          </p:val>
                                        </p:tav>
                                        <p:tav tm="100000">
                                          <p:val>
                                            <p:strVal val="#ppt_w"/>
                                          </p:val>
                                        </p:tav>
                                      </p:tavLst>
                                    </p:anim>
                                    <p:anim calcmode="lin" valueType="num">
                                      <p:cBhvr>
                                        <p:cTn id="70" dur="500" fill="hold"/>
                                        <p:tgtEl>
                                          <p:spTgt spid="8"/>
                                        </p:tgtEl>
                                        <p:attrNameLst>
                                          <p:attrName>ppt_h</p:attrName>
                                        </p:attrNameLst>
                                      </p:cBhvr>
                                      <p:tavLst>
                                        <p:tav tm="0">
                                          <p:val>
                                            <p:fltVal val="0"/>
                                          </p:val>
                                        </p:tav>
                                        <p:tav tm="100000">
                                          <p:val>
                                            <p:strVal val="#ppt_h"/>
                                          </p:val>
                                        </p:tav>
                                      </p:tavLst>
                                    </p:anim>
                                    <p:animEffect transition="in" filter="fade">
                                      <p:cBhvr>
                                        <p:cTn id="71" dur="500"/>
                                        <p:tgtEl>
                                          <p:spTgt spid="8"/>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xit" presetSubtype="32" fill="hold" grpId="1" nodeType="clickEffect">
                                  <p:stCondLst>
                                    <p:cond delay="0"/>
                                  </p:stCondLst>
                                  <p:childTnLst>
                                    <p:anim calcmode="lin" valueType="num">
                                      <p:cBhvr>
                                        <p:cTn id="75" dur="500"/>
                                        <p:tgtEl>
                                          <p:spTgt spid="8"/>
                                        </p:tgtEl>
                                        <p:attrNameLst>
                                          <p:attrName>ppt_w</p:attrName>
                                        </p:attrNameLst>
                                      </p:cBhvr>
                                      <p:tavLst>
                                        <p:tav tm="0">
                                          <p:val>
                                            <p:strVal val="ppt_w"/>
                                          </p:val>
                                        </p:tav>
                                        <p:tav tm="100000">
                                          <p:val>
                                            <p:fltVal val="0"/>
                                          </p:val>
                                        </p:tav>
                                      </p:tavLst>
                                    </p:anim>
                                    <p:anim calcmode="lin" valueType="num">
                                      <p:cBhvr>
                                        <p:cTn id="76" dur="500"/>
                                        <p:tgtEl>
                                          <p:spTgt spid="8"/>
                                        </p:tgtEl>
                                        <p:attrNameLst>
                                          <p:attrName>ppt_h</p:attrName>
                                        </p:attrNameLst>
                                      </p:cBhvr>
                                      <p:tavLst>
                                        <p:tav tm="0">
                                          <p:val>
                                            <p:strVal val="ppt_h"/>
                                          </p:val>
                                        </p:tav>
                                        <p:tav tm="100000">
                                          <p:val>
                                            <p:fltVal val="0"/>
                                          </p:val>
                                        </p:tav>
                                      </p:tavLst>
                                    </p:anim>
                                    <p:animEffect transition="out" filter="fade">
                                      <p:cBhvr>
                                        <p:cTn id="77" dur="500"/>
                                        <p:tgtEl>
                                          <p:spTgt spid="8"/>
                                        </p:tgtEl>
                                      </p:cBhvr>
                                    </p:animEffect>
                                    <p:set>
                                      <p:cBhvr>
                                        <p:cTn id="78" dur="1" fill="hold">
                                          <p:stCondLst>
                                            <p:cond delay="499"/>
                                          </p:stCondLst>
                                        </p:cTn>
                                        <p:tgtEl>
                                          <p:spTgt spid="8"/>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9"/>
                                        </p:tgtEl>
                                        <p:attrNameLst>
                                          <p:attrName>style.visibility</p:attrName>
                                        </p:attrNameLst>
                                      </p:cBhvr>
                                      <p:to>
                                        <p:strVal val="visible"/>
                                      </p:to>
                                    </p:set>
                                    <p:anim calcmode="lin" valueType="num">
                                      <p:cBhvr>
                                        <p:cTn id="83" dur="500" fill="hold"/>
                                        <p:tgtEl>
                                          <p:spTgt spid="9"/>
                                        </p:tgtEl>
                                        <p:attrNameLst>
                                          <p:attrName>ppt_w</p:attrName>
                                        </p:attrNameLst>
                                      </p:cBhvr>
                                      <p:tavLst>
                                        <p:tav tm="0">
                                          <p:val>
                                            <p:fltVal val="0"/>
                                          </p:val>
                                        </p:tav>
                                        <p:tav tm="100000">
                                          <p:val>
                                            <p:strVal val="#ppt_w"/>
                                          </p:val>
                                        </p:tav>
                                      </p:tavLst>
                                    </p:anim>
                                    <p:anim calcmode="lin" valueType="num">
                                      <p:cBhvr>
                                        <p:cTn id="84" dur="500" fill="hold"/>
                                        <p:tgtEl>
                                          <p:spTgt spid="9"/>
                                        </p:tgtEl>
                                        <p:attrNameLst>
                                          <p:attrName>ppt_h</p:attrName>
                                        </p:attrNameLst>
                                      </p:cBhvr>
                                      <p:tavLst>
                                        <p:tav tm="0">
                                          <p:val>
                                            <p:fltVal val="0"/>
                                          </p:val>
                                        </p:tav>
                                        <p:tav tm="100000">
                                          <p:val>
                                            <p:strVal val="#ppt_h"/>
                                          </p:val>
                                        </p:tav>
                                      </p:tavLst>
                                    </p:anim>
                                    <p:animEffect transition="in" filter="fade">
                                      <p:cBhvr>
                                        <p:cTn id="85" dur="500"/>
                                        <p:tgtEl>
                                          <p:spTgt spid="9"/>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xit" presetSubtype="32" fill="hold" grpId="1" nodeType="clickEffect">
                                  <p:stCondLst>
                                    <p:cond delay="0"/>
                                  </p:stCondLst>
                                  <p:childTnLst>
                                    <p:anim calcmode="lin" valueType="num">
                                      <p:cBhvr>
                                        <p:cTn id="89" dur="500"/>
                                        <p:tgtEl>
                                          <p:spTgt spid="9"/>
                                        </p:tgtEl>
                                        <p:attrNameLst>
                                          <p:attrName>ppt_w</p:attrName>
                                        </p:attrNameLst>
                                      </p:cBhvr>
                                      <p:tavLst>
                                        <p:tav tm="0">
                                          <p:val>
                                            <p:strVal val="ppt_w"/>
                                          </p:val>
                                        </p:tav>
                                        <p:tav tm="100000">
                                          <p:val>
                                            <p:fltVal val="0"/>
                                          </p:val>
                                        </p:tav>
                                      </p:tavLst>
                                    </p:anim>
                                    <p:anim calcmode="lin" valueType="num">
                                      <p:cBhvr>
                                        <p:cTn id="90" dur="500"/>
                                        <p:tgtEl>
                                          <p:spTgt spid="9"/>
                                        </p:tgtEl>
                                        <p:attrNameLst>
                                          <p:attrName>ppt_h</p:attrName>
                                        </p:attrNameLst>
                                      </p:cBhvr>
                                      <p:tavLst>
                                        <p:tav tm="0">
                                          <p:val>
                                            <p:strVal val="ppt_h"/>
                                          </p:val>
                                        </p:tav>
                                        <p:tav tm="100000">
                                          <p:val>
                                            <p:fltVal val="0"/>
                                          </p:val>
                                        </p:tav>
                                      </p:tavLst>
                                    </p:anim>
                                    <p:animEffect transition="out" filter="fade">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10"/>
                                        </p:tgtEl>
                                        <p:attrNameLst>
                                          <p:attrName>style.visibility</p:attrName>
                                        </p:attrNameLst>
                                      </p:cBhvr>
                                      <p:to>
                                        <p:strVal val="visible"/>
                                      </p:to>
                                    </p:set>
                                    <p:anim calcmode="lin" valueType="num">
                                      <p:cBhvr>
                                        <p:cTn id="97" dur="500" fill="hold"/>
                                        <p:tgtEl>
                                          <p:spTgt spid="10"/>
                                        </p:tgtEl>
                                        <p:attrNameLst>
                                          <p:attrName>ppt_w</p:attrName>
                                        </p:attrNameLst>
                                      </p:cBhvr>
                                      <p:tavLst>
                                        <p:tav tm="0">
                                          <p:val>
                                            <p:fltVal val="0"/>
                                          </p:val>
                                        </p:tav>
                                        <p:tav tm="100000">
                                          <p:val>
                                            <p:strVal val="#ppt_w"/>
                                          </p:val>
                                        </p:tav>
                                      </p:tavLst>
                                    </p:anim>
                                    <p:anim calcmode="lin" valueType="num">
                                      <p:cBhvr>
                                        <p:cTn id="98" dur="500" fill="hold"/>
                                        <p:tgtEl>
                                          <p:spTgt spid="10"/>
                                        </p:tgtEl>
                                        <p:attrNameLst>
                                          <p:attrName>ppt_h</p:attrName>
                                        </p:attrNameLst>
                                      </p:cBhvr>
                                      <p:tavLst>
                                        <p:tav tm="0">
                                          <p:val>
                                            <p:fltVal val="0"/>
                                          </p:val>
                                        </p:tav>
                                        <p:tav tm="100000">
                                          <p:val>
                                            <p:strVal val="#ppt_h"/>
                                          </p:val>
                                        </p:tav>
                                      </p:tavLst>
                                    </p:anim>
                                    <p:animEffect transition="in" filter="fade">
                                      <p:cBhvr>
                                        <p:cTn id="99" dur="500"/>
                                        <p:tgtEl>
                                          <p:spTgt spid="10"/>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xit" presetSubtype="32" fill="hold" grpId="1" nodeType="clickEffect">
                                  <p:stCondLst>
                                    <p:cond delay="0"/>
                                  </p:stCondLst>
                                  <p:childTnLst>
                                    <p:anim calcmode="lin" valueType="num">
                                      <p:cBhvr>
                                        <p:cTn id="103" dur="500"/>
                                        <p:tgtEl>
                                          <p:spTgt spid="10"/>
                                        </p:tgtEl>
                                        <p:attrNameLst>
                                          <p:attrName>ppt_w</p:attrName>
                                        </p:attrNameLst>
                                      </p:cBhvr>
                                      <p:tavLst>
                                        <p:tav tm="0">
                                          <p:val>
                                            <p:strVal val="ppt_w"/>
                                          </p:val>
                                        </p:tav>
                                        <p:tav tm="100000">
                                          <p:val>
                                            <p:fltVal val="0"/>
                                          </p:val>
                                        </p:tav>
                                      </p:tavLst>
                                    </p:anim>
                                    <p:anim calcmode="lin" valueType="num">
                                      <p:cBhvr>
                                        <p:cTn id="104" dur="500"/>
                                        <p:tgtEl>
                                          <p:spTgt spid="10"/>
                                        </p:tgtEl>
                                        <p:attrNameLst>
                                          <p:attrName>ppt_h</p:attrName>
                                        </p:attrNameLst>
                                      </p:cBhvr>
                                      <p:tavLst>
                                        <p:tav tm="0">
                                          <p:val>
                                            <p:strVal val="ppt_h"/>
                                          </p:val>
                                        </p:tav>
                                        <p:tav tm="100000">
                                          <p:val>
                                            <p:fltVal val="0"/>
                                          </p:val>
                                        </p:tav>
                                      </p:tavLst>
                                    </p:anim>
                                    <p:animEffect transition="out" filter="fade">
                                      <p:cBhvr>
                                        <p:cTn id="105" dur="500"/>
                                        <p:tgtEl>
                                          <p:spTgt spid="10"/>
                                        </p:tgtEl>
                                      </p:cBhvr>
                                    </p:animEffect>
                                    <p:set>
                                      <p:cBhvr>
                                        <p:cTn id="106" dur="1" fill="hold">
                                          <p:stCondLst>
                                            <p:cond delay="499"/>
                                          </p:stCondLst>
                                        </p:cTn>
                                        <p:tgtEl>
                                          <p:spTgt spid="10"/>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
                                            <p:txEl>
                                              <p:pRg st="5" end="5"/>
                                            </p:txEl>
                                          </p:spTgt>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7"/>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grpId="0" nodeType="clickEffect">
                                  <p:stCondLst>
                                    <p:cond delay="0"/>
                                  </p:stCondLst>
                                  <p:childTnLst>
                                    <p:set>
                                      <p:cBhvr>
                                        <p:cTn id="116" dur="1" fill="hold">
                                          <p:stCondLst>
                                            <p:cond delay="0"/>
                                          </p:stCondLst>
                                        </p:cTn>
                                        <p:tgtEl>
                                          <p:spTgt spid="11"/>
                                        </p:tgtEl>
                                        <p:attrNameLst>
                                          <p:attrName>style.visibility</p:attrName>
                                        </p:attrNameLst>
                                      </p:cBhvr>
                                      <p:to>
                                        <p:strVal val="visible"/>
                                      </p:to>
                                    </p:set>
                                    <p:anim calcmode="lin" valueType="num">
                                      <p:cBhvr>
                                        <p:cTn id="117" dur="500" fill="hold"/>
                                        <p:tgtEl>
                                          <p:spTgt spid="11"/>
                                        </p:tgtEl>
                                        <p:attrNameLst>
                                          <p:attrName>ppt_w</p:attrName>
                                        </p:attrNameLst>
                                      </p:cBhvr>
                                      <p:tavLst>
                                        <p:tav tm="0">
                                          <p:val>
                                            <p:fltVal val="0"/>
                                          </p:val>
                                        </p:tav>
                                        <p:tav tm="100000">
                                          <p:val>
                                            <p:strVal val="#ppt_w"/>
                                          </p:val>
                                        </p:tav>
                                      </p:tavLst>
                                    </p:anim>
                                    <p:anim calcmode="lin" valueType="num">
                                      <p:cBhvr>
                                        <p:cTn id="118" dur="500" fill="hold"/>
                                        <p:tgtEl>
                                          <p:spTgt spid="11"/>
                                        </p:tgtEl>
                                        <p:attrNameLst>
                                          <p:attrName>ppt_h</p:attrName>
                                        </p:attrNameLst>
                                      </p:cBhvr>
                                      <p:tavLst>
                                        <p:tav tm="0">
                                          <p:val>
                                            <p:fltVal val="0"/>
                                          </p:val>
                                        </p:tav>
                                        <p:tav tm="100000">
                                          <p:val>
                                            <p:strVal val="#ppt_h"/>
                                          </p:val>
                                        </p:tav>
                                      </p:tavLst>
                                    </p:anim>
                                    <p:animEffect transition="in" filter="fade">
                                      <p:cBhvr>
                                        <p:cTn id="119" dur="500"/>
                                        <p:tgtEl>
                                          <p:spTgt spid="11"/>
                                        </p:tgtEl>
                                      </p:cBhvr>
                                    </p:animEffect>
                                  </p:childTnLst>
                                </p:cTn>
                              </p:par>
                            </p:childTnLst>
                          </p:cTn>
                        </p:par>
                      </p:childTnLst>
                    </p:cTn>
                  </p:par>
                  <p:par>
                    <p:cTn id="120" fill="hold">
                      <p:stCondLst>
                        <p:cond delay="indefinite"/>
                      </p:stCondLst>
                      <p:childTnLst>
                        <p:par>
                          <p:cTn id="121" fill="hold">
                            <p:stCondLst>
                              <p:cond delay="0"/>
                            </p:stCondLst>
                            <p:childTnLst>
                              <p:par>
                                <p:cTn id="122" presetID="53" presetClass="exit" presetSubtype="32" fill="hold" grpId="1" nodeType="clickEffect">
                                  <p:stCondLst>
                                    <p:cond delay="0"/>
                                  </p:stCondLst>
                                  <p:childTnLst>
                                    <p:anim calcmode="lin" valueType="num">
                                      <p:cBhvr>
                                        <p:cTn id="123" dur="500"/>
                                        <p:tgtEl>
                                          <p:spTgt spid="11"/>
                                        </p:tgtEl>
                                        <p:attrNameLst>
                                          <p:attrName>ppt_w</p:attrName>
                                        </p:attrNameLst>
                                      </p:cBhvr>
                                      <p:tavLst>
                                        <p:tav tm="0">
                                          <p:val>
                                            <p:strVal val="ppt_w"/>
                                          </p:val>
                                        </p:tav>
                                        <p:tav tm="100000">
                                          <p:val>
                                            <p:fltVal val="0"/>
                                          </p:val>
                                        </p:tav>
                                      </p:tavLst>
                                    </p:anim>
                                    <p:anim calcmode="lin" valueType="num">
                                      <p:cBhvr>
                                        <p:cTn id="124" dur="500"/>
                                        <p:tgtEl>
                                          <p:spTgt spid="11"/>
                                        </p:tgtEl>
                                        <p:attrNameLst>
                                          <p:attrName>ppt_h</p:attrName>
                                        </p:attrNameLst>
                                      </p:cBhvr>
                                      <p:tavLst>
                                        <p:tav tm="0">
                                          <p:val>
                                            <p:strVal val="ppt_h"/>
                                          </p:val>
                                        </p:tav>
                                        <p:tav tm="100000">
                                          <p:val>
                                            <p:fltVal val="0"/>
                                          </p:val>
                                        </p:tav>
                                      </p:tavLst>
                                    </p:anim>
                                    <p:animEffect transition="out" filter="fade">
                                      <p:cBhvr>
                                        <p:cTn id="125" dur="500"/>
                                        <p:tgtEl>
                                          <p:spTgt spid="11"/>
                                        </p:tgtEl>
                                      </p:cBhvr>
                                    </p:animEffect>
                                    <p:set>
                                      <p:cBhvr>
                                        <p:cTn id="126"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9" grpId="0" animBg="1"/>
      <p:bldP spid="9" grpId="1" animBg="1"/>
      <p:bldP spid="10" grpId="0" animBg="1"/>
      <p:bldP spid="10" grpId="1" animBg="1"/>
      <p:bldP spid="12" grpId="0" animBg="1"/>
      <p:bldP spid="12" grpId="1" animBg="1"/>
      <p:bldP spid="8" grpId="0" animBg="1"/>
      <p:bldP spid="8" grpId="1" animBg="1"/>
      <p:bldP spid="6" grpId="0" animBg="1"/>
      <p:bldP spid="6" grpId="1" animBg="1"/>
      <p:bldP spid="11" grpId="0" animBg="1"/>
      <p:bldP spid="11" grpId="1"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EEBE76-11F0-4620-B03D-827D1E592BF8}"/>
              </a:ext>
            </a:extLst>
          </p:cNvPr>
          <p:cNvSpPr txBox="1"/>
          <p:nvPr/>
        </p:nvSpPr>
        <p:spPr>
          <a:xfrm>
            <a:off x="0" y="0"/>
            <a:ext cx="12192000" cy="6093976"/>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12:5-9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5  So Peter was kept in the prison, but prayer for him was being made fervently by the church to 	God.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6  On the very night when Herod was about to bring him forward, Peter was sleeping between two 	soldiers, bound with two chains, and guards in front of the door were watching over the prison.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7  And behold, an angel of the Lord suddenly appeared and a light shone in the cell; and he struck 	Peter's side and woke him up, saying, "Get up quickly." And his chains fell off his hands.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8  And the angel said to him, "Gird yourself and put on your sandals." And he did so. And he 	*said to him, "Wrap your cloak around you and follow me."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9  And he went out and continued to follow, and he did not know that what was being done by the 	angel was real, but thought he was seeing a vision.</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While Peter is in prison, the church is </a:t>
            </a:r>
            <a:r>
              <a:rPr kumimoji="0" lang="en-US" sz="2400" b="1" i="1"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fervently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praying in his behalf:</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1Thes 5:17; Lk 18:1; 	Lk 22:41-44</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Peter is released by an angel of God from his chains and prison: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Peter was confused 	because visions are difficult to 	distinguish from reality.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10:9-17</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32867F4F-BD65-41C0-A87C-21A87BC611AC}"/>
              </a:ext>
            </a:extLst>
          </p:cNvPr>
          <p:cNvSpPr txBox="1"/>
          <p:nvPr/>
        </p:nvSpPr>
        <p:spPr>
          <a:xfrm>
            <a:off x="0" y="0"/>
            <a:ext cx="12192000" cy="4154984"/>
          </a:xfrm>
          <a:prstGeom prst="rect">
            <a:avLst/>
          </a:prstGeom>
          <a:solidFill>
            <a:schemeClr val="bg1"/>
          </a:solidFill>
          <a:ln w="571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“Fervently” NASB</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1604. ἐκτενής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ektenēs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adj</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Eager, earnest, constant, intense, fervent.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Word Studies: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Ektenēs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“extended”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or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“strained,”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is used in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12:5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 an adverb to describe the manner in which the church prayed for Peter in prison.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Complete Biblical Library Greek-English Dictionary</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AEBC9E4A-BEAE-40BB-AD1C-56954668177B}"/>
              </a:ext>
            </a:extLst>
          </p:cNvPr>
          <p:cNvSpPr txBox="1"/>
          <p:nvPr/>
        </p:nvSpPr>
        <p:spPr>
          <a:xfrm>
            <a:off x="0" y="4992914"/>
            <a:ext cx="12192000" cy="830997"/>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Thessalonians 5:17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pray without ceasing; </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3FCDAA96-041B-49A6-8BE9-6F54E5EC1E23}"/>
              </a:ext>
            </a:extLst>
          </p:cNvPr>
          <p:cNvSpPr txBox="1"/>
          <p:nvPr/>
        </p:nvSpPr>
        <p:spPr>
          <a:xfrm>
            <a:off x="0" y="4992914"/>
            <a:ext cx="12192000" cy="1200329"/>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Luke 18:1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Now He was telling them a parable to show that at all times they ought to pray and not to lose 	heart, </a:t>
            </a:r>
          </a:p>
        </p:txBody>
      </p:sp>
      <p:sp>
        <p:nvSpPr>
          <p:cNvPr id="6" name="TextBox 5">
            <a:extLst>
              <a:ext uri="{FF2B5EF4-FFF2-40B4-BE49-F238E27FC236}">
                <a16:creationId xmlns:a16="http://schemas.microsoft.com/office/drawing/2014/main" id="{D6FD8FB1-EC22-4907-8D08-4E9CC7A4DBEA}"/>
              </a:ext>
            </a:extLst>
          </p:cNvPr>
          <p:cNvSpPr txBox="1"/>
          <p:nvPr/>
        </p:nvSpPr>
        <p:spPr>
          <a:xfrm>
            <a:off x="0" y="0"/>
            <a:ext cx="12192000" cy="4308872"/>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Luke 22:41-44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41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He withdrew from them about a stone's throw, and He knelt down and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began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pray,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42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saying, "Father, if You are willing, remove this cup from Me; yet not My will, but Yours be 	done."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43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Now an angel from heaven appeared to Him, strengthening Him.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44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being in agony He was praying very fervently; and His sweat became like drops of blood, 	falling down upon the ground. </a:t>
            </a:r>
          </a:p>
          <a:p>
            <a:pPr marL="0" marR="0" lvl="0" indent="0" algn="l" defTabSz="274320" rtl="0" eaLnBrk="1" fontAlgn="auto" latinLnBrk="0" hangingPunct="1">
              <a:lnSpc>
                <a:spcPct val="100000"/>
              </a:lnSpc>
              <a:spcBef>
                <a:spcPts val="6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5E959A10-81FB-4E74-8D8A-253762E19B91}"/>
              </a:ext>
            </a:extLst>
          </p:cNvPr>
          <p:cNvSpPr txBox="1"/>
          <p:nvPr/>
        </p:nvSpPr>
        <p:spPr>
          <a:xfrm>
            <a:off x="0" y="0"/>
            <a:ext cx="12192000" cy="6370975"/>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10:9-17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On the next day, as they were on their way and approaching the city, Peter went up on the 	housetop about the sixth hour to pray.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he became hungry and was desiring to eat; but while they were making preparations, he fell 	into a trance;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he *saw the sky opened up, and an object like a great sheet coming down, lowered by four 	corners to the ground,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there were in it all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kinds of</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four-footed animals and crawling creatures of the earth and 	birds of the air.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voice came to him, "Get up, Peter, kill and eat!"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Peter said, "By no means, Lord, for I have never eaten anything unholy and unclean."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Again a voice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came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him a second time, "What God has cleansed, no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longer</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consider 	unholy."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This happened three times, and immediately the object was taken up into the sky.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Now while Peter was </a:t>
            </a:r>
            <a:r>
              <a:rPr kumimoji="0" lang="en-US" sz="24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greatly perplexed in mind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as to what the vision which he had seen might 	be, behold, the men who had been sent by Cornelius, having asked directions for Simon’s 	house, appeared at the gate; </a:t>
            </a:r>
          </a:p>
        </p:txBody>
      </p:sp>
    </p:spTree>
    <p:extLst>
      <p:ext uri="{BB962C8B-B14F-4D97-AF65-F5344CB8AC3E}">
        <p14:creationId xmlns:p14="http://schemas.microsoft.com/office/powerpoint/2010/main" val="293596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fltVal val="0"/>
                                          </p:val>
                                        </p:tav>
                                      </p:tavLst>
                                    </p:anim>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4"/>
                                        </p:tgtEl>
                                        <p:attrNameLst>
                                          <p:attrName>ppt_w</p:attrName>
                                        </p:attrNameLst>
                                      </p:cBhvr>
                                      <p:tavLst>
                                        <p:tav tm="0">
                                          <p:val>
                                            <p:strVal val="ppt_w"/>
                                          </p:val>
                                        </p:tav>
                                        <p:tav tm="100000">
                                          <p:val>
                                            <p:fltVal val="0"/>
                                          </p:val>
                                        </p:tav>
                                      </p:tavLst>
                                    </p:anim>
                                    <p:anim calcmode="lin" valueType="num">
                                      <p:cBhvr>
                                        <p:cTn id="32" dur="500"/>
                                        <p:tgtEl>
                                          <p:spTgt spid="4"/>
                                        </p:tgtEl>
                                        <p:attrNameLst>
                                          <p:attrName>ppt_h</p:attrName>
                                        </p:attrNameLst>
                                      </p:cBhvr>
                                      <p:tavLst>
                                        <p:tav tm="0">
                                          <p:val>
                                            <p:strVal val="ppt_h"/>
                                          </p:val>
                                        </p:tav>
                                        <p:tav tm="100000">
                                          <p:val>
                                            <p:fltVal val="0"/>
                                          </p:val>
                                        </p:tav>
                                      </p:tavLst>
                                    </p:anim>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xit" presetSubtype="32" fill="hold" grpId="1" nodeType="clickEffect">
                                  <p:stCondLst>
                                    <p:cond delay="0"/>
                                  </p:stCondLst>
                                  <p:childTnLst>
                                    <p:anim calcmode="lin" valueType="num">
                                      <p:cBhvr>
                                        <p:cTn id="45" dur="500"/>
                                        <p:tgtEl>
                                          <p:spTgt spid="5"/>
                                        </p:tgtEl>
                                        <p:attrNameLst>
                                          <p:attrName>ppt_w</p:attrName>
                                        </p:attrNameLst>
                                      </p:cBhvr>
                                      <p:tavLst>
                                        <p:tav tm="0">
                                          <p:val>
                                            <p:strVal val="ppt_w"/>
                                          </p:val>
                                        </p:tav>
                                        <p:tav tm="100000">
                                          <p:val>
                                            <p:fltVal val="0"/>
                                          </p:val>
                                        </p:tav>
                                      </p:tavLst>
                                    </p:anim>
                                    <p:anim calcmode="lin" valueType="num">
                                      <p:cBhvr>
                                        <p:cTn id="46" dur="500"/>
                                        <p:tgtEl>
                                          <p:spTgt spid="5"/>
                                        </p:tgtEl>
                                        <p:attrNameLst>
                                          <p:attrName>ppt_h</p:attrName>
                                        </p:attrNameLst>
                                      </p:cBhvr>
                                      <p:tavLst>
                                        <p:tav tm="0">
                                          <p:val>
                                            <p:strVal val="ppt_h"/>
                                          </p:val>
                                        </p:tav>
                                        <p:tav tm="100000">
                                          <p:val>
                                            <p:fltVal val="0"/>
                                          </p:val>
                                        </p:tav>
                                      </p:tavLst>
                                    </p:anim>
                                    <p:animEffect transition="out" filter="fade">
                                      <p:cBhvr>
                                        <p:cTn id="47" dur="500"/>
                                        <p:tgtEl>
                                          <p:spTgt spid="5"/>
                                        </p:tgtEl>
                                      </p:cBhvr>
                                    </p:animEffect>
                                    <p:set>
                                      <p:cBhvr>
                                        <p:cTn id="48" dur="1" fill="hold">
                                          <p:stCondLst>
                                            <p:cond delay="499"/>
                                          </p:stCondLst>
                                        </p:cTn>
                                        <p:tgtEl>
                                          <p:spTgt spid="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p:cTn id="53" dur="500" fill="hold"/>
                                        <p:tgtEl>
                                          <p:spTgt spid="6"/>
                                        </p:tgtEl>
                                        <p:attrNameLst>
                                          <p:attrName>ppt_w</p:attrName>
                                        </p:attrNameLst>
                                      </p:cBhvr>
                                      <p:tavLst>
                                        <p:tav tm="0">
                                          <p:val>
                                            <p:fltVal val="0"/>
                                          </p:val>
                                        </p:tav>
                                        <p:tav tm="100000">
                                          <p:val>
                                            <p:strVal val="#ppt_w"/>
                                          </p:val>
                                        </p:tav>
                                      </p:tavLst>
                                    </p:anim>
                                    <p:anim calcmode="lin" valueType="num">
                                      <p:cBhvr>
                                        <p:cTn id="54" dur="500" fill="hold"/>
                                        <p:tgtEl>
                                          <p:spTgt spid="6"/>
                                        </p:tgtEl>
                                        <p:attrNameLst>
                                          <p:attrName>ppt_h</p:attrName>
                                        </p:attrNameLst>
                                      </p:cBhvr>
                                      <p:tavLst>
                                        <p:tav tm="0">
                                          <p:val>
                                            <p:fltVal val="0"/>
                                          </p:val>
                                        </p:tav>
                                        <p:tav tm="100000">
                                          <p:val>
                                            <p:strVal val="#ppt_h"/>
                                          </p:val>
                                        </p:tav>
                                      </p:tavLst>
                                    </p:anim>
                                    <p:animEffect transition="in" filter="fade">
                                      <p:cBhvr>
                                        <p:cTn id="55" dur="500"/>
                                        <p:tgtEl>
                                          <p:spTgt spid="6"/>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xit" presetSubtype="32" fill="hold" grpId="1" nodeType="clickEffect">
                                  <p:stCondLst>
                                    <p:cond delay="0"/>
                                  </p:stCondLst>
                                  <p:childTnLst>
                                    <p:anim calcmode="lin" valueType="num">
                                      <p:cBhvr>
                                        <p:cTn id="59" dur="500"/>
                                        <p:tgtEl>
                                          <p:spTgt spid="6"/>
                                        </p:tgtEl>
                                        <p:attrNameLst>
                                          <p:attrName>ppt_w</p:attrName>
                                        </p:attrNameLst>
                                      </p:cBhvr>
                                      <p:tavLst>
                                        <p:tav tm="0">
                                          <p:val>
                                            <p:strVal val="ppt_w"/>
                                          </p:val>
                                        </p:tav>
                                        <p:tav tm="100000">
                                          <p:val>
                                            <p:fltVal val="0"/>
                                          </p:val>
                                        </p:tav>
                                      </p:tavLst>
                                    </p:anim>
                                    <p:anim calcmode="lin" valueType="num">
                                      <p:cBhvr>
                                        <p:cTn id="60" dur="500"/>
                                        <p:tgtEl>
                                          <p:spTgt spid="6"/>
                                        </p:tgtEl>
                                        <p:attrNameLst>
                                          <p:attrName>ppt_h</p:attrName>
                                        </p:attrNameLst>
                                      </p:cBhvr>
                                      <p:tavLst>
                                        <p:tav tm="0">
                                          <p:val>
                                            <p:strVal val="ppt_h"/>
                                          </p:val>
                                        </p:tav>
                                        <p:tav tm="100000">
                                          <p:val>
                                            <p:fltVal val="0"/>
                                          </p:val>
                                        </p:tav>
                                      </p:tavLst>
                                    </p:anim>
                                    <p:animEffect transition="out" filter="fade">
                                      <p:cBhvr>
                                        <p:cTn id="61" dur="500"/>
                                        <p:tgtEl>
                                          <p:spTgt spid="6"/>
                                        </p:tgtEl>
                                      </p:cBhvr>
                                    </p:animEffect>
                                    <p:set>
                                      <p:cBhvr>
                                        <p:cTn id="62" dur="1" fill="hold">
                                          <p:stCondLst>
                                            <p:cond delay="499"/>
                                          </p:stCondLst>
                                        </p:cTn>
                                        <p:tgtEl>
                                          <p:spTgt spid="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p:cTn id="71" dur="500" fill="hold"/>
                                        <p:tgtEl>
                                          <p:spTgt spid="7"/>
                                        </p:tgtEl>
                                        <p:attrNameLst>
                                          <p:attrName>ppt_w</p:attrName>
                                        </p:attrNameLst>
                                      </p:cBhvr>
                                      <p:tavLst>
                                        <p:tav tm="0">
                                          <p:val>
                                            <p:fltVal val="0"/>
                                          </p:val>
                                        </p:tav>
                                        <p:tav tm="100000">
                                          <p:val>
                                            <p:strVal val="#ppt_w"/>
                                          </p:val>
                                        </p:tav>
                                      </p:tavLst>
                                    </p:anim>
                                    <p:anim calcmode="lin" valueType="num">
                                      <p:cBhvr>
                                        <p:cTn id="72" dur="500" fill="hold"/>
                                        <p:tgtEl>
                                          <p:spTgt spid="7"/>
                                        </p:tgtEl>
                                        <p:attrNameLst>
                                          <p:attrName>ppt_h</p:attrName>
                                        </p:attrNameLst>
                                      </p:cBhvr>
                                      <p:tavLst>
                                        <p:tav tm="0">
                                          <p:val>
                                            <p:fltVal val="0"/>
                                          </p:val>
                                        </p:tav>
                                        <p:tav tm="100000">
                                          <p:val>
                                            <p:strVal val="#ppt_h"/>
                                          </p:val>
                                        </p:tav>
                                      </p:tavLst>
                                    </p:anim>
                                    <p:animEffect transition="in" filter="fade">
                                      <p:cBhvr>
                                        <p:cTn id="73" dur="500"/>
                                        <p:tgtEl>
                                          <p:spTgt spid="7"/>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xit" presetSubtype="32" fill="hold" grpId="1" nodeType="clickEffect">
                                  <p:stCondLst>
                                    <p:cond delay="0"/>
                                  </p:stCondLst>
                                  <p:childTnLst>
                                    <p:anim calcmode="lin" valueType="num">
                                      <p:cBhvr>
                                        <p:cTn id="77" dur="500"/>
                                        <p:tgtEl>
                                          <p:spTgt spid="7"/>
                                        </p:tgtEl>
                                        <p:attrNameLst>
                                          <p:attrName>ppt_w</p:attrName>
                                        </p:attrNameLst>
                                      </p:cBhvr>
                                      <p:tavLst>
                                        <p:tav tm="0">
                                          <p:val>
                                            <p:strVal val="ppt_w"/>
                                          </p:val>
                                        </p:tav>
                                        <p:tav tm="100000">
                                          <p:val>
                                            <p:fltVal val="0"/>
                                          </p:val>
                                        </p:tav>
                                      </p:tavLst>
                                    </p:anim>
                                    <p:anim calcmode="lin" valueType="num">
                                      <p:cBhvr>
                                        <p:cTn id="78" dur="500"/>
                                        <p:tgtEl>
                                          <p:spTgt spid="7"/>
                                        </p:tgtEl>
                                        <p:attrNameLst>
                                          <p:attrName>ppt_h</p:attrName>
                                        </p:attrNameLst>
                                      </p:cBhvr>
                                      <p:tavLst>
                                        <p:tav tm="0">
                                          <p:val>
                                            <p:strVal val="ppt_h"/>
                                          </p:val>
                                        </p:tav>
                                        <p:tav tm="100000">
                                          <p:val>
                                            <p:fltVal val="0"/>
                                          </p:val>
                                        </p:tav>
                                      </p:tavLst>
                                    </p:anim>
                                    <p:animEffect transition="out" filter="fade">
                                      <p:cBhvr>
                                        <p:cTn id="79" dur="500"/>
                                        <p:tgtEl>
                                          <p:spTgt spid="7"/>
                                        </p:tgtEl>
                                      </p:cBhvr>
                                    </p:animEffect>
                                    <p:set>
                                      <p:cBhvr>
                                        <p:cTn id="8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EEBE76-11F0-4620-B03D-827D1E592BF8}"/>
              </a:ext>
            </a:extLst>
          </p:cNvPr>
          <p:cNvSpPr txBox="1"/>
          <p:nvPr/>
        </p:nvSpPr>
        <p:spPr>
          <a:xfrm>
            <a:off x="0" y="0"/>
            <a:ext cx="12192000" cy="5955476"/>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12:10-12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10  When they had passed the first and second guard, they came to the iron gate that leads into the 	city, which opened for them by itself; and they went out and went along one street, and 	immediately the angel departed from him.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11  When Peter came to himself, he said, "Now I know for sure that the Lord has sent forth His 	angel and rescued me from the hand of Herod and from all that the Jewish people were 	expecting."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12  And when he realized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this,</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he went to the house of Mary, the mother of John who was also 	called Mark, where many were gathered together and were praying.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Rescued from Herod and the expectation of the Jewish people:</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When he realized what had happened was real he went to the house of Mary where many 	were gathered in earnest prayer in his behalf:</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12:5</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Mary the mother of John Mark and aunt of Barnabas: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12:25; 13:13; 15:37-39;</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Col 4:10</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233ED8D4-33D5-421E-B738-5DD55EDD402E}"/>
              </a:ext>
            </a:extLst>
          </p:cNvPr>
          <p:cNvSpPr txBox="1"/>
          <p:nvPr/>
        </p:nvSpPr>
        <p:spPr>
          <a:xfrm>
            <a:off x="0" y="4982037"/>
            <a:ext cx="12192000" cy="1200329"/>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12:5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 Peter was kept in the prison, but prayer for him was being made fervently by the church to 	God. </a:t>
            </a:r>
          </a:p>
        </p:txBody>
      </p:sp>
      <p:sp>
        <p:nvSpPr>
          <p:cNvPr id="4" name="TextBox 3">
            <a:extLst>
              <a:ext uri="{FF2B5EF4-FFF2-40B4-BE49-F238E27FC236}">
                <a16:creationId xmlns:a16="http://schemas.microsoft.com/office/drawing/2014/main" id="{44EDC2AC-2FB4-4064-AB1A-1AC5A08BBFD6}"/>
              </a:ext>
            </a:extLst>
          </p:cNvPr>
          <p:cNvSpPr txBox="1"/>
          <p:nvPr/>
        </p:nvSpPr>
        <p:spPr>
          <a:xfrm>
            <a:off x="0" y="5544465"/>
            <a:ext cx="12192000" cy="1200329"/>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12:25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25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Barnabas and Saul returned from Jerusalem when they had fulfilled their mission, taking 	along with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John, who was also called Mark. </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4C28FCC2-9B6C-472B-A6C0-733246EED505}"/>
              </a:ext>
            </a:extLst>
          </p:cNvPr>
          <p:cNvSpPr txBox="1"/>
          <p:nvPr/>
        </p:nvSpPr>
        <p:spPr>
          <a:xfrm>
            <a:off x="0" y="0"/>
            <a:ext cx="12192000" cy="4909036"/>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6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6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15:37-39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37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Barnabas wanted to take John, called Mark, along with them also.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38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Paul kept insisting that they should not take him along who had deserted them in 	Pamphylia and had not gone with them to the work.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39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there occurred such a sharp disagreement that they separated from one another, and 	Barnabas took Mark with him and sailed away to Cyprus. </a:t>
            </a:r>
          </a:p>
          <a:p>
            <a:pPr marL="0" marR="0" lvl="0" indent="0" algn="l" defTabSz="274320" rtl="0" eaLnBrk="1" fontAlgn="auto" latinLnBrk="0" hangingPunct="1">
              <a:lnSpc>
                <a:spcPct val="100000"/>
              </a:lnSpc>
              <a:spcBef>
                <a:spcPts val="6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6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EC962FCD-1C45-4E3A-B6E8-3045B1E2693D}"/>
              </a:ext>
            </a:extLst>
          </p:cNvPr>
          <p:cNvSpPr txBox="1"/>
          <p:nvPr/>
        </p:nvSpPr>
        <p:spPr>
          <a:xfrm>
            <a:off x="0" y="5544465"/>
            <a:ext cx="12192000" cy="1200329"/>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13:13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Now Paul and his companions put out to sea from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Paphos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came to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Perga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 Pamphylia; but 	John left them and returned to Jerusalem. </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C205E563-1A3C-4A4D-91E9-18D40AE0ED1D}"/>
              </a:ext>
            </a:extLst>
          </p:cNvPr>
          <p:cNvSpPr txBox="1"/>
          <p:nvPr/>
        </p:nvSpPr>
        <p:spPr>
          <a:xfrm>
            <a:off x="0" y="5544465"/>
            <a:ext cx="12192000" cy="1200329"/>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Colossians 4:10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Aristarchus, my fellow prisoner, sends you his greetings; and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also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Barnabas's cousin Mark 	(about whom you received instructions; if he comes to you, welcome him); </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3806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childTnLst>
                                    <p:anim calcmode="lin" valueType="num">
                                      <p:cBhvr>
                                        <p:cTn id="21" dur="500"/>
                                        <p:tgtEl>
                                          <p:spTgt spid="3"/>
                                        </p:tgtEl>
                                        <p:attrNameLst>
                                          <p:attrName>ppt_w</p:attrName>
                                        </p:attrNameLst>
                                      </p:cBhvr>
                                      <p:tavLst>
                                        <p:tav tm="0">
                                          <p:val>
                                            <p:strVal val="ppt_w"/>
                                          </p:val>
                                        </p:tav>
                                        <p:tav tm="100000">
                                          <p:val>
                                            <p:fltVal val="0"/>
                                          </p:val>
                                        </p:tav>
                                      </p:tavLst>
                                    </p:anim>
                                    <p:anim calcmode="lin" valueType="num">
                                      <p:cBhvr>
                                        <p:cTn id="22" dur="500"/>
                                        <p:tgtEl>
                                          <p:spTgt spid="3"/>
                                        </p:tgtEl>
                                        <p:attrNameLst>
                                          <p:attrName>ppt_h</p:attrName>
                                        </p:attrNameLst>
                                      </p:cBhvr>
                                      <p:tavLst>
                                        <p:tav tm="0">
                                          <p:val>
                                            <p:strVal val="ppt_h"/>
                                          </p:val>
                                        </p:tav>
                                        <p:tav tm="100000">
                                          <p:val>
                                            <p:fltVal val="0"/>
                                          </p:val>
                                        </p:tav>
                                      </p:tavLst>
                                    </p:anim>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grpId="1" nodeType="clickEffect">
                                  <p:stCondLst>
                                    <p:cond delay="0"/>
                                  </p:stCondLst>
                                  <p:childTnLst>
                                    <p:anim calcmode="lin" valueType="num">
                                      <p:cBhvr>
                                        <p:cTn id="39" dur="500"/>
                                        <p:tgtEl>
                                          <p:spTgt spid="4"/>
                                        </p:tgtEl>
                                        <p:attrNameLst>
                                          <p:attrName>ppt_w</p:attrName>
                                        </p:attrNameLst>
                                      </p:cBhvr>
                                      <p:tavLst>
                                        <p:tav tm="0">
                                          <p:val>
                                            <p:strVal val="ppt_w"/>
                                          </p:val>
                                        </p:tav>
                                        <p:tav tm="100000">
                                          <p:val>
                                            <p:fltVal val="0"/>
                                          </p:val>
                                        </p:tav>
                                      </p:tavLst>
                                    </p:anim>
                                    <p:anim calcmode="lin" valueType="num">
                                      <p:cBhvr>
                                        <p:cTn id="40" dur="500"/>
                                        <p:tgtEl>
                                          <p:spTgt spid="4"/>
                                        </p:tgtEl>
                                        <p:attrNameLst>
                                          <p:attrName>ppt_h</p:attrName>
                                        </p:attrNameLst>
                                      </p:cBhvr>
                                      <p:tavLst>
                                        <p:tav tm="0">
                                          <p:val>
                                            <p:strVal val="ppt_h"/>
                                          </p:val>
                                        </p:tav>
                                        <p:tav tm="100000">
                                          <p:val>
                                            <p:fltVal val="0"/>
                                          </p:val>
                                        </p:tav>
                                      </p:tavLst>
                                    </p:anim>
                                    <p:animEffect transition="out" filter="fade">
                                      <p:cBhvr>
                                        <p:cTn id="41" dur="500"/>
                                        <p:tgtEl>
                                          <p:spTgt spid="4"/>
                                        </p:tgtEl>
                                      </p:cBhvr>
                                    </p:animEffect>
                                    <p:set>
                                      <p:cBhvr>
                                        <p:cTn id="42" dur="1" fill="hold">
                                          <p:stCondLst>
                                            <p:cond delay="499"/>
                                          </p:stCondLst>
                                        </p:cTn>
                                        <p:tgtEl>
                                          <p:spTgt spid="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p:cTn id="47" dur="500" fill="hold"/>
                                        <p:tgtEl>
                                          <p:spTgt spid="7"/>
                                        </p:tgtEl>
                                        <p:attrNameLst>
                                          <p:attrName>ppt_w</p:attrName>
                                        </p:attrNameLst>
                                      </p:cBhvr>
                                      <p:tavLst>
                                        <p:tav tm="0">
                                          <p:val>
                                            <p:fltVal val="0"/>
                                          </p:val>
                                        </p:tav>
                                        <p:tav tm="100000">
                                          <p:val>
                                            <p:strVal val="#ppt_w"/>
                                          </p:val>
                                        </p:tav>
                                      </p:tavLst>
                                    </p:anim>
                                    <p:anim calcmode="lin" valueType="num">
                                      <p:cBhvr>
                                        <p:cTn id="48" dur="500" fill="hold"/>
                                        <p:tgtEl>
                                          <p:spTgt spid="7"/>
                                        </p:tgtEl>
                                        <p:attrNameLst>
                                          <p:attrName>ppt_h</p:attrName>
                                        </p:attrNameLst>
                                      </p:cBhvr>
                                      <p:tavLst>
                                        <p:tav tm="0">
                                          <p:val>
                                            <p:fltVal val="0"/>
                                          </p:val>
                                        </p:tav>
                                        <p:tav tm="100000">
                                          <p:val>
                                            <p:strVal val="#ppt_h"/>
                                          </p:val>
                                        </p:tav>
                                      </p:tavLst>
                                    </p:anim>
                                    <p:animEffect transition="in" filter="fade">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1" nodeType="clickEffect">
                                  <p:stCondLst>
                                    <p:cond delay="0"/>
                                  </p:stCondLst>
                                  <p:childTnLst>
                                    <p:anim calcmode="lin" valueType="num">
                                      <p:cBhvr>
                                        <p:cTn id="53" dur="500"/>
                                        <p:tgtEl>
                                          <p:spTgt spid="7"/>
                                        </p:tgtEl>
                                        <p:attrNameLst>
                                          <p:attrName>ppt_w</p:attrName>
                                        </p:attrNameLst>
                                      </p:cBhvr>
                                      <p:tavLst>
                                        <p:tav tm="0">
                                          <p:val>
                                            <p:strVal val="ppt_w"/>
                                          </p:val>
                                        </p:tav>
                                        <p:tav tm="100000">
                                          <p:val>
                                            <p:fltVal val="0"/>
                                          </p:val>
                                        </p:tav>
                                      </p:tavLst>
                                    </p:anim>
                                    <p:anim calcmode="lin" valueType="num">
                                      <p:cBhvr>
                                        <p:cTn id="54" dur="500"/>
                                        <p:tgtEl>
                                          <p:spTgt spid="7"/>
                                        </p:tgtEl>
                                        <p:attrNameLst>
                                          <p:attrName>ppt_h</p:attrName>
                                        </p:attrNameLst>
                                      </p:cBhvr>
                                      <p:tavLst>
                                        <p:tav tm="0">
                                          <p:val>
                                            <p:strVal val="ppt_h"/>
                                          </p:val>
                                        </p:tav>
                                        <p:tav tm="100000">
                                          <p:val>
                                            <p:fltVal val="0"/>
                                          </p:val>
                                        </p:tav>
                                      </p:tavLst>
                                    </p:anim>
                                    <p:animEffect transition="out" filter="fade">
                                      <p:cBhvr>
                                        <p:cTn id="55" dur="500"/>
                                        <p:tgtEl>
                                          <p:spTgt spid="7"/>
                                        </p:tgtEl>
                                      </p:cBhvr>
                                    </p:animEffect>
                                    <p:set>
                                      <p:cBhvr>
                                        <p:cTn id="56" dur="1" fill="hold">
                                          <p:stCondLst>
                                            <p:cond delay="499"/>
                                          </p:stCondLst>
                                        </p:cTn>
                                        <p:tgtEl>
                                          <p:spTgt spid="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p:cTn id="61" dur="500" fill="hold"/>
                                        <p:tgtEl>
                                          <p:spTgt spid="6"/>
                                        </p:tgtEl>
                                        <p:attrNameLst>
                                          <p:attrName>ppt_w</p:attrName>
                                        </p:attrNameLst>
                                      </p:cBhvr>
                                      <p:tavLst>
                                        <p:tav tm="0">
                                          <p:val>
                                            <p:fltVal val="0"/>
                                          </p:val>
                                        </p:tav>
                                        <p:tav tm="100000">
                                          <p:val>
                                            <p:strVal val="#ppt_w"/>
                                          </p:val>
                                        </p:tav>
                                      </p:tavLst>
                                    </p:anim>
                                    <p:anim calcmode="lin" valueType="num">
                                      <p:cBhvr>
                                        <p:cTn id="62" dur="500" fill="hold"/>
                                        <p:tgtEl>
                                          <p:spTgt spid="6"/>
                                        </p:tgtEl>
                                        <p:attrNameLst>
                                          <p:attrName>ppt_h</p:attrName>
                                        </p:attrNameLst>
                                      </p:cBhvr>
                                      <p:tavLst>
                                        <p:tav tm="0">
                                          <p:val>
                                            <p:fltVal val="0"/>
                                          </p:val>
                                        </p:tav>
                                        <p:tav tm="100000">
                                          <p:val>
                                            <p:strVal val="#ppt_h"/>
                                          </p:val>
                                        </p:tav>
                                      </p:tavLst>
                                    </p:anim>
                                    <p:animEffect transition="in" filter="fade">
                                      <p:cBhvr>
                                        <p:cTn id="63" dur="500"/>
                                        <p:tgtEl>
                                          <p:spTgt spid="6"/>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xit" presetSubtype="32" fill="hold" grpId="1" nodeType="clickEffect">
                                  <p:stCondLst>
                                    <p:cond delay="0"/>
                                  </p:stCondLst>
                                  <p:childTnLst>
                                    <p:anim calcmode="lin" valueType="num">
                                      <p:cBhvr>
                                        <p:cTn id="67" dur="500"/>
                                        <p:tgtEl>
                                          <p:spTgt spid="6"/>
                                        </p:tgtEl>
                                        <p:attrNameLst>
                                          <p:attrName>ppt_w</p:attrName>
                                        </p:attrNameLst>
                                      </p:cBhvr>
                                      <p:tavLst>
                                        <p:tav tm="0">
                                          <p:val>
                                            <p:strVal val="ppt_w"/>
                                          </p:val>
                                        </p:tav>
                                        <p:tav tm="100000">
                                          <p:val>
                                            <p:fltVal val="0"/>
                                          </p:val>
                                        </p:tav>
                                      </p:tavLst>
                                    </p:anim>
                                    <p:anim calcmode="lin" valueType="num">
                                      <p:cBhvr>
                                        <p:cTn id="68" dur="500"/>
                                        <p:tgtEl>
                                          <p:spTgt spid="6"/>
                                        </p:tgtEl>
                                        <p:attrNameLst>
                                          <p:attrName>ppt_h</p:attrName>
                                        </p:attrNameLst>
                                      </p:cBhvr>
                                      <p:tavLst>
                                        <p:tav tm="0">
                                          <p:val>
                                            <p:strVal val="ppt_h"/>
                                          </p:val>
                                        </p:tav>
                                        <p:tav tm="100000">
                                          <p:val>
                                            <p:fltVal val="0"/>
                                          </p:val>
                                        </p:tav>
                                      </p:tavLst>
                                    </p:anim>
                                    <p:animEffect transition="out" filter="fade">
                                      <p:cBhvr>
                                        <p:cTn id="69" dur="500"/>
                                        <p:tgtEl>
                                          <p:spTgt spid="6"/>
                                        </p:tgtEl>
                                      </p:cBhvr>
                                    </p:animEffect>
                                    <p:set>
                                      <p:cBhvr>
                                        <p:cTn id="70" dur="1" fill="hold">
                                          <p:stCondLst>
                                            <p:cond delay="499"/>
                                          </p:stCondLst>
                                        </p:cTn>
                                        <p:tgtEl>
                                          <p:spTgt spid="6"/>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8"/>
                                        </p:tgtEl>
                                        <p:attrNameLst>
                                          <p:attrName>style.visibility</p:attrName>
                                        </p:attrNameLst>
                                      </p:cBhvr>
                                      <p:to>
                                        <p:strVal val="visible"/>
                                      </p:to>
                                    </p:set>
                                    <p:anim calcmode="lin" valueType="num">
                                      <p:cBhvr>
                                        <p:cTn id="75" dur="500" fill="hold"/>
                                        <p:tgtEl>
                                          <p:spTgt spid="8"/>
                                        </p:tgtEl>
                                        <p:attrNameLst>
                                          <p:attrName>ppt_w</p:attrName>
                                        </p:attrNameLst>
                                      </p:cBhvr>
                                      <p:tavLst>
                                        <p:tav tm="0">
                                          <p:val>
                                            <p:fltVal val="0"/>
                                          </p:val>
                                        </p:tav>
                                        <p:tav tm="100000">
                                          <p:val>
                                            <p:strVal val="#ppt_w"/>
                                          </p:val>
                                        </p:tav>
                                      </p:tavLst>
                                    </p:anim>
                                    <p:anim calcmode="lin" valueType="num">
                                      <p:cBhvr>
                                        <p:cTn id="76" dur="500" fill="hold"/>
                                        <p:tgtEl>
                                          <p:spTgt spid="8"/>
                                        </p:tgtEl>
                                        <p:attrNameLst>
                                          <p:attrName>ppt_h</p:attrName>
                                        </p:attrNameLst>
                                      </p:cBhvr>
                                      <p:tavLst>
                                        <p:tav tm="0">
                                          <p:val>
                                            <p:fltVal val="0"/>
                                          </p:val>
                                        </p:tav>
                                        <p:tav tm="100000">
                                          <p:val>
                                            <p:strVal val="#ppt_h"/>
                                          </p:val>
                                        </p:tav>
                                      </p:tavLst>
                                    </p:anim>
                                    <p:animEffect transition="in" filter="fade">
                                      <p:cBhvr>
                                        <p:cTn id="77" dur="500"/>
                                        <p:tgtEl>
                                          <p:spTgt spid="8"/>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xit" presetSubtype="32" fill="hold" grpId="1" nodeType="clickEffect">
                                  <p:stCondLst>
                                    <p:cond delay="0"/>
                                  </p:stCondLst>
                                  <p:childTnLst>
                                    <p:anim calcmode="lin" valueType="num">
                                      <p:cBhvr>
                                        <p:cTn id="81" dur="500"/>
                                        <p:tgtEl>
                                          <p:spTgt spid="8"/>
                                        </p:tgtEl>
                                        <p:attrNameLst>
                                          <p:attrName>ppt_w</p:attrName>
                                        </p:attrNameLst>
                                      </p:cBhvr>
                                      <p:tavLst>
                                        <p:tav tm="0">
                                          <p:val>
                                            <p:strVal val="ppt_w"/>
                                          </p:val>
                                        </p:tav>
                                        <p:tav tm="100000">
                                          <p:val>
                                            <p:fltVal val="0"/>
                                          </p:val>
                                        </p:tav>
                                      </p:tavLst>
                                    </p:anim>
                                    <p:anim calcmode="lin" valueType="num">
                                      <p:cBhvr>
                                        <p:cTn id="82" dur="500"/>
                                        <p:tgtEl>
                                          <p:spTgt spid="8"/>
                                        </p:tgtEl>
                                        <p:attrNameLst>
                                          <p:attrName>ppt_h</p:attrName>
                                        </p:attrNameLst>
                                      </p:cBhvr>
                                      <p:tavLst>
                                        <p:tav tm="0">
                                          <p:val>
                                            <p:strVal val="ppt_h"/>
                                          </p:val>
                                        </p:tav>
                                        <p:tav tm="100000">
                                          <p:val>
                                            <p:fltVal val="0"/>
                                          </p:val>
                                        </p:tav>
                                      </p:tavLst>
                                    </p:anim>
                                    <p:animEffect transition="out" filter="fade">
                                      <p:cBhvr>
                                        <p:cTn id="83" dur="500"/>
                                        <p:tgtEl>
                                          <p:spTgt spid="8"/>
                                        </p:tgtEl>
                                      </p:cBhvr>
                                    </p:animEffect>
                                    <p:set>
                                      <p:cBhvr>
                                        <p:cTn id="8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6" grpId="0" animBg="1"/>
      <p:bldP spid="6" grpId="1" animBg="1"/>
      <p:bldP spid="7" grpId="0" animBg="1"/>
      <p:bldP spid="7" grpId="1" animBg="1"/>
      <p:bldP spid="8" grpId="0" animBg="1"/>
      <p:bldP spid="8" grpId="1"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EEBE76-11F0-4620-B03D-827D1E592BF8}"/>
              </a:ext>
            </a:extLst>
          </p:cNvPr>
          <p:cNvSpPr txBox="1"/>
          <p:nvPr/>
        </p:nvSpPr>
        <p:spPr>
          <a:xfrm>
            <a:off x="0" y="0"/>
            <a:ext cx="12192000" cy="6694140"/>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12:13-17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13  When he knocked at the door of the gate, a servant-girl named Rhoda came to answer.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14  When she recognized Peter's voice, because of her joy she did not open the gate, but ran in 	and announced that Peter was standing in front of the gate.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15  They said to her, "You are out of your mind!" But she kept insisting that it was so. They kept 	saying, "It is his angel."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16  But Peter continued knocking; and when they had opened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door,</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they saw him and were 	amazed.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17  But motioning to them with his hand to be silent, he described to them how the Lord had led 	him out of the prison. And he said, "Report these things to James and the brethren." Then he left 	and went to another place.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Often when we pray it is limited by our own evaluation of what is possible. They did not 	expect Peter’s deliverance because Herod killed James.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Ja 5:16-18</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Rhoda insisted it was Peter, they decided it must be his angel. An ancient superstition that 			every person’s guardian angel can take their form: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Mt 14:26; Lk 24:37; Mt 18:10; He 1:13</a:t>
            </a:r>
            <a:r>
              <a:rPr kumimoji="0" 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ff</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“another place”</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Peter left Jerusalem until Herod’s death this very year 44 A.D.: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15:7</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EA797976-6131-424F-BEFE-F6AD4D3329C1}"/>
              </a:ext>
            </a:extLst>
          </p:cNvPr>
          <p:cNvSpPr txBox="1"/>
          <p:nvPr/>
        </p:nvSpPr>
        <p:spPr>
          <a:xfrm>
            <a:off x="0" y="4064003"/>
            <a:ext cx="12192000" cy="1200329"/>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Matthew 14:26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26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When the disciples saw Him walking on the sea, they were terrified, and said, "It is a ghost!" 	And they cried out in fear. </a:t>
            </a:r>
          </a:p>
        </p:txBody>
      </p:sp>
      <p:sp>
        <p:nvSpPr>
          <p:cNvPr id="5" name="TextBox 4">
            <a:extLst>
              <a:ext uri="{FF2B5EF4-FFF2-40B4-BE49-F238E27FC236}">
                <a16:creationId xmlns:a16="http://schemas.microsoft.com/office/drawing/2014/main" id="{2461137F-EA95-4FDB-8323-07662636FD4B}"/>
              </a:ext>
            </a:extLst>
          </p:cNvPr>
          <p:cNvSpPr txBox="1"/>
          <p:nvPr/>
        </p:nvSpPr>
        <p:spPr>
          <a:xfrm>
            <a:off x="0" y="4078517"/>
            <a:ext cx="12192000" cy="1200329"/>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Luke 24:37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37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they were startled and frightened and thought that they were seeing a spirit.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4D42DFE1-5DE5-405C-8C10-E18BC26BA071}"/>
              </a:ext>
            </a:extLst>
          </p:cNvPr>
          <p:cNvSpPr txBox="1"/>
          <p:nvPr/>
        </p:nvSpPr>
        <p:spPr>
          <a:xfrm>
            <a:off x="0" y="4078517"/>
            <a:ext cx="12192000" cy="1200329"/>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Matthew 18:10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"See that you do not despise one of these little ones, for I say to you that their angels in 	heaven continually see the face of My Father who is in heaven. </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9AA0C49A-DFFA-4645-986A-807E9D6A4045}"/>
              </a:ext>
            </a:extLst>
          </p:cNvPr>
          <p:cNvSpPr txBox="1"/>
          <p:nvPr/>
        </p:nvSpPr>
        <p:spPr>
          <a:xfrm>
            <a:off x="0" y="4248332"/>
            <a:ext cx="12192000" cy="1938992"/>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15:7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After there had been much debate, Peter stood up and said to them, "Brethren, you know that in 	the early days God made a choice among you, that by my mouth the Gentiles would hear the 	word of the gospel and believe. </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660AF9AA-B6E8-4311-8AB6-918AA181DFD6}"/>
              </a:ext>
            </a:extLst>
          </p:cNvPr>
          <p:cNvSpPr txBox="1"/>
          <p:nvPr/>
        </p:nvSpPr>
        <p:spPr>
          <a:xfrm>
            <a:off x="0" y="-14507"/>
            <a:ext cx="12192000" cy="4985980"/>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6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6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Hebrews 1:13-14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to which of the angels has He ever said, "</a:t>
            </a:r>
            <a:r>
              <a:rPr kumimoji="0" lang="en-US" sz="24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SIT AT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MY RIGHT HAND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UNTIL</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 </a:t>
            </a:r>
            <a:r>
              <a:rPr kumimoji="0" lang="en-US" sz="24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MAKE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YOUR 	ENEMIES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a:t>
            </a:r>
            <a:r>
              <a:rPr kumimoji="0" lang="en-US" sz="24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FOOTSTOOL FOR</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YOUR FEET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Are they not all ministering spirits, sent out to render service for the sake of those who will 	inherit salvation? </a:t>
            </a:r>
          </a:p>
          <a:p>
            <a:pPr marL="0" marR="0" lvl="0" indent="0" algn="l" defTabSz="274320" rtl="0" eaLnBrk="1" fontAlgn="auto" latinLnBrk="0" hangingPunct="1">
              <a:lnSpc>
                <a:spcPct val="100000"/>
              </a:lnSpc>
              <a:spcBef>
                <a:spcPts val="6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6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6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90A07351-4EF7-4E4A-8C34-99B93B011DA0}"/>
              </a:ext>
            </a:extLst>
          </p:cNvPr>
          <p:cNvSpPr txBox="1"/>
          <p:nvPr/>
        </p:nvSpPr>
        <p:spPr>
          <a:xfrm>
            <a:off x="0" y="0"/>
            <a:ext cx="12192000" cy="4093428"/>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6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James 5:16-18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Therefore, confess your sins to one another, and pray for one another so that you may be 	healed. The effective prayer of a righteous man can accomplish much.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Elijah was a man with a nature like ours, and he prayed earnestly that it would not rain, and it 	did not rain on the earth for three years and six months.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Then he prayed again, and the sky poured rain and the earth produced its fruit. </a:t>
            </a:r>
          </a:p>
          <a:p>
            <a:pPr marL="0" marR="0" lvl="0" indent="0" algn="l" defTabSz="274320" rtl="0" eaLnBrk="1" fontAlgn="auto" latinLnBrk="0" hangingPunct="1">
              <a:lnSpc>
                <a:spcPct val="100000"/>
              </a:lnSpc>
              <a:spcBef>
                <a:spcPts val="6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6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6825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9"/>
                                        </p:tgtEl>
                                        <p:attrNameLst>
                                          <p:attrName>ppt_w</p:attrName>
                                        </p:attrNameLst>
                                      </p:cBhvr>
                                      <p:tavLst>
                                        <p:tav tm="0">
                                          <p:val>
                                            <p:strVal val="ppt_w"/>
                                          </p:val>
                                        </p:tav>
                                        <p:tav tm="100000">
                                          <p:val>
                                            <p:fltVal val="0"/>
                                          </p:val>
                                        </p:tav>
                                      </p:tavLst>
                                    </p:anim>
                                    <p:anim calcmode="lin" valueType="num">
                                      <p:cBhvr>
                                        <p:cTn id="18" dur="500"/>
                                        <p:tgtEl>
                                          <p:spTgt spid="9"/>
                                        </p:tgtEl>
                                        <p:attrNameLst>
                                          <p:attrName>ppt_h</p:attrName>
                                        </p:attrNameLst>
                                      </p:cBhvr>
                                      <p:tavLst>
                                        <p:tav tm="0">
                                          <p:val>
                                            <p:strVal val="ppt_h"/>
                                          </p:val>
                                        </p:tav>
                                        <p:tav tm="100000">
                                          <p:val>
                                            <p:fltVal val="0"/>
                                          </p:val>
                                        </p:tav>
                                      </p:tavLst>
                                    </p:anim>
                                    <p:animEffect transition="out" filter="fad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3"/>
                                        </p:tgtEl>
                                        <p:attrNameLst>
                                          <p:attrName>ppt_w</p:attrName>
                                        </p:attrNameLst>
                                      </p:cBhvr>
                                      <p:tavLst>
                                        <p:tav tm="0">
                                          <p:val>
                                            <p:strVal val="ppt_w"/>
                                          </p:val>
                                        </p:tav>
                                        <p:tav tm="100000">
                                          <p:val>
                                            <p:fltVal val="0"/>
                                          </p:val>
                                        </p:tav>
                                      </p:tavLst>
                                    </p:anim>
                                    <p:anim calcmode="lin" valueType="num">
                                      <p:cBhvr>
                                        <p:cTn id="36" dur="500"/>
                                        <p:tgtEl>
                                          <p:spTgt spid="3"/>
                                        </p:tgtEl>
                                        <p:attrNameLst>
                                          <p:attrName>ppt_h</p:attrName>
                                        </p:attrNameLst>
                                      </p:cBhvr>
                                      <p:tavLst>
                                        <p:tav tm="0">
                                          <p:val>
                                            <p:strVal val="ppt_h"/>
                                          </p:val>
                                        </p:tav>
                                        <p:tav tm="100000">
                                          <p:val>
                                            <p:fltVal val="0"/>
                                          </p:val>
                                        </p:tav>
                                      </p:tavLst>
                                    </p:anim>
                                    <p:animEffect transition="out" filter="fade">
                                      <p:cBhvr>
                                        <p:cTn id="37" dur="500"/>
                                        <p:tgtEl>
                                          <p:spTgt spid="3"/>
                                        </p:tgtEl>
                                      </p:cBhvr>
                                    </p:animEffect>
                                    <p:set>
                                      <p:cBhvr>
                                        <p:cTn id="38" dur="1" fill="hold">
                                          <p:stCondLst>
                                            <p:cond delay="499"/>
                                          </p:stCondLst>
                                        </p:cTn>
                                        <p:tgtEl>
                                          <p:spTgt spid="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fltVal val="0"/>
                                          </p:val>
                                        </p:tav>
                                        <p:tav tm="100000">
                                          <p:val>
                                            <p:strVal val="#ppt_w"/>
                                          </p:val>
                                        </p:tav>
                                      </p:tavLst>
                                    </p:anim>
                                    <p:anim calcmode="lin" valueType="num">
                                      <p:cBhvr>
                                        <p:cTn id="44" dur="500" fill="hold"/>
                                        <p:tgtEl>
                                          <p:spTgt spid="5"/>
                                        </p:tgtEl>
                                        <p:attrNameLst>
                                          <p:attrName>ppt_h</p:attrName>
                                        </p:attrNameLst>
                                      </p:cBhvr>
                                      <p:tavLst>
                                        <p:tav tm="0">
                                          <p:val>
                                            <p:fltVal val="0"/>
                                          </p:val>
                                        </p:tav>
                                        <p:tav tm="100000">
                                          <p:val>
                                            <p:strVal val="#ppt_h"/>
                                          </p:val>
                                        </p:tav>
                                      </p:tavLst>
                                    </p:anim>
                                    <p:animEffect transition="in" filter="fade">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5"/>
                                        </p:tgtEl>
                                        <p:attrNameLst>
                                          <p:attrName>ppt_w</p:attrName>
                                        </p:attrNameLst>
                                      </p:cBhvr>
                                      <p:tavLst>
                                        <p:tav tm="0">
                                          <p:val>
                                            <p:strVal val="ppt_w"/>
                                          </p:val>
                                        </p:tav>
                                        <p:tav tm="100000">
                                          <p:val>
                                            <p:fltVal val="0"/>
                                          </p:val>
                                        </p:tav>
                                      </p:tavLst>
                                    </p:anim>
                                    <p:anim calcmode="lin" valueType="num">
                                      <p:cBhvr>
                                        <p:cTn id="50" dur="500"/>
                                        <p:tgtEl>
                                          <p:spTgt spid="5"/>
                                        </p:tgtEl>
                                        <p:attrNameLst>
                                          <p:attrName>ppt_h</p:attrName>
                                        </p:attrNameLst>
                                      </p:cBhvr>
                                      <p:tavLst>
                                        <p:tav tm="0">
                                          <p:val>
                                            <p:strVal val="ppt_h"/>
                                          </p:val>
                                        </p:tav>
                                        <p:tav tm="100000">
                                          <p:val>
                                            <p:fltVal val="0"/>
                                          </p:val>
                                        </p:tav>
                                      </p:tavLst>
                                    </p:anim>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p:cTn id="57" dur="500" fill="hold"/>
                                        <p:tgtEl>
                                          <p:spTgt spid="6"/>
                                        </p:tgtEl>
                                        <p:attrNameLst>
                                          <p:attrName>ppt_w</p:attrName>
                                        </p:attrNameLst>
                                      </p:cBhvr>
                                      <p:tavLst>
                                        <p:tav tm="0">
                                          <p:val>
                                            <p:fltVal val="0"/>
                                          </p:val>
                                        </p:tav>
                                        <p:tav tm="100000">
                                          <p:val>
                                            <p:strVal val="#ppt_w"/>
                                          </p:val>
                                        </p:tav>
                                      </p:tavLst>
                                    </p:anim>
                                    <p:anim calcmode="lin" valueType="num">
                                      <p:cBhvr>
                                        <p:cTn id="58" dur="500" fill="hold"/>
                                        <p:tgtEl>
                                          <p:spTgt spid="6"/>
                                        </p:tgtEl>
                                        <p:attrNameLst>
                                          <p:attrName>ppt_h</p:attrName>
                                        </p:attrNameLst>
                                      </p:cBhvr>
                                      <p:tavLst>
                                        <p:tav tm="0">
                                          <p:val>
                                            <p:fltVal val="0"/>
                                          </p:val>
                                        </p:tav>
                                        <p:tav tm="100000">
                                          <p:val>
                                            <p:strVal val="#ppt_h"/>
                                          </p:val>
                                        </p:tav>
                                      </p:tavLst>
                                    </p:anim>
                                    <p:animEffect transition="in" filter="fade">
                                      <p:cBhvr>
                                        <p:cTn id="59" dur="500"/>
                                        <p:tgtEl>
                                          <p:spTgt spid="6"/>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xit" presetSubtype="32" fill="hold" grpId="1" nodeType="clickEffect">
                                  <p:stCondLst>
                                    <p:cond delay="0"/>
                                  </p:stCondLst>
                                  <p:childTnLst>
                                    <p:anim calcmode="lin" valueType="num">
                                      <p:cBhvr>
                                        <p:cTn id="63" dur="500"/>
                                        <p:tgtEl>
                                          <p:spTgt spid="6"/>
                                        </p:tgtEl>
                                        <p:attrNameLst>
                                          <p:attrName>ppt_w</p:attrName>
                                        </p:attrNameLst>
                                      </p:cBhvr>
                                      <p:tavLst>
                                        <p:tav tm="0">
                                          <p:val>
                                            <p:strVal val="ppt_w"/>
                                          </p:val>
                                        </p:tav>
                                        <p:tav tm="100000">
                                          <p:val>
                                            <p:fltVal val="0"/>
                                          </p:val>
                                        </p:tav>
                                      </p:tavLst>
                                    </p:anim>
                                    <p:anim calcmode="lin" valueType="num">
                                      <p:cBhvr>
                                        <p:cTn id="64" dur="500"/>
                                        <p:tgtEl>
                                          <p:spTgt spid="6"/>
                                        </p:tgtEl>
                                        <p:attrNameLst>
                                          <p:attrName>ppt_h</p:attrName>
                                        </p:attrNameLst>
                                      </p:cBhvr>
                                      <p:tavLst>
                                        <p:tav tm="0">
                                          <p:val>
                                            <p:strVal val="ppt_h"/>
                                          </p:val>
                                        </p:tav>
                                        <p:tav tm="100000">
                                          <p:val>
                                            <p:fltVal val="0"/>
                                          </p:val>
                                        </p:tav>
                                      </p:tavLst>
                                    </p:anim>
                                    <p:animEffect transition="out" filter="fade">
                                      <p:cBhvr>
                                        <p:cTn id="65" dur="500"/>
                                        <p:tgtEl>
                                          <p:spTgt spid="6"/>
                                        </p:tgtEl>
                                      </p:cBhvr>
                                    </p:animEffect>
                                    <p:set>
                                      <p:cBhvr>
                                        <p:cTn id="66" dur="1" fill="hold">
                                          <p:stCondLst>
                                            <p:cond delay="499"/>
                                          </p:stCondLst>
                                        </p:cTn>
                                        <p:tgtEl>
                                          <p:spTgt spid="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p:cTn id="71" dur="500" fill="hold"/>
                                        <p:tgtEl>
                                          <p:spTgt spid="7"/>
                                        </p:tgtEl>
                                        <p:attrNameLst>
                                          <p:attrName>ppt_w</p:attrName>
                                        </p:attrNameLst>
                                      </p:cBhvr>
                                      <p:tavLst>
                                        <p:tav tm="0">
                                          <p:val>
                                            <p:fltVal val="0"/>
                                          </p:val>
                                        </p:tav>
                                        <p:tav tm="100000">
                                          <p:val>
                                            <p:strVal val="#ppt_w"/>
                                          </p:val>
                                        </p:tav>
                                      </p:tavLst>
                                    </p:anim>
                                    <p:anim calcmode="lin" valueType="num">
                                      <p:cBhvr>
                                        <p:cTn id="72" dur="500" fill="hold"/>
                                        <p:tgtEl>
                                          <p:spTgt spid="7"/>
                                        </p:tgtEl>
                                        <p:attrNameLst>
                                          <p:attrName>ppt_h</p:attrName>
                                        </p:attrNameLst>
                                      </p:cBhvr>
                                      <p:tavLst>
                                        <p:tav tm="0">
                                          <p:val>
                                            <p:fltVal val="0"/>
                                          </p:val>
                                        </p:tav>
                                        <p:tav tm="100000">
                                          <p:val>
                                            <p:strVal val="#ppt_h"/>
                                          </p:val>
                                        </p:tav>
                                      </p:tavLst>
                                    </p:anim>
                                    <p:animEffect transition="in" filter="fade">
                                      <p:cBhvr>
                                        <p:cTn id="73" dur="500"/>
                                        <p:tgtEl>
                                          <p:spTgt spid="7"/>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xit" presetSubtype="32" fill="hold" grpId="1" nodeType="clickEffect">
                                  <p:stCondLst>
                                    <p:cond delay="0"/>
                                  </p:stCondLst>
                                  <p:childTnLst>
                                    <p:anim calcmode="lin" valueType="num">
                                      <p:cBhvr>
                                        <p:cTn id="77" dur="500"/>
                                        <p:tgtEl>
                                          <p:spTgt spid="7"/>
                                        </p:tgtEl>
                                        <p:attrNameLst>
                                          <p:attrName>ppt_w</p:attrName>
                                        </p:attrNameLst>
                                      </p:cBhvr>
                                      <p:tavLst>
                                        <p:tav tm="0">
                                          <p:val>
                                            <p:strVal val="ppt_w"/>
                                          </p:val>
                                        </p:tav>
                                        <p:tav tm="100000">
                                          <p:val>
                                            <p:fltVal val="0"/>
                                          </p:val>
                                        </p:tav>
                                      </p:tavLst>
                                    </p:anim>
                                    <p:anim calcmode="lin" valueType="num">
                                      <p:cBhvr>
                                        <p:cTn id="78" dur="500"/>
                                        <p:tgtEl>
                                          <p:spTgt spid="7"/>
                                        </p:tgtEl>
                                        <p:attrNameLst>
                                          <p:attrName>ppt_h</p:attrName>
                                        </p:attrNameLst>
                                      </p:cBhvr>
                                      <p:tavLst>
                                        <p:tav tm="0">
                                          <p:val>
                                            <p:strVal val="ppt_h"/>
                                          </p:val>
                                        </p:tav>
                                        <p:tav tm="100000">
                                          <p:val>
                                            <p:fltVal val="0"/>
                                          </p:val>
                                        </p:tav>
                                      </p:tavLst>
                                    </p:anim>
                                    <p:animEffect transition="out" filter="fade">
                                      <p:cBhvr>
                                        <p:cTn id="79" dur="500"/>
                                        <p:tgtEl>
                                          <p:spTgt spid="7"/>
                                        </p:tgtEl>
                                      </p:cBhvr>
                                    </p:animEffect>
                                    <p:set>
                                      <p:cBhvr>
                                        <p:cTn id="80" dur="1" fill="hold">
                                          <p:stCondLst>
                                            <p:cond delay="499"/>
                                          </p:stCondLst>
                                        </p:cTn>
                                        <p:tgtEl>
                                          <p:spTgt spid="7"/>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8"/>
                                        </p:tgtEl>
                                        <p:attrNameLst>
                                          <p:attrName>style.visibility</p:attrName>
                                        </p:attrNameLst>
                                      </p:cBhvr>
                                      <p:to>
                                        <p:strVal val="visible"/>
                                      </p:to>
                                    </p:set>
                                    <p:anim calcmode="lin" valueType="num">
                                      <p:cBhvr>
                                        <p:cTn id="89" dur="500" fill="hold"/>
                                        <p:tgtEl>
                                          <p:spTgt spid="8"/>
                                        </p:tgtEl>
                                        <p:attrNameLst>
                                          <p:attrName>ppt_w</p:attrName>
                                        </p:attrNameLst>
                                      </p:cBhvr>
                                      <p:tavLst>
                                        <p:tav tm="0">
                                          <p:val>
                                            <p:fltVal val="0"/>
                                          </p:val>
                                        </p:tav>
                                        <p:tav tm="100000">
                                          <p:val>
                                            <p:strVal val="#ppt_w"/>
                                          </p:val>
                                        </p:tav>
                                      </p:tavLst>
                                    </p:anim>
                                    <p:anim calcmode="lin" valueType="num">
                                      <p:cBhvr>
                                        <p:cTn id="90" dur="500" fill="hold"/>
                                        <p:tgtEl>
                                          <p:spTgt spid="8"/>
                                        </p:tgtEl>
                                        <p:attrNameLst>
                                          <p:attrName>ppt_h</p:attrName>
                                        </p:attrNameLst>
                                      </p:cBhvr>
                                      <p:tavLst>
                                        <p:tav tm="0">
                                          <p:val>
                                            <p:fltVal val="0"/>
                                          </p:val>
                                        </p:tav>
                                        <p:tav tm="100000">
                                          <p:val>
                                            <p:strVal val="#ppt_h"/>
                                          </p:val>
                                        </p:tav>
                                      </p:tavLst>
                                    </p:anim>
                                    <p:animEffect transition="in" filter="fade">
                                      <p:cBhvr>
                                        <p:cTn id="91" dur="500"/>
                                        <p:tgtEl>
                                          <p:spTgt spid="8"/>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xit" presetSubtype="32" fill="hold" grpId="1" nodeType="clickEffect">
                                  <p:stCondLst>
                                    <p:cond delay="0"/>
                                  </p:stCondLst>
                                  <p:childTnLst>
                                    <p:anim calcmode="lin" valueType="num">
                                      <p:cBhvr>
                                        <p:cTn id="95" dur="500"/>
                                        <p:tgtEl>
                                          <p:spTgt spid="8"/>
                                        </p:tgtEl>
                                        <p:attrNameLst>
                                          <p:attrName>ppt_w</p:attrName>
                                        </p:attrNameLst>
                                      </p:cBhvr>
                                      <p:tavLst>
                                        <p:tav tm="0">
                                          <p:val>
                                            <p:strVal val="ppt_w"/>
                                          </p:val>
                                        </p:tav>
                                        <p:tav tm="100000">
                                          <p:val>
                                            <p:fltVal val="0"/>
                                          </p:val>
                                        </p:tav>
                                      </p:tavLst>
                                    </p:anim>
                                    <p:anim calcmode="lin" valueType="num">
                                      <p:cBhvr>
                                        <p:cTn id="96" dur="500"/>
                                        <p:tgtEl>
                                          <p:spTgt spid="8"/>
                                        </p:tgtEl>
                                        <p:attrNameLst>
                                          <p:attrName>ppt_h</p:attrName>
                                        </p:attrNameLst>
                                      </p:cBhvr>
                                      <p:tavLst>
                                        <p:tav tm="0">
                                          <p:val>
                                            <p:strVal val="ppt_h"/>
                                          </p:val>
                                        </p:tav>
                                        <p:tav tm="100000">
                                          <p:val>
                                            <p:fltVal val="0"/>
                                          </p:val>
                                        </p:tav>
                                      </p:tavLst>
                                    </p:anim>
                                    <p:animEffect transition="out" filter="fade">
                                      <p:cBhvr>
                                        <p:cTn id="97" dur="500"/>
                                        <p:tgtEl>
                                          <p:spTgt spid="8"/>
                                        </p:tgtEl>
                                      </p:cBhvr>
                                    </p:animEffect>
                                    <p:set>
                                      <p:cBhvr>
                                        <p:cTn id="9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6" grpId="0" animBg="1"/>
      <p:bldP spid="6" grpId="1" animBg="1"/>
      <p:bldP spid="8" grpId="0" animBg="1"/>
      <p:bldP spid="8" grpId="1" animBg="1"/>
      <p:bldP spid="7" grpId="0" animBg="1"/>
      <p:bldP spid="7" grpId="1" animBg="1"/>
      <p:bldP spid="9" grpId="0" animBg="1"/>
      <p:bldP spid="9" grpId="1"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EEBE76-11F0-4620-B03D-827D1E592BF8}"/>
              </a:ext>
            </a:extLst>
          </p:cNvPr>
          <p:cNvSpPr txBox="1"/>
          <p:nvPr/>
        </p:nvSpPr>
        <p:spPr>
          <a:xfrm>
            <a:off x="0" y="0"/>
            <a:ext cx="12192000" cy="6417141"/>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12:18-19 (NASB)  </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(44 A.D.)</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18  Now when day came, there was no small disturbance among the soldiers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as to</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what could 	have become of Peter.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19  When Herod had searched for him and had not found him, he examined the guards and 	ordered that they be led away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to execution.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Then he went down from Judea to Caesarea and was 	spending time there.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Further thoughts on the lineage of Herod.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slides)</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Herod had searched for Peter and examined the guards:</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12:6-7; 10</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Failure to fulfill your duty in guarding prisoner is death:</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Mt 28:11-15; Acts 16:26-27; 			Acts 27:42</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 similar situation happened in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5:17-20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(30 A.D.)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Herod putting all 16 guards to death 		indicates unreasonable disregard of the facts of the case.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Herod left Judea and went down to Caesarea where he had a residence and throne. The throne 	simply refers to a place where the public could appear before him for official judgments: </a:t>
            </a:r>
          </a:p>
        </p:txBody>
      </p:sp>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5FBC533F-FE7B-46C1-919C-687CC01CCDA5}"/>
                  </a:ext>
                </a:extLst>
              </p:cNvPr>
              <p:cNvGraphicFramePr>
                <a:graphicFrameLocks noChangeAspect="1"/>
              </p:cNvGraphicFramePr>
              <p:nvPr/>
            </p:nvGraphicFramePr>
            <p:xfrm>
              <a:off x="7170386" y="2402522"/>
              <a:ext cx="895443" cy="503687"/>
            </p:xfrm>
            <a:graphic>
              <a:graphicData uri="http://schemas.microsoft.com/office/powerpoint/2016/slidezoom">
                <pslz:sldZm>
                  <pslz:sldZmObj sldId="4850" cId="347302766">
                    <pslz:zmPr id="{B2E7EA78-FCE6-4807-9D6A-F96F9744F552}" returnToParent="0" transitionDur="1000">
                      <p166:blipFill xmlns:p166="http://schemas.microsoft.com/office/powerpoint/2016/6/main">
                        <a:blip r:embed="rId3"/>
                        <a:stretch>
                          <a:fillRect/>
                        </a:stretch>
                      </p166:blipFill>
                      <p166:spPr xmlns:p166="http://schemas.microsoft.com/office/powerpoint/2016/6/main">
                        <a:xfrm>
                          <a:off x="0" y="0"/>
                          <a:ext cx="895443" cy="503687"/>
                        </a:xfrm>
                        <a:prstGeom prst="rect">
                          <a:avLst/>
                        </a:prstGeom>
                        <a:ln w="3175">
                          <a:solidFill>
                            <a:prstClr val="ltGray"/>
                          </a:solidFill>
                        </a:ln>
                      </p166:spPr>
                    </pslz:zmPr>
                  </pslz:sldZmObj>
                </pslz:sldZm>
              </a:graphicData>
            </a:graphic>
          </p:graphicFrame>
        </mc:Choice>
        <mc:Fallback xmlns="">
          <p:pic>
            <p:nvPicPr>
              <p:cNvPr id="11" name="Slide Zoom 10">
                <a:extLst>
                  <a:ext uri="{FF2B5EF4-FFF2-40B4-BE49-F238E27FC236}">
                    <a16:creationId xmlns:a16="http://schemas.microsoft.com/office/drawing/2014/main" id="{5FBC533F-FE7B-46C1-919C-687CC01CCDA5}"/>
                  </a:ext>
                </a:extLst>
              </p:cNvPr>
              <p:cNvPicPr>
                <a:picLocks noGrp="1" noRot="1" noChangeAspect="1" noMove="1" noResize="1" noEditPoints="1" noAdjustHandles="1" noChangeArrowheads="1" noChangeShapeType="1"/>
              </p:cNvPicPr>
              <p:nvPr/>
            </p:nvPicPr>
            <p:blipFill>
              <a:blip r:embed="rId4"/>
              <a:stretch>
                <a:fillRect/>
              </a:stretch>
            </p:blipFill>
            <p:spPr>
              <a:xfrm>
                <a:off x="7170386" y="2402522"/>
                <a:ext cx="895443" cy="503687"/>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688040DA-3BAA-405F-8F33-1C3A21AB4A5B}"/>
                  </a:ext>
                </a:extLst>
              </p:cNvPr>
              <p:cNvGraphicFramePr>
                <a:graphicFrameLocks noChangeAspect="1"/>
              </p:cNvGraphicFramePr>
              <p:nvPr/>
            </p:nvGraphicFramePr>
            <p:xfrm>
              <a:off x="11357115" y="5997057"/>
              <a:ext cx="653314" cy="367489"/>
            </p:xfrm>
            <a:graphic>
              <a:graphicData uri="http://schemas.microsoft.com/office/powerpoint/2016/slidezoom">
                <pslz:sldZm>
                  <pslz:sldZmObj sldId="4854" cId="973411914">
                    <pslz:zmPr id="{09F74E7E-D0A8-4B82-8137-61AD1C4E1A2A}" returnToParent="0" transitionDur="1000">
                      <p166:blipFill xmlns:p166="http://schemas.microsoft.com/office/powerpoint/2016/6/main">
                        <a:blip r:embed="rId5"/>
                        <a:stretch>
                          <a:fillRect/>
                        </a:stretch>
                      </p166:blipFill>
                      <p166:spPr xmlns:p166="http://schemas.microsoft.com/office/powerpoint/2016/6/main">
                        <a:xfrm>
                          <a:off x="0" y="0"/>
                          <a:ext cx="653314" cy="367489"/>
                        </a:xfrm>
                        <a:prstGeom prst="rect">
                          <a:avLst/>
                        </a:prstGeom>
                        <a:ln w="3175">
                          <a:solidFill>
                            <a:prstClr val="ltGray"/>
                          </a:solidFill>
                        </a:ln>
                      </p166:spPr>
                    </pslz:zmPr>
                  </pslz:sldZmObj>
                </pslz:sldZm>
              </a:graphicData>
            </a:graphic>
          </p:graphicFrame>
        </mc:Choice>
        <mc:Fallback xmlns="">
          <p:pic>
            <p:nvPicPr>
              <p:cNvPr id="8" name="Slide Zoom 7">
                <a:extLst>
                  <a:ext uri="{FF2B5EF4-FFF2-40B4-BE49-F238E27FC236}">
                    <a16:creationId xmlns:a16="http://schemas.microsoft.com/office/drawing/2014/main" id="{688040DA-3BAA-405F-8F33-1C3A21AB4A5B}"/>
                  </a:ext>
                </a:extLst>
              </p:cNvPr>
              <p:cNvPicPr>
                <a:picLocks noGrp="1" noRot="1" noChangeAspect="1" noMove="1" noResize="1" noEditPoints="1" noAdjustHandles="1" noChangeArrowheads="1" noChangeShapeType="1"/>
              </p:cNvPicPr>
              <p:nvPr/>
            </p:nvPicPr>
            <p:blipFill>
              <a:blip r:embed="rId6"/>
              <a:stretch>
                <a:fillRect/>
              </a:stretch>
            </p:blipFill>
            <p:spPr>
              <a:xfrm>
                <a:off x="11357115" y="5997057"/>
                <a:ext cx="653314" cy="367489"/>
              </a:xfrm>
              <a:prstGeom prst="rect">
                <a:avLst/>
              </a:prstGeom>
              <a:ln w="3175">
                <a:solidFill>
                  <a:prstClr val="ltGray"/>
                </a:solidFill>
              </a:ln>
            </p:spPr>
          </p:pic>
        </mc:Fallback>
      </mc:AlternateContent>
      <p:sp>
        <p:nvSpPr>
          <p:cNvPr id="5" name="TextBox 4">
            <a:extLst>
              <a:ext uri="{FF2B5EF4-FFF2-40B4-BE49-F238E27FC236}">
                <a16:creationId xmlns:a16="http://schemas.microsoft.com/office/drawing/2014/main" id="{2AD347DD-07B4-49C5-9EC7-710B82717DAB}"/>
              </a:ext>
            </a:extLst>
          </p:cNvPr>
          <p:cNvSpPr txBox="1"/>
          <p:nvPr/>
        </p:nvSpPr>
        <p:spPr>
          <a:xfrm>
            <a:off x="0" y="4415806"/>
            <a:ext cx="12192000" cy="1938992"/>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16:26-27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26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suddenly there came a great earthquake, so that the foundations of the prison house were 	shaken; and immediately all the doors were opened and everyone's chains were unfastened.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27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When the jailer awoke and saw the prison doors opened, he drew his sword and was about to 	kill himself, supposing that the prisoners had escaped. </a:t>
            </a:r>
          </a:p>
        </p:txBody>
      </p:sp>
      <p:sp>
        <p:nvSpPr>
          <p:cNvPr id="6" name="TextBox 5">
            <a:extLst>
              <a:ext uri="{FF2B5EF4-FFF2-40B4-BE49-F238E27FC236}">
                <a16:creationId xmlns:a16="http://schemas.microsoft.com/office/drawing/2014/main" id="{AD568862-FA6F-47DC-B377-A95276555041}"/>
              </a:ext>
            </a:extLst>
          </p:cNvPr>
          <p:cNvSpPr txBox="1"/>
          <p:nvPr/>
        </p:nvSpPr>
        <p:spPr>
          <a:xfrm>
            <a:off x="0" y="4441518"/>
            <a:ext cx="12192000" cy="830997"/>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27:42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42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soldiers' plan was to kill the prisoners, so that none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of them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would swim away and escape; </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0086388A-F6C2-4EEE-99C6-728569126216}"/>
              </a:ext>
            </a:extLst>
          </p:cNvPr>
          <p:cNvSpPr txBox="1"/>
          <p:nvPr/>
        </p:nvSpPr>
        <p:spPr>
          <a:xfrm>
            <a:off x="0" y="16238"/>
            <a:ext cx="12192000" cy="4462760"/>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6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5:17-20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But the high priest rose up, along with all his associates (that is the sect of the Sadducees), and 	they were filled with jealousy.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They laid hands on the apostles and put them in a public jail.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But during the night an angel of the Lord opened the gates of the prison, and taking them out 	he said,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"Go, stand and speak to the people in the temple the whole message of this Life." </a:t>
            </a:r>
          </a:p>
          <a:p>
            <a:pPr marL="0" marR="0" lvl="0" indent="0" algn="l" defTabSz="274320" rtl="0" eaLnBrk="1" fontAlgn="auto" latinLnBrk="0" hangingPunct="1">
              <a:lnSpc>
                <a:spcPct val="100000"/>
              </a:lnSpc>
              <a:spcBef>
                <a:spcPts val="6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6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F5967C8D-C3B2-4B18-B9F9-2000EF69794E}"/>
              </a:ext>
            </a:extLst>
          </p:cNvPr>
          <p:cNvSpPr txBox="1"/>
          <p:nvPr/>
        </p:nvSpPr>
        <p:spPr>
          <a:xfrm>
            <a:off x="0" y="3443347"/>
            <a:ext cx="12192000" cy="1815882"/>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12:10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When they had passed the first and second guard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they came to the iron gate that 	leads into the city, which opened for them by itself; and they went out and went 	along one street, and immediately the angel departed from him.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5546AECE-F4F2-47B4-BEED-4F38922855ED}"/>
              </a:ext>
            </a:extLst>
          </p:cNvPr>
          <p:cNvSpPr txBox="1"/>
          <p:nvPr/>
        </p:nvSpPr>
        <p:spPr>
          <a:xfrm>
            <a:off x="0" y="0"/>
            <a:ext cx="12192000" cy="3108543"/>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12:6-7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On the very night when Herod was about to bring him forward,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Peter was 	sleeping between two soldiers, bound with two chains, and guards in front of the 	door were watching over the prison.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And behold, an angel of the Lord suddenly appeared and a light shone in the cell; 	and he struck Peter's side and woke him up, saying, "Get up quickly."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his 	chains fell off his hands.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EF3D2512-82EA-4B5B-854A-047C58F5A5F5}"/>
              </a:ext>
            </a:extLst>
          </p:cNvPr>
          <p:cNvSpPr txBox="1"/>
          <p:nvPr/>
        </p:nvSpPr>
        <p:spPr>
          <a:xfrm>
            <a:off x="0" y="2531254"/>
            <a:ext cx="12192000" cy="4154984"/>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Matthew 28:11-15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Now while they were on their way, some of the guard came into the city and reported to the 	chief priests all that had happened.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when they had assembled with the elders and consulted together, they gave a large sum of 	money to the soldiers,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said, "You are to say, 'His disciples came by night and stole Him away while we were 	asleep.'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if this should come to the governor's ears, we will win him over and keep you out of 	trouble."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they took the money and did as they had been instructed; and this story was widely spread 	among the Jews,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is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this day. </a:t>
            </a:r>
          </a:p>
        </p:txBody>
      </p:sp>
    </p:spTree>
    <p:extLst>
      <p:ext uri="{BB962C8B-B14F-4D97-AF65-F5344CB8AC3E}">
        <p14:creationId xmlns:p14="http://schemas.microsoft.com/office/powerpoint/2010/main" val="181645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grpId="1" nodeType="clickEffect">
                                  <p:stCondLst>
                                    <p:cond delay="0"/>
                                  </p:stCondLst>
                                  <p:childTnLst>
                                    <p:anim calcmode="lin" valueType="num">
                                      <p:cBhvr>
                                        <p:cTn id="30" dur="500"/>
                                        <p:tgtEl>
                                          <p:spTgt spid="9"/>
                                        </p:tgtEl>
                                        <p:attrNameLst>
                                          <p:attrName>ppt_w</p:attrName>
                                        </p:attrNameLst>
                                      </p:cBhvr>
                                      <p:tavLst>
                                        <p:tav tm="0">
                                          <p:val>
                                            <p:strVal val="ppt_w"/>
                                          </p:val>
                                        </p:tav>
                                        <p:tav tm="100000">
                                          <p:val>
                                            <p:fltVal val="0"/>
                                          </p:val>
                                        </p:tav>
                                      </p:tavLst>
                                    </p:anim>
                                    <p:anim calcmode="lin" valueType="num">
                                      <p:cBhvr>
                                        <p:cTn id="31" dur="500"/>
                                        <p:tgtEl>
                                          <p:spTgt spid="9"/>
                                        </p:tgtEl>
                                        <p:attrNameLst>
                                          <p:attrName>ppt_h</p:attrName>
                                        </p:attrNameLst>
                                      </p:cBhvr>
                                      <p:tavLst>
                                        <p:tav tm="0">
                                          <p:val>
                                            <p:strVal val="ppt_h"/>
                                          </p:val>
                                        </p:tav>
                                        <p:tav tm="100000">
                                          <p:val>
                                            <p:fltVal val="0"/>
                                          </p:val>
                                        </p:tav>
                                      </p:tavLst>
                                    </p:anim>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par>
                                <p:cTn id="34" presetID="53" presetClass="exit" presetSubtype="32" fill="hold" grpId="1" nodeType="withEffect">
                                  <p:stCondLst>
                                    <p:cond delay="0"/>
                                  </p:stCondLst>
                                  <p:childTnLst>
                                    <p:anim calcmode="lin" valueType="num">
                                      <p:cBhvr>
                                        <p:cTn id="35" dur="500"/>
                                        <p:tgtEl>
                                          <p:spTgt spid="7"/>
                                        </p:tgtEl>
                                        <p:attrNameLst>
                                          <p:attrName>ppt_w</p:attrName>
                                        </p:attrNameLst>
                                      </p:cBhvr>
                                      <p:tavLst>
                                        <p:tav tm="0">
                                          <p:val>
                                            <p:strVal val="ppt_w"/>
                                          </p:val>
                                        </p:tav>
                                        <p:tav tm="100000">
                                          <p:val>
                                            <p:fltVal val="0"/>
                                          </p:val>
                                        </p:tav>
                                      </p:tavLst>
                                    </p:anim>
                                    <p:anim calcmode="lin" valueType="num">
                                      <p:cBhvr>
                                        <p:cTn id="36" dur="500"/>
                                        <p:tgtEl>
                                          <p:spTgt spid="7"/>
                                        </p:tgtEl>
                                        <p:attrNameLst>
                                          <p:attrName>ppt_h</p:attrName>
                                        </p:attrNameLst>
                                      </p:cBhvr>
                                      <p:tavLst>
                                        <p:tav tm="0">
                                          <p:val>
                                            <p:strVal val="ppt_h"/>
                                          </p:val>
                                        </p:tav>
                                        <p:tav tm="100000">
                                          <p:val>
                                            <p:fltVal val="0"/>
                                          </p:val>
                                        </p:tav>
                                      </p:tavLst>
                                    </p:anim>
                                    <p:animEffect transition="out" filter="fade">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500" fill="hold"/>
                                        <p:tgtEl>
                                          <p:spTgt spid="4"/>
                                        </p:tgtEl>
                                        <p:attrNameLst>
                                          <p:attrName>ppt_w</p:attrName>
                                        </p:attrNameLst>
                                      </p:cBhvr>
                                      <p:tavLst>
                                        <p:tav tm="0">
                                          <p:val>
                                            <p:fltVal val="0"/>
                                          </p:val>
                                        </p:tav>
                                        <p:tav tm="100000">
                                          <p:val>
                                            <p:strVal val="#ppt_w"/>
                                          </p:val>
                                        </p:tav>
                                      </p:tavLst>
                                    </p:anim>
                                    <p:anim calcmode="lin" valueType="num">
                                      <p:cBhvr>
                                        <p:cTn id="48" dur="500" fill="hold"/>
                                        <p:tgtEl>
                                          <p:spTgt spid="4"/>
                                        </p:tgtEl>
                                        <p:attrNameLst>
                                          <p:attrName>ppt_h</p:attrName>
                                        </p:attrNameLst>
                                      </p:cBhvr>
                                      <p:tavLst>
                                        <p:tav tm="0">
                                          <p:val>
                                            <p:fltVal val="0"/>
                                          </p:val>
                                        </p:tav>
                                        <p:tav tm="100000">
                                          <p:val>
                                            <p:strVal val="#ppt_h"/>
                                          </p:val>
                                        </p:tav>
                                      </p:tavLst>
                                    </p:anim>
                                    <p:animEffect transition="in" filter="fade">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1" nodeType="clickEffect">
                                  <p:stCondLst>
                                    <p:cond delay="0"/>
                                  </p:stCondLst>
                                  <p:childTnLst>
                                    <p:anim calcmode="lin" valueType="num">
                                      <p:cBhvr>
                                        <p:cTn id="53" dur="500"/>
                                        <p:tgtEl>
                                          <p:spTgt spid="4"/>
                                        </p:tgtEl>
                                        <p:attrNameLst>
                                          <p:attrName>ppt_w</p:attrName>
                                        </p:attrNameLst>
                                      </p:cBhvr>
                                      <p:tavLst>
                                        <p:tav tm="0">
                                          <p:val>
                                            <p:strVal val="ppt_w"/>
                                          </p:val>
                                        </p:tav>
                                        <p:tav tm="100000">
                                          <p:val>
                                            <p:fltVal val="0"/>
                                          </p:val>
                                        </p:tav>
                                      </p:tavLst>
                                    </p:anim>
                                    <p:anim calcmode="lin" valueType="num">
                                      <p:cBhvr>
                                        <p:cTn id="54" dur="500"/>
                                        <p:tgtEl>
                                          <p:spTgt spid="4"/>
                                        </p:tgtEl>
                                        <p:attrNameLst>
                                          <p:attrName>ppt_h</p:attrName>
                                        </p:attrNameLst>
                                      </p:cBhvr>
                                      <p:tavLst>
                                        <p:tav tm="0">
                                          <p:val>
                                            <p:strVal val="ppt_h"/>
                                          </p:val>
                                        </p:tav>
                                        <p:tav tm="100000">
                                          <p:val>
                                            <p:fltVal val="0"/>
                                          </p:val>
                                        </p:tav>
                                      </p:tavLst>
                                    </p:anim>
                                    <p:animEffect transition="out" filter="fade">
                                      <p:cBhvr>
                                        <p:cTn id="55" dur="500"/>
                                        <p:tgtEl>
                                          <p:spTgt spid="4"/>
                                        </p:tgtEl>
                                      </p:cBhvr>
                                    </p:animEffect>
                                    <p:set>
                                      <p:cBhvr>
                                        <p:cTn id="56" dur="1" fill="hold">
                                          <p:stCondLst>
                                            <p:cond delay="499"/>
                                          </p:stCondLst>
                                        </p:cTn>
                                        <p:tgtEl>
                                          <p:spTgt spid="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p:cTn id="61" dur="500" fill="hold"/>
                                        <p:tgtEl>
                                          <p:spTgt spid="5"/>
                                        </p:tgtEl>
                                        <p:attrNameLst>
                                          <p:attrName>ppt_w</p:attrName>
                                        </p:attrNameLst>
                                      </p:cBhvr>
                                      <p:tavLst>
                                        <p:tav tm="0">
                                          <p:val>
                                            <p:fltVal val="0"/>
                                          </p:val>
                                        </p:tav>
                                        <p:tav tm="100000">
                                          <p:val>
                                            <p:strVal val="#ppt_w"/>
                                          </p:val>
                                        </p:tav>
                                      </p:tavLst>
                                    </p:anim>
                                    <p:anim calcmode="lin" valueType="num">
                                      <p:cBhvr>
                                        <p:cTn id="62" dur="500" fill="hold"/>
                                        <p:tgtEl>
                                          <p:spTgt spid="5"/>
                                        </p:tgtEl>
                                        <p:attrNameLst>
                                          <p:attrName>ppt_h</p:attrName>
                                        </p:attrNameLst>
                                      </p:cBhvr>
                                      <p:tavLst>
                                        <p:tav tm="0">
                                          <p:val>
                                            <p:fltVal val="0"/>
                                          </p:val>
                                        </p:tav>
                                        <p:tav tm="100000">
                                          <p:val>
                                            <p:strVal val="#ppt_h"/>
                                          </p:val>
                                        </p:tav>
                                      </p:tavLst>
                                    </p:anim>
                                    <p:animEffect transition="in" filter="fade">
                                      <p:cBhvr>
                                        <p:cTn id="63" dur="500"/>
                                        <p:tgtEl>
                                          <p:spTgt spid="5"/>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xit" presetSubtype="32" fill="hold" grpId="1" nodeType="clickEffect">
                                  <p:stCondLst>
                                    <p:cond delay="0"/>
                                  </p:stCondLst>
                                  <p:childTnLst>
                                    <p:anim calcmode="lin" valueType="num">
                                      <p:cBhvr>
                                        <p:cTn id="67" dur="500"/>
                                        <p:tgtEl>
                                          <p:spTgt spid="5"/>
                                        </p:tgtEl>
                                        <p:attrNameLst>
                                          <p:attrName>ppt_w</p:attrName>
                                        </p:attrNameLst>
                                      </p:cBhvr>
                                      <p:tavLst>
                                        <p:tav tm="0">
                                          <p:val>
                                            <p:strVal val="ppt_w"/>
                                          </p:val>
                                        </p:tav>
                                        <p:tav tm="100000">
                                          <p:val>
                                            <p:fltVal val="0"/>
                                          </p:val>
                                        </p:tav>
                                      </p:tavLst>
                                    </p:anim>
                                    <p:anim calcmode="lin" valueType="num">
                                      <p:cBhvr>
                                        <p:cTn id="68" dur="500"/>
                                        <p:tgtEl>
                                          <p:spTgt spid="5"/>
                                        </p:tgtEl>
                                        <p:attrNameLst>
                                          <p:attrName>ppt_h</p:attrName>
                                        </p:attrNameLst>
                                      </p:cBhvr>
                                      <p:tavLst>
                                        <p:tav tm="0">
                                          <p:val>
                                            <p:strVal val="ppt_h"/>
                                          </p:val>
                                        </p:tav>
                                        <p:tav tm="100000">
                                          <p:val>
                                            <p:fltVal val="0"/>
                                          </p:val>
                                        </p:tav>
                                      </p:tavLst>
                                    </p:anim>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6"/>
                                        </p:tgtEl>
                                        <p:attrNameLst>
                                          <p:attrName>style.visibility</p:attrName>
                                        </p:attrNameLst>
                                      </p:cBhvr>
                                      <p:to>
                                        <p:strVal val="visible"/>
                                      </p:to>
                                    </p:set>
                                    <p:anim calcmode="lin" valueType="num">
                                      <p:cBhvr>
                                        <p:cTn id="75" dur="500" fill="hold"/>
                                        <p:tgtEl>
                                          <p:spTgt spid="6"/>
                                        </p:tgtEl>
                                        <p:attrNameLst>
                                          <p:attrName>ppt_w</p:attrName>
                                        </p:attrNameLst>
                                      </p:cBhvr>
                                      <p:tavLst>
                                        <p:tav tm="0">
                                          <p:val>
                                            <p:fltVal val="0"/>
                                          </p:val>
                                        </p:tav>
                                        <p:tav tm="100000">
                                          <p:val>
                                            <p:strVal val="#ppt_w"/>
                                          </p:val>
                                        </p:tav>
                                      </p:tavLst>
                                    </p:anim>
                                    <p:anim calcmode="lin" valueType="num">
                                      <p:cBhvr>
                                        <p:cTn id="76" dur="500" fill="hold"/>
                                        <p:tgtEl>
                                          <p:spTgt spid="6"/>
                                        </p:tgtEl>
                                        <p:attrNameLst>
                                          <p:attrName>ppt_h</p:attrName>
                                        </p:attrNameLst>
                                      </p:cBhvr>
                                      <p:tavLst>
                                        <p:tav tm="0">
                                          <p:val>
                                            <p:fltVal val="0"/>
                                          </p:val>
                                        </p:tav>
                                        <p:tav tm="100000">
                                          <p:val>
                                            <p:strVal val="#ppt_h"/>
                                          </p:val>
                                        </p:tav>
                                      </p:tavLst>
                                    </p:anim>
                                    <p:animEffect transition="in" filter="fade">
                                      <p:cBhvr>
                                        <p:cTn id="77" dur="500"/>
                                        <p:tgtEl>
                                          <p:spTgt spid="6"/>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xit" presetSubtype="32" fill="hold" grpId="1" nodeType="clickEffect">
                                  <p:stCondLst>
                                    <p:cond delay="0"/>
                                  </p:stCondLst>
                                  <p:childTnLst>
                                    <p:anim calcmode="lin" valueType="num">
                                      <p:cBhvr>
                                        <p:cTn id="81" dur="500"/>
                                        <p:tgtEl>
                                          <p:spTgt spid="6"/>
                                        </p:tgtEl>
                                        <p:attrNameLst>
                                          <p:attrName>ppt_w</p:attrName>
                                        </p:attrNameLst>
                                      </p:cBhvr>
                                      <p:tavLst>
                                        <p:tav tm="0">
                                          <p:val>
                                            <p:strVal val="ppt_w"/>
                                          </p:val>
                                        </p:tav>
                                        <p:tav tm="100000">
                                          <p:val>
                                            <p:fltVal val="0"/>
                                          </p:val>
                                        </p:tav>
                                      </p:tavLst>
                                    </p:anim>
                                    <p:anim calcmode="lin" valueType="num">
                                      <p:cBhvr>
                                        <p:cTn id="82" dur="500"/>
                                        <p:tgtEl>
                                          <p:spTgt spid="6"/>
                                        </p:tgtEl>
                                        <p:attrNameLst>
                                          <p:attrName>ppt_h</p:attrName>
                                        </p:attrNameLst>
                                      </p:cBhvr>
                                      <p:tavLst>
                                        <p:tav tm="0">
                                          <p:val>
                                            <p:strVal val="ppt_h"/>
                                          </p:val>
                                        </p:tav>
                                        <p:tav tm="100000">
                                          <p:val>
                                            <p:fltVal val="0"/>
                                          </p:val>
                                        </p:tav>
                                      </p:tavLst>
                                    </p:anim>
                                    <p:animEffect transition="out" filter="fade">
                                      <p:cBhvr>
                                        <p:cTn id="83" dur="500"/>
                                        <p:tgtEl>
                                          <p:spTgt spid="6"/>
                                        </p:tgtEl>
                                      </p:cBhvr>
                                    </p:animEffect>
                                    <p:set>
                                      <p:cBhvr>
                                        <p:cTn id="84" dur="1" fill="hold">
                                          <p:stCondLst>
                                            <p:cond delay="499"/>
                                          </p:stCondLst>
                                        </p:cTn>
                                        <p:tgtEl>
                                          <p:spTgt spid="6"/>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3"/>
                                        </p:tgtEl>
                                        <p:attrNameLst>
                                          <p:attrName>style.visibility</p:attrName>
                                        </p:attrNameLst>
                                      </p:cBhvr>
                                      <p:to>
                                        <p:strVal val="visible"/>
                                      </p:to>
                                    </p:set>
                                    <p:anim calcmode="lin" valueType="num">
                                      <p:cBhvr>
                                        <p:cTn id="93" dur="500" fill="hold"/>
                                        <p:tgtEl>
                                          <p:spTgt spid="3"/>
                                        </p:tgtEl>
                                        <p:attrNameLst>
                                          <p:attrName>ppt_w</p:attrName>
                                        </p:attrNameLst>
                                      </p:cBhvr>
                                      <p:tavLst>
                                        <p:tav tm="0">
                                          <p:val>
                                            <p:fltVal val="0"/>
                                          </p:val>
                                        </p:tav>
                                        <p:tav tm="100000">
                                          <p:val>
                                            <p:strVal val="#ppt_w"/>
                                          </p:val>
                                        </p:tav>
                                      </p:tavLst>
                                    </p:anim>
                                    <p:anim calcmode="lin" valueType="num">
                                      <p:cBhvr>
                                        <p:cTn id="94" dur="500" fill="hold"/>
                                        <p:tgtEl>
                                          <p:spTgt spid="3"/>
                                        </p:tgtEl>
                                        <p:attrNameLst>
                                          <p:attrName>ppt_h</p:attrName>
                                        </p:attrNameLst>
                                      </p:cBhvr>
                                      <p:tavLst>
                                        <p:tav tm="0">
                                          <p:val>
                                            <p:fltVal val="0"/>
                                          </p:val>
                                        </p:tav>
                                        <p:tav tm="100000">
                                          <p:val>
                                            <p:strVal val="#ppt_h"/>
                                          </p:val>
                                        </p:tav>
                                      </p:tavLst>
                                    </p:anim>
                                    <p:animEffect transition="in" filter="fade">
                                      <p:cBhvr>
                                        <p:cTn id="95" dur="500"/>
                                        <p:tgtEl>
                                          <p:spTgt spid="3"/>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xit" presetSubtype="32" fill="hold" grpId="1" nodeType="clickEffect">
                                  <p:stCondLst>
                                    <p:cond delay="0"/>
                                  </p:stCondLst>
                                  <p:childTnLst>
                                    <p:anim calcmode="lin" valueType="num">
                                      <p:cBhvr>
                                        <p:cTn id="99" dur="500"/>
                                        <p:tgtEl>
                                          <p:spTgt spid="3"/>
                                        </p:tgtEl>
                                        <p:attrNameLst>
                                          <p:attrName>ppt_w</p:attrName>
                                        </p:attrNameLst>
                                      </p:cBhvr>
                                      <p:tavLst>
                                        <p:tav tm="0">
                                          <p:val>
                                            <p:strVal val="ppt_w"/>
                                          </p:val>
                                        </p:tav>
                                        <p:tav tm="100000">
                                          <p:val>
                                            <p:fltVal val="0"/>
                                          </p:val>
                                        </p:tav>
                                      </p:tavLst>
                                    </p:anim>
                                    <p:anim calcmode="lin" valueType="num">
                                      <p:cBhvr>
                                        <p:cTn id="100" dur="500"/>
                                        <p:tgtEl>
                                          <p:spTgt spid="3"/>
                                        </p:tgtEl>
                                        <p:attrNameLst>
                                          <p:attrName>ppt_h</p:attrName>
                                        </p:attrNameLst>
                                      </p:cBhvr>
                                      <p:tavLst>
                                        <p:tav tm="0">
                                          <p:val>
                                            <p:strVal val="ppt_h"/>
                                          </p:val>
                                        </p:tav>
                                        <p:tav tm="100000">
                                          <p:val>
                                            <p:fltVal val="0"/>
                                          </p:val>
                                        </p:tav>
                                      </p:tavLst>
                                    </p:anim>
                                    <p:animEffect transition="out" filter="fade">
                                      <p:cBhvr>
                                        <p:cTn id="101" dur="500"/>
                                        <p:tgtEl>
                                          <p:spTgt spid="3"/>
                                        </p:tgtEl>
                                      </p:cBhvr>
                                    </p:animEffect>
                                    <p:set>
                                      <p:cBhvr>
                                        <p:cTn id="102" dur="1" fill="hold">
                                          <p:stCondLst>
                                            <p:cond delay="499"/>
                                          </p:stCondLst>
                                        </p:cTn>
                                        <p:tgtEl>
                                          <p:spTgt spid="3"/>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
                                            <p:txEl>
                                              <p:pRg st="5" end="5"/>
                                            </p:txEl>
                                          </p:spTgt>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3" grpId="0" animBg="1"/>
      <p:bldP spid="3" grpId="1" animBg="1"/>
      <p:bldP spid="9" grpId="0" animBg="1"/>
      <p:bldP spid="9" grpId="1" animBg="1"/>
      <p:bldP spid="7" grpId="0" animBg="1"/>
      <p:bldP spid="7" grpId="1" animBg="1"/>
      <p:bldP spid="4" grpId="0" animBg="1"/>
      <p:bldP spid="4" grpId="1"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EEBE76-11F0-4620-B03D-827D1E592BF8}"/>
              </a:ext>
            </a:extLst>
          </p:cNvPr>
          <p:cNvSpPr txBox="1"/>
          <p:nvPr/>
        </p:nvSpPr>
        <p:spPr>
          <a:xfrm>
            <a:off x="0" y="0"/>
            <a:ext cx="12192000" cy="6694140"/>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12:20-25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20  Now he was very angry with the people of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Tyre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Sidon; and with one accord they came to 	him, and having won over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Blastus</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 king's chamberlain, they were asking for peace, because 	their country was fed by the king's country.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21  On an appointed day Herod, having put on his royal apparel, took his seat on the rostrum and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began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delivering an address to them.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22  The people kept crying out, "The voice of a god and not of a man!"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23  And immediately an angel of the Lord struck him because he did not give God the glory, and 	he was eaten by worms and died.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Tyre</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Sidon seek peace with Herod:</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Josephus comments on Herod’s own view why he was dying:</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According to Josephus Herod felt he was dying because the people called him God. He also 		felt he had lived a good life. Evil men rarely look at themselves as God does. He had killed 			the apostle James and would have killed Peter. But he did not see this as wrong because it 			made him politically popular with the Jews.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12:1-4; Pro 30:20; Ro 1:24-32;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Jer</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17:9-10</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Mt 15:16-20; 1Cor 2:11;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Heb</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4:13</a:t>
            </a:r>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555399D0-4586-4538-BA7B-0C8D3CC431A3}"/>
                  </a:ext>
                </a:extLst>
              </p:cNvPr>
              <p:cNvGraphicFramePr>
                <a:graphicFrameLocks noChangeAspect="1"/>
              </p:cNvGraphicFramePr>
              <p:nvPr/>
            </p:nvGraphicFramePr>
            <p:xfrm>
              <a:off x="5555590" y="3512503"/>
              <a:ext cx="729141" cy="410142"/>
            </p:xfrm>
            <a:graphic>
              <a:graphicData uri="http://schemas.microsoft.com/office/powerpoint/2016/slidezoom">
                <pslz:sldZm>
                  <pslz:sldZmObj sldId="270" cId="2503928055">
                    <pslz:zmPr id="{604DE78E-B567-4597-BF99-379FDD6CC479}" returnToParent="0" transitionDur="1000">
                      <p166:blipFill xmlns:p166="http://schemas.microsoft.com/office/powerpoint/2016/6/main">
                        <a:blip r:embed="rId2"/>
                        <a:stretch>
                          <a:fillRect/>
                        </a:stretch>
                      </p166:blipFill>
                      <p166:spPr xmlns:p166="http://schemas.microsoft.com/office/powerpoint/2016/6/main">
                        <a:xfrm>
                          <a:off x="0" y="0"/>
                          <a:ext cx="729141" cy="410142"/>
                        </a:xfrm>
                        <a:prstGeom prst="rect">
                          <a:avLst/>
                        </a:prstGeom>
                        <a:ln w="3175">
                          <a:solidFill>
                            <a:prstClr val="ltGray"/>
                          </a:solidFill>
                        </a:ln>
                      </p166:spPr>
                    </pslz:zmPr>
                  </pslz:sldZmObj>
                </pslz:sldZm>
              </a:graphicData>
            </a:graphic>
          </p:graphicFrame>
        </mc:Choice>
        <mc:Fallback xmlns="">
          <p:pic>
            <p:nvPicPr>
              <p:cNvPr id="5" name="Slide Zoom 4">
                <a:extLst>
                  <a:ext uri="{FF2B5EF4-FFF2-40B4-BE49-F238E27FC236}">
                    <a16:creationId xmlns:a16="http://schemas.microsoft.com/office/drawing/2014/main" id="{555399D0-4586-4538-BA7B-0C8D3CC431A3}"/>
                  </a:ext>
                </a:extLst>
              </p:cNvPr>
              <p:cNvPicPr>
                <a:picLocks noGrp="1" noRot="1" noChangeAspect="1" noMove="1" noResize="1" noEditPoints="1" noAdjustHandles="1" noChangeArrowheads="1" noChangeShapeType="1"/>
              </p:cNvPicPr>
              <p:nvPr/>
            </p:nvPicPr>
            <p:blipFill>
              <a:blip r:embed="rId3"/>
              <a:stretch>
                <a:fillRect/>
              </a:stretch>
            </p:blipFill>
            <p:spPr>
              <a:xfrm>
                <a:off x="5555590" y="3512503"/>
                <a:ext cx="729141" cy="410142"/>
              </a:xfrm>
              <a:prstGeom prst="rect">
                <a:avLst/>
              </a:prstGeom>
              <a:ln w="3175">
                <a:solidFill>
                  <a:prstClr val="ltGray"/>
                </a:solidFill>
              </a:ln>
            </p:spPr>
          </p:pic>
        </mc:Fallback>
      </mc:AlternateContent>
      <p:sp>
        <p:nvSpPr>
          <p:cNvPr id="6" name="TextBox 5">
            <a:extLst>
              <a:ext uri="{FF2B5EF4-FFF2-40B4-BE49-F238E27FC236}">
                <a16:creationId xmlns:a16="http://schemas.microsoft.com/office/drawing/2014/main" id="{25403F74-5505-48A1-8DBB-F067E8A4E20F}"/>
              </a:ext>
            </a:extLst>
          </p:cNvPr>
          <p:cNvSpPr txBox="1"/>
          <p:nvPr/>
        </p:nvSpPr>
        <p:spPr>
          <a:xfrm>
            <a:off x="0" y="26510"/>
            <a:ext cx="12192000" cy="6571030"/>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Antiquities Book 19 Chapter 8 Section 2</a:t>
            </a:r>
            <a:b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Now when Agrippa had reigned three years over all Judea, he came to the city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Cesarea</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which was formerly called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Strato's</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Tower; and there he exhibited shows in honor of 	Caesar, upon his being informed that there was a certain festival celebrated to make 	vows for his safety. At which festival a great multitude was gotten together of the 	principal persons, and such as were of dignity through his province. On the second day 	of which shows he put on a garment made wholly of silver, and of a contexture truly 	wonderful, and came into the theater early in the morning; at which time the silver of his 	garment being illuminated by the fresh reflection of the sun's rays upon it, shone out 	after a surprising manner, and was so resplendent as to spread a horror over those that 	looked intently upon him; and presently his flatterers cried out, one from one place, and 	another from another, (though not for his good,) that he was a god; and they added, </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 	thou merciful to us; for although we have hitherto reverenced thee only as a man, yet 	shall we henceforth own thee as superior to mortal nature."</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Upon this the king did 	neither rebuke them, nor reject their impious flattery.</a:t>
            </a:r>
          </a:p>
          <a:p>
            <a:pPr marL="0" marR="0" lvl="0" indent="0" algn="r" defTabSz="274320" rtl="0" eaLnBrk="1" fontAlgn="auto" latinLnBrk="0" hangingPunct="1">
              <a:lnSpc>
                <a:spcPct val="100000"/>
              </a:lnSpc>
              <a:spcBef>
                <a:spcPts val="6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Works of Flavius Josephus</a:t>
            </a:r>
          </a:p>
        </p:txBody>
      </p:sp>
      <p:sp>
        <p:nvSpPr>
          <p:cNvPr id="4" name="TextBox 3">
            <a:extLst>
              <a:ext uri="{FF2B5EF4-FFF2-40B4-BE49-F238E27FC236}">
                <a16:creationId xmlns:a16="http://schemas.microsoft.com/office/drawing/2014/main" id="{1DB80965-D664-49F0-883A-BE8061585F2B}"/>
              </a:ext>
            </a:extLst>
          </p:cNvPr>
          <p:cNvSpPr txBox="1"/>
          <p:nvPr/>
        </p:nvSpPr>
        <p:spPr>
          <a:xfrm>
            <a:off x="0" y="0"/>
            <a:ext cx="12192000" cy="5493812"/>
          </a:xfrm>
          <a:prstGeom prst="rect">
            <a:avLst/>
          </a:prstGeom>
          <a:solidFill>
            <a:srgbClr val="FFFF00"/>
          </a:solid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Antiquities Book 19 Chapter 8 Section 2</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severe pain also arose in his belly, and began in a most violent manner. He therefore looked upon his friends, and said, "I, whom you call a god, am commanded presently to depart this life; while Providence thus reproves the lying words you just now said to me; and I, who was by you called immortal, am immediately to be hurried away by death. But I am bound to accept of what Providence allots, as it pleases God; for we have by no means lived ill, but in a splendid and happy manner." When he said this, his pain was become violent………………</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when he had been quite worn out by the pain in his belly for five days, he departed this life, being in the fifty-fourth year of his age</a:t>
            </a:r>
          </a:p>
          <a:p>
            <a:pPr marL="0" marR="0" lvl="0" indent="0" algn="r" defTabSz="91440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Works of Flavius Josephus</a:t>
            </a:r>
          </a:p>
        </p:txBody>
      </p:sp>
      <p:sp>
        <p:nvSpPr>
          <p:cNvPr id="3" name="TextBox 2">
            <a:extLst>
              <a:ext uri="{FF2B5EF4-FFF2-40B4-BE49-F238E27FC236}">
                <a16:creationId xmlns:a16="http://schemas.microsoft.com/office/drawing/2014/main" id="{D9104FA4-1387-40A0-8067-BA4A979658BA}"/>
              </a:ext>
            </a:extLst>
          </p:cNvPr>
          <p:cNvSpPr txBox="1"/>
          <p:nvPr/>
        </p:nvSpPr>
        <p:spPr>
          <a:xfrm>
            <a:off x="0" y="5295"/>
            <a:ext cx="12192000" cy="3970318"/>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12:1-4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Now about that time Herod the king laid hands on some who belonged to the 	church in order to mistreat them.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And he had James the brother of John put to death with a sword.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When he saw that it pleased the Jews, he proceeded to arrest Peter also. Now it 	was during the days of Unleavened Bread.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When he had seized him, he put him in prison, delivering him to four squads of 	soldiers to guard him, intending after the Passover to bring him out before the 	people. </a:t>
            </a:r>
          </a:p>
        </p:txBody>
      </p:sp>
      <p:sp>
        <p:nvSpPr>
          <p:cNvPr id="7" name="TextBox 6">
            <a:extLst>
              <a:ext uri="{FF2B5EF4-FFF2-40B4-BE49-F238E27FC236}">
                <a16:creationId xmlns:a16="http://schemas.microsoft.com/office/drawing/2014/main" id="{CC6474C6-0D52-4B7E-BC76-5E345E87D394}"/>
              </a:ext>
            </a:extLst>
          </p:cNvPr>
          <p:cNvSpPr txBox="1"/>
          <p:nvPr/>
        </p:nvSpPr>
        <p:spPr>
          <a:xfrm>
            <a:off x="0" y="3354569"/>
            <a:ext cx="12192000" cy="1384995"/>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Proverbs 30:20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This is the way of an adulterous woman: She eats and wipes her mouth, And 	says, "I have done no wrong." </a:t>
            </a:r>
          </a:p>
        </p:txBody>
      </p:sp>
      <p:sp>
        <p:nvSpPr>
          <p:cNvPr id="8" name="TextBox 7">
            <a:extLst>
              <a:ext uri="{FF2B5EF4-FFF2-40B4-BE49-F238E27FC236}">
                <a16:creationId xmlns:a16="http://schemas.microsoft.com/office/drawing/2014/main" id="{0C9A4BFD-719D-4EF0-A129-C44DF7028649}"/>
              </a:ext>
            </a:extLst>
          </p:cNvPr>
          <p:cNvSpPr txBox="1"/>
          <p:nvPr/>
        </p:nvSpPr>
        <p:spPr>
          <a:xfrm>
            <a:off x="0" y="96256"/>
            <a:ext cx="12192000" cy="4401205"/>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1:24-32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24  Therefore God gave them over in the lusts of their hearts to impurity, so that their bodies 	would be dishonored among them.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25  For they exchanged the truth of God for a lie, and worshiped and served the creature rather 	than the Creator, who is blessed forever. Amen.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26  For this reason God gave them over to degrading passions; for their women exchanged the 	natural function for that which is unnatural,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27  and in the same way also the men abandoned the natural function of the woman and burned in 	their desire toward one another, men with men committing indecent acts and receiving in their 	own persons the due penalty of their error. </a:t>
            </a:r>
          </a:p>
        </p:txBody>
      </p:sp>
      <p:sp>
        <p:nvSpPr>
          <p:cNvPr id="9" name="TextBox 8">
            <a:extLst>
              <a:ext uri="{FF2B5EF4-FFF2-40B4-BE49-F238E27FC236}">
                <a16:creationId xmlns:a16="http://schemas.microsoft.com/office/drawing/2014/main" id="{F664CB64-E162-40B9-BE5F-0504835714A4}"/>
              </a:ext>
            </a:extLst>
          </p:cNvPr>
          <p:cNvSpPr txBox="1"/>
          <p:nvPr/>
        </p:nvSpPr>
        <p:spPr>
          <a:xfrm>
            <a:off x="0" y="593352"/>
            <a:ext cx="12192000" cy="4047262"/>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29  being filled with all unrighteousness, wickedness, greed, evil; full of envy, 	murder, strife, deceit, malice;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they are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gossips,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30  slanderers, haters of God, insolent, arrogant, boastful, inventors of evil, 	disobedient to parents,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31  without understanding, untrustworthy, unloving, unmerciful;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32  and although they know the ordinance of God, that those who practice such 	things are worthy of death,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they not only do the same, but also give hearty 	approval to those who practice them.</a:t>
            </a:r>
          </a:p>
          <a:p>
            <a:pPr marL="0" marR="0" lvl="0" indent="0" algn="l" defTabSz="274320" rtl="0" eaLnBrk="1" fontAlgn="auto" latinLnBrk="0" hangingPunct="1">
              <a:lnSpc>
                <a:spcPct val="100000"/>
              </a:lnSpc>
              <a:spcBef>
                <a:spcPts val="60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988A021C-F097-439D-8243-5FF2BA5FCD3E}"/>
              </a:ext>
            </a:extLst>
          </p:cNvPr>
          <p:cNvSpPr txBox="1"/>
          <p:nvPr/>
        </p:nvSpPr>
        <p:spPr>
          <a:xfrm>
            <a:off x="0" y="0"/>
            <a:ext cx="12192000" cy="4124206"/>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6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Jeremiah 17:9-10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9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The heart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is more deceitful than all else And is desperately sick;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Who can 	understand it?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10  "I, the </a:t>
            </a:r>
            <a:r>
              <a:rPr kumimoji="0" lang="en-US" sz="28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search the heart, I test the mind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Even to give to each man 	according to his ways, According to the results of his deeds.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6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92226530-3D0E-4934-9F28-71329C25F80F}"/>
              </a:ext>
            </a:extLst>
          </p:cNvPr>
          <p:cNvSpPr txBox="1"/>
          <p:nvPr/>
        </p:nvSpPr>
        <p:spPr>
          <a:xfrm>
            <a:off x="0" y="96256"/>
            <a:ext cx="12192000" cy="4401205"/>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Matthew 15:16-20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16  Jesus said, "Are you still lacking in understanding also?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17  "Do you not understand that everything that goes into the mouth passes into 	the stomach, and is eliminated?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18  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"But the things that proceed out of the mouth come from the heart, and those 	defile the man. </a:t>
            </a:r>
            <a:b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19  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"For out of the heart come evil thoughts, murders, adulteries, fornications, 	thefts, false witness, slanders.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20  "These are the things which defile the man; but to eat with unwashed hands 	does not defile the man."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B3341122-4DA4-489D-AAC9-2E1CB5D66F44}"/>
              </a:ext>
            </a:extLst>
          </p:cNvPr>
          <p:cNvSpPr txBox="1"/>
          <p:nvPr/>
        </p:nvSpPr>
        <p:spPr>
          <a:xfrm>
            <a:off x="0" y="12014"/>
            <a:ext cx="12192000" cy="4662815"/>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Corinthians 2:11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For who among men knows the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thoughts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of a man except the spirit of the man 	which is in him? Even so the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thoughts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of God no one knows except the Spirit of 	God. </a:t>
            </a:r>
          </a:p>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CAN KNOW YOUR HEART</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Hebrews 4:13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And there is no creature hidden from His sight, but all things are open and laid 	bare to the eyes of Him with whom we have to do. </a:t>
            </a:r>
          </a:p>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GOD KNOWS YOUR HEART</a:t>
            </a:r>
          </a:p>
        </p:txBody>
      </p:sp>
    </p:spTree>
    <p:extLst>
      <p:ext uri="{BB962C8B-B14F-4D97-AF65-F5344CB8AC3E}">
        <p14:creationId xmlns:p14="http://schemas.microsoft.com/office/powerpoint/2010/main" val="98029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xit" presetSubtype="32" fill="hold" grpId="1" nodeType="clickEffect">
                                  <p:stCondLst>
                                    <p:cond delay="0"/>
                                  </p:stCondLst>
                                  <p:childTnLst>
                                    <p:anim calcmode="lin" valueType="num">
                                      <p:cBhvr>
                                        <p:cTn id="19" dur="500"/>
                                        <p:tgtEl>
                                          <p:spTgt spid="6"/>
                                        </p:tgtEl>
                                        <p:attrNameLst>
                                          <p:attrName>ppt_w</p:attrName>
                                        </p:attrNameLst>
                                      </p:cBhvr>
                                      <p:tavLst>
                                        <p:tav tm="0">
                                          <p:val>
                                            <p:strVal val="ppt_w"/>
                                          </p:val>
                                        </p:tav>
                                        <p:tav tm="100000">
                                          <p:val>
                                            <p:fltVal val="0"/>
                                          </p:val>
                                        </p:tav>
                                      </p:tavLst>
                                    </p:anim>
                                    <p:anim calcmode="lin" valueType="num">
                                      <p:cBhvr>
                                        <p:cTn id="20" dur="500"/>
                                        <p:tgtEl>
                                          <p:spTgt spid="6"/>
                                        </p:tgtEl>
                                        <p:attrNameLst>
                                          <p:attrName>ppt_h</p:attrName>
                                        </p:attrNameLst>
                                      </p:cBhvr>
                                      <p:tavLst>
                                        <p:tav tm="0">
                                          <p:val>
                                            <p:strVal val="ppt_h"/>
                                          </p:val>
                                        </p:tav>
                                        <p:tav tm="100000">
                                          <p:val>
                                            <p:fltVal val="0"/>
                                          </p:val>
                                        </p:tav>
                                      </p:tavLst>
                                    </p:anim>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32" fill="hold" grpId="1" nodeType="clickEffect">
                                  <p:stCondLst>
                                    <p:cond delay="0"/>
                                  </p:stCondLst>
                                  <p:childTnLst>
                                    <p:anim calcmode="lin" valueType="num">
                                      <p:cBhvr>
                                        <p:cTn id="37" dur="500"/>
                                        <p:tgtEl>
                                          <p:spTgt spid="4"/>
                                        </p:tgtEl>
                                        <p:attrNameLst>
                                          <p:attrName>ppt_w</p:attrName>
                                        </p:attrNameLst>
                                      </p:cBhvr>
                                      <p:tavLst>
                                        <p:tav tm="0">
                                          <p:val>
                                            <p:strVal val="ppt_w"/>
                                          </p:val>
                                        </p:tav>
                                        <p:tav tm="100000">
                                          <p:val>
                                            <p:fltVal val="0"/>
                                          </p:val>
                                        </p:tav>
                                      </p:tavLst>
                                    </p:anim>
                                    <p:anim calcmode="lin" valueType="num">
                                      <p:cBhvr>
                                        <p:cTn id="38" dur="500"/>
                                        <p:tgtEl>
                                          <p:spTgt spid="4"/>
                                        </p:tgtEl>
                                        <p:attrNameLst>
                                          <p:attrName>ppt_h</p:attrName>
                                        </p:attrNameLst>
                                      </p:cBhvr>
                                      <p:tavLst>
                                        <p:tav tm="0">
                                          <p:val>
                                            <p:strVal val="ppt_h"/>
                                          </p:val>
                                        </p:tav>
                                        <p:tav tm="100000">
                                          <p:val>
                                            <p:fltVal val="0"/>
                                          </p:val>
                                        </p:tav>
                                      </p:tavLst>
                                    </p:anim>
                                    <p:animEffect transition="out" filter="fade">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p:cTn id="49" dur="500" fill="hold"/>
                                        <p:tgtEl>
                                          <p:spTgt spid="3"/>
                                        </p:tgtEl>
                                        <p:attrNameLst>
                                          <p:attrName>ppt_w</p:attrName>
                                        </p:attrNameLst>
                                      </p:cBhvr>
                                      <p:tavLst>
                                        <p:tav tm="0">
                                          <p:val>
                                            <p:fltVal val="0"/>
                                          </p:val>
                                        </p:tav>
                                        <p:tav tm="100000">
                                          <p:val>
                                            <p:strVal val="#ppt_w"/>
                                          </p:val>
                                        </p:tav>
                                      </p:tavLst>
                                    </p:anim>
                                    <p:anim calcmode="lin" valueType="num">
                                      <p:cBhvr>
                                        <p:cTn id="50" dur="500" fill="hold"/>
                                        <p:tgtEl>
                                          <p:spTgt spid="3"/>
                                        </p:tgtEl>
                                        <p:attrNameLst>
                                          <p:attrName>ppt_h</p:attrName>
                                        </p:attrNameLst>
                                      </p:cBhvr>
                                      <p:tavLst>
                                        <p:tav tm="0">
                                          <p:val>
                                            <p:fltVal val="0"/>
                                          </p:val>
                                        </p:tav>
                                        <p:tav tm="100000">
                                          <p:val>
                                            <p:strVal val="#ppt_h"/>
                                          </p:val>
                                        </p:tav>
                                      </p:tavLst>
                                    </p:anim>
                                    <p:animEffect transition="in" filter="fade">
                                      <p:cBhvr>
                                        <p:cTn id="51" dur="500"/>
                                        <p:tgtEl>
                                          <p:spTgt spid="3"/>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grpId="1" nodeType="clickEffect">
                                  <p:stCondLst>
                                    <p:cond delay="0"/>
                                  </p:stCondLst>
                                  <p:childTnLst>
                                    <p:anim calcmode="lin" valueType="num">
                                      <p:cBhvr>
                                        <p:cTn id="55" dur="500"/>
                                        <p:tgtEl>
                                          <p:spTgt spid="3"/>
                                        </p:tgtEl>
                                        <p:attrNameLst>
                                          <p:attrName>ppt_w</p:attrName>
                                        </p:attrNameLst>
                                      </p:cBhvr>
                                      <p:tavLst>
                                        <p:tav tm="0">
                                          <p:val>
                                            <p:strVal val="ppt_w"/>
                                          </p:val>
                                        </p:tav>
                                        <p:tav tm="100000">
                                          <p:val>
                                            <p:fltVal val="0"/>
                                          </p:val>
                                        </p:tav>
                                      </p:tavLst>
                                    </p:anim>
                                    <p:anim calcmode="lin" valueType="num">
                                      <p:cBhvr>
                                        <p:cTn id="56" dur="500"/>
                                        <p:tgtEl>
                                          <p:spTgt spid="3"/>
                                        </p:tgtEl>
                                        <p:attrNameLst>
                                          <p:attrName>ppt_h</p:attrName>
                                        </p:attrNameLst>
                                      </p:cBhvr>
                                      <p:tavLst>
                                        <p:tav tm="0">
                                          <p:val>
                                            <p:strVal val="ppt_h"/>
                                          </p:val>
                                        </p:tav>
                                        <p:tav tm="100000">
                                          <p:val>
                                            <p:fltVal val="0"/>
                                          </p:val>
                                        </p:tav>
                                      </p:tavLst>
                                    </p:anim>
                                    <p:animEffect transition="out" filter="fade">
                                      <p:cBhvr>
                                        <p:cTn id="57" dur="500"/>
                                        <p:tgtEl>
                                          <p:spTgt spid="3"/>
                                        </p:tgtEl>
                                      </p:cBhvr>
                                    </p:animEffect>
                                    <p:set>
                                      <p:cBhvr>
                                        <p:cTn id="58" dur="1" fill="hold">
                                          <p:stCondLst>
                                            <p:cond delay="499"/>
                                          </p:stCondLst>
                                        </p:cTn>
                                        <p:tgtEl>
                                          <p:spTgt spid="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p:cTn id="63" dur="500" fill="hold"/>
                                        <p:tgtEl>
                                          <p:spTgt spid="7"/>
                                        </p:tgtEl>
                                        <p:attrNameLst>
                                          <p:attrName>ppt_w</p:attrName>
                                        </p:attrNameLst>
                                      </p:cBhvr>
                                      <p:tavLst>
                                        <p:tav tm="0">
                                          <p:val>
                                            <p:fltVal val="0"/>
                                          </p:val>
                                        </p:tav>
                                        <p:tav tm="100000">
                                          <p:val>
                                            <p:strVal val="#ppt_w"/>
                                          </p:val>
                                        </p:tav>
                                      </p:tavLst>
                                    </p:anim>
                                    <p:anim calcmode="lin" valueType="num">
                                      <p:cBhvr>
                                        <p:cTn id="64" dur="500" fill="hold"/>
                                        <p:tgtEl>
                                          <p:spTgt spid="7"/>
                                        </p:tgtEl>
                                        <p:attrNameLst>
                                          <p:attrName>ppt_h</p:attrName>
                                        </p:attrNameLst>
                                      </p:cBhvr>
                                      <p:tavLst>
                                        <p:tav tm="0">
                                          <p:val>
                                            <p:fltVal val="0"/>
                                          </p:val>
                                        </p:tav>
                                        <p:tav tm="100000">
                                          <p:val>
                                            <p:strVal val="#ppt_h"/>
                                          </p:val>
                                        </p:tav>
                                      </p:tavLst>
                                    </p:anim>
                                    <p:animEffect transition="in" filter="fade">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xit" presetSubtype="32" fill="hold" grpId="1" nodeType="clickEffect">
                                  <p:stCondLst>
                                    <p:cond delay="0"/>
                                  </p:stCondLst>
                                  <p:childTnLst>
                                    <p:anim calcmode="lin" valueType="num">
                                      <p:cBhvr>
                                        <p:cTn id="69" dur="500"/>
                                        <p:tgtEl>
                                          <p:spTgt spid="7"/>
                                        </p:tgtEl>
                                        <p:attrNameLst>
                                          <p:attrName>ppt_w</p:attrName>
                                        </p:attrNameLst>
                                      </p:cBhvr>
                                      <p:tavLst>
                                        <p:tav tm="0">
                                          <p:val>
                                            <p:strVal val="ppt_w"/>
                                          </p:val>
                                        </p:tav>
                                        <p:tav tm="100000">
                                          <p:val>
                                            <p:fltVal val="0"/>
                                          </p:val>
                                        </p:tav>
                                      </p:tavLst>
                                    </p:anim>
                                    <p:anim calcmode="lin" valueType="num">
                                      <p:cBhvr>
                                        <p:cTn id="70" dur="500"/>
                                        <p:tgtEl>
                                          <p:spTgt spid="7"/>
                                        </p:tgtEl>
                                        <p:attrNameLst>
                                          <p:attrName>ppt_h</p:attrName>
                                        </p:attrNameLst>
                                      </p:cBhvr>
                                      <p:tavLst>
                                        <p:tav tm="0">
                                          <p:val>
                                            <p:strVal val="ppt_h"/>
                                          </p:val>
                                        </p:tav>
                                        <p:tav tm="100000">
                                          <p:val>
                                            <p:fltVal val="0"/>
                                          </p:val>
                                        </p:tav>
                                      </p:tavLst>
                                    </p:anim>
                                    <p:animEffect transition="out" filter="fade">
                                      <p:cBhvr>
                                        <p:cTn id="71" dur="500"/>
                                        <p:tgtEl>
                                          <p:spTgt spid="7"/>
                                        </p:tgtEl>
                                      </p:cBhvr>
                                    </p:animEffect>
                                    <p:set>
                                      <p:cBhvr>
                                        <p:cTn id="72" dur="1" fill="hold">
                                          <p:stCondLst>
                                            <p:cond delay="499"/>
                                          </p:stCondLst>
                                        </p:cTn>
                                        <p:tgtEl>
                                          <p:spTgt spid="7"/>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8"/>
                                        </p:tgtEl>
                                        <p:attrNameLst>
                                          <p:attrName>style.visibility</p:attrName>
                                        </p:attrNameLst>
                                      </p:cBhvr>
                                      <p:to>
                                        <p:strVal val="visible"/>
                                      </p:to>
                                    </p:set>
                                    <p:anim calcmode="lin" valueType="num">
                                      <p:cBhvr>
                                        <p:cTn id="77" dur="500" fill="hold"/>
                                        <p:tgtEl>
                                          <p:spTgt spid="8"/>
                                        </p:tgtEl>
                                        <p:attrNameLst>
                                          <p:attrName>ppt_w</p:attrName>
                                        </p:attrNameLst>
                                      </p:cBhvr>
                                      <p:tavLst>
                                        <p:tav tm="0">
                                          <p:val>
                                            <p:fltVal val="0"/>
                                          </p:val>
                                        </p:tav>
                                        <p:tav tm="100000">
                                          <p:val>
                                            <p:strVal val="#ppt_w"/>
                                          </p:val>
                                        </p:tav>
                                      </p:tavLst>
                                    </p:anim>
                                    <p:anim calcmode="lin" valueType="num">
                                      <p:cBhvr>
                                        <p:cTn id="78" dur="500" fill="hold"/>
                                        <p:tgtEl>
                                          <p:spTgt spid="8"/>
                                        </p:tgtEl>
                                        <p:attrNameLst>
                                          <p:attrName>ppt_h</p:attrName>
                                        </p:attrNameLst>
                                      </p:cBhvr>
                                      <p:tavLst>
                                        <p:tav tm="0">
                                          <p:val>
                                            <p:fltVal val="0"/>
                                          </p:val>
                                        </p:tav>
                                        <p:tav tm="100000">
                                          <p:val>
                                            <p:strVal val="#ppt_h"/>
                                          </p:val>
                                        </p:tav>
                                      </p:tavLst>
                                    </p:anim>
                                    <p:animEffect transition="in" filter="fade">
                                      <p:cBhvr>
                                        <p:cTn id="79" dur="500"/>
                                        <p:tgtEl>
                                          <p:spTgt spid="8"/>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9"/>
                                        </p:tgtEl>
                                        <p:attrNameLst>
                                          <p:attrName>style.visibility</p:attrName>
                                        </p:attrNameLst>
                                      </p:cBhvr>
                                      <p:to>
                                        <p:strVal val="visible"/>
                                      </p:to>
                                    </p:set>
                                    <p:anim calcmode="lin" valueType="num">
                                      <p:cBhvr>
                                        <p:cTn id="84" dur="500" fill="hold"/>
                                        <p:tgtEl>
                                          <p:spTgt spid="9"/>
                                        </p:tgtEl>
                                        <p:attrNameLst>
                                          <p:attrName>ppt_w</p:attrName>
                                        </p:attrNameLst>
                                      </p:cBhvr>
                                      <p:tavLst>
                                        <p:tav tm="0">
                                          <p:val>
                                            <p:fltVal val="0"/>
                                          </p:val>
                                        </p:tav>
                                        <p:tav tm="100000">
                                          <p:val>
                                            <p:strVal val="#ppt_w"/>
                                          </p:val>
                                        </p:tav>
                                      </p:tavLst>
                                    </p:anim>
                                    <p:anim calcmode="lin" valueType="num">
                                      <p:cBhvr>
                                        <p:cTn id="85" dur="500" fill="hold"/>
                                        <p:tgtEl>
                                          <p:spTgt spid="9"/>
                                        </p:tgtEl>
                                        <p:attrNameLst>
                                          <p:attrName>ppt_h</p:attrName>
                                        </p:attrNameLst>
                                      </p:cBhvr>
                                      <p:tavLst>
                                        <p:tav tm="0">
                                          <p:val>
                                            <p:fltVal val="0"/>
                                          </p:val>
                                        </p:tav>
                                        <p:tav tm="100000">
                                          <p:val>
                                            <p:strVal val="#ppt_h"/>
                                          </p:val>
                                        </p:tav>
                                      </p:tavLst>
                                    </p:anim>
                                    <p:animEffect transition="in" filter="fade">
                                      <p:cBhvr>
                                        <p:cTn id="86" dur="500"/>
                                        <p:tgtEl>
                                          <p:spTgt spid="9"/>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xit" presetSubtype="32" fill="hold" grpId="1" nodeType="clickEffect">
                                  <p:stCondLst>
                                    <p:cond delay="0"/>
                                  </p:stCondLst>
                                  <p:childTnLst>
                                    <p:anim calcmode="lin" valueType="num">
                                      <p:cBhvr>
                                        <p:cTn id="90" dur="500"/>
                                        <p:tgtEl>
                                          <p:spTgt spid="9"/>
                                        </p:tgtEl>
                                        <p:attrNameLst>
                                          <p:attrName>ppt_w</p:attrName>
                                        </p:attrNameLst>
                                      </p:cBhvr>
                                      <p:tavLst>
                                        <p:tav tm="0">
                                          <p:val>
                                            <p:strVal val="ppt_w"/>
                                          </p:val>
                                        </p:tav>
                                        <p:tav tm="100000">
                                          <p:val>
                                            <p:fltVal val="0"/>
                                          </p:val>
                                        </p:tav>
                                      </p:tavLst>
                                    </p:anim>
                                    <p:anim calcmode="lin" valueType="num">
                                      <p:cBhvr>
                                        <p:cTn id="91" dur="500"/>
                                        <p:tgtEl>
                                          <p:spTgt spid="9"/>
                                        </p:tgtEl>
                                        <p:attrNameLst>
                                          <p:attrName>ppt_h</p:attrName>
                                        </p:attrNameLst>
                                      </p:cBhvr>
                                      <p:tavLst>
                                        <p:tav tm="0">
                                          <p:val>
                                            <p:strVal val="ppt_h"/>
                                          </p:val>
                                        </p:tav>
                                        <p:tav tm="100000">
                                          <p:val>
                                            <p:fltVal val="0"/>
                                          </p:val>
                                        </p:tav>
                                      </p:tavLst>
                                    </p:anim>
                                    <p:animEffect transition="out" filter="fade">
                                      <p:cBhvr>
                                        <p:cTn id="92" dur="500"/>
                                        <p:tgtEl>
                                          <p:spTgt spid="9"/>
                                        </p:tgtEl>
                                      </p:cBhvr>
                                    </p:animEffect>
                                    <p:set>
                                      <p:cBhvr>
                                        <p:cTn id="93" dur="1" fill="hold">
                                          <p:stCondLst>
                                            <p:cond delay="499"/>
                                          </p:stCondLst>
                                        </p:cTn>
                                        <p:tgtEl>
                                          <p:spTgt spid="9"/>
                                        </p:tgtEl>
                                        <p:attrNameLst>
                                          <p:attrName>style.visibility</p:attrName>
                                        </p:attrNameLst>
                                      </p:cBhvr>
                                      <p:to>
                                        <p:strVal val="hidden"/>
                                      </p:to>
                                    </p:set>
                                  </p:childTnLst>
                                </p:cTn>
                              </p:par>
                              <p:par>
                                <p:cTn id="94" presetID="53" presetClass="exit" presetSubtype="32" fill="hold" grpId="1" nodeType="withEffect">
                                  <p:stCondLst>
                                    <p:cond delay="0"/>
                                  </p:stCondLst>
                                  <p:childTnLst>
                                    <p:anim calcmode="lin" valueType="num">
                                      <p:cBhvr>
                                        <p:cTn id="95" dur="500"/>
                                        <p:tgtEl>
                                          <p:spTgt spid="8"/>
                                        </p:tgtEl>
                                        <p:attrNameLst>
                                          <p:attrName>ppt_w</p:attrName>
                                        </p:attrNameLst>
                                      </p:cBhvr>
                                      <p:tavLst>
                                        <p:tav tm="0">
                                          <p:val>
                                            <p:strVal val="ppt_w"/>
                                          </p:val>
                                        </p:tav>
                                        <p:tav tm="100000">
                                          <p:val>
                                            <p:fltVal val="0"/>
                                          </p:val>
                                        </p:tav>
                                      </p:tavLst>
                                    </p:anim>
                                    <p:anim calcmode="lin" valueType="num">
                                      <p:cBhvr>
                                        <p:cTn id="96" dur="500"/>
                                        <p:tgtEl>
                                          <p:spTgt spid="8"/>
                                        </p:tgtEl>
                                        <p:attrNameLst>
                                          <p:attrName>ppt_h</p:attrName>
                                        </p:attrNameLst>
                                      </p:cBhvr>
                                      <p:tavLst>
                                        <p:tav tm="0">
                                          <p:val>
                                            <p:strVal val="ppt_h"/>
                                          </p:val>
                                        </p:tav>
                                        <p:tav tm="100000">
                                          <p:val>
                                            <p:fltVal val="0"/>
                                          </p:val>
                                        </p:tav>
                                      </p:tavLst>
                                    </p:anim>
                                    <p:animEffect transition="out" filter="fade">
                                      <p:cBhvr>
                                        <p:cTn id="97" dur="500"/>
                                        <p:tgtEl>
                                          <p:spTgt spid="8"/>
                                        </p:tgtEl>
                                      </p:cBhvr>
                                    </p:animEffect>
                                    <p:set>
                                      <p:cBhvr>
                                        <p:cTn id="98" dur="1" fill="hold">
                                          <p:stCondLst>
                                            <p:cond delay="499"/>
                                          </p:stCondLst>
                                        </p:cTn>
                                        <p:tgtEl>
                                          <p:spTgt spid="8"/>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10"/>
                                        </p:tgtEl>
                                        <p:attrNameLst>
                                          <p:attrName>style.visibility</p:attrName>
                                        </p:attrNameLst>
                                      </p:cBhvr>
                                      <p:to>
                                        <p:strVal val="visible"/>
                                      </p:to>
                                    </p:set>
                                    <p:anim calcmode="lin" valueType="num">
                                      <p:cBhvr>
                                        <p:cTn id="103" dur="500" fill="hold"/>
                                        <p:tgtEl>
                                          <p:spTgt spid="10"/>
                                        </p:tgtEl>
                                        <p:attrNameLst>
                                          <p:attrName>ppt_w</p:attrName>
                                        </p:attrNameLst>
                                      </p:cBhvr>
                                      <p:tavLst>
                                        <p:tav tm="0">
                                          <p:val>
                                            <p:fltVal val="0"/>
                                          </p:val>
                                        </p:tav>
                                        <p:tav tm="100000">
                                          <p:val>
                                            <p:strVal val="#ppt_w"/>
                                          </p:val>
                                        </p:tav>
                                      </p:tavLst>
                                    </p:anim>
                                    <p:anim calcmode="lin" valueType="num">
                                      <p:cBhvr>
                                        <p:cTn id="104" dur="500" fill="hold"/>
                                        <p:tgtEl>
                                          <p:spTgt spid="10"/>
                                        </p:tgtEl>
                                        <p:attrNameLst>
                                          <p:attrName>ppt_h</p:attrName>
                                        </p:attrNameLst>
                                      </p:cBhvr>
                                      <p:tavLst>
                                        <p:tav tm="0">
                                          <p:val>
                                            <p:fltVal val="0"/>
                                          </p:val>
                                        </p:tav>
                                        <p:tav tm="100000">
                                          <p:val>
                                            <p:strVal val="#ppt_h"/>
                                          </p:val>
                                        </p:tav>
                                      </p:tavLst>
                                    </p:anim>
                                    <p:animEffect transition="in" filter="fade">
                                      <p:cBhvr>
                                        <p:cTn id="105" dur="500"/>
                                        <p:tgtEl>
                                          <p:spTgt spid="10"/>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xit" presetSubtype="32" fill="hold" grpId="1" nodeType="clickEffect">
                                  <p:stCondLst>
                                    <p:cond delay="0"/>
                                  </p:stCondLst>
                                  <p:childTnLst>
                                    <p:anim calcmode="lin" valueType="num">
                                      <p:cBhvr>
                                        <p:cTn id="109" dur="500"/>
                                        <p:tgtEl>
                                          <p:spTgt spid="10"/>
                                        </p:tgtEl>
                                        <p:attrNameLst>
                                          <p:attrName>ppt_w</p:attrName>
                                        </p:attrNameLst>
                                      </p:cBhvr>
                                      <p:tavLst>
                                        <p:tav tm="0">
                                          <p:val>
                                            <p:strVal val="ppt_w"/>
                                          </p:val>
                                        </p:tav>
                                        <p:tav tm="100000">
                                          <p:val>
                                            <p:fltVal val="0"/>
                                          </p:val>
                                        </p:tav>
                                      </p:tavLst>
                                    </p:anim>
                                    <p:anim calcmode="lin" valueType="num">
                                      <p:cBhvr>
                                        <p:cTn id="110" dur="500"/>
                                        <p:tgtEl>
                                          <p:spTgt spid="10"/>
                                        </p:tgtEl>
                                        <p:attrNameLst>
                                          <p:attrName>ppt_h</p:attrName>
                                        </p:attrNameLst>
                                      </p:cBhvr>
                                      <p:tavLst>
                                        <p:tav tm="0">
                                          <p:val>
                                            <p:strVal val="ppt_h"/>
                                          </p:val>
                                        </p:tav>
                                        <p:tav tm="100000">
                                          <p:val>
                                            <p:fltVal val="0"/>
                                          </p:val>
                                        </p:tav>
                                      </p:tavLst>
                                    </p:anim>
                                    <p:animEffect transition="out" filter="fade">
                                      <p:cBhvr>
                                        <p:cTn id="111" dur="500"/>
                                        <p:tgtEl>
                                          <p:spTgt spid="10"/>
                                        </p:tgtEl>
                                      </p:cBhvr>
                                    </p:animEffect>
                                    <p:set>
                                      <p:cBhvr>
                                        <p:cTn id="112" dur="1" fill="hold">
                                          <p:stCondLst>
                                            <p:cond delay="499"/>
                                          </p:stCondLst>
                                        </p:cTn>
                                        <p:tgtEl>
                                          <p:spTgt spid="10"/>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grpId="0" nodeType="clickEffect">
                                  <p:stCondLst>
                                    <p:cond delay="0"/>
                                  </p:stCondLst>
                                  <p:childTnLst>
                                    <p:set>
                                      <p:cBhvr>
                                        <p:cTn id="116" dur="1" fill="hold">
                                          <p:stCondLst>
                                            <p:cond delay="0"/>
                                          </p:stCondLst>
                                        </p:cTn>
                                        <p:tgtEl>
                                          <p:spTgt spid="11"/>
                                        </p:tgtEl>
                                        <p:attrNameLst>
                                          <p:attrName>style.visibility</p:attrName>
                                        </p:attrNameLst>
                                      </p:cBhvr>
                                      <p:to>
                                        <p:strVal val="visible"/>
                                      </p:to>
                                    </p:set>
                                    <p:anim calcmode="lin" valueType="num">
                                      <p:cBhvr>
                                        <p:cTn id="117" dur="500" fill="hold"/>
                                        <p:tgtEl>
                                          <p:spTgt spid="11"/>
                                        </p:tgtEl>
                                        <p:attrNameLst>
                                          <p:attrName>ppt_w</p:attrName>
                                        </p:attrNameLst>
                                      </p:cBhvr>
                                      <p:tavLst>
                                        <p:tav tm="0">
                                          <p:val>
                                            <p:fltVal val="0"/>
                                          </p:val>
                                        </p:tav>
                                        <p:tav tm="100000">
                                          <p:val>
                                            <p:strVal val="#ppt_w"/>
                                          </p:val>
                                        </p:tav>
                                      </p:tavLst>
                                    </p:anim>
                                    <p:anim calcmode="lin" valueType="num">
                                      <p:cBhvr>
                                        <p:cTn id="118" dur="500" fill="hold"/>
                                        <p:tgtEl>
                                          <p:spTgt spid="11"/>
                                        </p:tgtEl>
                                        <p:attrNameLst>
                                          <p:attrName>ppt_h</p:attrName>
                                        </p:attrNameLst>
                                      </p:cBhvr>
                                      <p:tavLst>
                                        <p:tav tm="0">
                                          <p:val>
                                            <p:fltVal val="0"/>
                                          </p:val>
                                        </p:tav>
                                        <p:tav tm="100000">
                                          <p:val>
                                            <p:strVal val="#ppt_h"/>
                                          </p:val>
                                        </p:tav>
                                      </p:tavLst>
                                    </p:anim>
                                    <p:animEffect transition="in" filter="fade">
                                      <p:cBhvr>
                                        <p:cTn id="119" dur="500"/>
                                        <p:tgtEl>
                                          <p:spTgt spid="11"/>
                                        </p:tgtEl>
                                      </p:cBhvr>
                                    </p:animEffect>
                                  </p:childTnLst>
                                </p:cTn>
                              </p:par>
                            </p:childTnLst>
                          </p:cTn>
                        </p:par>
                      </p:childTnLst>
                    </p:cTn>
                  </p:par>
                  <p:par>
                    <p:cTn id="120" fill="hold">
                      <p:stCondLst>
                        <p:cond delay="indefinite"/>
                      </p:stCondLst>
                      <p:childTnLst>
                        <p:par>
                          <p:cTn id="121" fill="hold">
                            <p:stCondLst>
                              <p:cond delay="0"/>
                            </p:stCondLst>
                            <p:childTnLst>
                              <p:par>
                                <p:cTn id="122" presetID="53" presetClass="exit" presetSubtype="32" fill="hold" grpId="1" nodeType="clickEffect">
                                  <p:stCondLst>
                                    <p:cond delay="0"/>
                                  </p:stCondLst>
                                  <p:childTnLst>
                                    <p:anim calcmode="lin" valueType="num">
                                      <p:cBhvr>
                                        <p:cTn id="123" dur="500"/>
                                        <p:tgtEl>
                                          <p:spTgt spid="11"/>
                                        </p:tgtEl>
                                        <p:attrNameLst>
                                          <p:attrName>ppt_w</p:attrName>
                                        </p:attrNameLst>
                                      </p:cBhvr>
                                      <p:tavLst>
                                        <p:tav tm="0">
                                          <p:val>
                                            <p:strVal val="ppt_w"/>
                                          </p:val>
                                        </p:tav>
                                        <p:tav tm="100000">
                                          <p:val>
                                            <p:fltVal val="0"/>
                                          </p:val>
                                        </p:tav>
                                      </p:tavLst>
                                    </p:anim>
                                    <p:anim calcmode="lin" valueType="num">
                                      <p:cBhvr>
                                        <p:cTn id="124" dur="500"/>
                                        <p:tgtEl>
                                          <p:spTgt spid="11"/>
                                        </p:tgtEl>
                                        <p:attrNameLst>
                                          <p:attrName>ppt_h</p:attrName>
                                        </p:attrNameLst>
                                      </p:cBhvr>
                                      <p:tavLst>
                                        <p:tav tm="0">
                                          <p:val>
                                            <p:strVal val="ppt_h"/>
                                          </p:val>
                                        </p:tav>
                                        <p:tav tm="100000">
                                          <p:val>
                                            <p:fltVal val="0"/>
                                          </p:val>
                                        </p:tav>
                                      </p:tavLst>
                                    </p:anim>
                                    <p:animEffect transition="out" filter="fade">
                                      <p:cBhvr>
                                        <p:cTn id="125" dur="500"/>
                                        <p:tgtEl>
                                          <p:spTgt spid="11"/>
                                        </p:tgtEl>
                                      </p:cBhvr>
                                    </p:animEffect>
                                    <p:set>
                                      <p:cBhvr>
                                        <p:cTn id="126" dur="1" fill="hold">
                                          <p:stCondLst>
                                            <p:cond delay="499"/>
                                          </p:stCondLst>
                                        </p:cTn>
                                        <p:tgtEl>
                                          <p:spTgt spid="11"/>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53" presetClass="entr" presetSubtype="16" fill="hold" grpId="0" nodeType="clickEffect">
                                  <p:stCondLst>
                                    <p:cond delay="0"/>
                                  </p:stCondLst>
                                  <p:childTnLst>
                                    <p:set>
                                      <p:cBhvr>
                                        <p:cTn id="130" dur="1" fill="hold">
                                          <p:stCondLst>
                                            <p:cond delay="0"/>
                                          </p:stCondLst>
                                        </p:cTn>
                                        <p:tgtEl>
                                          <p:spTgt spid="12"/>
                                        </p:tgtEl>
                                        <p:attrNameLst>
                                          <p:attrName>style.visibility</p:attrName>
                                        </p:attrNameLst>
                                      </p:cBhvr>
                                      <p:to>
                                        <p:strVal val="visible"/>
                                      </p:to>
                                    </p:set>
                                    <p:anim calcmode="lin" valueType="num">
                                      <p:cBhvr>
                                        <p:cTn id="131" dur="500" fill="hold"/>
                                        <p:tgtEl>
                                          <p:spTgt spid="12"/>
                                        </p:tgtEl>
                                        <p:attrNameLst>
                                          <p:attrName>ppt_w</p:attrName>
                                        </p:attrNameLst>
                                      </p:cBhvr>
                                      <p:tavLst>
                                        <p:tav tm="0">
                                          <p:val>
                                            <p:fltVal val="0"/>
                                          </p:val>
                                        </p:tav>
                                        <p:tav tm="100000">
                                          <p:val>
                                            <p:strVal val="#ppt_w"/>
                                          </p:val>
                                        </p:tav>
                                      </p:tavLst>
                                    </p:anim>
                                    <p:anim calcmode="lin" valueType="num">
                                      <p:cBhvr>
                                        <p:cTn id="132" dur="500" fill="hold"/>
                                        <p:tgtEl>
                                          <p:spTgt spid="12"/>
                                        </p:tgtEl>
                                        <p:attrNameLst>
                                          <p:attrName>ppt_h</p:attrName>
                                        </p:attrNameLst>
                                      </p:cBhvr>
                                      <p:tavLst>
                                        <p:tav tm="0">
                                          <p:val>
                                            <p:fltVal val="0"/>
                                          </p:val>
                                        </p:tav>
                                        <p:tav tm="100000">
                                          <p:val>
                                            <p:strVal val="#ppt_h"/>
                                          </p:val>
                                        </p:tav>
                                      </p:tavLst>
                                    </p:anim>
                                    <p:animEffect transition="in" filter="fade">
                                      <p:cBhvr>
                                        <p:cTn id="133" dur="500"/>
                                        <p:tgtEl>
                                          <p:spTgt spid="12"/>
                                        </p:tgtEl>
                                      </p:cBhvr>
                                    </p:animEffect>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nodeType="clickEffect">
                                  <p:stCondLst>
                                    <p:cond delay="0"/>
                                  </p:stCondLst>
                                  <p:childTnLst>
                                    <p:set>
                                      <p:cBhvr>
                                        <p:cTn id="137"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nodeType="clickEffect">
                                  <p:stCondLst>
                                    <p:cond delay="0"/>
                                  </p:stCondLst>
                                  <p:childTnLst>
                                    <p:set>
                                      <p:cBhvr>
                                        <p:cTn id="141"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42" fill="hold">
                      <p:stCondLst>
                        <p:cond delay="indefinite"/>
                      </p:stCondLst>
                      <p:childTnLst>
                        <p:par>
                          <p:cTn id="143" fill="hold">
                            <p:stCondLst>
                              <p:cond delay="0"/>
                            </p:stCondLst>
                            <p:childTnLst>
                              <p:par>
                                <p:cTn id="144" presetID="1" presetClass="entr" presetSubtype="0" fill="hold" nodeType="clickEffect">
                                  <p:stCondLst>
                                    <p:cond delay="0"/>
                                  </p:stCondLst>
                                  <p:childTnLst>
                                    <p:set>
                                      <p:cBhvr>
                                        <p:cTn id="145"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nodeType="clickEffect">
                                  <p:stCondLst>
                                    <p:cond delay="0"/>
                                  </p:stCondLst>
                                  <p:childTnLst>
                                    <p:set>
                                      <p:cBhvr>
                                        <p:cTn id="149"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50" fill="hold">
                      <p:stCondLst>
                        <p:cond delay="indefinite"/>
                      </p:stCondLst>
                      <p:childTnLst>
                        <p:par>
                          <p:cTn id="151" fill="hold">
                            <p:stCondLst>
                              <p:cond delay="0"/>
                            </p:stCondLst>
                            <p:childTnLst>
                              <p:par>
                                <p:cTn id="152" presetID="53" presetClass="exit" presetSubtype="32" fill="hold" grpId="1" nodeType="clickEffect">
                                  <p:stCondLst>
                                    <p:cond delay="0"/>
                                  </p:stCondLst>
                                  <p:childTnLst>
                                    <p:anim calcmode="lin" valueType="num">
                                      <p:cBhvr>
                                        <p:cTn id="153" dur="500"/>
                                        <p:tgtEl>
                                          <p:spTgt spid="12">
                                            <p:txEl>
                                              <p:pRg st="0" end="0"/>
                                            </p:txEl>
                                          </p:spTgt>
                                        </p:tgtEl>
                                        <p:attrNameLst>
                                          <p:attrName>ppt_w</p:attrName>
                                        </p:attrNameLst>
                                      </p:cBhvr>
                                      <p:tavLst>
                                        <p:tav tm="0">
                                          <p:val>
                                            <p:strVal val="ppt_w"/>
                                          </p:val>
                                        </p:tav>
                                        <p:tav tm="100000">
                                          <p:val>
                                            <p:fltVal val="0"/>
                                          </p:val>
                                        </p:tav>
                                      </p:tavLst>
                                    </p:anim>
                                    <p:anim calcmode="lin" valueType="num">
                                      <p:cBhvr>
                                        <p:cTn id="154" dur="500"/>
                                        <p:tgtEl>
                                          <p:spTgt spid="12">
                                            <p:txEl>
                                              <p:pRg st="0" end="0"/>
                                            </p:txEl>
                                          </p:spTgt>
                                        </p:tgtEl>
                                        <p:attrNameLst>
                                          <p:attrName>ppt_h</p:attrName>
                                        </p:attrNameLst>
                                      </p:cBhvr>
                                      <p:tavLst>
                                        <p:tav tm="0">
                                          <p:val>
                                            <p:strVal val="ppt_h"/>
                                          </p:val>
                                        </p:tav>
                                        <p:tav tm="100000">
                                          <p:val>
                                            <p:fltVal val="0"/>
                                          </p:val>
                                        </p:tav>
                                      </p:tavLst>
                                    </p:anim>
                                    <p:animEffect transition="out" filter="fade">
                                      <p:cBhvr>
                                        <p:cTn id="155" dur="500"/>
                                        <p:tgtEl>
                                          <p:spTgt spid="12">
                                            <p:txEl>
                                              <p:pRg st="0" end="0"/>
                                            </p:txEl>
                                          </p:spTgt>
                                        </p:tgtEl>
                                      </p:cBhvr>
                                    </p:animEffect>
                                    <p:set>
                                      <p:cBhvr>
                                        <p:cTn id="156" dur="1" fill="hold">
                                          <p:stCondLst>
                                            <p:cond delay="499"/>
                                          </p:stCondLst>
                                        </p:cTn>
                                        <p:tgtEl>
                                          <p:spTgt spid="12">
                                            <p:txEl>
                                              <p:pRg st="0" end="0"/>
                                            </p:txEl>
                                          </p:spTgt>
                                        </p:tgtEl>
                                        <p:attrNameLst>
                                          <p:attrName>style.visibility</p:attrName>
                                        </p:attrNameLst>
                                      </p:cBhvr>
                                      <p:to>
                                        <p:strVal val="hidden"/>
                                      </p:to>
                                    </p:set>
                                  </p:childTnLst>
                                </p:cTn>
                              </p:par>
                              <p:par>
                                <p:cTn id="157" presetID="53" presetClass="exit" presetSubtype="32" fill="hold" grpId="1" nodeType="withEffect">
                                  <p:stCondLst>
                                    <p:cond delay="0"/>
                                  </p:stCondLst>
                                  <p:childTnLst>
                                    <p:anim calcmode="lin" valueType="num">
                                      <p:cBhvr>
                                        <p:cTn id="158" dur="500"/>
                                        <p:tgtEl>
                                          <p:spTgt spid="12">
                                            <p:txEl>
                                              <p:pRg st="1" end="1"/>
                                            </p:txEl>
                                          </p:spTgt>
                                        </p:tgtEl>
                                        <p:attrNameLst>
                                          <p:attrName>ppt_w</p:attrName>
                                        </p:attrNameLst>
                                      </p:cBhvr>
                                      <p:tavLst>
                                        <p:tav tm="0">
                                          <p:val>
                                            <p:strVal val="ppt_w"/>
                                          </p:val>
                                        </p:tav>
                                        <p:tav tm="100000">
                                          <p:val>
                                            <p:fltVal val="0"/>
                                          </p:val>
                                        </p:tav>
                                      </p:tavLst>
                                    </p:anim>
                                    <p:anim calcmode="lin" valueType="num">
                                      <p:cBhvr>
                                        <p:cTn id="159" dur="500"/>
                                        <p:tgtEl>
                                          <p:spTgt spid="12">
                                            <p:txEl>
                                              <p:pRg st="1" end="1"/>
                                            </p:txEl>
                                          </p:spTgt>
                                        </p:tgtEl>
                                        <p:attrNameLst>
                                          <p:attrName>ppt_h</p:attrName>
                                        </p:attrNameLst>
                                      </p:cBhvr>
                                      <p:tavLst>
                                        <p:tav tm="0">
                                          <p:val>
                                            <p:strVal val="ppt_h"/>
                                          </p:val>
                                        </p:tav>
                                        <p:tav tm="100000">
                                          <p:val>
                                            <p:fltVal val="0"/>
                                          </p:val>
                                        </p:tav>
                                      </p:tavLst>
                                    </p:anim>
                                    <p:animEffect transition="out" filter="fade">
                                      <p:cBhvr>
                                        <p:cTn id="160" dur="500"/>
                                        <p:tgtEl>
                                          <p:spTgt spid="12">
                                            <p:txEl>
                                              <p:pRg st="1" end="1"/>
                                            </p:txEl>
                                          </p:spTgt>
                                        </p:tgtEl>
                                      </p:cBhvr>
                                    </p:animEffect>
                                    <p:set>
                                      <p:cBhvr>
                                        <p:cTn id="161" dur="1" fill="hold">
                                          <p:stCondLst>
                                            <p:cond delay="499"/>
                                          </p:stCondLst>
                                        </p:cTn>
                                        <p:tgtEl>
                                          <p:spTgt spid="12">
                                            <p:txEl>
                                              <p:pRg st="1" end="1"/>
                                            </p:txEl>
                                          </p:spTgt>
                                        </p:tgtEl>
                                        <p:attrNameLst>
                                          <p:attrName>style.visibility</p:attrName>
                                        </p:attrNameLst>
                                      </p:cBhvr>
                                      <p:to>
                                        <p:strVal val="hidden"/>
                                      </p:to>
                                    </p:set>
                                  </p:childTnLst>
                                </p:cTn>
                              </p:par>
                              <p:par>
                                <p:cTn id="162" presetID="53" presetClass="exit" presetSubtype="32" fill="hold" grpId="1" nodeType="withEffect">
                                  <p:stCondLst>
                                    <p:cond delay="0"/>
                                  </p:stCondLst>
                                  <p:childTnLst>
                                    <p:anim calcmode="lin" valueType="num">
                                      <p:cBhvr>
                                        <p:cTn id="163" dur="500"/>
                                        <p:tgtEl>
                                          <p:spTgt spid="12">
                                            <p:txEl>
                                              <p:pRg st="2" end="2"/>
                                            </p:txEl>
                                          </p:spTgt>
                                        </p:tgtEl>
                                        <p:attrNameLst>
                                          <p:attrName>ppt_w</p:attrName>
                                        </p:attrNameLst>
                                      </p:cBhvr>
                                      <p:tavLst>
                                        <p:tav tm="0">
                                          <p:val>
                                            <p:strVal val="ppt_w"/>
                                          </p:val>
                                        </p:tav>
                                        <p:tav tm="100000">
                                          <p:val>
                                            <p:fltVal val="0"/>
                                          </p:val>
                                        </p:tav>
                                      </p:tavLst>
                                    </p:anim>
                                    <p:anim calcmode="lin" valueType="num">
                                      <p:cBhvr>
                                        <p:cTn id="164" dur="500"/>
                                        <p:tgtEl>
                                          <p:spTgt spid="12">
                                            <p:txEl>
                                              <p:pRg st="2" end="2"/>
                                            </p:txEl>
                                          </p:spTgt>
                                        </p:tgtEl>
                                        <p:attrNameLst>
                                          <p:attrName>ppt_h</p:attrName>
                                        </p:attrNameLst>
                                      </p:cBhvr>
                                      <p:tavLst>
                                        <p:tav tm="0">
                                          <p:val>
                                            <p:strVal val="ppt_h"/>
                                          </p:val>
                                        </p:tav>
                                        <p:tav tm="100000">
                                          <p:val>
                                            <p:fltVal val="0"/>
                                          </p:val>
                                        </p:tav>
                                      </p:tavLst>
                                    </p:anim>
                                    <p:animEffect transition="out" filter="fade">
                                      <p:cBhvr>
                                        <p:cTn id="165" dur="500"/>
                                        <p:tgtEl>
                                          <p:spTgt spid="12">
                                            <p:txEl>
                                              <p:pRg st="2" end="2"/>
                                            </p:txEl>
                                          </p:spTgt>
                                        </p:tgtEl>
                                      </p:cBhvr>
                                    </p:animEffect>
                                    <p:set>
                                      <p:cBhvr>
                                        <p:cTn id="166" dur="1" fill="hold">
                                          <p:stCondLst>
                                            <p:cond delay="499"/>
                                          </p:stCondLst>
                                        </p:cTn>
                                        <p:tgtEl>
                                          <p:spTgt spid="12">
                                            <p:txEl>
                                              <p:pRg st="2" end="2"/>
                                            </p:txEl>
                                          </p:spTgt>
                                        </p:tgtEl>
                                        <p:attrNameLst>
                                          <p:attrName>style.visibility</p:attrName>
                                        </p:attrNameLst>
                                      </p:cBhvr>
                                      <p:to>
                                        <p:strVal val="hidden"/>
                                      </p:to>
                                    </p:set>
                                  </p:childTnLst>
                                </p:cTn>
                              </p:par>
                              <p:par>
                                <p:cTn id="167" presetID="53" presetClass="exit" presetSubtype="32" fill="hold" grpId="1" nodeType="withEffect">
                                  <p:stCondLst>
                                    <p:cond delay="0"/>
                                  </p:stCondLst>
                                  <p:childTnLst>
                                    <p:anim calcmode="lin" valueType="num">
                                      <p:cBhvr>
                                        <p:cTn id="168" dur="500"/>
                                        <p:tgtEl>
                                          <p:spTgt spid="12">
                                            <p:txEl>
                                              <p:pRg st="3" end="3"/>
                                            </p:txEl>
                                          </p:spTgt>
                                        </p:tgtEl>
                                        <p:attrNameLst>
                                          <p:attrName>ppt_w</p:attrName>
                                        </p:attrNameLst>
                                      </p:cBhvr>
                                      <p:tavLst>
                                        <p:tav tm="0">
                                          <p:val>
                                            <p:strVal val="ppt_w"/>
                                          </p:val>
                                        </p:tav>
                                        <p:tav tm="100000">
                                          <p:val>
                                            <p:fltVal val="0"/>
                                          </p:val>
                                        </p:tav>
                                      </p:tavLst>
                                    </p:anim>
                                    <p:anim calcmode="lin" valueType="num">
                                      <p:cBhvr>
                                        <p:cTn id="169" dur="500"/>
                                        <p:tgtEl>
                                          <p:spTgt spid="12">
                                            <p:txEl>
                                              <p:pRg st="3" end="3"/>
                                            </p:txEl>
                                          </p:spTgt>
                                        </p:tgtEl>
                                        <p:attrNameLst>
                                          <p:attrName>ppt_h</p:attrName>
                                        </p:attrNameLst>
                                      </p:cBhvr>
                                      <p:tavLst>
                                        <p:tav tm="0">
                                          <p:val>
                                            <p:strVal val="ppt_h"/>
                                          </p:val>
                                        </p:tav>
                                        <p:tav tm="100000">
                                          <p:val>
                                            <p:fltVal val="0"/>
                                          </p:val>
                                        </p:tav>
                                      </p:tavLst>
                                    </p:anim>
                                    <p:animEffect transition="out" filter="fade">
                                      <p:cBhvr>
                                        <p:cTn id="170" dur="500"/>
                                        <p:tgtEl>
                                          <p:spTgt spid="12">
                                            <p:txEl>
                                              <p:pRg st="3" end="3"/>
                                            </p:txEl>
                                          </p:spTgt>
                                        </p:tgtEl>
                                      </p:cBhvr>
                                    </p:animEffect>
                                    <p:set>
                                      <p:cBhvr>
                                        <p:cTn id="171" dur="1" fill="hold">
                                          <p:stCondLst>
                                            <p:cond delay="499"/>
                                          </p:stCondLst>
                                        </p:cTn>
                                        <p:tgtEl>
                                          <p:spTgt spid="12">
                                            <p:txEl>
                                              <p:pRg st="3" end="3"/>
                                            </p:txEl>
                                          </p:spTgt>
                                        </p:tgtEl>
                                        <p:attrNameLst>
                                          <p:attrName>style.visibility</p:attrName>
                                        </p:attrNameLst>
                                      </p:cBhvr>
                                      <p:to>
                                        <p:strVal val="hidden"/>
                                      </p:to>
                                    </p:set>
                                  </p:childTnLst>
                                </p:cTn>
                              </p:par>
                              <p:par>
                                <p:cTn id="172" presetID="53" presetClass="exit" presetSubtype="32" fill="hold" grpId="1" nodeType="withEffect">
                                  <p:stCondLst>
                                    <p:cond delay="0"/>
                                  </p:stCondLst>
                                  <p:childTnLst>
                                    <p:anim calcmode="lin" valueType="num">
                                      <p:cBhvr>
                                        <p:cTn id="173" dur="500"/>
                                        <p:tgtEl>
                                          <p:spTgt spid="12">
                                            <p:bg/>
                                          </p:spTgt>
                                        </p:tgtEl>
                                        <p:attrNameLst>
                                          <p:attrName>ppt_w</p:attrName>
                                        </p:attrNameLst>
                                      </p:cBhvr>
                                      <p:tavLst>
                                        <p:tav tm="0">
                                          <p:val>
                                            <p:strVal val="ppt_w"/>
                                          </p:val>
                                        </p:tav>
                                        <p:tav tm="100000">
                                          <p:val>
                                            <p:fltVal val="0"/>
                                          </p:val>
                                        </p:tav>
                                      </p:tavLst>
                                    </p:anim>
                                    <p:anim calcmode="lin" valueType="num">
                                      <p:cBhvr>
                                        <p:cTn id="174" dur="500"/>
                                        <p:tgtEl>
                                          <p:spTgt spid="12">
                                            <p:bg/>
                                          </p:spTgt>
                                        </p:tgtEl>
                                        <p:attrNameLst>
                                          <p:attrName>ppt_h</p:attrName>
                                        </p:attrNameLst>
                                      </p:cBhvr>
                                      <p:tavLst>
                                        <p:tav tm="0">
                                          <p:val>
                                            <p:strVal val="ppt_h"/>
                                          </p:val>
                                        </p:tav>
                                        <p:tav tm="100000">
                                          <p:val>
                                            <p:fltVal val="0"/>
                                          </p:val>
                                        </p:tav>
                                      </p:tavLst>
                                    </p:anim>
                                    <p:animEffect transition="out" filter="fade">
                                      <p:cBhvr>
                                        <p:cTn id="175" dur="500"/>
                                        <p:tgtEl>
                                          <p:spTgt spid="12">
                                            <p:bg/>
                                          </p:spTgt>
                                        </p:tgtEl>
                                      </p:cBhvr>
                                    </p:animEffect>
                                    <p:set>
                                      <p:cBhvr>
                                        <p:cTn id="176" dur="1" fill="hold">
                                          <p:stCondLst>
                                            <p:cond delay="499"/>
                                          </p:stCondLst>
                                        </p:cTn>
                                        <p:tgtEl>
                                          <p:spTgt spid="12">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4" grpId="0" animBg="1"/>
      <p:bldP spid="4" grpId="1" animBg="1"/>
      <p:bldP spid="3" grpId="0" animBg="1"/>
      <p:bldP spid="3"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uiExpand="1" build="allAtOnce" animBg="1"/>
    </p:bld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EDADD8-88B1-4A39-B5B9-3BA10EF3646C}"/>
              </a:ext>
            </a:extLst>
          </p:cNvPr>
          <p:cNvSpPr txBox="1"/>
          <p:nvPr/>
        </p:nvSpPr>
        <p:spPr>
          <a:xfrm>
            <a:off x="0" y="0"/>
            <a:ext cx="12192000" cy="1846659"/>
          </a:xfrm>
          <a:prstGeom prst="rect">
            <a:avLst/>
          </a:prstGeom>
          <a:solidFill>
            <a:srgbClr val="C00000"/>
          </a:solidFill>
          <a:ln w="3810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 Repent and confess to your God that you are a sinner: </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Acts 17:30</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II. Come to God as he has called you by being baptized: </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Acts 2:38</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 Baptism is that act of calling on God to forgive you:</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Acts 22:16</a:t>
            </a:r>
          </a:p>
        </p:txBody>
      </p:sp>
      <p:sp>
        <p:nvSpPr>
          <p:cNvPr id="3" name="TextBox 2">
            <a:extLst>
              <a:ext uri="{FF2B5EF4-FFF2-40B4-BE49-F238E27FC236}">
                <a16:creationId xmlns:a16="http://schemas.microsoft.com/office/drawing/2014/main" id="{E90B046C-7AB9-43D4-B770-2109F574D59F}"/>
              </a:ext>
            </a:extLst>
          </p:cNvPr>
          <p:cNvSpPr txBox="1"/>
          <p:nvPr/>
        </p:nvSpPr>
        <p:spPr>
          <a:xfrm>
            <a:off x="0" y="524109"/>
            <a:ext cx="12192000" cy="1384995"/>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17:30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30  "Therefore having overlooked the times of ignorance, God is now declaring to 	men that all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people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everywhere should repent,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C03ADA71-7EC3-4B7A-925F-CD5B33618BFF}"/>
              </a:ext>
            </a:extLst>
          </p:cNvPr>
          <p:cNvSpPr txBox="1"/>
          <p:nvPr/>
        </p:nvSpPr>
        <p:spPr>
          <a:xfrm>
            <a:off x="0" y="1216606"/>
            <a:ext cx="12192000" cy="1815882"/>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2:38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38  Peter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said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them, "Repent, and each of you be baptized in the name of Jesus 	Christ for the forgiveness of your sins; and you will receive the gift of the Holy 	Spirit.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9DF92FCC-683C-4283-B0F3-6CBCC2C64728}"/>
              </a:ext>
            </a:extLst>
          </p:cNvPr>
          <p:cNvSpPr txBox="1"/>
          <p:nvPr/>
        </p:nvSpPr>
        <p:spPr>
          <a:xfrm>
            <a:off x="0" y="1842198"/>
            <a:ext cx="12192000" cy="1384995"/>
          </a:xfrm>
          <a:prstGeom prst="rect">
            <a:avLst/>
          </a:prstGeom>
          <a:solidFill>
            <a:srgbClr val="FFFF00"/>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22:16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'Now why do you delay? Get up and be baptized, and wash away your sins, 	calling on His name.' </a:t>
            </a:r>
          </a:p>
        </p:txBody>
      </p:sp>
    </p:spTree>
    <p:extLst>
      <p:ext uri="{BB962C8B-B14F-4D97-AF65-F5344CB8AC3E}">
        <p14:creationId xmlns:p14="http://schemas.microsoft.com/office/powerpoint/2010/main" val="259829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3"/>
                                        </p:tgtEl>
                                        <p:attrNameLst>
                                          <p:attrName>ppt_w</p:attrName>
                                        </p:attrNameLst>
                                      </p:cBhvr>
                                      <p:tavLst>
                                        <p:tav tm="0">
                                          <p:val>
                                            <p:strVal val="ppt_w"/>
                                          </p:val>
                                        </p:tav>
                                        <p:tav tm="100000">
                                          <p:val>
                                            <p:fltVal val="0"/>
                                          </p:val>
                                        </p:tav>
                                      </p:tavLst>
                                    </p:anim>
                                    <p:anim calcmode="lin" valueType="num">
                                      <p:cBhvr>
                                        <p:cTn id="14" dur="500"/>
                                        <p:tgtEl>
                                          <p:spTgt spid="3"/>
                                        </p:tgtEl>
                                        <p:attrNameLst>
                                          <p:attrName>ppt_h</p:attrName>
                                        </p:attrNameLst>
                                      </p:cBhvr>
                                      <p:tavLst>
                                        <p:tav tm="0">
                                          <p:val>
                                            <p:strVal val="ppt_h"/>
                                          </p:val>
                                        </p:tav>
                                        <p:tav tm="100000">
                                          <p:val>
                                            <p:fltVal val="0"/>
                                          </p:val>
                                        </p:tav>
                                      </p:tavLst>
                                    </p:anim>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4"/>
                                        </p:tgtEl>
                                        <p:attrNameLst>
                                          <p:attrName>ppt_w</p:attrName>
                                        </p:attrNameLst>
                                      </p:cBhvr>
                                      <p:tavLst>
                                        <p:tav tm="0">
                                          <p:val>
                                            <p:strVal val="ppt_w"/>
                                          </p:val>
                                        </p:tav>
                                        <p:tav tm="100000">
                                          <p:val>
                                            <p:fltVal val="0"/>
                                          </p:val>
                                        </p:tav>
                                      </p:tavLst>
                                    </p:anim>
                                    <p:anim calcmode="lin" valueType="num">
                                      <p:cBhvr>
                                        <p:cTn id="32" dur="500"/>
                                        <p:tgtEl>
                                          <p:spTgt spid="4"/>
                                        </p:tgtEl>
                                        <p:attrNameLst>
                                          <p:attrName>ppt_h</p:attrName>
                                        </p:attrNameLst>
                                      </p:cBhvr>
                                      <p:tavLst>
                                        <p:tav tm="0">
                                          <p:val>
                                            <p:strVal val="ppt_h"/>
                                          </p:val>
                                        </p:tav>
                                        <p:tav tm="100000">
                                          <p:val>
                                            <p:fltVal val="0"/>
                                          </p:val>
                                        </p:tav>
                                      </p:tavLst>
                                    </p:anim>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fltVal val="0"/>
                                          </p:val>
                                        </p:tav>
                                        <p:tav tm="100000">
                                          <p:val>
                                            <p:strVal val="#ppt_w"/>
                                          </p:val>
                                        </p:tav>
                                      </p:tavLst>
                                    </p:anim>
                                    <p:anim calcmode="lin" valueType="num">
                                      <p:cBhvr>
                                        <p:cTn id="44" dur="500" fill="hold"/>
                                        <p:tgtEl>
                                          <p:spTgt spid="5"/>
                                        </p:tgtEl>
                                        <p:attrNameLst>
                                          <p:attrName>ppt_h</p:attrName>
                                        </p:attrNameLst>
                                      </p:cBhvr>
                                      <p:tavLst>
                                        <p:tav tm="0">
                                          <p:val>
                                            <p:fltVal val="0"/>
                                          </p:val>
                                        </p:tav>
                                        <p:tav tm="100000">
                                          <p:val>
                                            <p:strVal val="#ppt_h"/>
                                          </p:val>
                                        </p:tav>
                                      </p:tavLst>
                                    </p:anim>
                                    <p:animEffect transition="in" filter="fade">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5"/>
                                        </p:tgtEl>
                                        <p:attrNameLst>
                                          <p:attrName>ppt_w</p:attrName>
                                        </p:attrNameLst>
                                      </p:cBhvr>
                                      <p:tavLst>
                                        <p:tav tm="0">
                                          <p:val>
                                            <p:strVal val="ppt_w"/>
                                          </p:val>
                                        </p:tav>
                                        <p:tav tm="100000">
                                          <p:val>
                                            <p:fltVal val="0"/>
                                          </p:val>
                                        </p:tav>
                                      </p:tavLst>
                                    </p:anim>
                                    <p:anim calcmode="lin" valueType="num">
                                      <p:cBhvr>
                                        <p:cTn id="50" dur="500"/>
                                        <p:tgtEl>
                                          <p:spTgt spid="5"/>
                                        </p:tgtEl>
                                        <p:attrNameLst>
                                          <p:attrName>ppt_h</p:attrName>
                                        </p:attrNameLst>
                                      </p:cBhvr>
                                      <p:tavLst>
                                        <p:tav tm="0">
                                          <p:val>
                                            <p:strVal val="ppt_h"/>
                                          </p:val>
                                        </p:tav>
                                        <p:tav tm="100000">
                                          <p:val>
                                            <p:fltVal val="0"/>
                                          </p:val>
                                        </p:tav>
                                      </p:tavLst>
                                    </p:anim>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1E8299-25DD-45B8-92B9-A2EF7DC18E12}"/>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1F776271-6E5C-44A9-A651-93BEA2A58A54}"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16</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0722" name="Text Box 2">
            <a:extLst>
              <a:ext uri="{FF2B5EF4-FFF2-40B4-BE49-F238E27FC236}">
                <a16:creationId xmlns:a16="http://schemas.microsoft.com/office/drawing/2014/main" id="{24A33F2C-AA75-41AE-904F-06EF2149522A}"/>
              </a:ext>
            </a:extLst>
          </p:cNvPr>
          <p:cNvSpPr txBox="1">
            <a:spLocks noChangeArrowheads="1"/>
          </p:cNvSpPr>
          <p:nvPr/>
        </p:nvSpPr>
        <p:spPr bwMode="auto">
          <a:xfrm>
            <a:off x="2743200" y="685801"/>
            <a:ext cx="76962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6.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First Missionary Journey of Barnabas and Paul and the Jerusalem Conference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(13.1-15.35):</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rest of Acts is devoted mainly to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Missionary Journeys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of the Apostle Paul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and his fellow workers;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work of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and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Barnabas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in the various Hellenistic cities of Asia Minor;</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Dissension between Gentile and Jewish Christians over adherence to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Mosaic Torah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(15.1-35);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must Gentile Christians be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circumcised</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and observe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Jewish dietary laws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0722">
                                            <p:txEl>
                                              <p:pRg st="0" end="0"/>
                                            </p:txEl>
                                          </p:spTgt>
                                        </p:tgtEl>
                                        <p:attrNameLst>
                                          <p:attrName>style.visibility</p:attrName>
                                        </p:attrNameLst>
                                      </p:cBhvr>
                                      <p:to>
                                        <p:strVal val="visible"/>
                                      </p:to>
                                    </p:set>
                                    <p:anim calcmode="lin" valueType="num">
                                      <p:cBhvr additive="base">
                                        <p:cTn id="7" dur="300" fill="hold"/>
                                        <p:tgtEl>
                                          <p:spTgt spid="30722">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072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0722">
                                            <p:txEl>
                                              <p:pRg st="1" end="1"/>
                                            </p:txEl>
                                          </p:spTgt>
                                        </p:tgtEl>
                                        <p:attrNameLst>
                                          <p:attrName>style.visibility</p:attrName>
                                        </p:attrNameLst>
                                      </p:cBhvr>
                                      <p:to>
                                        <p:strVal val="visible"/>
                                      </p:to>
                                    </p:set>
                                    <p:anim calcmode="lin" valueType="num">
                                      <p:cBhvr additive="base">
                                        <p:cTn id="13" dur="300" fill="hold"/>
                                        <p:tgtEl>
                                          <p:spTgt spid="30722">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072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0722">
                                            <p:txEl>
                                              <p:pRg st="2" end="2"/>
                                            </p:txEl>
                                          </p:spTgt>
                                        </p:tgtEl>
                                        <p:attrNameLst>
                                          <p:attrName>style.visibility</p:attrName>
                                        </p:attrNameLst>
                                      </p:cBhvr>
                                      <p:to>
                                        <p:strVal val="visible"/>
                                      </p:to>
                                    </p:set>
                                    <p:anim calcmode="lin" valueType="num">
                                      <p:cBhvr additive="base">
                                        <p:cTn id="19" dur="300" fill="hold"/>
                                        <p:tgtEl>
                                          <p:spTgt spid="30722">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072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0722">
                                            <p:txEl>
                                              <p:pRg st="3" end="3"/>
                                            </p:txEl>
                                          </p:spTgt>
                                        </p:tgtEl>
                                        <p:attrNameLst>
                                          <p:attrName>style.visibility</p:attrName>
                                        </p:attrNameLst>
                                      </p:cBhvr>
                                      <p:to>
                                        <p:strVal val="visible"/>
                                      </p:to>
                                    </p:set>
                                    <p:anim calcmode="lin" valueType="num">
                                      <p:cBhvr additive="base">
                                        <p:cTn id="25" dur="300" fill="hold"/>
                                        <p:tgtEl>
                                          <p:spTgt spid="30722">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072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0722">
                                            <p:txEl>
                                              <p:pRg st="4" end="4"/>
                                            </p:txEl>
                                          </p:spTgt>
                                        </p:tgtEl>
                                        <p:attrNameLst>
                                          <p:attrName>style.visibility</p:attrName>
                                        </p:attrNameLst>
                                      </p:cBhvr>
                                      <p:to>
                                        <p:strVal val="visible"/>
                                      </p:to>
                                    </p:set>
                                    <p:anim calcmode="lin" valueType="num">
                                      <p:cBhvr additive="base">
                                        <p:cTn id="31" dur="300" fill="hold"/>
                                        <p:tgtEl>
                                          <p:spTgt spid="30722">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072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build="p"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EEBE76-11F0-4620-B03D-827D1E592BF8}"/>
              </a:ext>
            </a:extLst>
          </p:cNvPr>
          <p:cNvSpPr txBox="1"/>
          <p:nvPr/>
        </p:nvSpPr>
        <p:spPr>
          <a:xfrm>
            <a:off x="0" y="0"/>
            <a:ext cx="12192000" cy="6617196"/>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12:24-25 (NASB)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24  But the word of the Lord continued to grow and to be multiplied.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25  And Barnabas and Saul returned from Jerusalem when they had fulfilled their 	mission, taking along with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them</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John, who was also called Mark. </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Whatever the difficulties the church faced it continued to grow: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2:41, 47; 	Acts 4:1-4; Acts 5:12-14; Acts 6:1; 7; Acts 9:31, 35; 42; Acts 11:20-21</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Duty of evangelism: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8:1-4; 5-6, 12-13; 15:7; Ro 10:13-15; 1Th 1:6-10</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Returned from Jerusalem: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 indicates that Jerusalem was the intended 	recipients of the help from Antioch.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11:27-30</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John Mark - a member of the Jerusalem church, related to Barnabas: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12:25; Col 4:10; Acts 13:13; 15:36-39;</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 Barnabas had been a member of the Jerusalem church: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11:20-22</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Barnabas and Paul: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9:25-27; 11:23-26</a:t>
            </a:r>
          </a:p>
        </p:txBody>
      </p:sp>
      <p:sp>
        <p:nvSpPr>
          <p:cNvPr id="4" name="TextBox 3">
            <a:extLst>
              <a:ext uri="{FF2B5EF4-FFF2-40B4-BE49-F238E27FC236}">
                <a16:creationId xmlns:a16="http://schemas.microsoft.com/office/drawing/2014/main" id="{2FB6E6B0-982C-4A1B-A7B2-229E537D619E}"/>
              </a:ext>
            </a:extLst>
          </p:cNvPr>
          <p:cNvSpPr txBox="1"/>
          <p:nvPr/>
        </p:nvSpPr>
        <p:spPr>
          <a:xfrm>
            <a:off x="0" y="2828268"/>
            <a:ext cx="12192000" cy="3970318"/>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4:1-4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As they were speaking to the people, the priests and the captain of the temple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guard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the Sadducees came up to them,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being greatly disturbed because they were teaching the people and proclaiming in 	Jesus the resurrection from the dead.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And they laid hands on them and put them in jail until the next day, for it was 	already evening.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But many of those who had heard the message believed; and the number of the 	men came to 	be about five thousand. </a:t>
            </a:r>
          </a:p>
        </p:txBody>
      </p:sp>
      <p:sp>
        <p:nvSpPr>
          <p:cNvPr id="5" name="TextBox 4">
            <a:extLst>
              <a:ext uri="{FF2B5EF4-FFF2-40B4-BE49-F238E27FC236}">
                <a16:creationId xmlns:a16="http://schemas.microsoft.com/office/drawing/2014/main" id="{05CCB755-C3AE-4A4B-A389-9FB68563943B}"/>
              </a:ext>
            </a:extLst>
          </p:cNvPr>
          <p:cNvSpPr txBox="1"/>
          <p:nvPr/>
        </p:nvSpPr>
        <p:spPr>
          <a:xfrm>
            <a:off x="0" y="2821179"/>
            <a:ext cx="12192000" cy="3108543"/>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5:12-14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the hands of the apostles many signs and wonders were taking place among 	the people; and they were all with one accord in Solomon's portico.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But none of the rest dared to associate with them; however, the people held 	them in high esteem.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all the more believers in the Lord, multitudes of men and women, were 	constantly added to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their number,</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FAB1B72D-C279-40DD-A969-F7BDE9CE3589}"/>
              </a:ext>
            </a:extLst>
          </p:cNvPr>
          <p:cNvSpPr txBox="1"/>
          <p:nvPr/>
        </p:nvSpPr>
        <p:spPr>
          <a:xfrm>
            <a:off x="0" y="2828261"/>
            <a:ext cx="12192000" cy="3970318"/>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6:1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Now at this time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while the disciples were increasing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 number,</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complaint arose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on the part of the Hellenistic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Jews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against the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native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Hebrews, because their 	widows were being overlooked 	in the daily serving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of food.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6:7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word of God kept on spreading; and the number of the disciples continued to 	increase greatly in Jerusalem, and a great many of the priests were becoming 	obedient to the faith. </a:t>
            </a:r>
          </a:p>
        </p:txBody>
      </p:sp>
      <p:sp>
        <p:nvSpPr>
          <p:cNvPr id="8" name="TextBox 7">
            <a:extLst>
              <a:ext uri="{FF2B5EF4-FFF2-40B4-BE49-F238E27FC236}">
                <a16:creationId xmlns:a16="http://schemas.microsoft.com/office/drawing/2014/main" id="{EAEE597A-DF87-40A2-99CF-787845BE9715}"/>
              </a:ext>
            </a:extLst>
          </p:cNvPr>
          <p:cNvSpPr txBox="1"/>
          <p:nvPr/>
        </p:nvSpPr>
        <p:spPr>
          <a:xfrm>
            <a:off x="0" y="2785743"/>
            <a:ext cx="12192000" cy="4001095"/>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9:31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31  So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church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throughout all Judea and Galilee and Samaria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enjoyed peace, 	being built up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going on in the fear of the Lord and in the comfort of the Holy 	Spirit,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it continued to increase.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9:35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35  And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all</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who lived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Lydda</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Sharon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saw him, and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they turned to the Lord.</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9:42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42  It became known all over Joppa, and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many believed in the Lord. </a:t>
            </a:r>
          </a:p>
        </p:txBody>
      </p:sp>
      <p:sp>
        <p:nvSpPr>
          <p:cNvPr id="9" name="TextBox 8">
            <a:extLst>
              <a:ext uri="{FF2B5EF4-FFF2-40B4-BE49-F238E27FC236}">
                <a16:creationId xmlns:a16="http://schemas.microsoft.com/office/drawing/2014/main" id="{197B30A6-A7FA-4077-816F-2F319A2645BF}"/>
              </a:ext>
            </a:extLst>
          </p:cNvPr>
          <p:cNvSpPr txBox="1"/>
          <p:nvPr/>
        </p:nvSpPr>
        <p:spPr>
          <a:xfrm>
            <a:off x="0" y="2796375"/>
            <a:ext cx="12192000" cy="2246769"/>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11:20-21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But there were some of them, men of Cyprus and Cyrene, who came to Antioch 	and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began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speaking to the Greeks also,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preaching the Lord Jesus.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  And the hand of the Lord was with them, and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large number who believed 	turned to the Lord.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0C67724E-63DE-4686-BBD8-2CC2F08DF252}"/>
              </a:ext>
            </a:extLst>
          </p:cNvPr>
          <p:cNvSpPr txBox="1"/>
          <p:nvPr/>
        </p:nvSpPr>
        <p:spPr>
          <a:xfrm>
            <a:off x="0" y="3381175"/>
            <a:ext cx="12192000" cy="1815882"/>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8:5-6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Philip went down to the city of Samaria and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began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proclaiming Christ to them.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The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crowds with one accord were giving attention to what was said by Philip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as 	they heard and saw the signs which he was performing. </a:t>
            </a:r>
          </a:p>
        </p:txBody>
      </p:sp>
      <p:sp>
        <p:nvSpPr>
          <p:cNvPr id="10" name="TextBox 9">
            <a:extLst>
              <a:ext uri="{FF2B5EF4-FFF2-40B4-BE49-F238E27FC236}">
                <a16:creationId xmlns:a16="http://schemas.microsoft.com/office/drawing/2014/main" id="{13EE2994-ED01-4755-840F-B4461DBB91C6}"/>
              </a:ext>
            </a:extLst>
          </p:cNvPr>
          <p:cNvSpPr txBox="1"/>
          <p:nvPr/>
        </p:nvSpPr>
        <p:spPr>
          <a:xfrm>
            <a:off x="10633" y="3386468"/>
            <a:ext cx="12192000" cy="3108543"/>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8:12-13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But when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they believed Philip preaching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good news about the kingdom of 	God and the name of Jesus Christ,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they were being baptized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men and women 	alike.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Even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Simon himself believed; and after being baptized,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he continued on with 	Philip, and as he observed signs and great miracles taking place, he was 	constantly amazed.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ACD87D5D-31FE-41EC-8426-EEB4F3752038}"/>
              </a:ext>
            </a:extLst>
          </p:cNvPr>
          <p:cNvSpPr txBox="1"/>
          <p:nvPr/>
        </p:nvSpPr>
        <p:spPr>
          <a:xfrm>
            <a:off x="0" y="3354562"/>
            <a:ext cx="12192000" cy="3539430"/>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8:1-4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Saul was in hearty agreement with putting him to death. And on that day a great 	persecution began against the church in Jerusalem, and they were all scattered 	throughout the regions of Judea and Samaria, except the apostles.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Some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devout men buried Stephen, and made loud lamentation over him.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But Saul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began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ravaging the church, entering house after house, and dragging off 	men and women, he would put them in prison.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Therefore, those who had been scattered went about preaching the word. </a:t>
            </a:r>
          </a:p>
        </p:txBody>
      </p:sp>
      <p:sp>
        <p:nvSpPr>
          <p:cNvPr id="12" name="TextBox 11">
            <a:extLst>
              <a:ext uri="{FF2B5EF4-FFF2-40B4-BE49-F238E27FC236}">
                <a16:creationId xmlns:a16="http://schemas.microsoft.com/office/drawing/2014/main" id="{888CB4B3-75C1-4310-A441-EA6C22145F49}"/>
              </a:ext>
            </a:extLst>
          </p:cNvPr>
          <p:cNvSpPr txBox="1"/>
          <p:nvPr/>
        </p:nvSpPr>
        <p:spPr>
          <a:xfrm>
            <a:off x="0" y="3393662"/>
            <a:ext cx="12181367" cy="1815882"/>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15:7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After there had been much debate, Peter stood up and said to them, "Brethren, 	you know that in the early days God made a choice among you, that by my mouth 	the Gentiles would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hear the word of the gospel and believe.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BE6723AA-4453-4117-9F1A-69FC01E47530}"/>
              </a:ext>
            </a:extLst>
          </p:cNvPr>
          <p:cNvSpPr txBox="1"/>
          <p:nvPr/>
        </p:nvSpPr>
        <p:spPr>
          <a:xfrm>
            <a:off x="10633" y="3375835"/>
            <a:ext cx="12170734" cy="2677656"/>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10:13-15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for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WHOEVER WILL CALL ON THE NAME OF THE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 WILL BE 	SAVED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How then will they call on Him in whom they have not believed? How will they 	believe in Him whom they have not heard? And how will they hear without a 	preacher? </a:t>
            </a:r>
          </a:p>
        </p:txBody>
      </p:sp>
      <p:sp>
        <p:nvSpPr>
          <p:cNvPr id="14" name="TextBox 13">
            <a:extLst>
              <a:ext uri="{FF2B5EF4-FFF2-40B4-BE49-F238E27FC236}">
                <a16:creationId xmlns:a16="http://schemas.microsoft.com/office/drawing/2014/main" id="{3ECECC1B-DB87-4611-B7D7-6BED069FF7D8}"/>
              </a:ext>
            </a:extLst>
          </p:cNvPr>
          <p:cNvSpPr txBox="1"/>
          <p:nvPr/>
        </p:nvSpPr>
        <p:spPr>
          <a:xfrm>
            <a:off x="10633" y="3923414"/>
            <a:ext cx="12170734" cy="2246769"/>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How will they preach unless they are sent? Just as it is written,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HOW 	BEAUTIFUL ARE THE FEET OF THOSE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BRING GOOD NEWS OF 	GOOD THINGS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F65C8E9C-A1B1-4DA8-96C9-335CA66C53EB}"/>
              </a:ext>
            </a:extLst>
          </p:cNvPr>
          <p:cNvSpPr txBox="1"/>
          <p:nvPr/>
        </p:nvSpPr>
        <p:spPr>
          <a:xfrm>
            <a:off x="10633" y="3343929"/>
            <a:ext cx="12192000" cy="3108543"/>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Thessalonians 1:6-10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You also became imitators of us and of the Lord, having received the word in 	much tribulation with the joy of the Holy Spirit,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so that you became an example to all the believers in Macedonia and in Achaia.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For the word of the Lord has sounded forth from you, not only in Macedonia and 	Achaia, but also in every place your faith toward God has gone forth, so that we 	have no need to say anything.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id="{44D49E52-CA4E-47B4-AB2B-25947975A8B7}"/>
              </a:ext>
            </a:extLst>
          </p:cNvPr>
          <p:cNvSpPr txBox="1"/>
          <p:nvPr/>
        </p:nvSpPr>
        <p:spPr>
          <a:xfrm>
            <a:off x="0" y="3848986"/>
            <a:ext cx="12170734" cy="2831544"/>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For they themselves report about us what kind of a reception we had with you, 	and how you turned to God from idols to serve a living and true God,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and to wait for His Son from heaven, whom He raised from the dead,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that is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Jesus, who rescues us from the wrath to come.</a:t>
            </a:r>
          </a:p>
          <a:p>
            <a:pPr marL="0" marR="0" lvl="0" indent="0" algn="l" defTabSz="274320" rtl="0" eaLnBrk="1" fontAlgn="auto" latinLnBrk="0" hangingPunct="1">
              <a:lnSpc>
                <a:spcPct val="100000"/>
              </a:lnSpc>
              <a:spcBef>
                <a:spcPts val="6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6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AC16D5D9-B1BB-48A7-ADB3-6E8E1341AE71}"/>
              </a:ext>
            </a:extLst>
          </p:cNvPr>
          <p:cNvSpPr txBox="1"/>
          <p:nvPr/>
        </p:nvSpPr>
        <p:spPr>
          <a:xfrm>
            <a:off x="0" y="2799922"/>
            <a:ext cx="12192000" cy="3185487"/>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2:41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41  So then, those who had received his word were baptized; and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that day there 	were added about three thousand souls.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2:47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47  praising God and having favor with all the people. And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Lord was adding to 	their number 	day by day those who were being saved.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a:extLst>
              <a:ext uri="{FF2B5EF4-FFF2-40B4-BE49-F238E27FC236}">
                <a16:creationId xmlns:a16="http://schemas.microsoft.com/office/drawing/2014/main" id="{DE7A3EA9-99DB-45F0-9E97-E662D83DB074}"/>
              </a:ext>
            </a:extLst>
          </p:cNvPr>
          <p:cNvSpPr txBox="1"/>
          <p:nvPr/>
        </p:nvSpPr>
        <p:spPr>
          <a:xfrm>
            <a:off x="0" y="4369979"/>
            <a:ext cx="12202633" cy="2246769"/>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11:27-30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27  Now at this time some prophets came down from Jerusalem to Antioch.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28  One of them named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Agabus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stood up and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began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indicate by the Spirit that 	there would certainly be a great famine all over the world. And this took place in 	the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reign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of Claudius.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0AB3B54D-5380-44A3-8C0E-D3D0D02DDE40}"/>
              </a:ext>
            </a:extLst>
          </p:cNvPr>
          <p:cNvSpPr txBox="1"/>
          <p:nvPr/>
        </p:nvSpPr>
        <p:spPr>
          <a:xfrm>
            <a:off x="0" y="4909728"/>
            <a:ext cx="12170734" cy="1815882"/>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29  And in the proportion that any of the disciples had means,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each of them 	determined to send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contribution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for the relief of the brethren living in Judea.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30  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this they did, sending it in charge of Barnabas and Saul to the elders.</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a:extLst>
              <a:ext uri="{FF2B5EF4-FFF2-40B4-BE49-F238E27FC236}">
                <a16:creationId xmlns:a16="http://schemas.microsoft.com/office/drawing/2014/main" id="{3C96BF6F-806B-4EAA-BB28-1419A1FCD60F}"/>
              </a:ext>
            </a:extLst>
          </p:cNvPr>
          <p:cNvSpPr txBox="1"/>
          <p:nvPr/>
        </p:nvSpPr>
        <p:spPr>
          <a:xfrm>
            <a:off x="15950" y="1838811"/>
            <a:ext cx="12160101" cy="2677656"/>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12:11-12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When Peter came to himself, he said, "Now I know for sure that the Lord has 	sent forth His angel and rescued me from the hand of Herod and from all that the 	Jewish people were expecting."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And when he realized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he went to the house of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Mary, the mother of John 	who was also called Mark,</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where many were gathered together and were praying.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251CCBDC-8EFF-453B-8F45-653A032EEBD4}"/>
              </a:ext>
            </a:extLst>
          </p:cNvPr>
          <p:cNvSpPr txBox="1"/>
          <p:nvPr/>
        </p:nvSpPr>
        <p:spPr>
          <a:xfrm>
            <a:off x="5317" y="1800826"/>
            <a:ext cx="12181367" cy="2677656"/>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Colossians 4:10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Aristarchus, my fellow prisoner, sends you his greetings; and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also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Barnabas’s 	cousin Mark (about whom you received instructions; if he comes to you, welcome 	him);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a:extLst>
              <a:ext uri="{FF2B5EF4-FFF2-40B4-BE49-F238E27FC236}">
                <a16:creationId xmlns:a16="http://schemas.microsoft.com/office/drawing/2014/main" id="{5B20D2F0-B17E-494A-A2CF-70069E229147}"/>
              </a:ext>
            </a:extLst>
          </p:cNvPr>
          <p:cNvSpPr txBox="1"/>
          <p:nvPr/>
        </p:nvSpPr>
        <p:spPr>
          <a:xfrm>
            <a:off x="0" y="5378115"/>
            <a:ext cx="12202633" cy="1384995"/>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13:13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Now Paul and his companions put out to sea from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Paphos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came to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Perga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 	Pamphylia; but John left them and returned to Jerusalem.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TextBox 21">
            <a:extLst>
              <a:ext uri="{FF2B5EF4-FFF2-40B4-BE49-F238E27FC236}">
                <a16:creationId xmlns:a16="http://schemas.microsoft.com/office/drawing/2014/main" id="{A5D3A81A-4EE1-4FA6-9536-D05DD265E2FB}"/>
              </a:ext>
            </a:extLst>
          </p:cNvPr>
          <p:cNvSpPr txBox="1"/>
          <p:nvPr/>
        </p:nvSpPr>
        <p:spPr>
          <a:xfrm>
            <a:off x="21266" y="0"/>
            <a:ext cx="12181367" cy="4401205"/>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15:36-39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36  After some days Paul said to Barnabas, "Let us return and visit the brethren in 	every city in which we proclaimed the word of the Lord,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see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how they are."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37  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Barnabas wanted to take John, called Mark</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along with them also.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38  But Paul kept insisting that they should not take him along who had deserted 	them in Pamphylia and had not gone with them to the work.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39  And there occurred such a sharp disagreement that they separated from one 	another, and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Barnabas took Mark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with him and sailed away to Cyprus.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TextBox 22">
            <a:extLst>
              <a:ext uri="{FF2B5EF4-FFF2-40B4-BE49-F238E27FC236}">
                <a16:creationId xmlns:a16="http://schemas.microsoft.com/office/drawing/2014/main" id="{09E4AE56-130E-44C4-AF38-580F6807B032}"/>
              </a:ext>
            </a:extLst>
          </p:cNvPr>
          <p:cNvSpPr txBox="1"/>
          <p:nvPr/>
        </p:nvSpPr>
        <p:spPr>
          <a:xfrm>
            <a:off x="21266" y="1947819"/>
            <a:ext cx="12149468" cy="3539430"/>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11:20-22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But there were some of them, men of Cyprus and Cyrene, who came to Antioch 	and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began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speaking to the Greeks also, preaching the Lord Jesus.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  And the hand of the Lord was with them, and a large number who believed 	turned to the Lord.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22  The news about them reached the ears of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church at Jerusalem, and they sent 	Barnabas off to Antioch.</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a:extLst>
              <a:ext uri="{FF2B5EF4-FFF2-40B4-BE49-F238E27FC236}">
                <a16:creationId xmlns:a16="http://schemas.microsoft.com/office/drawing/2014/main" id="{99ED186F-334A-4D58-8690-416A9DB5612F}"/>
              </a:ext>
            </a:extLst>
          </p:cNvPr>
          <p:cNvSpPr txBox="1"/>
          <p:nvPr/>
        </p:nvSpPr>
        <p:spPr>
          <a:xfrm>
            <a:off x="0" y="1947819"/>
            <a:ext cx="12213266" cy="3970318"/>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11:23-26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  Then when he arrived and witnessed the grace of God, he rejoiced and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began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encourage them all with resolute heart to remain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true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the Lord;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24  for he was a good man, and full of the Holy Spirit and of faith. And considerable 	numbers were brought to the Lord.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25  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he left for Tarsus to look for Saul;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26  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when he had found him, he brought him to Antioch.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for an entire year 	they met with the church and taught considerable numbers; and the disciples were 	first called Christians in Antioch.</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TextBox 23">
            <a:extLst>
              <a:ext uri="{FF2B5EF4-FFF2-40B4-BE49-F238E27FC236}">
                <a16:creationId xmlns:a16="http://schemas.microsoft.com/office/drawing/2014/main" id="{4C1BACC7-AD36-4CF4-9D35-6DA53C1F0321}"/>
              </a:ext>
            </a:extLst>
          </p:cNvPr>
          <p:cNvSpPr txBox="1"/>
          <p:nvPr/>
        </p:nvSpPr>
        <p:spPr>
          <a:xfrm>
            <a:off x="0" y="1947819"/>
            <a:ext cx="12202633" cy="3970318"/>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9:25-27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25  but his disciples took him by night and let him down through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 opening in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wall, lowering him in a large basket.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26  When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 came to Jerusalem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he was trying to associate with the disciples; but 	they were all afraid of him, not believing that he was a disciple.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27  But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Barnabas took hold of him and brought him to the apostles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described to 	them how he had seen the Lord on the road, and that He had talked to him, and 	how at Damascus he had spoken out boldly in the name of Jesus.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57839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fltVal val="0"/>
                                          </p:val>
                                        </p:tav>
                                      </p:tavLst>
                                    </p:anim>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xit" presetSubtype="32" fill="hold" grpId="1" nodeType="clickEffect">
                                  <p:stCondLst>
                                    <p:cond delay="0"/>
                                  </p:stCondLst>
                                  <p:childTnLst>
                                    <p:anim calcmode="lin" valueType="num">
                                      <p:cBhvr>
                                        <p:cTn id="29" dur="500"/>
                                        <p:tgtEl>
                                          <p:spTgt spid="4"/>
                                        </p:tgtEl>
                                        <p:attrNameLst>
                                          <p:attrName>ppt_w</p:attrName>
                                        </p:attrNameLst>
                                      </p:cBhvr>
                                      <p:tavLst>
                                        <p:tav tm="0">
                                          <p:val>
                                            <p:strVal val="ppt_w"/>
                                          </p:val>
                                        </p:tav>
                                        <p:tav tm="100000">
                                          <p:val>
                                            <p:fltVal val="0"/>
                                          </p:val>
                                        </p:tav>
                                      </p:tavLst>
                                    </p:anim>
                                    <p:anim calcmode="lin" valueType="num">
                                      <p:cBhvr>
                                        <p:cTn id="30" dur="500"/>
                                        <p:tgtEl>
                                          <p:spTgt spid="4"/>
                                        </p:tgtEl>
                                        <p:attrNameLst>
                                          <p:attrName>ppt_h</p:attrName>
                                        </p:attrNameLst>
                                      </p:cBhvr>
                                      <p:tavLst>
                                        <p:tav tm="0">
                                          <p:val>
                                            <p:strVal val="ppt_h"/>
                                          </p:val>
                                        </p:tav>
                                        <p:tav tm="100000">
                                          <p:val>
                                            <p:fltVal val="0"/>
                                          </p:val>
                                        </p:tav>
                                      </p:tavLst>
                                    </p:anim>
                                    <p:animEffect transition="out" filter="fade">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par>
                                <p:cTn id="33" presetID="53" presetClass="entr" presetSubtype="16"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grpId="1" nodeType="clickEffect">
                                  <p:stCondLst>
                                    <p:cond delay="0"/>
                                  </p:stCondLst>
                                  <p:childTnLst>
                                    <p:anim calcmode="lin" valueType="num">
                                      <p:cBhvr>
                                        <p:cTn id="41" dur="500"/>
                                        <p:tgtEl>
                                          <p:spTgt spid="5"/>
                                        </p:tgtEl>
                                        <p:attrNameLst>
                                          <p:attrName>ppt_w</p:attrName>
                                        </p:attrNameLst>
                                      </p:cBhvr>
                                      <p:tavLst>
                                        <p:tav tm="0">
                                          <p:val>
                                            <p:strVal val="ppt_w"/>
                                          </p:val>
                                        </p:tav>
                                        <p:tav tm="100000">
                                          <p:val>
                                            <p:fltVal val="0"/>
                                          </p:val>
                                        </p:tav>
                                      </p:tavLst>
                                    </p:anim>
                                    <p:anim calcmode="lin" valueType="num">
                                      <p:cBhvr>
                                        <p:cTn id="42" dur="500"/>
                                        <p:tgtEl>
                                          <p:spTgt spid="5"/>
                                        </p:tgtEl>
                                        <p:attrNameLst>
                                          <p:attrName>ppt_h</p:attrName>
                                        </p:attrNameLst>
                                      </p:cBhvr>
                                      <p:tavLst>
                                        <p:tav tm="0">
                                          <p:val>
                                            <p:strVal val="ppt_h"/>
                                          </p:val>
                                        </p:tav>
                                        <p:tav tm="100000">
                                          <p:val>
                                            <p:fltVal val="0"/>
                                          </p:val>
                                        </p:tav>
                                      </p:tavLst>
                                    </p:anim>
                                    <p:animEffect transition="out" filter="fade">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par>
                                <p:cTn id="45" presetID="53" presetClass="entr" presetSubtype="16"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0">
                                          <p:val>
                                            <p:fltVal val="0"/>
                                          </p:val>
                                        </p:tav>
                                        <p:tav tm="100000">
                                          <p:val>
                                            <p:strVal val="#ppt_w"/>
                                          </p:val>
                                        </p:tav>
                                      </p:tavLst>
                                    </p:anim>
                                    <p:anim calcmode="lin" valueType="num">
                                      <p:cBhvr>
                                        <p:cTn id="48" dur="500" fill="hold"/>
                                        <p:tgtEl>
                                          <p:spTgt spid="6"/>
                                        </p:tgtEl>
                                        <p:attrNameLst>
                                          <p:attrName>ppt_h</p:attrName>
                                        </p:attrNameLst>
                                      </p:cBhvr>
                                      <p:tavLst>
                                        <p:tav tm="0">
                                          <p:val>
                                            <p:fltVal val="0"/>
                                          </p:val>
                                        </p:tav>
                                        <p:tav tm="100000">
                                          <p:val>
                                            <p:strVal val="#ppt_h"/>
                                          </p:val>
                                        </p:tav>
                                      </p:tavLst>
                                    </p:anim>
                                    <p:animEffect transition="in" filter="fade">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1" nodeType="clickEffect">
                                  <p:stCondLst>
                                    <p:cond delay="0"/>
                                  </p:stCondLst>
                                  <p:childTnLst>
                                    <p:anim calcmode="lin" valueType="num">
                                      <p:cBhvr>
                                        <p:cTn id="53" dur="500"/>
                                        <p:tgtEl>
                                          <p:spTgt spid="6"/>
                                        </p:tgtEl>
                                        <p:attrNameLst>
                                          <p:attrName>ppt_w</p:attrName>
                                        </p:attrNameLst>
                                      </p:cBhvr>
                                      <p:tavLst>
                                        <p:tav tm="0">
                                          <p:val>
                                            <p:strVal val="ppt_w"/>
                                          </p:val>
                                        </p:tav>
                                        <p:tav tm="100000">
                                          <p:val>
                                            <p:fltVal val="0"/>
                                          </p:val>
                                        </p:tav>
                                      </p:tavLst>
                                    </p:anim>
                                    <p:anim calcmode="lin" valueType="num">
                                      <p:cBhvr>
                                        <p:cTn id="54" dur="500"/>
                                        <p:tgtEl>
                                          <p:spTgt spid="6"/>
                                        </p:tgtEl>
                                        <p:attrNameLst>
                                          <p:attrName>ppt_h</p:attrName>
                                        </p:attrNameLst>
                                      </p:cBhvr>
                                      <p:tavLst>
                                        <p:tav tm="0">
                                          <p:val>
                                            <p:strVal val="ppt_h"/>
                                          </p:val>
                                        </p:tav>
                                        <p:tav tm="100000">
                                          <p:val>
                                            <p:fltVal val="0"/>
                                          </p:val>
                                        </p:tav>
                                      </p:tavLst>
                                    </p:anim>
                                    <p:animEffect transition="out" filter="fade">
                                      <p:cBhvr>
                                        <p:cTn id="55" dur="500"/>
                                        <p:tgtEl>
                                          <p:spTgt spid="6"/>
                                        </p:tgtEl>
                                      </p:cBhvr>
                                    </p:animEffect>
                                    <p:set>
                                      <p:cBhvr>
                                        <p:cTn id="56" dur="1" fill="hold">
                                          <p:stCondLst>
                                            <p:cond delay="499"/>
                                          </p:stCondLst>
                                        </p:cTn>
                                        <p:tgtEl>
                                          <p:spTgt spid="6"/>
                                        </p:tgtEl>
                                        <p:attrNameLst>
                                          <p:attrName>style.visibility</p:attrName>
                                        </p:attrNameLst>
                                      </p:cBhvr>
                                      <p:to>
                                        <p:strVal val="hidden"/>
                                      </p:to>
                                    </p:set>
                                  </p:childTnLst>
                                </p:cTn>
                              </p:par>
                              <p:par>
                                <p:cTn id="57" presetID="53" presetClass="entr" presetSubtype="16" fill="hold" grpId="0" nodeType="with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p:cTn id="59" dur="500" fill="hold"/>
                                        <p:tgtEl>
                                          <p:spTgt spid="8"/>
                                        </p:tgtEl>
                                        <p:attrNameLst>
                                          <p:attrName>ppt_w</p:attrName>
                                        </p:attrNameLst>
                                      </p:cBhvr>
                                      <p:tavLst>
                                        <p:tav tm="0">
                                          <p:val>
                                            <p:fltVal val="0"/>
                                          </p:val>
                                        </p:tav>
                                        <p:tav tm="100000">
                                          <p:val>
                                            <p:strVal val="#ppt_w"/>
                                          </p:val>
                                        </p:tav>
                                      </p:tavLst>
                                    </p:anim>
                                    <p:anim calcmode="lin" valueType="num">
                                      <p:cBhvr>
                                        <p:cTn id="60" dur="500" fill="hold"/>
                                        <p:tgtEl>
                                          <p:spTgt spid="8"/>
                                        </p:tgtEl>
                                        <p:attrNameLst>
                                          <p:attrName>ppt_h</p:attrName>
                                        </p:attrNameLst>
                                      </p:cBhvr>
                                      <p:tavLst>
                                        <p:tav tm="0">
                                          <p:val>
                                            <p:fltVal val="0"/>
                                          </p:val>
                                        </p:tav>
                                        <p:tav tm="100000">
                                          <p:val>
                                            <p:strVal val="#ppt_h"/>
                                          </p:val>
                                        </p:tav>
                                      </p:tavLst>
                                    </p:anim>
                                    <p:animEffect transition="in" filter="fade">
                                      <p:cBhvr>
                                        <p:cTn id="61" dur="500"/>
                                        <p:tgtEl>
                                          <p:spTgt spid="8"/>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xit" presetSubtype="32" fill="hold" grpId="1" nodeType="clickEffect">
                                  <p:stCondLst>
                                    <p:cond delay="0"/>
                                  </p:stCondLst>
                                  <p:childTnLst>
                                    <p:anim calcmode="lin" valueType="num">
                                      <p:cBhvr>
                                        <p:cTn id="65" dur="500"/>
                                        <p:tgtEl>
                                          <p:spTgt spid="8"/>
                                        </p:tgtEl>
                                        <p:attrNameLst>
                                          <p:attrName>ppt_w</p:attrName>
                                        </p:attrNameLst>
                                      </p:cBhvr>
                                      <p:tavLst>
                                        <p:tav tm="0">
                                          <p:val>
                                            <p:strVal val="ppt_w"/>
                                          </p:val>
                                        </p:tav>
                                        <p:tav tm="100000">
                                          <p:val>
                                            <p:fltVal val="0"/>
                                          </p:val>
                                        </p:tav>
                                      </p:tavLst>
                                    </p:anim>
                                    <p:anim calcmode="lin" valueType="num">
                                      <p:cBhvr>
                                        <p:cTn id="66" dur="500"/>
                                        <p:tgtEl>
                                          <p:spTgt spid="8"/>
                                        </p:tgtEl>
                                        <p:attrNameLst>
                                          <p:attrName>ppt_h</p:attrName>
                                        </p:attrNameLst>
                                      </p:cBhvr>
                                      <p:tavLst>
                                        <p:tav tm="0">
                                          <p:val>
                                            <p:strVal val="ppt_h"/>
                                          </p:val>
                                        </p:tav>
                                        <p:tav tm="100000">
                                          <p:val>
                                            <p:fltVal val="0"/>
                                          </p:val>
                                        </p:tav>
                                      </p:tavLst>
                                    </p:anim>
                                    <p:animEffect transition="out" filter="fade">
                                      <p:cBhvr>
                                        <p:cTn id="67" dur="500"/>
                                        <p:tgtEl>
                                          <p:spTgt spid="8"/>
                                        </p:tgtEl>
                                      </p:cBhvr>
                                    </p:animEffect>
                                    <p:set>
                                      <p:cBhvr>
                                        <p:cTn id="68" dur="1" fill="hold">
                                          <p:stCondLst>
                                            <p:cond delay="499"/>
                                          </p:stCondLst>
                                        </p:cTn>
                                        <p:tgtEl>
                                          <p:spTgt spid="8"/>
                                        </p:tgtEl>
                                        <p:attrNameLst>
                                          <p:attrName>style.visibility</p:attrName>
                                        </p:attrNameLst>
                                      </p:cBhvr>
                                      <p:to>
                                        <p:strVal val="hidden"/>
                                      </p:to>
                                    </p:set>
                                  </p:childTnLst>
                                </p:cTn>
                              </p:par>
                              <p:par>
                                <p:cTn id="69" presetID="53" presetClass="entr" presetSubtype="16" fill="hold" grpId="0" nodeType="withEffect">
                                  <p:stCondLst>
                                    <p:cond delay="0"/>
                                  </p:stCondLst>
                                  <p:childTnLst>
                                    <p:set>
                                      <p:cBhvr>
                                        <p:cTn id="70" dur="1" fill="hold">
                                          <p:stCondLst>
                                            <p:cond delay="0"/>
                                          </p:stCondLst>
                                        </p:cTn>
                                        <p:tgtEl>
                                          <p:spTgt spid="9"/>
                                        </p:tgtEl>
                                        <p:attrNameLst>
                                          <p:attrName>style.visibility</p:attrName>
                                        </p:attrNameLst>
                                      </p:cBhvr>
                                      <p:to>
                                        <p:strVal val="visible"/>
                                      </p:to>
                                    </p:set>
                                    <p:anim calcmode="lin" valueType="num">
                                      <p:cBhvr>
                                        <p:cTn id="71" dur="500" fill="hold"/>
                                        <p:tgtEl>
                                          <p:spTgt spid="9"/>
                                        </p:tgtEl>
                                        <p:attrNameLst>
                                          <p:attrName>ppt_w</p:attrName>
                                        </p:attrNameLst>
                                      </p:cBhvr>
                                      <p:tavLst>
                                        <p:tav tm="0">
                                          <p:val>
                                            <p:fltVal val="0"/>
                                          </p:val>
                                        </p:tav>
                                        <p:tav tm="100000">
                                          <p:val>
                                            <p:strVal val="#ppt_w"/>
                                          </p:val>
                                        </p:tav>
                                      </p:tavLst>
                                    </p:anim>
                                    <p:anim calcmode="lin" valueType="num">
                                      <p:cBhvr>
                                        <p:cTn id="72" dur="500" fill="hold"/>
                                        <p:tgtEl>
                                          <p:spTgt spid="9"/>
                                        </p:tgtEl>
                                        <p:attrNameLst>
                                          <p:attrName>ppt_h</p:attrName>
                                        </p:attrNameLst>
                                      </p:cBhvr>
                                      <p:tavLst>
                                        <p:tav tm="0">
                                          <p:val>
                                            <p:fltVal val="0"/>
                                          </p:val>
                                        </p:tav>
                                        <p:tav tm="100000">
                                          <p:val>
                                            <p:strVal val="#ppt_h"/>
                                          </p:val>
                                        </p:tav>
                                      </p:tavLst>
                                    </p:anim>
                                    <p:animEffect transition="in" filter="fade">
                                      <p:cBhvr>
                                        <p:cTn id="73" dur="500"/>
                                        <p:tgtEl>
                                          <p:spTgt spid="9"/>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xit" presetSubtype="32" fill="hold" grpId="1" nodeType="clickEffect">
                                  <p:stCondLst>
                                    <p:cond delay="0"/>
                                  </p:stCondLst>
                                  <p:childTnLst>
                                    <p:anim calcmode="lin" valueType="num">
                                      <p:cBhvr>
                                        <p:cTn id="77" dur="500"/>
                                        <p:tgtEl>
                                          <p:spTgt spid="9"/>
                                        </p:tgtEl>
                                        <p:attrNameLst>
                                          <p:attrName>ppt_w</p:attrName>
                                        </p:attrNameLst>
                                      </p:cBhvr>
                                      <p:tavLst>
                                        <p:tav tm="0">
                                          <p:val>
                                            <p:strVal val="ppt_w"/>
                                          </p:val>
                                        </p:tav>
                                        <p:tav tm="100000">
                                          <p:val>
                                            <p:fltVal val="0"/>
                                          </p:val>
                                        </p:tav>
                                      </p:tavLst>
                                    </p:anim>
                                    <p:anim calcmode="lin" valueType="num">
                                      <p:cBhvr>
                                        <p:cTn id="78" dur="500"/>
                                        <p:tgtEl>
                                          <p:spTgt spid="9"/>
                                        </p:tgtEl>
                                        <p:attrNameLst>
                                          <p:attrName>ppt_h</p:attrName>
                                        </p:attrNameLst>
                                      </p:cBhvr>
                                      <p:tavLst>
                                        <p:tav tm="0">
                                          <p:val>
                                            <p:strVal val="ppt_h"/>
                                          </p:val>
                                        </p:tav>
                                        <p:tav tm="100000">
                                          <p:val>
                                            <p:fltVal val="0"/>
                                          </p:val>
                                        </p:tav>
                                      </p:tavLst>
                                    </p:anim>
                                    <p:animEffect transition="out" filter="fade">
                                      <p:cBhvr>
                                        <p:cTn id="79" dur="500"/>
                                        <p:tgtEl>
                                          <p:spTgt spid="9"/>
                                        </p:tgtEl>
                                      </p:cBhvr>
                                    </p:animEffect>
                                    <p:set>
                                      <p:cBhvr>
                                        <p:cTn id="80" dur="1" fill="hold">
                                          <p:stCondLst>
                                            <p:cond delay="499"/>
                                          </p:stCondLst>
                                        </p:cTn>
                                        <p:tgtEl>
                                          <p:spTgt spid="9"/>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11"/>
                                        </p:tgtEl>
                                        <p:attrNameLst>
                                          <p:attrName>style.visibility</p:attrName>
                                        </p:attrNameLst>
                                      </p:cBhvr>
                                      <p:to>
                                        <p:strVal val="visible"/>
                                      </p:to>
                                    </p:set>
                                    <p:anim calcmode="lin" valueType="num">
                                      <p:cBhvr>
                                        <p:cTn id="89" dur="500" fill="hold"/>
                                        <p:tgtEl>
                                          <p:spTgt spid="11"/>
                                        </p:tgtEl>
                                        <p:attrNameLst>
                                          <p:attrName>ppt_w</p:attrName>
                                        </p:attrNameLst>
                                      </p:cBhvr>
                                      <p:tavLst>
                                        <p:tav tm="0">
                                          <p:val>
                                            <p:fltVal val="0"/>
                                          </p:val>
                                        </p:tav>
                                        <p:tav tm="100000">
                                          <p:val>
                                            <p:strVal val="#ppt_w"/>
                                          </p:val>
                                        </p:tav>
                                      </p:tavLst>
                                    </p:anim>
                                    <p:anim calcmode="lin" valueType="num">
                                      <p:cBhvr>
                                        <p:cTn id="90" dur="500" fill="hold"/>
                                        <p:tgtEl>
                                          <p:spTgt spid="11"/>
                                        </p:tgtEl>
                                        <p:attrNameLst>
                                          <p:attrName>ppt_h</p:attrName>
                                        </p:attrNameLst>
                                      </p:cBhvr>
                                      <p:tavLst>
                                        <p:tav tm="0">
                                          <p:val>
                                            <p:fltVal val="0"/>
                                          </p:val>
                                        </p:tav>
                                        <p:tav tm="100000">
                                          <p:val>
                                            <p:strVal val="#ppt_h"/>
                                          </p:val>
                                        </p:tav>
                                      </p:tavLst>
                                    </p:anim>
                                    <p:animEffect transition="in" filter="fade">
                                      <p:cBhvr>
                                        <p:cTn id="91" dur="500"/>
                                        <p:tgtEl>
                                          <p:spTgt spid="11"/>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xit" presetSubtype="32" fill="hold" grpId="1" nodeType="clickEffect">
                                  <p:stCondLst>
                                    <p:cond delay="0"/>
                                  </p:stCondLst>
                                  <p:childTnLst>
                                    <p:anim calcmode="lin" valueType="num">
                                      <p:cBhvr>
                                        <p:cTn id="95" dur="500"/>
                                        <p:tgtEl>
                                          <p:spTgt spid="11"/>
                                        </p:tgtEl>
                                        <p:attrNameLst>
                                          <p:attrName>ppt_w</p:attrName>
                                        </p:attrNameLst>
                                      </p:cBhvr>
                                      <p:tavLst>
                                        <p:tav tm="0">
                                          <p:val>
                                            <p:strVal val="ppt_w"/>
                                          </p:val>
                                        </p:tav>
                                        <p:tav tm="100000">
                                          <p:val>
                                            <p:fltVal val="0"/>
                                          </p:val>
                                        </p:tav>
                                      </p:tavLst>
                                    </p:anim>
                                    <p:anim calcmode="lin" valueType="num">
                                      <p:cBhvr>
                                        <p:cTn id="96" dur="500"/>
                                        <p:tgtEl>
                                          <p:spTgt spid="11"/>
                                        </p:tgtEl>
                                        <p:attrNameLst>
                                          <p:attrName>ppt_h</p:attrName>
                                        </p:attrNameLst>
                                      </p:cBhvr>
                                      <p:tavLst>
                                        <p:tav tm="0">
                                          <p:val>
                                            <p:strVal val="ppt_h"/>
                                          </p:val>
                                        </p:tav>
                                        <p:tav tm="100000">
                                          <p:val>
                                            <p:fltVal val="0"/>
                                          </p:val>
                                        </p:tav>
                                      </p:tavLst>
                                    </p:anim>
                                    <p:animEffect transition="out" filter="fade">
                                      <p:cBhvr>
                                        <p:cTn id="97" dur="500"/>
                                        <p:tgtEl>
                                          <p:spTgt spid="11"/>
                                        </p:tgtEl>
                                      </p:cBhvr>
                                    </p:animEffect>
                                    <p:set>
                                      <p:cBhvr>
                                        <p:cTn id="98" dur="1" fill="hold">
                                          <p:stCondLst>
                                            <p:cond delay="499"/>
                                          </p:stCondLst>
                                        </p:cTn>
                                        <p:tgtEl>
                                          <p:spTgt spid="11"/>
                                        </p:tgtEl>
                                        <p:attrNameLst>
                                          <p:attrName>style.visibility</p:attrName>
                                        </p:attrNameLst>
                                      </p:cBhvr>
                                      <p:to>
                                        <p:strVal val="hidden"/>
                                      </p:to>
                                    </p:set>
                                  </p:childTnLst>
                                </p:cTn>
                              </p:par>
                              <p:par>
                                <p:cTn id="99" presetID="53" presetClass="entr" presetSubtype="16" fill="hold" grpId="0" nodeType="withEffect">
                                  <p:stCondLst>
                                    <p:cond delay="0"/>
                                  </p:stCondLst>
                                  <p:childTnLst>
                                    <p:set>
                                      <p:cBhvr>
                                        <p:cTn id="100" dur="1" fill="hold">
                                          <p:stCondLst>
                                            <p:cond delay="0"/>
                                          </p:stCondLst>
                                        </p:cTn>
                                        <p:tgtEl>
                                          <p:spTgt spid="7"/>
                                        </p:tgtEl>
                                        <p:attrNameLst>
                                          <p:attrName>style.visibility</p:attrName>
                                        </p:attrNameLst>
                                      </p:cBhvr>
                                      <p:to>
                                        <p:strVal val="visible"/>
                                      </p:to>
                                    </p:set>
                                    <p:anim calcmode="lin" valueType="num">
                                      <p:cBhvr>
                                        <p:cTn id="101" dur="500" fill="hold"/>
                                        <p:tgtEl>
                                          <p:spTgt spid="7"/>
                                        </p:tgtEl>
                                        <p:attrNameLst>
                                          <p:attrName>ppt_w</p:attrName>
                                        </p:attrNameLst>
                                      </p:cBhvr>
                                      <p:tavLst>
                                        <p:tav tm="0">
                                          <p:val>
                                            <p:fltVal val="0"/>
                                          </p:val>
                                        </p:tav>
                                        <p:tav tm="100000">
                                          <p:val>
                                            <p:strVal val="#ppt_w"/>
                                          </p:val>
                                        </p:tav>
                                      </p:tavLst>
                                    </p:anim>
                                    <p:anim calcmode="lin" valueType="num">
                                      <p:cBhvr>
                                        <p:cTn id="102" dur="500" fill="hold"/>
                                        <p:tgtEl>
                                          <p:spTgt spid="7"/>
                                        </p:tgtEl>
                                        <p:attrNameLst>
                                          <p:attrName>ppt_h</p:attrName>
                                        </p:attrNameLst>
                                      </p:cBhvr>
                                      <p:tavLst>
                                        <p:tav tm="0">
                                          <p:val>
                                            <p:fltVal val="0"/>
                                          </p:val>
                                        </p:tav>
                                        <p:tav tm="100000">
                                          <p:val>
                                            <p:strVal val="#ppt_h"/>
                                          </p:val>
                                        </p:tav>
                                      </p:tavLst>
                                    </p:anim>
                                    <p:animEffect transition="in" filter="fade">
                                      <p:cBhvr>
                                        <p:cTn id="103" dur="500"/>
                                        <p:tgtEl>
                                          <p:spTgt spid="7"/>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xit" presetSubtype="32" fill="hold" grpId="1" nodeType="clickEffect">
                                  <p:stCondLst>
                                    <p:cond delay="0"/>
                                  </p:stCondLst>
                                  <p:childTnLst>
                                    <p:anim calcmode="lin" valueType="num">
                                      <p:cBhvr>
                                        <p:cTn id="107" dur="500"/>
                                        <p:tgtEl>
                                          <p:spTgt spid="7"/>
                                        </p:tgtEl>
                                        <p:attrNameLst>
                                          <p:attrName>ppt_w</p:attrName>
                                        </p:attrNameLst>
                                      </p:cBhvr>
                                      <p:tavLst>
                                        <p:tav tm="0">
                                          <p:val>
                                            <p:strVal val="ppt_w"/>
                                          </p:val>
                                        </p:tav>
                                        <p:tav tm="100000">
                                          <p:val>
                                            <p:fltVal val="0"/>
                                          </p:val>
                                        </p:tav>
                                      </p:tavLst>
                                    </p:anim>
                                    <p:anim calcmode="lin" valueType="num">
                                      <p:cBhvr>
                                        <p:cTn id="108" dur="500"/>
                                        <p:tgtEl>
                                          <p:spTgt spid="7"/>
                                        </p:tgtEl>
                                        <p:attrNameLst>
                                          <p:attrName>ppt_h</p:attrName>
                                        </p:attrNameLst>
                                      </p:cBhvr>
                                      <p:tavLst>
                                        <p:tav tm="0">
                                          <p:val>
                                            <p:strVal val="ppt_h"/>
                                          </p:val>
                                        </p:tav>
                                        <p:tav tm="100000">
                                          <p:val>
                                            <p:fltVal val="0"/>
                                          </p:val>
                                        </p:tav>
                                      </p:tavLst>
                                    </p:anim>
                                    <p:animEffect transition="out" filter="fade">
                                      <p:cBhvr>
                                        <p:cTn id="109" dur="500"/>
                                        <p:tgtEl>
                                          <p:spTgt spid="7"/>
                                        </p:tgtEl>
                                      </p:cBhvr>
                                    </p:animEffect>
                                    <p:set>
                                      <p:cBhvr>
                                        <p:cTn id="110" dur="1" fill="hold">
                                          <p:stCondLst>
                                            <p:cond delay="499"/>
                                          </p:stCondLst>
                                        </p:cTn>
                                        <p:tgtEl>
                                          <p:spTgt spid="7"/>
                                        </p:tgtEl>
                                        <p:attrNameLst>
                                          <p:attrName>style.visibility</p:attrName>
                                        </p:attrNameLst>
                                      </p:cBhvr>
                                      <p:to>
                                        <p:strVal val="hidden"/>
                                      </p:to>
                                    </p:set>
                                  </p:childTnLst>
                                </p:cTn>
                              </p:par>
                              <p:par>
                                <p:cTn id="111" presetID="53" presetClass="entr" presetSubtype="16" fill="hold" grpId="0" nodeType="withEffect">
                                  <p:stCondLst>
                                    <p:cond delay="0"/>
                                  </p:stCondLst>
                                  <p:childTnLst>
                                    <p:set>
                                      <p:cBhvr>
                                        <p:cTn id="112" dur="1" fill="hold">
                                          <p:stCondLst>
                                            <p:cond delay="0"/>
                                          </p:stCondLst>
                                        </p:cTn>
                                        <p:tgtEl>
                                          <p:spTgt spid="10"/>
                                        </p:tgtEl>
                                        <p:attrNameLst>
                                          <p:attrName>style.visibility</p:attrName>
                                        </p:attrNameLst>
                                      </p:cBhvr>
                                      <p:to>
                                        <p:strVal val="visible"/>
                                      </p:to>
                                    </p:set>
                                    <p:anim calcmode="lin" valueType="num">
                                      <p:cBhvr>
                                        <p:cTn id="113" dur="500" fill="hold"/>
                                        <p:tgtEl>
                                          <p:spTgt spid="10"/>
                                        </p:tgtEl>
                                        <p:attrNameLst>
                                          <p:attrName>ppt_w</p:attrName>
                                        </p:attrNameLst>
                                      </p:cBhvr>
                                      <p:tavLst>
                                        <p:tav tm="0">
                                          <p:val>
                                            <p:fltVal val="0"/>
                                          </p:val>
                                        </p:tav>
                                        <p:tav tm="100000">
                                          <p:val>
                                            <p:strVal val="#ppt_w"/>
                                          </p:val>
                                        </p:tav>
                                      </p:tavLst>
                                    </p:anim>
                                    <p:anim calcmode="lin" valueType="num">
                                      <p:cBhvr>
                                        <p:cTn id="114" dur="500" fill="hold"/>
                                        <p:tgtEl>
                                          <p:spTgt spid="10"/>
                                        </p:tgtEl>
                                        <p:attrNameLst>
                                          <p:attrName>ppt_h</p:attrName>
                                        </p:attrNameLst>
                                      </p:cBhvr>
                                      <p:tavLst>
                                        <p:tav tm="0">
                                          <p:val>
                                            <p:fltVal val="0"/>
                                          </p:val>
                                        </p:tav>
                                        <p:tav tm="100000">
                                          <p:val>
                                            <p:strVal val="#ppt_h"/>
                                          </p:val>
                                        </p:tav>
                                      </p:tavLst>
                                    </p:anim>
                                    <p:animEffect transition="in" filter="fade">
                                      <p:cBhvr>
                                        <p:cTn id="115" dur="500"/>
                                        <p:tgtEl>
                                          <p:spTgt spid="10"/>
                                        </p:tgtEl>
                                      </p:cBhvr>
                                    </p:animEffect>
                                  </p:childTnLst>
                                </p:cTn>
                              </p:par>
                            </p:childTnLst>
                          </p:cTn>
                        </p:par>
                      </p:childTnLst>
                    </p:cTn>
                  </p:par>
                  <p:par>
                    <p:cTn id="116" fill="hold">
                      <p:stCondLst>
                        <p:cond delay="indefinite"/>
                      </p:stCondLst>
                      <p:childTnLst>
                        <p:par>
                          <p:cTn id="117" fill="hold">
                            <p:stCondLst>
                              <p:cond delay="0"/>
                            </p:stCondLst>
                            <p:childTnLst>
                              <p:par>
                                <p:cTn id="118" presetID="53" presetClass="exit" presetSubtype="32" fill="hold" grpId="1" nodeType="clickEffect">
                                  <p:stCondLst>
                                    <p:cond delay="0"/>
                                  </p:stCondLst>
                                  <p:childTnLst>
                                    <p:anim calcmode="lin" valueType="num">
                                      <p:cBhvr>
                                        <p:cTn id="119" dur="500"/>
                                        <p:tgtEl>
                                          <p:spTgt spid="10"/>
                                        </p:tgtEl>
                                        <p:attrNameLst>
                                          <p:attrName>ppt_w</p:attrName>
                                        </p:attrNameLst>
                                      </p:cBhvr>
                                      <p:tavLst>
                                        <p:tav tm="0">
                                          <p:val>
                                            <p:strVal val="ppt_w"/>
                                          </p:val>
                                        </p:tav>
                                        <p:tav tm="100000">
                                          <p:val>
                                            <p:fltVal val="0"/>
                                          </p:val>
                                        </p:tav>
                                      </p:tavLst>
                                    </p:anim>
                                    <p:anim calcmode="lin" valueType="num">
                                      <p:cBhvr>
                                        <p:cTn id="120" dur="500"/>
                                        <p:tgtEl>
                                          <p:spTgt spid="10"/>
                                        </p:tgtEl>
                                        <p:attrNameLst>
                                          <p:attrName>ppt_h</p:attrName>
                                        </p:attrNameLst>
                                      </p:cBhvr>
                                      <p:tavLst>
                                        <p:tav tm="0">
                                          <p:val>
                                            <p:strVal val="ppt_h"/>
                                          </p:val>
                                        </p:tav>
                                        <p:tav tm="100000">
                                          <p:val>
                                            <p:fltVal val="0"/>
                                          </p:val>
                                        </p:tav>
                                      </p:tavLst>
                                    </p:anim>
                                    <p:animEffect transition="out" filter="fade">
                                      <p:cBhvr>
                                        <p:cTn id="121" dur="500"/>
                                        <p:tgtEl>
                                          <p:spTgt spid="10"/>
                                        </p:tgtEl>
                                      </p:cBhvr>
                                    </p:animEffect>
                                    <p:set>
                                      <p:cBhvr>
                                        <p:cTn id="122" dur="1" fill="hold">
                                          <p:stCondLst>
                                            <p:cond delay="499"/>
                                          </p:stCondLst>
                                        </p:cTn>
                                        <p:tgtEl>
                                          <p:spTgt spid="10"/>
                                        </p:tgtEl>
                                        <p:attrNameLst>
                                          <p:attrName>style.visibility</p:attrName>
                                        </p:attrNameLst>
                                      </p:cBhvr>
                                      <p:to>
                                        <p:strVal val="hidden"/>
                                      </p:to>
                                    </p:set>
                                  </p:childTnLst>
                                </p:cTn>
                              </p:par>
                              <p:par>
                                <p:cTn id="123" presetID="53" presetClass="entr" presetSubtype="16" fill="hold" grpId="0" nodeType="withEffect">
                                  <p:stCondLst>
                                    <p:cond delay="0"/>
                                  </p:stCondLst>
                                  <p:childTnLst>
                                    <p:set>
                                      <p:cBhvr>
                                        <p:cTn id="124" dur="1" fill="hold">
                                          <p:stCondLst>
                                            <p:cond delay="0"/>
                                          </p:stCondLst>
                                        </p:cTn>
                                        <p:tgtEl>
                                          <p:spTgt spid="12"/>
                                        </p:tgtEl>
                                        <p:attrNameLst>
                                          <p:attrName>style.visibility</p:attrName>
                                        </p:attrNameLst>
                                      </p:cBhvr>
                                      <p:to>
                                        <p:strVal val="visible"/>
                                      </p:to>
                                    </p:set>
                                    <p:anim calcmode="lin" valueType="num">
                                      <p:cBhvr>
                                        <p:cTn id="125" dur="500" fill="hold"/>
                                        <p:tgtEl>
                                          <p:spTgt spid="12"/>
                                        </p:tgtEl>
                                        <p:attrNameLst>
                                          <p:attrName>ppt_w</p:attrName>
                                        </p:attrNameLst>
                                      </p:cBhvr>
                                      <p:tavLst>
                                        <p:tav tm="0">
                                          <p:val>
                                            <p:fltVal val="0"/>
                                          </p:val>
                                        </p:tav>
                                        <p:tav tm="100000">
                                          <p:val>
                                            <p:strVal val="#ppt_w"/>
                                          </p:val>
                                        </p:tav>
                                      </p:tavLst>
                                    </p:anim>
                                    <p:anim calcmode="lin" valueType="num">
                                      <p:cBhvr>
                                        <p:cTn id="126" dur="500" fill="hold"/>
                                        <p:tgtEl>
                                          <p:spTgt spid="12"/>
                                        </p:tgtEl>
                                        <p:attrNameLst>
                                          <p:attrName>ppt_h</p:attrName>
                                        </p:attrNameLst>
                                      </p:cBhvr>
                                      <p:tavLst>
                                        <p:tav tm="0">
                                          <p:val>
                                            <p:fltVal val="0"/>
                                          </p:val>
                                        </p:tav>
                                        <p:tav tm="100000">
                                          <p:val>
                                            <p:strVal val="#ppt_h"/>
                                          </p:val>
                                        </p:tav>
                                      </p:tavLst>
                                    </p:anim>
                                    <p:animEffect transition="in" filter="fade">
                                      <p:cBhvr>
                                        <p:cTn id="127" dur="500"/>
                                        <p:tgtEl>
                                          <p:spTgt spid="12"/>
                                        </p:tgtEl>
                                      </p:cBhvr>
                                    </p:animEffect>
                                  </p:childTnLst>
                                </p:cTn>
                              </p:par>
                            </p:childTnLst>
                          </p:cTn>
                        </p:par>
                      </p:childTnLst>
                    </p:cTn>
                  </p:par>
                  <p:par>
                    <p:cTn id="128" fill="hold">
                      <p:stCondLst>
                        <p:cond delay="indefinite"/>
                      </p:stCondLst>
                      <p:childTnLst>
                        <p:par>
                          <p:cTn id="129" fill="hold">
                            <p:stCondLst>
                              <p:cond delay="0"/>
                            </p:stCondLst>
                            <p:childTnLst>
                              <p:par>
                                <p:cTn id="130" presetID="53" presetClass="exit" presetSubtype="32" fill="hold" grpId="1" nodeType="clickEffect">
                                  <p:stCondLst>
                                    <p:cond delay="0"/>
                                  </p:stCondLst>
                                  <p:childTnLst>
                                    <p:anim calcmode="lin" valueType="num">
                                      <p:cBhvr>
                                        <p:cTn id="131" dur="500"/>
                                        <p:tgtEl>
                                          <p:spTgt spid="12"/>
                                        </p:tgtEl>
                                        <p:attrNameLst>
                                          <p:attrName>ppt_w</p:attrName>
                                        </p:attrNameLst>
                                      </p:cBhvr>
                                      <p:tavLst>
                                        <p:tav tm="0">
                                          <p:val>
                                            <p:strVal val="ppt_w"/>
                                          </p:val>
                                        </p:tav>
                                        <p:tav tm="100000">
                                          <p:val>
                                            <p:fltVal val="0"/>
                                          </p:val>
                                        </p:tav>
                                      </p:tavLst>
                                    </p:anim>
                                    <p:anim calcmode="lin" valueType="num">
                                      <p:cBhvr>
                                        <p:cTn id="132" dur="500"/>
                                        <p:tgtEl>
                                          <p:spTgt spid="12"/>
                                        </p:tgtEl>
                                        <p:attrNameLst>
                                          <p:attrName>ppt_h</p:attrName>
                                        </p:attrNameLst>
                                      </p:cBhvr>
                                      <p:tavLst>
                                        <p:tav tm="0">
                                          <p:val>
                                            <p:strVal val="ppt_h"/>
                                          </p:val>
                                        </p:tav>
                                        <p:tav tm="100000">
                                          <p:val>
                                            <p:fltVal val="0"/>
                                          </p:val>
                                        </p:tav>
                                      </p:tavLst>
                                    </p:anim>
                                    <p:animEffect transition="out" filter="fade">
                                      <p:cBhvr>
                                        <p:cTn id="133" dur="500"/>
                                        <p:tgtEl>
                                          <p:spTgt spid="12"/>
                                        </p:tgtEl>
                                      </p:cBhvr>
                                    </p:animEffect>
                                    <p:set>
                                      <p:cBhvr>
                                        <p:cTn id="134" dur="1" fill="hold">
                                          <p:stCondLst>
                                            <p:cond delay="499"/>
                                          </p:stCondLst>
                                        </p:cTn>
                                        <p:tgtEl>
                                          <p:spTgt spid="12"/>
                                        </p:tgtEl>
                                        <p:attrNameLst>
                                          <p:attrName>style.visibility</p:attrName>
                                        </p:attrNameLst>
                                      </p:cBhvr>
                                      <p:to>
                                        <p:strVal val="hidden"/>
                                      </p:to>
                                    </p:set>
                                  </p:childTnLst>
                                </p:cTn>
                              </p:par>
                              <p:par>
                                <p:cTn id="135" presetID="53" presetClass="entr" presetSubtype="16" fill="hold" grpId="0" nodeType="withEffect">
                                  <p:stCondLst>
                                    <p:cond delay="0"/>
                                  </p:stCondLst>
                                  <p:childTnLst>
                                    <p:set>
                                      <p:cBhvr>
                                        <p:cTn id="136" dur="1" fill="hold">
                                          <p:stCondLst>
                                            <p:cond delay="0"/>
                                          </p:stCondLst>
                                        </p:cTn>
                                        <p:tgtEl>
                                          <p:spTgt spid="13"/>
                                        </p:tgtEl>
                                        <p:attrNameLst>
                                          <p:attrName>style.visibility</p:attrName>
                                        </p:attrNameLst>
                                      </p:cBhvr>
                                      <p:to>
                                        <p:strVal val="visible"/>
                                      </p:to>
                                    </p:set>
                                    <p:anim calcmode="lin" valueType="num">
                                      <p:cBhvr>
                                        <p:cTn id="137" dur="500" fill="hold"/>
                                        <p:tgtEl>
                                          <p:spTgt spid="13"/>
                                        </p:tgtEl>
                                        <p:attrNameLst>
                                          <p:attrName>ppt_w</p:attrName>
                                        </p:attrNameLst>
                                      </p:cBhvr>
                                      <p:tavLst>
                                        <p:tav tm="0">
                                          <p:val>
                                            <p:fltVal val="0"/>
                                          </p:val>
                                        </p:tav>
                                        <p:tav tm="100000">
                                          <p:val>
                                            <p:strVal val="#ppt_w"/>
                                          </p:val>
                                        </p:tav>
                                      </p:tavLst>
                                    </p:anim>
                                    <p:anim calcmode="lin" valueType="num">
                                      <p:cBhvr>
                                        <p:cTn id="138" dur="500" fill="hold"/>
                                        <p:tgtEl>
                                          <p:spTgt spid="13"/>
                                        </p:tgtEl>
                                        <p:attrNameLst>
                                          <p:attrName>ppt_h</p:attrName>
                                        </p:attrNameLst>
                                      </p:cBhvr>
                                      <p:tavLst>
                                        <p:tav tm="0">
                                          <p:val>
                                            <p:fltVal val="0"/>
                                          </p:val>
                                        </p:tav>
                                        <p:tav tm="100000">
                                          <p:val>
                                            <p:strVal val="#ppt_h"/>
                                          </p:val>
                                        </p:tav>
                                      </p:tavLst>
                                    </p:anim>
                                    <p:animEffect transition="in" filter="fade">
                                      <p:cBhvr>
                                        <p:cTn id="139" dur="500"/>
                                        <p:tgtEl>
                                          <p:spTgt spid="13"/>
                                        </p:tgtEl>
                                      </p:cBhvr>
                                    </p:animEffect>
                                  </p:childTnLst>
                                </p:cTn>
                              </p:par>
                            </p:childTnLst>
                          </p:cTn>
                        </p:par>
                      </p:childTnLst>
                    </p:cTn>
                  </p:par>
                  <p:par>
                    <p:cTn id="140" fill="hold">
                      <p:stCondLst>
                        <p:cond delay="indefinite"/>
                      </p:stCondLst>
                      <p:childTnLst>
                        <p:par>
                          <p:cTn id="141" fill="hold">
                            <p:stCondLst>
                              <p:cond delay="0"/>
                            </p:stCondLst>
                            <p:childTnLst>
                              <p:par>
                                <p:cTn id="142" presetID="53" presetClass="entr" presetSubtype="16" fill="hold" grpId="0" nodeType="clickEffect">
                                  <p:stCondLst>
                                    <p:cond delay="0"/>
                                  </p:stCondLst>
                                  <p:childTnLst>
                                    <p:set>
                                      <p:cBhvr>
                                        <p:cTn id="143" dur="1" fill="hold">
                                          <p:stCondLst>
                                            <p:cond delay="0"/>
                                          </p:stCondLst>
                                        </p:cTn>
                                        <p:tgtEl>
                                          <p:spTgt spid="14"/>
                                        </p:tgtEl>
                                        <p:attrNameLst>
                                          <p:attrName>style.visibility</p:attrName>
                                        </p:attrNameLst>
                                      </p:cBhvr>
                                      <p:to>
                                        <p:strVal val="visible"/>
                                      </p:to>
                                    </p:set>
                                    <p:anim calcmode="lin" valueType="num">
                                      <p:cBhvr>
                                        <p:cTn id="144" dur="500" fill="hold"/>
                                        <p:tgtEl>
                                          <p:spTgt spid="14"/>
                                        </p:tgtEl>
                                        <p:attrNameLst>
                                          <p:attrName>ppt_w</p:attrName>
                                        </p:attrNameLst>
                                      </p:cBhvr>
                                      <p:tavLst>
                                        <p:tav tm="0">
                                          <p:val>
                                            <p:fltVal val="0"/>
                                          </p:val>
                                        </p:tav>
                                        <p:tav tm="100000">
                                          <p:val>
                                            <p:strVal val="#ppt_w"/>
                                          </p:val>
                                        </p:tav>
                                      </p:tavLst>
                                    </p:anim>
                                    <p:anim calcmode="lin" valueType="num">
                                      <p:cBhvr>
                                        <p:cTn id="145" dur="500" fill="hold"/>
                                        <p:tgtEl>
                                          <p:spTgt spid="14"/>
                                        </p:tgtEl>
                                        <p:attrNameLst>
                                          <p:attrName>ppt_h</p:attrName>
                                        </p:attrNameLst>
                                      </p:cBhvr>
                                      <p:tavLst>
                                        <p:tav tm="0">
                                          <p:val>
                                            <p:fltVal val="0"/>
                                          </p:val>
                                        </p:tav>
                                        <p:tav tm="100000">
                                          <p:val>
                                            <p:strVal val="#ppt_h"/>
                                          </p:val>
                                        </p:tav>
                                      </p:tavLst>
                                    </p:anim>
                                    <p:animEffect transition="in" filter="fade">
                                      <p:cBhvr>
                                        <p:cTn id="146" dur="500"/>
                                        <p:tgtEl>
                                          <p:spTgt spid="14"/>
                                        </p:tgtEl>
                                      </p:cBhvr>
                                    </p:animEffect>
                                  </p:childTnLst>
                                </p:cTn>
                              </p:par>
                            </p:childTnLst>
                          </p:cTn>
                        </p:par>
                      </p:childTnLst>
                    </p:cTn>
                  </p:par>
                  <p:par>
                    <p:cTn id="147" fill="hold">
                      <p:stCondLst>
                        <p:cond delay="indefinite"/>
                      </p:stCondLst>
                      <p:childTnLst>
                        <p:par>
                          <p:cTn id="148" fill="hold">
                            <p:stCondLst>
                              <p:cond delay="0"/>
                            </p:stCondLst>
                            <p:childTnLst>
                              <p:par>
                                <p:cTn id="149" presetID="53" presetClass="exit" presetSubtype="32" fill="hold" grpId="1" nodeType="clickEffect">
                                  <p:stCondLst>
                                    <p:cond delay="0"/>
                                  </p:stCondLst>
                                  <p:childTnLst>
                                    <p:anim calcmode="lin" valueType="num">
                                      <p:cBhvr>
                                        <p:cTn id="150" dur="500"/>
                                        <p:tgtEl>
                                          <p:spTgt spid="14"/>
                                        </p:tgtEl>
                                        <p:attrNameLst>
                                          <p:attrName>ppt_w</p:attrName>
                                        </p:attrNameLst>
                                      </p:cBhvr>
                                      <p:tavLst>
                                        <p:tav tm="0">
                                          <p:val>
                                            <p:strVal val="ppt_w"/>
                                          </p:val>
                                        </p:tav>
                                        <p:tav tm="100000">
                                          <p:val>
                                            <p:fltVal val="0"/>
                                          </p:val>
                                        </p:tav>
                                      </p:tavLst>
                                    </p:anim>
                                    <p:anim calcmode="lin" valueType="num">
                                      <p:cBhvr>
                                        <p:cTn id="151" dur="500"/>
                                        <p:tgtEl>
                                          <p:spTgt spid="14"/>
                                        </p:tgtEl>
                                        <p:attrNameLst>
                                          <p:attrName>ppt_h</p:attrName>
                                        </p:attrNameLst>
                                      </p:cBhvr>
                                      <p:tavLst>
                                        <p:tav tm="0">
                                          <p:val>
                                            <p:strVal val="ppt_h"/>
                                          </p:val>
                                        </p:tav>
                                        <p:tav tm="100000">
                                          <p:val>
                                            <p:fltVal val="0"/>
                                          </p:val>
                                        </p:tav>
                                      </p:tavLst>
                                    </p:anim>
                                    <p:animEffect transition="out" filter="fade">
                                      <p:cBhvr>
                                        <p:cTn id="152" dur="500"/>
                                        <p:tgtEl>
                                          <p:spTgt spid="14"/>
                                        </p:tgtEl>
                                      </p:cBhvr>
                                    </p:animEffect>
                                    <p:set>
                                      <p:cBhvr>
                                        <p:cTn id="153" dur="1" fill="hold">
                                          <p:stCondLst>
                                            <p:cond delay="499"/>
                                          </p:stCondLst>
                                        </p:cTn>
                                        <p:tgtEl>
                                          <p:spTgt spid="14"/>
                                        </p:tgtEl>
                                        <p:attrNameLst>
                                          <p:attrName>style.visibility</p:attrName>
                                        </p:attrNameLst>
                                      </p:cBhvr>
                                      <p:to>
                                        <p:strVal val="hidden"/>
                                      </p:to>
                                    </p:set>
                                  </p:childTnLst>
                                </p:cTn>
                              </p:par>
                            </p:childTnLst>
                          </p:cTn>
                        </p:par>
                        <p:par>
                          <p:cTn id="154" fill="hold">
                            <p:stCondLst>
                              <p:cond delay="500"/>
                            </p:stCondLst>
                            <p:childTnLst>
                              <p:par>
                                <p:cTn id="155" presetID="53" presetClass="exit" presetSubtype="32" fill="hold" grpId="1" nodeType="afterEffect">
                                  <p:stCondLst>
                                    <p:cond delay="0"/>
                                  </p:stCondLst>
                                  <p:childTnLst>
                                    <p:anim calcmode="lin" valueType="num">
                                      <p:cBhvr>
                                        <p:cTn id="156" dur="500"/>
                                        <p:tgtEl>
                                          <p:spTgt spid="13"/>
                                        </p:tgtEl>
                                        <p:attrNameLst>
                                          <p:attrName>ppt_w</p:attrName>
                                        </p:attrNameLst>
                                      </p:cBhvr>
                                      <p:tavLst>
                                        <p:tav tm="0">
                                          <p:val>
                                            <p:strVal val="ppt_w"/>
                                          </p:val>
                                        </p:tav>
                                        <p:tav tm="100000">
                                          <p:val>
                                            <p:fltVal val="0"/>
                                          </p:val>
                                        </p:tav>
                                      </p:tavLst>
                                    </p:anim>
                                    <p:anim calcmode="lin" valueType="num">
                                      <p:cBhvr>
                                        <p:cTn id="157" dur="500"/>
                                        <p:tgtEl>
                                          <p:spTgt spid="13"/>
                                        </p:tgtEl>
                                        <p:attrNameLst>
                                          <p:attrName>ppt_h</p:attrName>
                                        </p:attrNameLst>
                                      </p:cBhvr>
                                      <p:tavLst>
                                        <p:tav tm="0">
                                          <p:val>
                                            <p:strVal val="ppt_h"/>
                                          </p:val>
                                        </p:tav>
                                        <p:tav tm="100000">
                                          <p:val>
                                            <p:fltVal val="0"/>
                                          </p:val>
                                        </p:tav>
                                      </p:tavLst>
                                    </p:anim>
                                    <p:animEffect transition="out" filter="fade">
                                      <p:cBhvr>
                                        <p:cTn id="158" dur="500"/>
                                        <p:tgtEl>
                                          <p:spTgt spid="13"/>
                                        </p:tgtEl>
                                      </p:cBhvr>
                                    </p:animEffect>
                                    <p:set>
                                      <p:cBhvr>
                                        <p:cTn id="159" dur="1" fill="hold">
                                          <p:stCondLst>
                                            <p:cond delay="499"/>
                                          </p:stCondLst>
                                        </p:cTn>
                                        <p:tgtEl>
                                          <p:spTgt spid="13"/>
                                        </p:tgtEl>
                                        <p:attrNameLst>
                                          <p:attrName>style.visibility</p:attrName>
                                        </p:attrNameLst>
                                      </p:cBhvr>
                                      <p:to>
                                        <p:strVal val="hidden"/>
                                      </p:to>
                                    </p:set>
                                  </p:childTnLst>
                                </p:cTn>
                              </p:par>
                              <p:par>
                                <p:cTn id="160" presetID="53" presetClass="entr" presetSubtype="16" fill="hold" grpId="0" nodeType="withEffect">
                                  <p:stCondLst>
                                    <p:cond delay="0"/>
                                  </p:stCondLst>
                                  <p:childTnLst>
                                    <p:set>
                                      <p:cBhvr>
                                        <p:cTn id="161" dur="1" fill="hold">
                                          <p:stCondLst>
                                            <p:cond delay="0"/>
                                          </p:stCondLst>
                                        </p:cTn>
                                        <p:tgtEl>
                                          <p:spTgt spid="15"/>
                                        </p:tgtEl>
                                        <p:attrNameLst>
                                          <p:attrName>style.visibility</p:attrName>
                                        </p:attrNameLst>
                                      </p:cBhvr>
                                      <p:to>
                                        <p:strVal val="visible"/>
                                      </p:to>
                                    </p:set>
                                    <p:anim calcmode="lin" valueType="num">
                                      <p:cBhvr>
                                        <p:cTn id="162" dur="500" fill="hold"/>
                                        <p:tgtEl>
                                          <p:spTgt spid="15"/>
                                        </p:tgtEl>
                                        <p:attrNameLst>
                                          <p:attrName>ppt_w</p:attrName>
                                        </p:attrNameLst>
                                      </p:cBhvr>
                                      <p:tavLst>
                                        <p:tav tm="0">
                                          <p:val>
                                            <p:fltVal val="0"/>
                                          </p:val>
                                        </p:tav>
                                        <p:tav tm="100000">
                                          <p:val>
                                            <p:strVal val="#ppt_w"/>
                                          </p:val>
                                        </p:tav>
                                      </p:tavLst>
                                    </p:anim>
                                    <p:anim calcmode="lin" valueType="num">
                                      <p:cBhvr>
                                        <p:cTn id="163" dur="500" fill="hold"/>
                                        <p:tgtEl>
                                          <p:spTgt spid="15"/>
                                        </p:tgtEl>
                                        <p:attrNameLst>
                                          <p:attrName>ppt_h</p:attrName>
                                        </p:attrNameLst>
                                      </p:cBhvr>
                                      <p:tavLst>
                                        <p:tav tm="0">
                                          <p:val>
                                            <p:fltVal val="0"/>
                                          </p:val>
                                        </p:tav>
                                        <p:tav tm="100000">
                                          <p:val>
                                            <p:strVal val="#ppt_h"/>
                                          </p:val>
                                        </p:tav>
                                      </p:tavLst>
                                    </p:anim>
                                    <p:animEffect transition="in" filter="fade">
                                      <p:cBhvr>
                                        <p:cTn id="164" dur="500"/>
                                        <p:tgtEl>
                                          <p:spTgt spid="15"/>
                                        </p:tgtEl>
                                      </p:cBhvr>
                                    </p:animEffect>
                                  </p:childTnLst>
                                </p:cTn>
                              </p:par>
                            </p:childTnLst>
                          </p:cTn>
                        </p:par>
                      </p:childTnLst>
                    </p:cTn>
                  </p:par>
                  <p:par>
                    <p:cTn id="165" fill="hold">
                      <p:stCondLst>
                        <p:cond delay="indefinite"/>
                      </p:stCondLst>
                      <p:childTnLst>
                        <p:par>
                          <p:cTn id="166" fill="hold">
                            <p:stCondLst>
                              <p:cond delay="0"/>
                            </p:stCondLst>
                            <p:childTnLst>
                              <p:par>
                                <p:cTn id="167" presetID="53" presetClass="entr" presetSubtype="16" fill="hold" grpId="0" nodeType="clickEffect">
                                  <p:stCondLst>
                                    <p:cond delay="0"/>
                                  </p:stCondLst>
                                  <p:childTnLst>
                                    <p:set>
                                      <p:cBhvr>
                                        <p:cTn id="168" dur="1" fill="hold">
                                          <p:stCondLst>
                                            <p:cond delay="0"/>
                                          </p:stCondLst>
                                        </p:cTn>
                                        <p:tgtEl>
                                          <p:spTgt spid="16"/>
                                        </p:tgtEl>
                                        <p:attrNameLst>
                                          <p:attrName>style.visibility</p:attrName>
                                        </p:attrNameLst>
                                      </p:cBhvr>
                                      <p:to>
                                        <p:strVal val="visible"/>
                                      </p:to>
                                    </p:set>
                                    <p:anim calcmode="lin" valueType="num">
                                      <p:cBhvr>
                                        <p:cTn id="169" dur="500" fill="hold"/>
                                        <p:tgtEl>
                                          <p:spTgt spid="16"/>
                                        </p:tgtEl>
                                        <p:attrNameLst>
                                          <p:attrName>ppt_w</p:attrName>
                                        </p:attrNameLst>
                                      </p:cBhvr>
                                      <p:tavLst>
                                        <p:tav tm="0">
                                          <p:val>
                                            <p:fltVal val="0"/>
                                          </p:val>
                                        </p:tav>
                                        <p:tav tm="100000">
                                          <p:val>
                                            <p:strVal val="#ppt_w"/>
                                          </p:val>
                                        </p:tav>
                                      </p:tavLst>
                                    </p:anim>
                                    <p:anim calcmode="lin" valueType="num">
                                      <p:cBhvr>
                                        <p:cTn id="170" dur="500" fill="hold"/>
                                        <p:tgtEl>
                                          <p:spTgt spid="16"/>
                                        </p:tgtEl>
                                        <p:attrNameLst>
                                          <p:attrName>ppt_h</p:attrName>
                                        </p:attrNameLst>
                                      </p:cBhvr>
                                      <p:tavLst>
                                        <p:tav tm="0">
                                          <p:val>
                                            <p:fltVal val="0"/>
                                          </p:val>
                                        </p:tav>
                                        <p:tav tm="100000">
                                          <p:val>
                                            <p:strVal val="#ppt_h"/>
                                          </p:val>
                                        </p:tav>
                                      </p:tavLst>
                                    </p:anim>
                                    <p:animEffect transition="in" filter="fade">
                                      <p:cBhvr>
                                        <p:cTn id="171" dur="500"/>
                                        <p:tgtEl>
                                          <p:spTgt spid="16"/>
                                        </p:tgtEl>
                                      </p:cBhvr>
                                    </p:animEffect>
                                  </p:childTnLst>
                                </p:cTn>
                              </p:par>
                            </p:childTnLst>
                          </p:cTn>
                        </p:par>
                      </p:childTnLst>
                    </p:cTn>
                  </p:par>
                  <p:par>
                    <p:cTn id="172" fill="hold">
                      <p:stCondLst>
                        <p:cond delay="indefinite"/>
                      </p:stCondLst>
                      <p:childTnLst>
                        <p:par>
                          <p:cTn id="173" fill="hold">
                            <p:stCondLst>
                              <p:cond delay="0"/>
                            </p:stCondLst>
                            <p:childTnLst>
                              <p:par>
                                <p:cTn id="174" presetID="53" presetClass="exit" presetSubtype="32" fill="hold" grpId="1" nodeType="clickEffect">
                                  <p:stCondLst>
                                    <p:cond delay="0"/>
                                  </p:stCondLst>
                                  <p:childTnLst>
                                    <p:anim calcmode="lin" valueType="num">
                                      <p:cBhvr>
                                        <p:cTn id="175" dur="500"/>
                                        <p:tgtEl>
                                          <p:spTgt spid="16"/>
                                        </p:tgtEl>
                                        <p:attrNameLst>
                                          <p:attrName>ppt_w</p:attrName>
                                        </p:attrNameLst>
                                      </p:cBhvr>
                                      <p:tavLst>
                                        <p:tav tm="0">
                                          <p:val>
                                            <p:strVal val="ppt_w"/>
                                          </p:val>
                                        </p:tav>
                                        <p:tav tm="100000">
                                          <p:val>
                                            <p:fltVal val="0"/>
                                          </p:val>
                                        </p:tav>
                                      </p:tavLst>
                                    </p:anim>
                                    <p:anim calcmode="lin" valueType="num">
                                      <p:cBhvr>
                                        <p:cTn id="176" dur="500"/>
                                        <p:tgtEl>
                                          <p:spTgt spid="16"/>
                                        </p:tgtEl>
                                        <p:attrNameLst>
                                          <p:attrName>ppt_h</p:attrName>
                                        </p:attrNameLst>
                                      </p:cBhvr>
                                      <p:tavLst>
                                        <p:tav tm="0">
                                          <p:val>
                                            <p:strVal val="ppt_h"/>
                                          </p:val>
                                        </p:tav>
                                        <p:tav tm="100000">
                                          <p:val>
                                            <p:fltVal val="0"/>
                                          </p:val>
                                        </p:tav>
                                      </p:tavLst>
                                    </p:anim>
                                    <p:animEffect transition="out" filter="fade">
                                      <p:cBhvr>
                                        <p:cTn id="177" dur="500"/>
                                        <p:tgtEl>
                                          <p:spTgt spid="16"/>
                                        </p:tgtEl>
                                      </p:cBhvr>
                                    </p:animEffect>
                                    <p:set>
                                      <p:cBhvr>
                                        <p:cTn id="178" dur="1" fill="hold">
                                          <p:stCondLst>
                                            <p:cond delay="499"/>
                                          </p:stCondLst>
                                        </p:cTn>
                                        <p:tgtEl>
                                          <p:spTgt spid="16"/>
                                        </p:tgtEl>
                                        <p:attrNameLst>
                                          <p:attrName>style.visibility</p:attrName>
                                        </p:attrNameLst>
                                      </p:cBhvr>
                                      <p:to>
                                        <p:strVal val="hidden"/>
                                      </p:to>
                                    </p:set>
                                  </p:childTnLst>
                                </p:cTn>
                              </p:par>
                              <p:par>
                                <p:cTn id="179" presetID="53" presetClass="exit" presetSubtype="32" fill="hold" grpId="1" nodeType="withEffect">
                                  <p:stCondLst>
                                    <p:cond delay="0"/>
                                  </p:stCondLst>
                                  <p:childTnLst>
                                    <p:anim calcmode="lin" valueType="num">
                                      <p:cBhvr>
                                        <p:cTn id="180" dur="500"/>
                                        <p:tgtEl>
                                          <p:spTgt spid="15"/>
                                        </p:tgtEl>
                                        <p:attrNameLst>
                                          <p:attrName>ppt_w</p:attrName>
                                        </p:attrNameLst>
                                      </p:cBhvr>
                                      <p:tavLst>
                                        <p:tav tm="0">
                                          <p:val>
                                            <p:strVal val="ppt_w"/>
                                          </p:val>
                                        </p:tav>
                                        <p:tav tm="100000">
                                          <p:val>
                                            <p:fltVal val="0"/>
                                          </p:val>
                                        </p:tav>
                                      </p:tavLst>
                                    </p:anim>
                                    <p:anim calcmode="lin" valueType="num">
                                      <p:cBhvr>
                                        <p:cTn id="181" dur="500"/>
                                        <p:tgtEl>
                                          <p:spTgt spid="15"/>
                                        </p:tgtEl>
                                        <p:attrNameLst>
                                          <p:attrName>ppt_h</p:attrName>
                                        </p:attrNameLst>
                                      </p:cBhvr>
                                      <p:tavLst>
                                        <p:tav tm="0">
                                          <p:val>
                                            <p:strVal val="ppt_h"/>
                                          </p:val>
                                        </p:tav>
                                        <p:tav tm="100000">
                                          <p:val>
                                            <p:fltVal val="0"/>
                                          </p:val>
                                        </p:tav>
                                      </p:tavLst>
                                    </p:anim>
                                    <p:animEffect transition="out" filter="fade">
                                      <p:cBhvr>
                                        <p:cTn id="182" dur="500"/>
                                        <p:tgtEl>
                                          <p:spTgt spid="15"/>
                                        </p:tgtEl>
                                      </p:cBhvr>
                                    </p:animEffect>
                                    <p:set>
                                      <p:cBhvr>
                                        <p:cTn id="183" dur="1" fill="hold">
                                          <p:stCondLst>
                                            <p:cond delay="499"/>
                                          </p:stCondLst>
                                        </p:cTn>
                                        <p:tgtEl>
                                          <p:spTgt spid="15"/>
                                        </p:tgtEl>
                                        <p:attrNameLst>
                                          <p:attrName>style.visibility</p:attrName>
                                        </p:attrNameLst>
                                      </p:cBhvr>
                                      <p:to>
                                        <p:strVal val="hidden"/>
                                      </p:to>
                                    </p:set>
                                  </p:childTnLst>
                                </p:cTn>
                              </p:par>
                            </p:childTnLst>
                          </p:cTn>
                        </p:par>
                      </p:childTnLst>
                    </p:cTn>
                  </p:par>
                  <p:par>
                    <p:cTn id="184" fill="hold">
                      <p:stCondLst>
                        <p:cond delay="indefinite"/>
                      </p:stCondLst>
                      <p:childTnLst>
                        <p:par>
                          <p:cTn id="185" fill="hold">
                            <p:stCondLst>
                              <p:cond delay="0"/>
                            </p:stCondLst>
                            <p:childTnLst>
                              <p:par>
                                <p:cTn id="186" presetID="1" presetClass="entr" presetSubtype="0" fill="hold" nodeType="clickEffect">
                                  <p:stCondLst>
                                    <p:cond delay="0"/>
                                  </p:stCondLst>
                                  <p:childTnLst>
                                    <p:set>
                                      <p:cBhvr>
                                        <p:cTn id="187"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88" fill="hold">
                      <p:stCondLst>
                        <p:cond delay="indefinite"/>
                      </p:stCondLst>
                      <p:childTnLst>
                        <p:par>
                          <p:cTn id="189" fill="hold">
                            <p:stCondLst>
                              <p:cond delay="0"/>
                            </p:stCondLst>
                            <p:childTnLst>
                              <p:par>
                                <p:cTn id="190" presetID="53" presetClass="entr" presetSubtype="16" fill="hold" grpId="0" nodeType="clickEffect">
                                  <p:stCondLst>
                                    <p:cond delay="0"/>
                                  </p:stCondLst>
                                  <p:childTnLst>
                                    <p:set>
                                      <p:cBhvr>
                                        <p:cTn id="191" dur="1" fill="hold">
                                          <p:stCondLst>
                                            <p:cond delay="0"/>
                                          </p:stCondLst>
                                        </p:cTn>
                                        <p:tgtEl>
                                          <p:spTgt spid="17"/>
                                        </p:tgtEl>
                                        <p:attrNameLst>
                                          <p:attrName>style.visibility</p:attrName>
                                        </p:attrNameLst>
                                      </p:cBhvr>
                                      <p:to>
                                        <p:strVal val="visible"/>
                                      </p:to>
                                    </p:set>
                                    <p:anim calcmode="lin" valueType="num">
                                      <p:cBhvr>
                                        <p:cTn id="192" dur="500" fill="hold"/>
                                        <p:tgtEl>
                                          <p:spTgt spid="17"/>
                                        </p:tgtEl>
                                        <p:attrNameLst>
                                          <p:attrName>ppt_w</p:attrName>
                                        </p:attrNameLst>
                                      </p:cBhvr>
                                      <p:tavLst>
                                        <p:tav tm="0">
                                          <p:val>
                                            <p:fltVal val="0"/>
                                          </p:val>
                                        </p:tav>
                                        <p:tav tm="100000">
                                          <p:val>
                                            <p:strVal val="#ppt_w"/>
                                          </p:val>
                                        </p:tav>
                                      </p:tavLst>
                                    </p:anim>
                                    <p:anim calcmode="lin" valueType="num">
                                      <p:cBhvr>
                                        <p:cTn id="193" dur="500" fill="hold"/>
                                        <p:tgtEl>
                                          <p:spTgt spid="17"/>
                                        </p:tgtEl>
                                        <p:attrNameLst>
                                          <p:attrName>ppt_h</p:attrName>
                                        </p:attrNameLst>
                                      </p:cBhvr>
                                      <p:tavLst>
                                        <p:tav tm="0">
                                          <p:val>
                                            <p:fltVal val="0"/>
                                          </p:val>
                                        </p:tav>
                                        <p:tav tm="100000">
                                          <p:val>
                                            <p:strVal val="#ppt_h"/>
                                          </p:val>
                                        </p:tav>
                                      </p:tavLst>
                                    </p:anim>
                                    <p:animEffect transition="in" filter="fade">
                                      <p:cBhvr>
                                        <p:cTn id="194" dur="500"/>
                                        <p:tgtEl>
                                          <p:spTgt spid="17"/>
                                        </p:tgtEl>
                                      </p:cBhvr>
                                    </p:animEffect>
                                  </p:childTnLst>
                                </p:cTn>
                              </p:par>
                            </p:childTnLst>
                          </p:cTn>
                        </p:par>
                      </p:childTnLst>
                    </p:cTn>
                  </p:par>
                  <p:par>
                    <p:cTn id="195" fill="hold">
                      <p:stCondLst>
                        <p:cond delay="indefinite"/>
                      </p:stCondLst>
                      <p:childTnLst>
                        <p:par>
                          <p:cTn id="196" fill="hold">
                            <p:stCondLst>
                              <p:cond delay="0"/>
                            </p:stCondLst>
                            <p:childTnLst>
                              <p:par>
                                <p:cTn id="197" presetID="53" presetClass="entr" presetSubtype="16" fill="hold" grpId="0" nodeType="clickEffect">
                                  <p:stCondLst>
                                    <p:cond delay="0"/>
                                  </p:stCondLst>
                                  <p:childTnLst>
                                    <p:set>
                                      <p:cBhvr>
                                        <p:cTn id="198" dur="1" fill="hold">
                                          <p:stCondLst>
                                            <p:cond delay="0"/>
                                          </p:stCondLst>
                                        </p:cTn>
                                        <p:tgtEl>
                                          <p:spTgt spid="18"/>
                                        </p:tgtEl>
                                        <p:attrNameLst>
                                          <p:attrName>style.visibility</p:attrName>
                                        </p:attrNameLst>
                                      </p:cBhvr>
                                      <p:to>
                                        <p:strVal val="visible"/>
                                      </p:to>
                                    </p:set>
                                    <p:anim calcmode="lin" valueType="num">
                                      <p:cBhvr>
                                        <p:cTn id="199" dur="500" fill="hold"/>
                                        <p:tgtEl>
                                          <p:spTgt spid="18"/>
                                        </p:tgtEl>
                                        <p:attrNameLst>
                                          <p:attrName>ppt_w</p:attrName>
                                        </p:attrNameLst>
                                      </p:cBhvr>
                                      <p:tavLst>
                                        <p:tav tm="0">
                                          <p:val>
                                            <p:fltVal val="0"/>
                                          </p:val>
                                        </p:tav>
                                        <p:tav tm="100000">
                                          <p:val>
                                            <p:strVal val="#ppt_w"/>
                                          </p:val>
                                        </p:tav>
                                      </p:tavLst>
                                    </p:anim>
                                    <p:anim calcmode="lin" valueType="num">
                                      <p:cBhvr>
                                        <p:cTn id="200" dur="500" fill="hold"/>
                                        <p:tgtEl>
                                          <p:spTgt spid="18"/>
                                        </p:tgtEl>
                                        <p:attrNameLst>
                                          <p:attrName>ppt_h</p:attrName>
                                        </p:attrNameLst>
                                      </p:cBhvr>
                                      <p:tavLst>
                                        <p:tav tm="0">
                                          <p:val>
                                            <p:fltVal val="0"/>
                                          </p:val>
                                        </p:tav>
                                        <p:tav tm="100000">
                                          <p:val>
                                            <p:strVal val="#ppt_h"/>
                                          </p:val>
                                        </p:tav>
                                      </p:tavLst>
                                    </p:anim>
                                    <p:animEffect transition="in" filter="fade">
                                      <p:cBhvr>
                                        <p:cTn id="201" dur="500"/>
                                        <p:tgtEl>
                                          <p:spTgt spid="18"/>
                                        </p:tgtEl>
                                      </p:cBhvr>
                                    </p:animEffect>
                                  </p:childTnLst>
                                </p:cTn>
                              </p:par>
                            </p:childTnLst>
                          </p:cTn>
                        </p:par>
                      </p:childTnLst>
                    </p:cTn>
                  </p:par>
                  <p:par>
                    <p:cTn id="202" fill="hold">
                      <p:stCondLst>
                        <p:cond delay="indefinite"/>
                      </p:stCondLst>
                      <p:childTnLst>
                        <p:par>
                          <p:cTn id="203" fill="hold">
                            <p:stCondLst>
                              <p:cond delay="0"/>
                            </p:stCondLst>
                            <p:childTnLst>
                              <p:par>
                                <p:cTn id="204" presetID="53" presetClass="exit" presetSubtype="32" fill="hold" grpId="1" nodeType="clickEffect">
                                  <p:stCondLst>
                                    <p:cond delay="0"/>
                                  </p:stCondLst>
                                  <p:childTnLst>
                                    <p:anim calcmode="lin" valueType="num">
                                      <p:cBhvr>
                                        <p:cTn id="205" dur="500"/>
                                        <p:tgtEl>
                                          <p:spTgt spid="18"/>
                                        </p:tgtEl>
                                        <p:attrNameLst>
                                          <p:attrName>ppt_w</p:attrName>
                                        </p:attrNameLst>
                                      </p:cBhvr>
                                      <p:tavLst>
                                        <p:tav tm="0">
                                          <p:val>
                                            <p:strVal val="ppt_w"/>
                                          </p:val>
                                        </p:tav>
                                        <p:tav tm="100000">
                                          <p:val>
                                            <p:fltVal val="0"/>
                                          </p:val>
                                        </p:tav>
                                      </p:tavLst>
                                    </p:anim>
                                    <p:anim calcmode="lin" valueType="num">
                                      <p:cBhvr>
                                        <p:cTn id="206" dur="500"/>
                                        <p:tgtEl>
                                          <p:spTgt spid="18"/>
                                        </p:tgtEl>
                                        <p:attrNameLst>
                                          <p:attrName>ppt_h</p:attrName>
                                        </p:attrNameLst>
                                      </p:cBhvr>
                                      <p:tavLst>
                                        <p:tav tm="0">
                                          <p:val>
                                            <p:strVal val="ppt_h"/>
                                          </p:val>
                                        </p:tav>
                                        <p:tav tm="100000">
                                          <p:val>
                                            <p:fltVal val="0"/>
                                          </p:val>
                                        </p:tav>
                                      </p:tavLst>
                                    </p:anim>
                                    <p:animEffect transition="out" filter="fade">
                                      <p:cBhvr>
                                        <p:cTn id="207" dur="500"/>
                                        <p:tgtEl>
                                          <p:spTgt spid="18"/>
                                        </p:tgtEl>
                                      </p:cBhvr>
                                    </p:animEffect>
                                    <p:set>
                                      <p:cBhvr>
                                        <p:cTn id="208" dur="1" fill="hold">
                                          <p:stCondLst>
                                            <p:cond delay="499"/>
                                          </p:stCondLst>
                                        </p:cTn>
                                        <p:tgtEl>
                                          <p:spTgt spid="18"/>
                                        </p:tgtEl>
                                        <p:attrNameLst>
                                          <p:attrName>style.visibility</p:attrName>
                                        </p:attrNameLst>
                                      </p:cBhvr>
                                      <p:to>
                                        <p:strVal val="hidden"/>
                                      </p:to>
                                    </p:set>
                                  </p:childTnLst>
                                </p:cTn>
                              </p:par>
                              <p:par>
                                <p:cTn id="209" presetID="53" presetClass="exit" presetSubtype="32" fill="hold" grpId="1" nodeType="withEffect">
                                  <p:stCondLst>
                                    <p:cond delay="0"/>
                                  </p:stCondLst>
                                  <p:childTnLst>
                                    <p:anim calcmode="lin" valueType="num">
                                      <p:cBhvr>
                                        <p:cTn id="210" dur="500"/>
                                        <p:tgtEl>
                                          <p:spTgt spid="17"/>
                                        </p:tgtEl>
                                        <p:attrNameLst>
                                          <p:attrName>ppt_w</p:attrName>
                                        </p:attrNameLst>
                                      </p:cBhvr>
                                      <p:tavLst>
                                        <p:tav tm="0">
                                          <p:val>
                                            <p:strVal val="ppt_w"/>
                                          </p:val>
                                        </p:tav>
                                        <p:tav tm="100000">
                                          <p:val>
                                            <p:fltVal val="0"/>
                                          </p:val>
                                        </p:tav>
                                      </p:tavLst>
                                    </p:anim>
                                    <p:anim calcmode="lin" valueType="num">
                                      <p:cBhvr>
                                        <p:cTn id="211" dur="500"/>
                                        <p:tgtEl>
                                          <p:spTgt spid="17"/>
                                        </p:tgtEl>
                                        <p:attrNameLst>
                                          <p:attrName>ppt_h</p:attrName>
                                        </p:attrNameLst>
                                      </p:cBhvr>
                                      <p:tavLst>
                                        <p:tav tm="0">
                                          <p:val>
                                            <p:strVal val="ppt_h"/>
                                          </p:val>
                                        </p:tav>
                                        <p:tav tm="100000">
                                          <p:val>
                                            <p:fltVal val="0"/>
                                          </p:val>
                                        </p:tav>
                                      </p:tavLst>
                                    </p:anim>
                                    <p:animEffect transition="out" filter="fade">
                                      <p:cBhvr>
                                        <p:cTn id="212" dur="500"/>
                                        <p:tgtEl>
                                          <p:spTgt spid="17"/>
                                        </p:tgtEl>
                                      </p:cBhvr>
                                    </p:animEffect>
                                    <p:set>
                                      <p:cBhvr>
                                        <p:cTn id="213" dur="1" fill="hold">
                                          <p:stCondLst>
                                            <p:cond delay="499"/>
                                          </p:stCondLst>
                                        </p:cTn>
                                        <p:tgtEl>
                                          <p:spTgt spid="17"/>
                                        </p:tgtEl>
                                        <p:attrNameLst>
                                          <p:attrName>style.visibility</p:attrName>
                                        </p:attrNameLst>
                                      </p:cBhvr>
                                      <p:to>
                                        <p:strVal val="hidden"/>
                                      </p:to>
                                    </p:set>
                                  </p:childTnLst>
                                </p:cTn>
                              </p:par>
                            </p:childTnLst>
                          </p:cTn>
                        </p:par>
                      </p:childTnLst>
                    </p:cTn>
                  </p:par>
                  <p:par>
                    <p:cTn id="214" fill="hold">
                      <p:stCondLst>
                        <p:cond delay="indefinite"/>
                      </p:stCondLst>
                      <p:childTnLst>
                        <p:par>
                          <p:cTn id="215" fill="hold">
                            <p:stCondLst>
                              <p:cond delay="0"/>
                            </p:stCondLst>
                            <p:childTnLst>
                              <p:par>
                                <p:cTn id="216" presetID="1" presetClass="entr" presetSubtype="0" fill="hold" nodeType="clickEffect">
                                  <p:stCondLst>
                                    <p:cond delay="0"/>
                                  </p:stCondLst>
                                  <p:childTnLst>
                                    <p:set>
                                      <p:cBhvr>
                                        <p:cTn id="217"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8" fill="hold">
                      <p:stCondLst>
                        <p:cond delay="indefinite"/>
                      </p:stCondLst>
                      <p:childTnLst>
                        <p:par>
                          <p:cTn id="219" fill="hold">
                            <p:stCondLst>
                              <p:cond delay="0"/>
                            </p:stCondLst>
                            <p:childTnLst>
                              <p:par>
                                <p:cTn id="220" presetID="53" presetClass="entr" presetSubtype="16" fill="hold" grpId="0" nodeType="clickEffect">
                                  <p:stCondLst>
                                    <p:cond delay="0"/>
                                  </p:stCondLst>
                                  <p:childTnLst>
                                    <p:set>
                                      <p:cBhvr>
                                        <p:cTn id="221" dur="1" fill="hold">
                                          <p:stCondLst>
                                            <p:cond delay="0"/>
                                          </p:stCondLst>
                                        </p:cTn>
                                        <p:tgtEl>
                                          <p:spTgt spid="19"/>
                                        </p:tgtEl>
                                        <p:attrNameLst>
                                          <p:attrName>style.visibility</p:attrName>
                                        </p:attrNameLst>
                                      </p:cBhvr>
                                      <p:to>
                                        <p:strVal val="visible"/>
                                      </p:to>
                                    </p:set>
                                    <p:anim calcmode="lin" valueType="num">
                                      <p:cBhvr>
                                        <p:cTn id="222" dur="500" fill="hold"/>
                                        <p:tgtEl>
                                          <p:spTgt spid="19"/>
                                        </p:tgtEl>
                                        <p:attrNameLst>
                                          <p:attrName>ppt_w</p:attrName>
                                        </p:attrNameLst>
                                      </p:cBhvr>
                                      <p:tavLst>
                                        <p:tav tm="0">
                                          <p:val>
                                            <p:fltVal val="0"/>
                                          </p:val>
                                        </p:tav>
                                        <p:tav tm="100000">
                                          <p:val>
                                            <p:strVal val="#ppt_w"/>
                                          </p:val>
                                        </p:tav>
                                      </p:tavLst>
                                    </p:anim>
                                    <p:anim calcmode="lin" valueType="num">
                                      <p:cBhvr>
                                        <p:cTn id="223" dur="500" fill="hold"/>
                                        <p:tgtEl>
                                          <p:spTgt spid="19"/>
                                        </p:tgtEl>
                                        <p:attrNameLst>
                                          <p:attrName>ppt_h</p:attrName>
                                        </p:attrNameLst>
                                      </p:cBhvr>
                                      <p:tavLst>
                                        <p:tav tm="0">
                                          <p:val>
                                            <p:fltVal val="0"/>
                                          </p:val>
                                        </p:tav>
                                        <p:tav tm="100000">
                                          <p:val>
                                            <p:strVal val="#ppt_h"/>
                                          </p:val>
                                        </p:tav>
                                      </p:tavLst>
                                    </p:anim>
                                    <p:animEffect transition="in" filter="fade">
                                      <p:cBhvr>
                                        <p:cTn id="224" dur="500"/>
                                        <p:tgtEl>
                                          <p:spTgt spid="19"/>
                                        </p:tgtEl>
                                      </p:cBhvr>
                                    </p:animEffect>
                                  </p:childTnLst>
                                </p:cTn>
                              </p:par>
                            </p:childTnLst>
                          </p:cTn>
                        </p:par>
                      </p:childTnLst>
                    </p:cTn>
                  </p:par>
                  <p:par>
                    <p:cTn id="225" fill="hold">
                      <p:stCondLst>
                        <p:cond delay="indefinite"/>
                      </p:stCondLst>
                      <p:childTnLst>
                        <p:par>
                          <p:cTn id="226" fill="hold">
                            <p:stCondLst>
                              <p:cond delay="0"/>
                            </p:stCondLst>
                            <p:childTnLst>
                              <p:par>
                                <p:cTn id="227" presetID="53" presetClass="exit" presetSubtype="32" fill="hold" grpId="1" nodeType="clickEffect">
                                  <p:stCondLst>
                                    <p:cond delay="0"/>
                                  </p:stCondLst>
                                  <p:childTnLst>
                                    <p:anim calcmode="lin" valueType="num">
                                      <p:cBhvr>
                                        <p:cTn id="228" dur="500"/>
                                        <p:tgtEl>
                                          <p:spTgt spid="19"/>
                                        </p:tgtEl>
                                        <p:attrNameLst>
                                          <p:attrName>ppt_w</p:attrName>
                                        </p:attrNameLst>
                                      </p:cBhvr>
                                      <p:tavLst>
                                        <p:tav tm="0">
                                          <p:val>
                                            <p:strVal val="ppt_w"/>
                                          </p:val>
                                        </p:tav>
                                        <p:tav tm="100000">
                                          <p:val>
                                            <p:fltVal val="0"/>
                                          </p:val>
                                        </p:tav>
                                      </p:tavLst>
                                    </p:anim>
                                    <p:anim calcmode="lin" valueType="num">
                                      <p:cBhvr>
                                        <p:cTn id="229" dur="500"/>
                                        <p:tgtEl>
                                          <p:spTgt spid="19"/>
                                        </p:tgtEl>
                                        <p:attrNameLst>
                                          <p:attrName>ppt_h</p:attrName>
                                        </p:attrNameLst>
                                      </p:cBhvr>
                                      <p:tavLst>
                                        <p:tav tm="0">
                                          <p:val>
                                            <p:strVal val="ppt_h"/>
                                          </p:val>
                                        </p:tav>
                                        <p:tav tm="100000">
                                          <p:val>
                                            <p:fltVal val="0"/>
                                          </p:val>
                                        </p:tav>
                                      </p:tavLst>
                                    </p:anim>
                                    <p:animEffect transition="out" filter="fade">
                                      <p:cBhvr>
                                        <p:cTn id="230" dur="500"/>
                                        <p:tgtEl>
                                          <p:spTgt spid="19"/>
                                        </p:tgtEl>
                                      </p:cBhvr>
                                    </p:animEffect>
                                    <p:set>
                                      <p:cBhvr>
                                        <p:cTn id="231" dur="1" fill="hold">
                                          <p:stCondLst>
                                            <p:cond delay="499"/>
                                          </p:stCondLst>
                                        </p:cTn>
                                        <p:tgtEl>
                                          <p:spTgt spid="19"/>
                                        </p:tgtEl>
                                        <p:attrNameLst>
                                          <p:attrName>style.visibility</p:attrName>
                                        </p:attrNameLst>
                                      </p:cBhvr>
                                      <p:to>
                                        <p:strVal val="hidden"/>
                                      </p:to>
                                    </p:set>
                                  </p:childTnLst>
                                </p:cTn>
                              </p:par>
                              <p:par>
                                <p:cTn id="232" presetID="53" presetClass="entr" presetSubtype="16" fill="hold" grpId="0" nodeType="withEffect">
                                  <p:stCondLst>
                                    <p:cond delay="0"/>
                                  </p:stCondLst>
                                  <p:childTnLst>
                                    <p:set>
                                      <p:cBhvr>
                                        <p:cTn id="233" dur="1" fill="hold">
                                          <p:stCondLst>
                                            <p:cond delay="0"/>
                                          </p:stCondLst>
                                        </p:cTn>
                                        <p:tgtEl>
                                          <p:spTgt spid="20"/>
                                        </p:tgtEl>
                                        <p:attrNameLst>
                                          <p:attrName>style.visibility</p:attrName>
                                        </p:attrNameLst>
                                      </p:cBhvr>
                                      <p:to>
                                        <p:strVal val="visible"/>
                                      </p:to>
                                    </p:set>
                                    <p:anim calcmode="lin" valueType="num">
                                      <p:cBhvr>
                                        <p:cTn id="234" dur="500" fill="hold"/>
                                        <p:tgtEl>
                                          <p:spTgt spid="20"/>
                                        </p:tgtEl>
                                        <p:attrNameLst>
                                          <p:attrName>ppt_w</p:attrName>
                                        </p:attrNameLst>
                                      </p:cBhvr>
                                      <p:tavLst>
                                        <p:tav tm="0">
                                          <p:val>
                                            <p:fltVal val="0"/>
                                          </p:val>
                                        </p:tav>
                                        <p:tav tm="100000">
                                          <p:val>
                                            <p:strVal val="#ppt_w"/>
                                          </p:val>
                                        </p:tav>
                                      </p:tavLst>
                                    </p:anim>
                                    <p:anim calcmode="lin" valueType="num">
                                      <p:cBhvr>
                                        <p:cTn id="235" dur="500" fill="hold"/>
                                        <p:tgtEl>
                                          <p:spTgt spid="20"/>
                                        </p:tgtEl>
                                        <p:attrNameLst>
                                          <p:attrName>ppt_h</p:attrName>
                                        </p:attrNameLst>
                                      </p:cBhvr>
                                      <p:tavLst>
                                        <p:tav tm="0">
                                          <p:val>
                                            <p:fltVal val="0"/>
                                          </p:val>
                                        </p:tav>
                                        <p:tav tm="100000">
                                          <p:val>
                                            <p:strVal val="#ppt_h"/>
                                          </p:val>
                                        </p:tav>
                                      </p:tavLst>
                                    </p:anim>
                                    <p:animEffect transition="in" filter="fade">
                                      <p:cBhvr>
                                        <p:cTn id="236" dur="500"/>
                                        <p:tgtEl>
                                          <p:spTgt spid="20"/>
                                        </p:tgtEl>
                                      </p:cBhvr>
                                    </p:animEffect>
                                  </p:childTnLst>
                                </p:cTn>
                              </p:par>
                            </p:childTnLst>
                          </p:cTn>
                        </p:par>
                      </p:childTnLst>
                    </p:cTn>
                  </p:par>
                  <p:par>
                    <p:cTn id="237" fill="hold">
                      <p:stCondLst>
                        <p:cond delay="indefinite"/>
                      </p:stCondLst>
                      <p:childTnLst>
                        <p:par>
                          <p:cTn id="238" fill="hold">
                            <p:stCondLst>
                              <p:cond delay="0"/>
                            </p:stCondLst>
                            <p:childTnLst>
                              <p:par>
                                <p:cTn id="239" presetID="53" presetClass="exit" presetSubtype="32" fill="hold" grpId="1" nodeType="clickEffect">
                                  <p:stCondLst>
                                    <p:cond delay="0"/>
                                  </p:stCondLst>
                                  <p:childTnLst>
                                    <p:anim calcmode="lin" valueType="num">
                                      <p:cBhvr>
                                        <p:cTn id="240" dur="500"/>
                                        <p:tgtEl>
                                          <p:spTgt spid="20"/>
                                        </p:tgtEl>
                                        <p:attrNameLst>
                                          <p:attrName>ppt_w</p:attrName>
                                        </p:attrNameLst>
                                      </p:cBhvr>
                                      <p:tavLst>
                                        <p:tav tm="0">
                                          <p:val>
                                            <p:strVal val="ppt_w"/>
                                          </p:val>
                                        </p:tav>
                                        <p:tav tm="100000">
                                          <p:val>
                                            <p:fltVal val="0"/>
                                          </p:val>
                                        </p:tav>
                                      </p:tavLst>
                                    </p:anim>
                                    <p:anim calcmode="lin" valueType="num">
                                      <p:cBhvr>
                                        <p:cTn id="241" dur="500"/>
                                        <p:tgtEl>
                                          <p:spTgt spid="20"/>
                                        </p:tgtEl>
                                        <p:attrNameLst>
                                          <p:attrName>ppt_h</p:attrName>
                                        </p:attrNameLst>
                                      </p:cBhvr>
                                      <p:tavLst>
                                        <p:tav tm="0">
                                          <p:val>
                                            <p:strVal val="ppt_h"/>
                                          </p:val>
                                        </p:tav>
                                        <p:tav tm="100000">
                                          <p:val>
                                            <p:fltVal val="0"/>
                                          </p:val>
                                        </p:tav>
                                      </p:tavLst>
                                    </p:anim>
                                    <p:animEffect transition="out" filter="fade">
                                      <p:cBhvr>
                                        <p:cTn id="242" dur="500"/>
                                        <p:tgtEl>
                                          <p:spTgt spid="20"/>
                                        </p:tgtEl>
                                      </p:cBhvr>
                                    </p:animEffect>
                                    <p:set>
                                      <p:cBhvr>
                                        <p:cTn id="243" dur="1" fill="hold">
                                          <p:stCondLst>
                                            <p:cond delay="499"/>
                                          </p:stCondLst>
                                        </p:cTn>
                                        <p:tgtEl>
                                          <p:spTgt spid="20"/>
                                        </p:tgtEl>
                                        <p:attrNameLst>
                                          <p:attrName>style.visibility</p:attrName>
                                        </p:attrNameLst>
                                      </p:cBhvr>
                                      <p:to>
                                        <p:strVal val="hidden"/>
                                      </p:to>
                                    </p:set>
                                  </p:childTnLst>
                                </p:cTn>
                              </p:par>
                            </p:childTnLst>
                          </p:cTn>
                        </p:par>
                      </p:childTnLst>
                    </p:cTn>
                  </p:par>
                  <p:par>
                    <p:cTn id="244" fill="hold">
                      <p:stCondLst>
                        <p:cond delay="indefinite"/>
                      </p:stCondLst>
                      <p:childTnLst>
                        <p:par>
                          <p:cTn id="245" fill="hold">
                            <p:stCondLst>
                              <p:cond delay="0"/>
                            </p:stCondLst>
                            <p:childTnLst>
                              <p:par>
                                <p:cTn id="246" presetID="53" presetClass="entr" presetSubtype="16" fill="hold" grpId="0" nodeType="clickEffect">
                                  <p:stCondLst>
                                    <p:cond delay="0"/>
                                  </p:stCondLst>
                                  <p:childTnLst>
                                    <p:set>
                                      <p:cBhvr>
                                        <p:cTn id="247" dur="1" fill="hold">
                                          <p:stCondLst>
                                            <p:cond delay="0"/>
                                          </p:stCondLst>
                                        </p:cTn>
                                        <p:tgtEl>
                                          <p:spTgt spid="21"/>
                                        </p:tgtEl>
                                        <p:attrNameLst>
                                          <p:attrName>style.visibility</p:attrName>
                                        </p:attrNameLst>
                                      </p:cBhvr>
                                      <p:to>
                                        <p:strVal val="visible"/>
                                      </p:to>
                                    </p:set>
                                    <p:anim calcmode="lin" valueType="num">
                                      <p:cBhvr>
                                        <p:cTn id="248" dur="500" fill="hold"/>
                                        <p:tgtEl>
                                          <p:spTgt spid="21"/>
                                        </p:tgtEl>
                                        <p:attrNameLst>
                                          <p:attrName>ppt_w</p:attrName>
                                        </p:attrNameLst>
                                      </p:cBhvr>
                                      <p:tavLst>
                                        <p:tav tm="0">
                                          <p:val>
                                            <p:fltVal val="0"/>
                                          </p:val>
                                        </p:tav>
                                        <p:tav tm="100000">
                                          <p:val>
                                            <p:strVal val="#ppt_w"/>
                                          </p:val>
                                        </p:tav>
                                      </p:tavLst>
                                    </p:anim>
                                    <p:anim calcmode="lin" valueType="num">
                                      <p:cBhvr>
                                        <p:cTn id="249" dur="500" fill="hold"/>
                                        <p:tgtEl>
                                          <p:spTgt spid="21"/>
                                        </p:tgtEl>
                                        <p:attrNameLst>
                                          <p:attrName>ppt_h</p:attrName>
                                        </p:attrNameLst>
                                      </p:cBhvr>
                                      <p:tavLst>
                                        <p:tav tm="0">
                                          <p:val>
                                            <p:fltVal val="0"/>
                                          </p:val>
                                        </p:tav>
                                        <p:tav tm="100000">
                                          <p:val>
                                            <p:strVal val="#ppt_h"/>
                                          </p:val>
                                        </p:tav>
                                      </p:tavLst>
                                    </p:anim>
                                    <p:animEffect transition="in" filter="fade">
                                      <p:cBhvr>
                                        <p:cTn id="250" dur="500"/>
                                        <p:tgtEl>
                                          <p:spTgt spid="21"/>
                                        </p:tgtEl>
                                      </p:cBhvr>
                                    </p:animEffect>
                                  </p:childTnLst>
                                </p:cTn>
                              </p:par>
                            </p:childTnLst>
                          </p:cTn>
                        </p:par>
                      </p:childTnLst>
                    </p:cTn>
                  </p:par>
                  <p:par>
                    <p:cTn id="251" fill="hold">
                      <p:stCondLst>
                        <p:cond delay="indefinite"/>
                      </p:stCondLst>
                      <p:childTnLst>
                        <p:par>
                          <p:cTn id="252" fill="hold">
                            <p:stCondLst>
                              <p:cond delay="0"/>
                            </p:stCondLst>
                            <p:childTnLst>
                              <p:par>
                                <p:cTn id="253" presetID="53" presetClass="entr" presetSubtype="16" fill="hold" grpId="0" nodeType="clickEffect">
                                  <p:stCondLst>
                                    <p:cond delay="0"/>
                                  </p:stCondLst>
                                  <p:childTnLst>
                                    <p:set>
                                      <p:cBhvr>
                                        <p:cTn id="254" dur="1" fill="hold">
                                          <p:stCondLst>
                                            <p:cond delay="0"/>
                                          </p:stCondLst>
                                        </p:cTn>
                                        <p:tgtEl>
                                          <p:spTgt spid="22"/>
                                        </p:tgtEl>
                                        <p:attrNameLst>
                                          <p:attrName>style.visibility</p:attrName>
                                        </p:attrNameLst>
                                      </p:cBhvr>
                                      <p:to>
                                        <p:strVal val="visible"/>
                                      </p:to>
                                    </p:set>
                                    <p:anim calcmode="lin" valueType="num">
                                      <p:cBhvr>
                                        <p:cTn id="255" dur="500" fill="hold"/>
                                        <p:tgtEl>
                                          <p:spTgt spid="22"/>
                                        </p:tgtEl>
                                        <p:attrNameLst>
                                          <p:attrName>ppt_w</p:attrName>
                                        </p:attrNameLst>
                                      </p:cBhvr>
                                      <p:tavLst>
                                        <p:tav tm="0">
                                          <p:val>
                                            <p:fltVal val="0"/>
                                          </p:val>
                                        </p:tav>
                                        <p:tav tm="100000">
                                          <p:val>
                                            <p:strVal val="#ppt_w"/>
                                          </p:val>
                                        </p:tav>
                                      </p:tavLst>
                                    </p:anim>
                                    <p:anim calcmode="lin" valueType="num">
                                      <p:cBhvr>
                                        <p:cTn id="256" dur="500" fill="hold"/>
                                        <p:tgtEl>
                                          <p:spTgt spid="22"/>
                                        </p:tgtEl>
                                        <p:attrNameLst>
                                          <p:attrName>ppt_h</p:attrName>
                                        </p:attrNameLst>
                                      </p:cBhvr>
                                      <p:tavLst>
                                        <p:tav tm="0">
                                          <p:val>
                                            <p:fltVal val="0"/>
                                          </p:val>
                                        </p:tav>
                                        <p:tav tm="100000">
                                          <p:val>
                                            <p:strVal val="#ppt_h"/>
                                          </p:val>
                                        </p:tav>
                                      </p:tavLst>
                                    </p:anim>
                                    <p:animEffect transition="in" filter="fade">
                                      <p:cBhvr>
                                        <p:cTn id="257" dur="500"/>
                                        <p:tgtEl>
                                          <p:spTgt spid="22"/>
                                        </p:tgtEl>
                                      </p:cBhvr>
                                    </p:animEffect>
                                  </p:childTnLst>
                                </p:cTn>
                              </p:par>
                            </p:childTnLst>
                          </p:cTn>
                        </p:par>
                      </p:childTnLst>
                    </p:cTn>
                  </p:par>
                  <p:par>
                    <p:cTn id="258" fill="hold">
                      <p:stCondLst>
                        <p:cond delay="indefinite"/>
                      </p:stCondLst>
                      <p:childTnLst>
                        <p:par>
                          <p:cTn id="259" fill="hold">
                            <p:stCondLst>
                              <p:cond delay="0"/>
                            </p:stCondLst>
                            <p:childTnLst>
                              <p:par>
                                <p:cTn id="260" presetID="53" presetClass="exit" presetSubtype="32" fill="hold" grpId="1" nodeType="clickEffect">
                                  <p:stCondLst>
                                    <p:cond delay="0"/>
                                  </p:stCondLst>
                                  <p:childTnLst>
                                    <p:anim calcmode="lin" valueType="num">
                                      <p:cBhvr>
                                        <p:cTn id="261" dur="500"/>
                                        <p:tgtEl>
                                          <p:spTgt spid="22"/>
                                        </p:tgtEl>
                                        <p:attrNameLst>
                                          <p:attrName>ppt_w</p:attrName>
                                        </p:attrNameLst>
                                      </p:cBhvr>
                                      <p:tavLst>
                                        <p:tav tm="0">
                                          <p:val>
                                            <p:strVal val="ppt_w"/>
                                          </p:val>
                                        </p:tav>
                                        <p:tav tm="100000">
                                          <p:val>
                                            <p:fltVal val="0"/>
                                          </p:val>
                                        </p:tav>
                                      </p:tavLst>
                                    </p:anim>
                                    <p:anim calcmode="lin" valueType="num">
                                      <p:cBhvr>
                                        <p:cTn id="262" dur="500"/>
                                        <p:tgtEl>
                                          <p:spTgt spid="22"/>
                                        </p:tgtEl>
                                        <p:attrNameLst>
                                          <p:attrName>ppt_h</p:attrName>
                                        </p:attrNameLst>
                                      </p:cBhvr>
                                      <p:tavLst>
                                        <p:tav tm="0">
                                          <p:val>
                                            <p:strVal val="ppt_h"/>
                                          </p:val>
                                        </p:tav>
                                        <p:tav tm="100000">
                                          <p:val>
                                            <p:fltVal val="0"/>
                                          </p:val>
                                        </p:tav>
                                      </p:tavLst>
                                    </p:anim>
                                    <p:animEffect transition="out" filter="fade">
                                      <p:cBhvr>
                                        <p:cTn id="263" dur="500"/>
                                        <p:tgtEl>
                                          <p:spTgt spid="22"/>
                                        </p:tgtEl>
                                      </p:cBhvr>
                                    </p:animEffect>
                                    <p:set>
                                      <p:cBhvr>
                                        <p:cTn id="264" dur="1" fill="hold">
                                          <p:stCondLst>
                                            <p:cond delay="499"/>
                                          </p:stCondLst>
                                        </p:cTn>
                                        <p:tgtEl>
                                          <p:spTgt spid="22"/>
                                        </p:tgtEl>
                                        <p:attrNameLst>
                                          <p:attrName>style.visibility</p:attrName>
                                        </p:attrNameLst>
                                      </p:cBhvr>
                                      <p:to>
                                        <p:strVal val="hidden"/>
                                      </p:to>
                                    </p:set>
                                  </p:childTnLst>
                                </p:cTn>
                              </p:par>
                              <p:par>
                                <p:cTn id="265" presetID="53" presetClass="exit" presetSubtype="32" fill="hold" grpId="1" nodeType="withEffect">
                                  <p:stCondLst>
                                    <p:cond delay="0"/>
                                  </p:stCondLst>
                                  <p:childTnLst>
                                    <p:anim calcmode="lin" valueType="num">
                                      <p:cBhvr>
                                        <p:cTn id="266" dur="500"/>
                                        <p:tgtEl>
                                          <p:spTgt spid="21"/>
                                        </p:tgtEl>
                                        <p:attrNameLst>
                                          <p:attrName>ppt_w</p:attrName>
                                        </p:attrNameLst>
                                      </p:cBhvr>
                                      <p:tavLst>
                                        <p:tav tm="0">
                                          <p:val>
                                            <p:strVal val="ppt_w"/>
                                          </p:val>
                                        </p:tav>
                                        <p:tav tm="100000">
                                          <p:val>
                                            <p:fltVal val="0"/>
                                          </p:val>
                                        </p:tav>
                                      </p:tavLst>
                                    </p:anim>
                                    <p:anim calcmode="lin" valueType="num">
                                      <p:cBhvr>
                                        <p:cTn id="267" dur="500"/>
                                        <p:tgtEl>
                                          <p:spTgt spid="21"/>
                                        </p:tgtEl>
                                        <p:attrNameLst>
                                          <p:attrName>ppt_h</p:attrName>
                                        </p:attrNameLst>
                                      </p:cBhvr>
                                      <p:tavLst>
                                        <p:tav tm="0">
                                          <p:val>
                                            <p:strVal val="ppt_h"/>
                                          </p:val>
                                        </p:tav>
                                        <p:tav tm="100000">
                                          <p:val>
                                            <p:fltVal val="0"/>
                                          </p:val>
                                        </p:tav>
                                      </p:tavLst>
                                    </p:anim>
                                    <p:animEffect transition="out" filter="fade">
                                      <p:cBhvr>
                                        <p:cTn id="268" dur="500"/>
                                        <p:tgtEl>
                                          <p:spTgt spid="21"/>
                                        </p:tgtEl>
                                      </p:cBhvr>
                                    </p:animEffect>
                                    <p:set>
                                      <p:cBhvr>
                                        <p:cTn id="269" dur="1" fill="hold">
                                          <p:stCondLst>
                                            <p:cond delay="499"/>
                                          </p:stCondLst>
                                        </p:cTn>
                                        <p:tgtEl>
                                          <p:spTgt spid="21"/>
                                        </p:tgtEl>
                                        <p:attrNameLst>
                                          <p:attrName>style.visibility</p:attrName>
                                        </p:attrNameLst>
                                      </p:cBhvr>
                                      <p:to>
                                        <p:strVal val="hidden"/>
                                      </p:to>
                                    </p:set>
                                  </p:childTnLst>
                                </p:cTn>
                              </p:par>
                            </p:childTnLst>
                          </p:cTn>
                        </p:par>
                      </p:childTnLst>
                    </p:cTn>
                  </p:par>
                  <p:par>
                    <p:cTn id="270" fill="hold">
                      <p:stCondLst>
                        <p:cond delay="indefinite"/>
                      </p:stCondLst>
                      <p:childTnLst>
                        <p:par>
                          <p:cTn id="271" fill="hold">
                            <p:stCondLst>
                              <p:cond delay="0"/>
                            </p:stCondLst>
                            <p:childTnLst>
                              <p:par>
                                <p:cTn id="272" presetID="1" presetClass="entr" presetSubtype="0" fill="hold" nodeType="clickEffect">
                                  <p:stCondLst>
                                    <p:cond delay="0"/>
                                  </p:stCondLst>
                                  <p:childTnLst>
                                    <p:set>
                                      <p:cBhvr>
                                        <p:cTn id="273"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4" fill="hold">
                      <p:stCondLst>
                        <p:cond delay="indefinite"/>
                      </p:stCondLst>
                      <p:childTnLst>
                        <p:par>
                          <p:cTn id="275" fill="hold">
                            <p:stCondLst>
                              <p:cond delay="0"/>
                            </p:stCondLst>
                            <p:childTnLst>
                              <p:par>
                                <p:cTn id="276" presetID="53" presetClass="entr" presetSubtype="16" fill="hold" grpId="0" nodeType="clickEffect">
                                  <p:stCondLst>
                                    <p:cond delay="0"/>
                                  </p:stCondLst>
                                  <p:childTnLst>
                                    <p:set>
                                      <p:cBhvr>
                                        <p:cTn id="277" dur="1" fill="hold">
                                          <p:stCondLst>
                                            <p:cond delay="0"/>
                                          </p:stCondLst>
                                        </p:cTn>
                                        <p:tgtEl>
                                          <p:spTgt spid="23"/>
                                        </p:tgtEl>
                                        <p:attrNameLst>
                                          <p:attrName>style.visibility</p:attrName>
                                        </p:attrNameLst>
                                      </p:cBhvr>
                                      <p:to>
                                        <p:strVal val="visible"/>
                                      </p:to>
                                    </p:set>
                                    <p:anim calcmode="lin" valueType="num">
                                      <p:cBhvr>
                                        <p:cTn id="278" dur="500" fill="hold"/>
                                        <p:tgtEl>
                                          <p:spTgt spid="23"/>
                                        </p:tgtEl>
                                        <p:attrNameLst>
                                          <p:attrName>ppt_w</p:attrName>
                                        </p:attrNameLst>
                                      </p:cBhvr>
                                      <p:tavLst>
                                        <p:tav tm="0">
                                          <p:val>
                                            <p:fltVal val="0"/>
                                          </p:val>
                                        </p:tav>
                                        <p:tav tm="100000">
                                          <p:val>
                                            <p:strVal val="#ppt_w"/>
                                          </p:val>
                                        </p:tav>
                                      </p:tavLst>
                                    </p:anim>
                                    <p:anim calcmode="lin" valueType="num">
                                      <p:cBhvr>
                                        <p:cTn id="279" dur="500" fill="hold"/>
                                        <p:tgtEl>
                                          <p:spTgt spid="23"/>
                                        </p:tgtEl>
                                        <p:attrNameLst>
                                          <p:attrName>ppt_h</p:attrName>
                                        </p:attrNameLst>
                                      </p:cBhvr>
                                      <p:tavLst>
                                        <p:tav tm="0">
                                          <p:val>
                                            <p:fltVal val="0"/>
                                          </p:val>
                                        </p:tav>
                                        <p:tav tm="100000">
                                          <p:val>
                                            <p:strVal val="#ppt_h"/>
                                          </p:val>
                                        </p:tav>
                                      </p:tavLst>
                                    </p:anim>
                                    <p:animEffect transition="in" filter="fade">
                                      <p:cBhvr>
                                        <p:cTn id="280" dur="500"/>
                                        <p:tgtEl>
                                          <p:spTgt spid="23"/>
                                        </p:tgtEl>
                                      </p:cBhvr>
                                    </p:animEffect>
                                  </p:childTnLst>
                                </p:cTn>
                              </p:par>
                            </p:childTnLst>
                          </p:cTn>
                        </p:par>
                      </p:childTnLst>
                    </p:cTn>
                  </p:par>
                  <p:par>
                    <p:cTn id="281" fill="hold">
                      <p:stCondLst>
                        <p:cond delay="indefinite"/>
                      </p:stCondLst>
                      <p:childTnLst>
                        <p:par>
                          <p:cTn id="282" fill="hold">
                            <p:stCondLst>
                              <p:cond delay="0"/>
                            </p:stCondLst>
                            <p:childTnLst>
                              <p:par>
                                <p:cTn id="283" presetID="53" presetClass="exit" presetSubtype="32" fill="hold" grpId="1" nodeType="clickEffect">
                                  <p:stCondLst>
                                    <p:cond delay="0"/>
                                  </p:stCondLst>
                                  <p:childTnLst>
                                    <p:anim calcmode="lin" valueType="num">
                                      <p:cBhvr>
                                        <p:cTn id="284" dur="500"/>
                                        <p:tgtEl>
                                          <p:spTgt spid="23"/>
                                        </p:tgtEl>
                                        <p:attrNameLst>
                                          <p:attrName>ppt_w</p:attrName>
                                        </p:attrNameLst>
                                      </p:cBhvr>
                                      <p:tavLst>
                                        <p:tav tm="0">
                                          <p:val>
                                            <p:strVal val="ppt_w"/>
                                          </p:val>
                                        </p:tav>
                                        <p:tav tm="100000">
                                          <p:val>
                                            <p:fltVal val="0"/>
                                          </p:val>
                                        </p:tav>
                                      </p:tavLst>
                                    </p:anim>
                                    <p:anim calcmode="lin" valueType="num">
                                      <p:cBhvr>
                                        <p:cTn id="285" dur="500"/>
                                        <p:tgtEl>
                                          <p:spTgt spid="23"/>
                                        </p:tgtEl>
                                        <p:attrNameLst>
                                          <p:attrName>ppt_h</p:attrName>
                                        </p:attrNameLst>
                                      </p:cBhvr>
                                      <p:tavLst>
                                        <p:tav tm="0">
                                          <p:val>
                                            <p:strVal val="ppt_h"/>
                                          </p:val>
                                        </p:tav>
                                        <p:tav tm="100000">
                                          <p:val>
                                            <p:fltVal val="0"/>
                                          </p:val>
                                        </p:tav>
                                      </p:tavLst>
                                    </p:anim>
                                    <p:animEffect transition="out" filter="fade">
                                      <p:cBhvr>
                                        <p:cTn id="286" dur="500"/>
                                        <p:tgtEl>
                                          <p:spTgt spid="23"/>
                                        </p:tgtEl>
                                      </p:cBhvr>
                                    </p:animEffect>
                                    <p:set>
                                      <p:cBhvr>
                                        <p:cTn id="287" dur="1" fill="hold">
                                          <p:stCondLst>
                                            <p:cond delay="499"/>
                                          </p:stCondLst>
                                        </p:cTn>
                                        <p:tgtEl>
                                          <p:spTgt spid="23"/>
                                        </p:tgtEl>
                                        <p:attrNameLst>
                                          <p:attrName>style.visibility</p:attrName>
                                        </p:attrNameLst>
                                      </p:cBhvr>
                                      <p:to>
                                        <p:strVal val="hidden"/>
                                      </p:to>
                                    </p:set>
                                  </p:childTnLst>
                                </p:cTn>
                              </p:par>
                            </p:childTnLst>
                          </p:cTn>
                        </p:par>
                      </p:childTnLst>
                    </p:cTn>
                  </p:par>
                  <p:par>
                    <p:cTn id="288" fill="hold">
                      <p:stCondLst>
                        <p:cond delay="indefinite"/>
                      </p:stCondLst>
                      <p:childTnLst>
                        <p:par>
                          <p:cTn id="289" fill="hold">
                            <p:stCondLst>
                              <p:cond delay="0"/>
                            </p:stCondLst>
                            <p:childTnLst>
                              <p:par>
                                <p:cTn id="290" presetID="1" presetClass="entr" presetSubtype="0" fill="hold" nodeType="clickEffect">
                                  <p:stCondLst>
                                    <p:cond delay="0"/>
                                  </p:stCondLst>
                                  <p:childTnLst>
                                    <p:set>
                                      <p:cBhvr>
                                        <p:cTn id="291"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92" fill="hold">
                      <p:stCondLst>
                        <p:cond delay="indefinite"/>
                      </p:stCondLst>
                      <p:childTnLst>
                        <p:par>
                          <p:cTn id="293" fill="hold">
                            <p:stCondLst>
                              <p:cond delay="0"/>
                            </p:stCondLst>
                            <p:childTnLst>
                              <p:par>
                                <p:cTn id="294" presetID="53" presetClass="entr" presetSubtype="16" fill="hold" grpId="0" nodeType="clickEffect">
                                  <p:stCondLst>
                                    <p:cond delay="0"/>
                                  </p:stCondLst>
                                  <p:childTnLst>
                                    <p:set>
                                      <p:cBhvr>
                                        <p:cTn id="295" dur="1" fill="hold">
                                          <p:stCondLst>
                                            <p:cond delay="0"/>
                                          </p:stCondLst>
                                        </p:cTn>
                                        <p:tgtEl>
                                          <p:spTgt spid="24"/>
                                        </p:tgtEl>
                                        <p:attrNameLst>
                                          <p:attrName>style.visibility</p:attrName>
                                        </p:attrNameLst>
                                      </p:cBhvr>
                                      <p:to>
                                        <p:strVal val="visible"/>
                                      </p:to>
                                    </p:set>
                                    <p:anim calcmode="lin" valueType="num">
                                      <p:cBhvr>
                                        <p:cTn id="296" dur="500" fill="hold"/>
                                        <p:tgtEl>
                                          <p:spTgt spid="24"/>
                                        </p:tgtEl>
                                        <p:attrNameLst>
                                          <p:attrName>ppt_w</p:attrName>
                                        </p:attrNameLst>
                                      </p:cBhvr>
                                      <p:tavLst>
                                        <p:tav tm="0">
                                          <p:val>
                                            <p:fltVal val="0"/>
                                          </p:val>
                                        </p:tav>
                                        <p:tav tm="100000">
                                          <p:val>
                                            <p:strVal val="#ppt_w"/>
                                          </p:val>
                                        </p:tav>
                                      </p:tavLst>
                                    </p:anim>
                                    <p:anim calcmode="lin" valueType="num">
                                      <p:cBhvr>
                                        <p:cTn id="297" dur="500" fill="hold"/>
                                        <p:tgtEl>
                                          <p:spTgt spid="24"/>
                                        </p:tgtEl>
                                        <p:attrNameLst>
                                          <p:attrName>ppt_h</p:attrName>
                                        </p:attrNameLst>
                                      </p:cBhvr>
                                      <p:tavLst>
                                        <p:tav tm="0">
                                          <p:val>
                                            <p:fltVal val="0"/>
                                          </p:val>
                                        </p:tav>
                                        <p:tav tm="100000">
                                          <p:val>
                                            <p:strVal val="#ppt_h"/>
                                          </p:val>
                                        </p:tav>
                                      </p:tavLst>
                                    </p:anim>
                                    <p:animEffect transition="in" filter="fade">
                                      <p:cBhvr>
                                        <p:cTn id="298" dur="500"/>
                                        <p:tgtEl>
                                          <p:spTgt spid="24"/>
                                        </p:tgtEl>
                                      </p:cBhvr>
                                    </p:animEffect>
                                  </p:childTnLst>
                                </p:cTn>
                              </p:par>
                            </p:childTnLst>
                          </p:cTn>
                        </p:par>
                      </p:childTnLst>
                    </p:cTn>
                  </p:par>
                  <p:par>
                    <p:cTn id="299" fill="hold">
                      <p:stCondLst>
                        <p:cond delay="indefinite"/>
                      </p:stCondLst>
                      <p:childTnLst>
                        <p:par>
                          <p:cTn id="300" fill="hold">
                            <p:stCondLst>
                              <p:cond delay="0"/>
                            </p:stCondLst>
                            <p:childTnLst>
                              <p:par>
                                <p:cTn id="301" presetID="53" presetClass="exit" presetSubtype="32" fill="hold" grpId="1" nodeType="clickEffect">
                                  <p:stCondLst>
                                    <p:cond delay="0"/>
                                  </p:stCondLst>
                                  <p:childTnLst>
                                    <p:anim calcmode="lin" valueType="num">
                                      <p:cBhvr>
                                        <p:cTn id="302" dur="500"/>
                                        <p:tgtEl>
                                          <p:spTgt spid="24"/>
                                        </p:tgtEl>
                                        <p:attrNameLst>
                                          <p:attrName>ppt_w</p:attrName>
                                        </p:attrNameLst>
                                      </p:cBhvr>
                                      <p:tavLst>
                                        <p:tav tm="0">
                                          <p:val>
                                            <p:strVal val="ppt_w"/>
                                          </p:val>
                                        </p:tav>
                                        <p:tav tm="100000">
                                          <p:val>
                                            <p:fltVal val="0"/>
                                          </p:val>
                                        </p:tav>
                                      </p:tavLst>
                                    </p:anim>
                                    <p:anim calcmode="lin" valueType="num">
                                      <p:cBhvr>
                                        <p:cTn id="303" dur="500"/>
                                        <p:tgtEl>
                                          <p:spTgt spid="24"/>
                                        </p:tgtEl>
                                        <p:attrNameLst>
                                          <p:attrName>ppt_h</p:attrName>
                                        </p:attrNameLst>
                                      </p:cBhvr>
                                      <p:tavLst>
                                        <p:tav tm="0">
                                          <p:val>
                                            <p:strVal val="ppt_h"/>
                                          </p:val>
                                        </p:tav>
                                        <p:tav tm="100000">
                                          <p:val>
                                            <p:fltVal val="0"/>
                                          </p:val>
                                        </p:tav>
                                      </p:tavLst>
                                    </p:anim>
                                    <p:animEffect transition="out" filter="fade">
                                      <p:cBhvr>
                                        <p:cTn id="304" dur="500"/>
                                        <p:tgtEl>
                                          <p:spTgt spid="24"/>
                                        </p:tgtEl>
                                      </p:cBhvr>
                                    </p:animEffect>
                                    <p:set>
                                      <p:cBhvr>
                                        <p:cTn id="305" dur="1" fill="hold">
                                          <p:stCondLst>
                                            <p:cond delay="499"/>
                                          </p:stCondLst>
                                        </p:cTn>
                                        <p:tgtEl>
                                          <p:spTgt spid="24"/>
                                        </p:tgtEl>
                                        <p:attrNameLst>
                                          <p:attrName>style.visibility</p:attrName>
                                        </p:attrNameLst>
                                      </p:cBhvr>
                                      <p:to>
                                        <p:strVal val="hidden"/>
                                      </p:to>
                                    </p:set>
                                  </p:childTnLst>
                                </p:cTn>
                              </p:par>
                            </p:childTnLst>
                          </p:cTn>
                        </p:par>
                      </p:childTnLst>
                    </p:cTn>
                  </p:par>
                  <p:par>
                    <p:cTn id="306" fill="hold">
                      <p:stCondLst>
                        <p:cond delay="indefinite"/>
                      </p:stCondLst>
                      <p:childTnLst>
                        <p:par>
                          <p:cTn id="307" fill="hold">
                            <p:stCondLst>
                              <p:cond delay="0"/>
                            </p:stCondLst>
                            <p:childTnLst>
                              <p:par>
                                <p:cTn id="308" presetID="53" presetClass="entr" presetSubtype="16" fill="hold" grpId="0" nodeType="clickEffect">
                                  <p:stCondLst>
                                    <p:cond delay="0"/>
                                  </p:stCondLst>
                                  <p:childTnLst>
                                    <p:set>
                                      <p:cBhvr>
                                        <p:cTn id="309" dur="1" fill="hold">
                                          <p:stCondLst>
                                            <p:cond delay="0"/>
                                          </p:stCondLst>
                                        </p:cTn>
                                        <p:tgtEl>
                                          <p:spTgt spid="25"/>
                                        </p:tgtEl>
                                        <p:attrNameLst>
                                          <p:attrName>style.visibility</p:attrName>
                                        </p:attrNameLst>
                                      </p:cBhvr>
                                      <p:to>
                                        <p:strVal val="visible"/>
                                      </p:to>
                                    </p:set>
                                    <p:anim calcmode="lin" valueType="num">
                                      <p:cBhvr>
                                        <p:cTn id="310" dur="500" fill="hold"/>
                                        <p:tgtEl>
                                          <p:spTgt spid="25"/>
                                        </p:tgtEl>
                                        <p:attrNameLst>
                                          <p:attrName>ppt_w</p:attrName>
                                        </p:attrNameLst>
                                      </p:cBhvr>
                                      <p:tavLst>
                                        <p:tav tm="0">
                                          <p:val>
                                            <p:fltVal val="0"/>
                                          </p:val>
                                        </p:tav>
                                        <p:tav tm="100000">
                                          <p:val>
                                            <p:strVal val="#ppt_w"/>
                                          </p:val>
                                        </p:tav>
                                      </p:tavLst>
                                    </p:anim>
                                    <p:anim calcmode="lin" valueType="num">
                                      <p:cBhvr>
                                        <p:cTn id="311" dur="500" fill="hold"/>
                                        <p:tgtEl>
                                          <p:spTgt spid="25"/>
                                        </p:tgtEl>
                                        <p:attrNameLst>
                                          <p:attrName>ppt_h</p:attrName>
                                        </p:attrNameLst>
                                      </p:cBhvr>
                                      <p:tavLst>
                                        <p:tav tm="0">
                                          <p:val>
                                            <p:fltVal val="0"/>
                                          </p:val>
                                        </p:tav>
                                        <p:tav tm="100000">
                                          <p:val>
                                            <p:strVal val="#ppt_h"/>
                                          </p:val>
                                        </p:tav>
                                      </p:tavLst>
                                    </p:anim>
                                    <p:animEffect transition="in" filter="fade">
                                      <p:cBhvr>
                                        <p:cTn id="312" dur="500"/>
                                        <p:tgtEl>
                                          <p:spTgt spid="25"/>
                                        </p:tgtEl>
                                      </p:cBhvr>
                                    </p:animEffect>
                                  </p:childTnLst>
                                </p:cTn>
                              </p:par>
                            </p:childTnLst>
                          </p:cTn>
                        </p:par>
                      </p:childTnLst>
                    </p:cTn>
                  </p:par>
                  <p:par>
                    <p:cTn id="313" fill="hold">
                      <p:stCondLst>
                        <p:cond delay="indefinite"/>
                      </p:stCondLst>
                      <p:childTnLst>
                        <p:par>
                          <p:cTn id="314" fill="hold">
                            <p:stCondLst>
                              <p:cond delay="0"/>
                            </p:stCondLst>
                            <p:childTnLst>
                              <p:par>
                                <p:cTn id="315" presetID="53" presetClass="exit" presetSubtype="32" fill="hold" grpId="1" nodeType="clickEffect">
                                  <p:stCondLst>
                                    <p:cond delay="0"/>
                                  </p:stCondLst>
                                  <p:childTnLst>
                                    <p:anim calcmode="lin" valueType="num">
                                      <p:cBhvr>
                                        <p:cTn id="316" dur="500"/>
                                        <p:tgtEl>
                                          <p:spTgt spid="25"/>
                                        </p:tgtEl>
                                        <p:attrNameLst>
                                          <p:attrName>ppt_w</p:attrName>
                                        </p:attrNameLst>
                                      </p:cBhvr>
                                      <p:tavLst>
                                        <p:tav tm="0">
                                          <p:val>
                                            <p:strVal val="ppt_w"/>
                                          </p:val>
                                        </p:tav>
                                        <p:tav tm="100000">
                                          <p:val>
                                            <p:fltVal val="0"/>
                                          </p:val>
                                        </p:tav>
                                      </p:tavLst>
                                    </p:anim>
                                    <p:anim calcmode="lin" valueType="num">
                                      <p:cBhvr>
                                        <p:cTn id="317" dur="500"/>
                                        <p:tgtEl>
                                          <p:spTgt spid="25"/>
                                        </p:tgtEl>
                                        <p:attrNameLst>
                                          <p:attrName>ppt_h</p:attrName>
                                        </p:attrNameLst>
                                      </p:cBhvr>
                                      <p:tavLst>
                                        <p:tav tm="0">
                                          <p:val>
                                            <p:strVal val="ppt_h"/>
                                          </p:val>
                                        </p:tav>
                                        <p:tav tm="100000">
                                          <p:val>
                                            <p:fltVal val="0"/>
                                          </p:val>
                                        </p:tav>
                                      </p:tavLst>
                                    </p:anim>
                                    <p:animEffect transition="out" filter="fade">
                                      <p:cBhvr>
                                        <p:cTn id="318" dur="500"/>
                                        <p:tgtEl>
                                          <p:spTgt spid="25"/>
                                        </p:tgtEl>
                                      </p:cBhvr>
                                    </p:animEffect>
                                    <p:set>
                                      <p:cBhvr>
                                        <p:cTn id="319"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8" grpId="0" animBg="1"/>
      <p:bldP spid="8" grpId="1" animBg="1"/>
      <p:bldP spid="9" grpId="0" animBg="1"/>
      <p:bldP spid="9" grpId="1" animBg="1"/>
      <p:bldP spid="7" grpId="0" animBg="1"/>
      <p:bldP spid="7"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3" grpId="0" animBg="1"/>
      <p:bldP spid="3"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5" grpId="0" animBg="1"/>
      <p:bldP spid="25" grpId="1" animBg="1"/>
      <p:bldP spid="24" grpId="0" animBg="1"/>
      <p:bldP spid="24" grpId="1" animBg="1"/>
    </p:bld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5BF212-BD42-4752-BD93-AC1E7EED05DC}"/>
              </a:ext>
            </a:extLst>
          </p:cNvPr>
          <p:cNvSpPr txBox="1"/>
          <p:nvPr/>
        </p:nvSpPr>
        <p:spPr>
          <a:xfrm>
            <a:off x="0" y="0"/>
            <a:ext cx="12192000" cy="6940361"/>
          </a:xfrm>
          <a:prstGeom prst="rect">
            <a:avLst/>
          </a:prstGeom>
          <a:noFill/>
          <a:ln w="38100">
            <a:noFill/>
          </a:ln>
        </p:spPr>
        <p:txBody>
          <a:bodyPr wrap="square" rtlCol="0">
            <a:spAutoFit/>
          </a:bodyPr>
          <a:lstStyle/>
          <a:p>
            <a:pPr marL="0" marR="0" lvl="0" indent="0" algn="ctr"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LET US SPREAD THE GOOD NEWS</a:t>
            </a:r>
          </a:p>
          <a:p>
            <a:pPr marL="0" marR="0" lvl="0" indent="0" algn="l" defTabSz="274320" rtl="0" eaLnBrk="1" fontAlgn="auto" latinLnBrk="0" hangingPunct="1">
              <a:lnSpc>
                <a:spcPct val="100000"/>
              </a:lnSpc>
              <a:spcBef>
                <a:spcPts val="600"/>
              </a:spcBef>
              <a:spcAft>
                <a:spcPts val="0"/>
              </a:spcAft>
              <a:buClrTx/>
              <a:buSzTx/>
              <a:buFontTx/>
              <a:buNone/>
              <a:tabLst/>
              <a:defRPr/>
            </a:pPr>
            <a:b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Peter 3:15 (NASB) </a:t>
            </a:r>
            <a:b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15  but sanctify Christ as Lord in your hearts, always </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being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ready to make a defense 	to everyone who asks you to give an account for the hope that is in you, yet with 	gentleness and reverence; </a:t>
            </a:r>
          </a:p>
          <a:p>
            <a:pPr marL="0" marR="0" lvl="0" indent="0" algn="l" defTabSz="274320" rtl="0" eaLnBrk="1" fontAlgn="auto" latinLnBrk="0" hangingPunct="1">
              <a:lnSpc>
                <a:spcPct val="100000"/>
              </a:lnSpc>
              <a:spcBef>
                <a:spcPts val="60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27432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HAVE YOU HEARD THE GOSPEL CALL?</a:t>
            </a:r>
          </a:p>
          <a:p>
            <a:pPr marL="0" marR="0" lvl="0" indent="0" algn="ctr"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THEN COME</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Acts 2:37-38 (NASB) </a:t>
            </a:r>
            <a:b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37  Now </a:t>
            </a:r>
            <a:r>
              <a:rPr kumimoji="0" lang="en-US" sz="28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when they heard </a:t>
            </a:r>
            <a:r>
              <a:rPr kumimoji="0" lang="en-US" sz="2800" b="1"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this</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they were pierced to the heart, and said to Peter and 	the rest of the apostles, </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"Brethren, what shall we do?" </a:t>
            </a:r>
            <a:b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38  Peter </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said</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to them, </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"Repent, and each of you be baptized in the name of 	Jesus Christ for the forgiveness of your sins; and you will receive the gift of 	the Holy Spirit. </a:t>
            </a:r>
          </a:p>
        </p:txBody>
      </p:sp>
    </p:spTree>
    <p:extLst>
      <p:ext uri="{BB962C8B-B14F-4D97-AF65-F5344CB8AC3E}">
        <p14:creationId xmlns:p14="http://schemas.microsoft.com/office/powerpoint/2010/main" val="123765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CB26B2-1CF1-41D9-A7F3-2353A6DC10FA}"/>
              </a:ext>
            </a:extLst>
          </p:cNvPr>
          <p:cNvSpPr txBox="1"/>
          <p:nvPr/>
        </p:nvSpPr>
        <p:spPr>
          <a:xfrm>
            <a:off x="0" y="74236"/>
            <a:ext cx="12192000" cy="6709529"/>
          </a:xfrm>
          <a:prstGeom prst="rect">
            <a:avLst/>
          </a:prstGeom>
          <a:noFill/>
        </p:spPr>
        <p:txBody>
          <a:bodyPr wrap="square" rtlCol="0">
            <a:spAutoFit/>
          </a:bodyPr>
          <a:lstStyle/>
          <a:p>
            <a:pPr marL="0" marR="0" lvl="0" indent="0" algn="just" defTabSz="27432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err="1">
                <a:ln>
                  <a:noFill/>
                </a:ln>
                <a:solidFill>
                  <a:srgbClr val="000080"/>
                </a:solidFill>
                <a:effectLst/>
                <a:uLnTx/>
                <a:uFillTx/>
                <a:latin typeface="Times New Roman" panose="02020603050405020304" pitchFamily="18" charset="0"/>
                <a:ea typeface="+mn-ea"/>
                <a:cs typeface="Times New Roman" panose="02020603050405020304" pitchFamily="18" charset="0"/>
              </a:rPr>
              <a:t>Hĕrʹod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heroic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274320" rtl="0" eaLnBrk="1" fontAlgn="auto" latinLnBrk="0" hangingPunct="1">
              <a:lnSpc>
                <a:spcPct val="100000"/>
              </a:lnSpc>
              <a:spcBef>
                <a:spcPts val="120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Herod the Great, tetrarch of Judea, </a:t>
            </a:r>
            <a:r>
              <a:rPr kumimoji="0" lang="en-US" sz="2400" b="0" i="0" u="none" strike="noStrike" kern="1200" cap="small"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41; King of Judea, </a:t>
            </a:r>
            <a:r>
              <a:rPr kumimoji="0" lang="en-US" sz="2400" b="0" i="0" u="none" strike="noStrike" kern="1200" cap="small"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41 - 4; liberal, yet tyrannical 	and cruel. Issued murderous edict against children of Bethlehem,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2"/>
              </a:rPr>
              <a:t>Matt. 2:16</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274320" rtl="0" eaLnBrk="1" fontAlgn="auto" latinLnBrk="0" hangingPunct="1">
              <a:lnSpc>
                <a:spcPct val="100000"/>
              </a:lnSpc>
              <a:spcBef>
                <a:spcPts val="120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Herod Antipas, son of former; tetrarch of Galilee and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Perea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 </a:t>
            </a:r>
            <a:r>
              <a:rPr kumimoji="0" lang="en-US" sz="2400" b="0" i="0" u="none" strike="noStrike" kern="1200" cap="small"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39; murderer of John 	the Baptist,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3"/>
              </a:rPr>
              <a:t>Matt. 14:1</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4"/>
              </a:rPr>
              <a:t>Luke 3:19</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5"/>
              </a:rPr>
              <a:t>23:7-15</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6"/>
              </a:rPr>
              <a:t>Acts 13:1</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274320" rtl="0" eaLnBrk="1" fontAlgn="auto" latinLnBrk="0" hangingPunct="1">
              <a:lnSpc>
                <a:spcPct val="100000"/>
              </a:lnSpc>
              <a:spcBef>
                <a:spcPts val="120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Herod Philip, son of Herod the Great. Married Herodias,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7"/>
              </a:rPr>
              <a:t>Matt. 14:3</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8"/>
              </a:rPr>
              <a:t>Mark 6:17</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4"/>
              </a:rPr>
              <a:t>Luke 3:19</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Lived and died in private life. </a:t>
            </a:r>
          </a:p>
          <a:p>
            <a:pPr marL="0" marR="0" lvl="0" indent="0" algn="l" defTabSz="274320" rtl="0" eaLnBrk="1" fontAlgn="auto" latinLnBrk="0" hangingPunct="1">
              <a:lnSpc>
                <a:spcPct val="100000"/>
              </a:lnSpc>
              <a:spcBef>
                <a:spcPts val="120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Herod Philip II., son of Herod the Great, and tetrarch of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Batanea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Ituræa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etc., </a:t>
            </a:r>
            <a:r>
              <a:rPr kumimoji="0" lang="en-US" sz="2400" b="0" i="0" u="none" strike="noStrike" kern="1200" cap="small"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 </a:t>
            </a:r>
            <a:r>
              <a:rPr kumimoji="0" lang="en-US" sz="2400" b="0" i="0" u="none" strike="noStrike" kern="1200" cap="small"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34,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9"/>
              </a:rPr>
              <a:t>Luke 3:1</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274320" rtl="0" eaLnBrk="1" fontAlgn="auto" latinLnBrk="0" hangingPunct="1">
              <a:lnSpc>
                <a:spcPct val="100000"/>
              </a:lnSpc>
              <a:spcBef>
                <a:spcPts val="120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Herod Agrippa I., grandson of Herod the Great; tetrarch of Galilee; king of his grandfather’s 	realm, </a:t>
            </a:r>
            <a:r>
              <a:rPr kumimoji="0" lang="en-US" sz="2400" b="0" i="0" u="none" strike="noStrike" kern="1200" cap="small"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a.d.</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37 - 44,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10"/>
              </a:rPr>
              <a:t>Acts 12:1-19</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274320" rtl="0" eaLnBrk="1" fontAlgn="auto" latinLnBrk="0" hangingPunct="1">
              <a:lnSpc>
                <a:spcPct val="100000"/>
              </a:lnSpc>
              <a:spcBef>
                <a:spcPts val="120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Herod Agrippa II., son of former, and king of consolidated tetrarchies, </a:t>
            </a:r>
            <a:r>
              <a:rPr kumimoji="0" lang="en-US" sz="2400" b="0" i="0" u="none" strike="noStrike" kern="1200" cap="small"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50 - 100,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11"/>
              </a:rPr>
              <a:t>Acts 25:13-27</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12"/>
              </a:rPr>
              <a:t>26:1-28</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r" defTabSz="914400" rtl="0" eaLnBrk="1" fontAlgn="auto" latinLnBrk="0" hangingPunct="1">
              <a:lnSpc>
                <a:spcPct val="100000"/>
              </a:lnSpc>
              <a:spcBef>
                <a:spcPts val="1200"/>
              </a:spcBef>
              <a:spcAft>
                <a:spcPts val="0"/>
              </a:spcAft>
              <a:buClrTx/>
              <a:buSzTx/>
              <a:buFontTx/>
              <a:buNone/>
              <a:tabLst/>
              <a:defRPr/>
            </a:pP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Boyd's Bible Dictionary</a:t>
            </a:r>
          </a:p>
        </p:txBody>
      </p:sp>
    </p:spTree>
    <p:extLst>
      <p:ext uri="{BB962C8B-B14F-4D97-AF65-F5344CB8AC3E}">
        <p14:creationId xmlns:p14="http://schemas.microsoft.com/office/powerpoint/2010/main" val="401968078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929E7009-ACAE-4B0D-A3ED-8225A94F03A4}"/>
              </a:ext>
            </a:extLst>
          </p:cNvPr>
          <p:cNvGraphicFramePr>
            <a:graphicFrameLocks noGrp="1"/>
          </p:cNvGraphicFramePr>
          <p:nvPr/>
        </p:nvGraphicFramePr>
        <p:xfrm>
          <a:off x="10634" y="103958"/>
          <a:ext cx="12192000" cy="6650084"/>
        </p:xfrm>
        <a:graphic>
          <a:graphicData uri="http://schemas.openxmlformats.org/drawingml/2006/table">
            <a:tbl>
              <a:tblPr/>
              <a:tblGrid>
                <a:gridCol w="2438400">
                  <a:extLst>
                    <a:ext uri="{9D8B030D-6E8A-4147-A177-3AD203B41FA5}">
                      <a16:colId xmlns:a16="http://schemas.microsoft.com/office/drawing/2014/main" val="1732716727"/>
                    </a:ext>
                  </a:extLst>
                </a:gridCol>
                <a:gridCol w="2438400">
                  <a:extLst>
                    <a:ext uri="{9D8B030D-6E8A-4147-A177-3AD203B41FA5}">
                      <a16:colId xmlns:a16="http://schemas.microsoft.com/office/drawing/2014/main" val="4250470605"/>
                    </a:ext>
                  </a:extLst>
                </a:gridCol>
                <a:gridCol w="2438400">
                  <a:extLst>
                    <a:ext uri="{9D8B030D-6E8A-4147-A177-3AD203B41FA5}">
                      <a16:colId xmlns:a16="http://schemas.microsoft.com/office/drawing/2014/main" val="2327042207"/>
                    </a:ext>
                  </a:extLst>
                </a:gridCol>
                <a:gridCol w="2573078">
                  <a:extLst>
                    <a:ext uri="{9D8B030D-6E8A-4147-A177-3AD203B41FA5}">
                      <a16:colId xmlns:a16="http://schemas.microsoft.com/office/drawing/2014/main" val="3543458967"/>
                    </a:ext>
                  </a:extLst>
                </a:gridCol>
                <a:gridCol w="2303722">
                  <a:extLst>
                    <a:ext uri="{9D8B030D-6E8A-4147-A177-3AD203B41FA5}">
                      <a16:colId xmlns:a16="http://schemas.microsoft.com/office/drawing/2014/main" val="598612403"/>
                    </a:ext>
                  </a:extLst>
                </a:gridCol>
              </a:tblGrid>
              <a:tr h="285724">
                <a:tc gridSpan="5">
                  <a:txBody>
                    <a:bodyPr/>
                    <a:lstStyle/>
                    <a:p>
                      <a:pPr algn="ctr"/>
                      <a:r>
                        <a:rPr lang="en-US" sz="2200" b="1" dirty="0">
                          <a:solidFill>
                            <a:srgbClr val="FF0000"/>
                          </a:solidFill>
                          <a:latin typeface="Times New Roman" panose="02020603050405020304" pitchFamily="18" charset="0"/>
                          <a:cs typeface="Times New Roman" panose="02020603050405020304" pitchFamily="18" charset="0"/>
                        </a:rPr>
                        <a:t>THE HERODIAN RULERS</a:t>
                      </a:r>
                    </a:p>
                  </a:txBody>
                  <a:tcPr marL="71431" marR="71431" marT="35715" marB="3571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27769865"/>
                  </a:ext>
                </a:extLst>
              </a:tr>
              <a:tr h="458349">
                <a:tc>
                  <a:txBody>
                    <a:bodyPr/>
                    <a:lstStyle/>
                    <a:p>
                      <a:r>
                        <a:rPr lang="en-US" sz="2200">
                          <a:effectLst/>
                          <a:latin typeface="Times New Roman" panose="02020603050405020304" pitchFamily="18" charset="0"/>
                          <a:cs typeface="Times New Roman" panose="02020603050405020304" pitchFamily="18" charset="0"/>
                        </a:rPr>
                        <a:t>RULER</a:t>
                      </a:r>
                    </a:p>
                  </a:txBody>
                  <a:tcPr marL="74407" marR="74407" marT="14881" marB="14881"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AD469"/>
                    </a:solidFill>
                  </a:tcPr>
                </a:tc>
                <a:tc>
                  <a:txBody>
                    <a:bodyPr/>
                    <a:lstStyle/>
                    <a:p>
                      <a:r>
                        <a:rPr lang="en-US" sz="2200">
                          <a:effectLst/>
                          <a:latin typeface="Times New Roman" panose="02020603050405020304" pitchFamily="18" charset="0"/>
                          <a:cs typeface="Times New Roman" panose="02020603050405020304" pitchFamily="18" charset="0"/>
                        </a:rPr>
                        <a:t>FAMILY RELATIONSHIP</a:t>
                      </a:r>
                    </a:p>
                  </a:txBody>
                  <a:tcPr marL="74407" marR="74407" marT="14881" marB="14881"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AD469"/>
                    </a:solidFill>
                  </a:tcPr>
                </a:tc>
                <a:tc>
                  <a:txBody>
                    <a:bodyPr/>
                    <a:lstStyle/>
                    <a:p>
                      <a:r>
                        <a:rPr lang="en-US" sz="2200">
                          <a:effectLst/>
                          <a:latin typeface="Times New Roman" panose="02020603050405020304" pitchFamily="18" charset="0"/>
                          <a:cs typeface="Times New Roman" panose="02020603050405020304" pitchFamily="18" charset="0"/>
                        </a:rPr>
                        <a:t>REALM OF RESPONSIBILITY</a:t>
                      </a:r>
                    </a:p>
                  </a:txBody>
                  <a:tcPr marL="74407" marR="74407" marT="14881" marB="14881"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AD469"/>
                    </a:solidFill>
                  </a:tcPr>
                </a:tc>
                <a:tc>
                  <a:txBody>
                    <a:bodyPr/>
                    <a:lstStyle/>
                    <a:p>
                      <a:r>
                        <a:rPr lang="en-US" sz="2200">
                          <a:effectLst/>
                          <a:latin typeface="Times New Roman" panose="02020603050405020304" pitchFamily="18" charset="0"/>
                          <a:cs typeface="Times New Roman" panose="02020603050405020304" pitchFamily="18" charset="0"/>
                        </a:rPr>
                        <a:t>DATES OF REIGN</a:t>
                      </a:r>
                    </a:p>
                  </a:txBody>
                  <a:tcPr marL="74407" marR="74407" marT="14881" marB="14881"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AD469"/>
                    </a:solidFill>
                  </a:tcPr>
                </a:tc>
                <a:tc>
                  <a:txBody>
                    <a:bodyPr/>
                    <a:lstStyle/>
                    <a:p>
                      <a:r>
                        <a:rPr lang="en-US" sz="2200">
                          <a:effectLst/>
                          <a:latin typeface="Times New Roman" panose="02020603050405020304" pitchFamily="18" charset="0"/>
                          <a:cs typeface="Times New Roman" panose="02020603050405020304" pitchFamily="18" charset="0"/>
                        </a:rPr>
                        <a:t>BIBLICAL REFERENCE</a:t>
                      </a:r>
                    </a:p>
                  </a:txBody>
                  <a:tcPr marL="74407" marR="74407" marT="14881" marB="14881"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AD469"/>
                    </a:solidFill>
                  </a:tcPr>
                </a:tc>
                <a:extLst>
                  <a:ext uri="{0D108BD9-81ED-4DB2-BD59-A6C34878D82A}">
                    <a16:rowId xmlns:a16="http://schemas.microsoft.com/office/drawing/2014/main" val="2799589280"/>
                  </a:ext>
                </a:extLst>
              </a:tr>
              <a:tr h="244056">
                <a:tc>
                  <a:txBody>
                    <a:bodyPr/>
                    <a:lstStyle/>
                    <a:p>
                      <a:pPr fontAlgn="t"/>
                      <a:r>
                        <a:rPr lang="en-US" sz="2200">
                          <a:effectLst/>
                          <a:latin typeface="Times New Roman" panose="02020603050405020304" pitchFamily="18" charset="0"/>
                          <a:cs typeface="Times New Roman" panose="02020603050405020304" pitchFamily="18" charset="0"/>
                        </a:rPr>
                        <a:t>Herod I (the Great)</a:t>
                      </a: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EBEE0"/>
                    </a:solidFill>
                  </a:tcPr>
                </a:tc>
                <a:tc>
                  <a:txBody>
                    <a:bodyPr/>
                    <a:lstStyle/>
                    <a:p>
                      <a:pPr fontAlgn="t"/>
                      <a:r>
                        <a:rPr lang="en-US" sz="2200">
                          <a:effectLst/>
                          <a:latin typeface="Times New Roman" panose="02020603050405020304" pitchFamily="18" charset="0"/>
                          <a:cs typeface="Times New Roman" panose="02020603050405020304" pitchFamily="18" charset="0"/>
                        </a:rPr>
                        <a:t>Son of Antipater</a:t>
                      </a: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AAC7EA"/>
                    </a:solidFill>
                  </a:tcPr>
                </a:tc>
                <a:tc>
                  <a:txBody>
                    <a:bodyPr/>
                    <a:lstStyle/>
                    <a:p>
                      <a:pPr fontAlgn="t"/>
                      <a:r>
                        <a:rPr lang="en-US" sz="2200">
                          <a:effectLst/>
                          <a:latin typeface="Times New Roman" panose="02020603050405020304" pitchFamily="18" charset="0"/>
                          <a:cs typeface="Times New Roman" panose="02020603050405020304" pitchFamily="18" charset="0"/>
                        </a:rPr>
                        <a:t>King of Judea</a:t>
                      </a: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ADDABE"/>
                    </a:solidFill>
                  </a:tcPr>
                </a:tc>
                <a:tc>
                  <a:txBody>
                    <a:bodyPr/>
                    <a:lstStyle/>
                    <a:p>
                      <a:pPr fontAlgn="t"/>
                      <a:r>
                        <a:rPr lang="en-US" sz="2200">
                          <a:effectLst/>
                          <a:latin typeface="Times New Roman" panose="02020603050405020304" pitchFamily="18" charset="0"/>
                          <a:cs typeface="Times New Roman" panose="02020603050405020304" pitchFamily="18" charset="0"/>
                        </a:rPr>
                        <a:t>37-4 </a:t>
                      </a:r>
                      <a:r>
                        <a:rPr lang="en-US" sz="2200" cap="small">
                          <a:effectLst/>
                          <a:latin typeface="Times New Roman" panose="02020603050405020304" pitchFamily="18" charset="0"/>
                          <a:cs typeface="Times New Roman" panose="02020603050405020304" pitchFamily="18" charset="0"/>
                        </a:rPr>
                        <a:t>b.c.</a:t>
                      </a:r>
                      <a:endParaRPr lang="en-US" sz="2200">
                        <a:effectLst/>
                        <a:latin typeface="Times New Roman" panose="02020603050405020304" pitchFamily="18" charset="0"/>
                        <a:cs typeface="Times New Roman" panose="02020603050405020304" pitchFamily="18" charset="0"/>
                      </a:endParaRP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7EAAD"/>
                    </a:solidFill>
                  </a:tcPr>
                </a:tc>
                <a:tc>
                  <a:txBody>
                    <a:bodyPr/>
                    <a:lstStyle/>
                    <a:p>
                      <a:pPr fontAlgn="t"/>
                      <a:r>
                        <a:rPr lang="en-US" sz="2200">
                          <a:effectLst/>
                          <a:latin typeface="Times New Roman" panose="02020603050405020304" pitchFamily="18" charset="0"/>
                          <a:cs typeface="Times New Roman" panose="02020603050405020304" pitchFamily="18" charset="0"/>
                          <a:hlinkClick r:id="rId2"/>
                        </a:rPr>
                        <a:t>Mt. 2:1-22</a:t>
                      </a:r>
                      <a:r>
                        <a:rPr lang="en-US" sz="2200">
                          <a:effectLst/>
                          <a:latin typeface="Times New Roman" panose="02020603050405020304" pitchFamily="18" charset="0"/>
                          <a:cs typeface="Times New Roman" panose="02020603050405020304" pitchFamily="18" charset="0"/>
                        </a:rPr>
                        <a:t>; </a:t>
                      </a:r>
                      <a:r>
                        <a:rPr lang="en-US" sz="2200">
                          <a:effectLst/>
                          <a:latin typeface="Times New Roman" panose="02020603050405020304" pitchFamily="18" charset="0"/>
                          <a:cs typeface="Times New Roman" panose="02020603050405020304" pitchFamily="18" charset="0"/>
                          <a:hlinkClick r:id="rId3"/>
                        </a:rPr>
                        <a:t>Lk 1:5</a:t>
                      </a:r>
                      <a:endParaRPr lang="en-US" sz="2200">
                        <a:effectLst/>
                        <a:latin typeface="Times New Roman" panose="02020603050405020304" pitchFamily="18" charset="0"/>
                        <a:cs typeface="Times New Roman" panose="02020603050405020304" pitchFamily="18" charset="0"/>
                      </a:endParaRP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C98"/>
                    </a:solidFill>
                  </a:tcPr>
                </a:tc>
                <a:extLst>
                  <a:ext uri="{0D108BD9-81ED-4DB2-BD59-A6C34878D82A}">
                    <a16:rowId xmlns:a16="http://schemas.microsoft.com/office/drawing/2014/main" val="44656685"/>
                  </a:ext>
                </a:extLst>
              </a:tr>
              <a:tr h="672642">
                <a:tc>
                  <a:txBody>
                    <a:bodyPr/>
                    <a:lstStyle/>
                    <a:p>
                      <a:pPr fontAlgn="t"/>
                      <a:r>
                        <a:rPr lang="en-US" sz="2200">
                          <a:effectLst/>
                          <a:latin typeface="Times New Roman" panose="02020603050405020304" pitchFamily="18" charset="0"/>
                          <a:cs typeface="Times New Roman" panose="02020603050405020304" pitchFamily="18" charset="0"/>
                        </a:rPr>
                        <a:t>Herod Archelaus</a:t>
                      </a: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EBEE0"/>
                    </a:solidFill>
                  </a:tcPr>
                </a:tc>
                <a:tc>
                  <a:txBody>
                    <a:bodyPr/>
                    <a:lstStyle/>
                    <a:p>
                      <a:pPr fontAlgn="t"/>
                      <a:r>
                        <a:rPr lang="en-US" sz="2200">
                          <a:effectLst/>
                          <a:latin typeface="Times New Roman" panose="02020603050405020304" pitchFamily="18" charset="0"/>
                          <a:cs typeface="Times New Roman" panose="02020603050405020304" pitchFamily="18" charset="0"/>
                        </a:rPr>
                        <a:t>Oldest son of Herod the Great</a:t>
                      </a: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AAC7EA"/>
                    </a:solidFill>
                  </a:tcPr>
                </a:tc>
                <a:tc>
                  <a:txBody>
                    <a:bodyPr/>
                    <a:lstStyle/>
                    <a:p>
                      <a:pPr fontAlgn="t"/>
                      <a:r>
                        <a:rPr lang="en-US" sz="2200">
                          <a:effectLst/>
                          <a:latin typeface="Times New Roman" panose="02020603050405020304" pitchFamily="18" charset="0"/>
                          <a:cs typeface="Times New Roman" panose="02020603050405020304" pitchFamily="18" charset="0"/>
                        </a:rPr>
                        <a:t>Ethanarch of Judea, Samaria, and Idumea</a:t>
                      </a: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ADDABE"/>
                    </a:solidFill>
                  </a:tcPr>
                </a:tc>
                <a:tc>
                  <a:txBody>
                    <a:bodyPr/>
                    <a:lstStyle/>
                    <a:p>
                      <a:pPr fontAlgn="t"/>
                      <a:r>
                        <a:rPr lang="en-US" sz="2200">
                          <a:effectLst/>
                          <a:latin typeface="Times New Roman" panose="02020603050405020304" pitchFamily="18" charset="0"/>
                          <a:cs typeface="Times New Roman" panose="02020603050405020304" pitchFamily="18" charset="0"/>
                        </a:rPr>
                        <a:t>4 </a:t>
                      </a:r>
                      <a:r>
                        <a:rPr lang="en-US" sz="2200" cap="small">
                          <a:effectLst/>
                          <a:latin typeface="Times New Roman" panose="02020603050405020304" pitchFamily="18" charset="0"/>
                          <a:cs typeface="Times New Roman" panose="02020603050405020304" pitchFamily="18" charset="0"/>
                        </a:rPr>
                        <a:t>b.c.</a:t>
                      </a:r>
                      <a:r>
                        <a:rPr lang="en-US" sz="2200">
                          <a:effectLst/>
                          <a:latin typeface="Times New Roman" panose="02020603050405020304" pitchFamily="18" charset="0"/>
                          <a:cs typeface="Times New Roman" panose="02020603050405020304" pitchFamily="18" charset="0"/>
                        </a:rPr>
                        <a:t>-</a:t>
                      </a:r>
                      <a:r>
                        <a:rPr lang="en-US" sz="2200" cap="small">
                          <a:effectLst/>
                          <a:latin typeface="Times New Roman" panose="02020603050405020304" pitchFamily="18" charset="0"/>
                          <a:cs typeface="Times New Roman" panose="02020603050405020304" pitchFamily="18" charset="0"/>
                        </a:rPr>
                        <a:t>a.d.</a:t>
                      </a:r>
                      <a:r>
                        <a:rPr lang="en-US" sz="2200">
                          <a:effectLst/>
                          <a:latin typeface="Times New Roman" panose="02020603050405020304" pitchFamily="18" charset="0"/>
                          <a:cs typeface="Times New Roman" panose="02020603050405020304" pitchFamily="18" charset="0"/>
                        </a:rPr>
                        <a:t> 6</a:t>
                      </a: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7EAAD"/>
                    </a:solidFill>
                  </a:tcPr>
                </a:tc>
                <a:tc>
                  <a:txBody>
                    <a:bodyPr/>
                    <a:lstStyle/>
                    <a:p>
                      <a:pPr fontAlgn="t"/>
                      <a:r>
                        <a:rPr lang="en-US" sz="2200">
                          <a:effectLst/>
                          <a:latin typeface="Times New Roman" panose="02020603050405020304" pitchFamily="18" charset="0"/>
                          <a:cs typeface="Times New Roman" panose="02020603050405020304" pitchFamily="18" charset="0"/>
                          <a:hlinkClick r:id="rId4"/>
                        </a:rPr>
                        <a:t>Mt. 2:22</a:t>
                      </a:r>
                      <a:endParaRPr lang="en-US" sz="2200">
                        <a:effectLst/>
                        <a:latin typeface="Times New Roman" panose="02020603050405020304" pitchFamily="18" charset="0"/>
                        <a:cs typeface="Times New Roman" panose="02020603050405020304" pitchFamily="18" charset="0"/>
                      </a:endParaRP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C98"/>
                    </a:solidFill>
                  </a:tcPr>
                </a:tc>
                <a:extLst>
                  <a:ext uri="{0D108BD9-81ED-4DB2-BD59-A6C34878D82A}">
                    <a16:rowId xmlns:a16="http://schemas.microsoft.com/office/drawing/2014/main" val="3503652856"/>
                  </a:ext>
                </a:extLst>
              </a:tr>
              <a:tr h="886935">
                <a:tc>
                  <a:txBody>
                    <a:bodyPr/>
                    <a:lstStyle/>
                    <a:p>
                      <a:pPr fontAlgn="t"/>
                      <a:r>
                        <a:rPr lang="en-US" sz="2200">
                          <a:effectLst/>
                          <a:latin typeface="Times New Roman" panose="02020603050405020304" pitchFamily="18" charset="0"/>
                          <a:cs typeface="Times New Roman" panose="02020603050405020304" pitchFamily="18" charset="0"/>
                        </a:rPr>
                        <a:t>Philip</a:t>
                      </a: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EBEE0"/>
                    </a:solidFill>
                  </a:tcPr>
                </a:tc>
                <a:tc>
                  <a:txBody>
                    <a:bodyPr/>
                    <a:lstStyle/>
                    <a:p>
                      <a:pPr fontAlgn="t"/>
                      <a:r>
                        <a:rPr lang="en-US" sz="2200">
                          <a:effectLst/>
                          <a:latin typeface="Times New Roman" panose="02020603050405020304" pitchFamily="18" charset="0"/>
                          <a:cs typeface="Times New Roman" panose="02020603050405020304" pitchFamily="18" charset="0"/>
                        </a:rPr>
                        <a:t>Son of Herod the Great and Cleopatra of Jerusalem</a:t>
                      </a: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AAC7EA"/>
                    </a:solidFill>
                  </a:tcPr>
                </a:tc>
                <a:tc>
                  <a:txBody>
                    <a:bodyPr/>
                    <a:lstStyle/>
                    <a:p>
                      <a:pPr fontAlgn="t"/>
                      <a:r>
                        <a:rPr lang="en-US" sz="2200">
                          <a:effectLst/>
                          <a:latin typeface="Times New Roman" panose="02020603050405020304" pitchFamily="18" charset="0"/>
                          <a:cs typeface="Times New Roman" panose="02020603050405020304" pitchFamily="18" charset="0"/>
                        </a:rPr>
                        <a:t>Tetrarch of territories north and east of the Sea of Galilee</a:t>
                      </a: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ADDABE"/>
                    </a:solidFill>
                  </a:tcPr>
                </a:tc>
                <a:tc>
                  <a:txBody>
                    <a:bodyPr/>
                    <a:lstStyle/>
                    <a:p>
                      <a:pPr fontAlgn="t"/>
                      <a:r>
                        <a:rPr lang="en-US" sz="2200">
                          <a:effectLst/>
                          <a:latin typeface="Times New Roman" panose="02020603050405020304" pitchFamily="18" charset="0"/>
                          <a:cs typeface="Times New Roman" panose="02020603050405020304" pitchFamily="18" charset="0"/>
                        </a:rPr>
                        <a:t>4 </a:t>
                      </a:r>
                      <a:r>
                        <a:rPr lang="en-US" sz="2200" cap="small">
                          <a:effectLst/>
                          <a:latin typeface="Times New Roman" panose="02020603050405020304" pitchFamily="18" charset="0"/>
                          <a:cs typeface="Times New Roman" panose="02020603050405020304" pitchFamily="18" charset="0"/>
                        </a:rPr>
                        <a:t>b.c.</a:t>
                      </a:r>
                      <a:r>
                        <a:rPr lang="en-US" sz="2200">
                          <a:effectLst/>
                          <a:latin typeface="Times New Roman" panose="02020603050405020304" pitchFamily="18" charset="0"/>
                          <a:cs typeface="Times New Roman" panose="02020603050405020304" pitchFamily="18" charset="0"/>
                        </a:rPr>
                        <a:t>-</a:t>
                      </a:r>
                      <a:r>
                        <a:rPr lang="en-US" sz="2200" cap="small">
                          <a:effectLst/>
                          <a:latin typeface="Times New Roman" panose="02020603050405020304" pitchFamily="18" charset="0"/>
                          <a:cs typeface="Times New Roman" panose="02020603050405020304" pitchFamily="18" charset="0"/>
                        </a:rPr>
                        <a:t>a.d.</a:t>
                      </a:r>
                      <a:r>
                        <a:rPr lang="en-US" sz="2200">
                          <a:effectLst/>
                          <a:latin typeface="Times New Roman" panose="02020603050405020304" pitchFamily="18" charset="0"/>
                          <a:cs typeface="Times New Roman" panose="02020603050405020304" pitchFamily="18" charset="0"/>
                        </a:rPr>
                        <a:t> 34</a:t>
                      </a: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7EAAD"/>
                    </a:solidFill>
                  </a:tcPr>
                </a:tc>
                <a:tc>
                  <a:txBody>
                    <a:bodyPr/>
                    <a:lstStyle/>
                    <a:p>
                      <a:pPr fontAlgn="t"/>
                      <a:r>
                        <a:rPr lang="en-US" sz="2200">
                          <a:effectLst/>
                          <a:latin typeface="Times New Roman" panose="02020603050405020304" pitchFamily="18" charset="0"/>
                          <a:cs typeface="Times New Roman" panose="02020603050405020304" pitchFamily="18" charset="0"/>
                          <a:hlinkClick r:id="rId5"/>
                        </a:rPr>
                        <a:t>Lk 3:1</a:t>
                      </a:r>
                      <a:endParaRPr lang="en-US" sz="2200">
                        <a:effectLst/>
                        <a:latin typeface="Times New Roman" panose="02020603050405020304" pitchFamily="18" charset="0"/>
                        <a:cs typeface="Times New Roman" panose="02020603050405020304" pitchFamily="18" charset="0"/>
                      </a:endParaRP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C98"/>
                    </a:solidFill>
                  </a:tcPr>
                </a:tc>
                <a:extLst>
                  <a:ext uri="{0D108BD9-81ED-4DB2-BD59-A6C34878D82A}">
                    <a16:rowId xmlns:a16="http://schemas.microsoft.com/office/drawing/2014/main" val="3857622758"/>
                  </a:ext>
                </a:extLst>
              </a:tr>
              <a:tr h="886935">
                <a:tc>
                  <a:txBody>
                    <a:bodyPr/>
                    <a:lstStyle/>
                    <a:p>
                      <a:pPr fontAlgn="t"/>
                      <a:r>
                        <a:rPr lang="en-US" sz="2200">
                          <a:effectLst/>
                          <a:latin typeface="Times New Roman" panose="02020603050405020304" pitchFamily="18" charset="0"/>
                          <a:cs typeface="Times New Roman" panose="02020603050405020304" pitchFamily="18" charset="0"/>
                        </a:rPr>
                        <a:t>Herod Antipas</a:t>
                      </a: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EBEE0"/>
                    </a:solidFill>
                  </a:tcPr>
                </a:tc>
                <a:tc>
                  <a:txBody>
                    <a:bodyPr/>
                    <a:lstStyle/>
                    <a:p>
                      <a:pPr fontAlgn="t"/>
                      <a:r>
                        <a:rPr lang="en-US" sz="2200">
                          <a:effectLst/>
                          <a:latin typeface="Times New Roman" panose="02020603050405020304" pitchFamily="18" charset="0"/>
                          <a:cs typeface="Times New Roman" panose="02020603050405020304" pitchFamily="18" charset="0"/>
                        </a:rPr>
                        <a:t>Youngest son of Herod the Great; second husband of Herodias</a:t>
                      </a: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AAC7EA"/>
                    </a:solidFill>
                  </a:tcPr>
                </a:tc>
                <a:tc>
                  <a:txBody>
                    <a:bodyPr/>
                    <a:lstStyle/>
                    <a:p>
                      <a:pPr fontAlgn="t"/>
                      <a:r>
                        <a:rPr lang="en-US" sz="2200">
                          <a:effectLst/>
                          <a:latin typeface="Times New Roman" panose="02020603050405020304" pitchFamily="18" charset="0"/>
                          <a:cs typeface="Times New Roman" panose="02020603050405020304" pitchFamily="18" charset="0"/>
                        </a:rPr>
                        <a:t>Tetrarch of Galilee and Perea</a:t>
                      </a: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ADDABE"/>
                    </a:solidFill>
                  </a:tcPr>
                </a:tc>
                <a:tc>
                  <a:txBody>
                    <a:bodyPr/>
                    <a:lstStyle/>
                    <a:p>
                      <a:pPr fontAlgn="t"/>
                      <a:r>
                        <a:rPr lang="en-US" sz="2200">
                          <a:effectLst/>
                          <a:latin typeface="Times New Roman" panose="02020603050405020304" pitchFamily="18" charset="0"/>
                          <a:cs typeface="Times New Roman" panose="02020603050405020304" pitchFamily="18" charset="0"/>
                        </a:rPr>
                        <a:t>4 </a:t>
                      </a:r>
                      <a:r>
                        <a:rPr lang="en-US" sz="2200" cap="small">
                          <a:effectLst/>
                          <a:latin typeface="Times New Roman" panose="02020603050405020304" pitchFamily="18" charset="0"/>
                          <a:cs typeface="Times New Roman" panose="02020603050405020304" pitchFamily="18" charset="0"/>
                        </a:rPr>
                        <a:t>b.c.</a:t>
                      </a:r>
                      <a:r>
                        <a:rPr lang="en-US" sz="2200">
                          <a:effectLst/>
                          <a:latin typeface="Times New Roman" panose="02020603050405020304" pitchFamily="18" charset="0"/>
                          <a:cs typeface="Times New Roman" panose="02020603050405020304" pitchFamily="18" charset="0"/>
                        </a:rPr>
                        <a:t>-</a:t>
                      </a:r>
                      <a:r>
                        <a:rPr lang="en-US" sz="2200" cap="small">
                          <a:effectLst/>
                          <a:latin typeface="Times New Roman" panose="02020603050405020304" pitchFamily="18" charset="0"/>
                          <a:cs typeface="Times New Roman" panose="02020603050405020304" pitchFamily="18" charset="0"/>
                        </a:rPr>
                        <a:t>a.d.</a:t>
                      </a:r>
                      <a:r>
                        <a:rPr lang="en-US" sz="2200">
                          <a:effectLst/>
                          <a:latin typeface="Times New Roman" panose="02020603050405020304" pitchFamily="18" charset="0"/>
                          <a:cs typeface="Times New Roman" panose="02020603050405020304" pitchFamily="18" charset="0"/>
                        </a:rPr>
                        <a:t> 39</a:t>
                      </a: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7EAAD"/>
                    </a:solidFill>
                  </a:tcPr>
                </a:tc>
                <a:tc>
                  <a:txBody>
                    <a:bodyPr/>
                    <a:lstStyle/>
                    <a:p>
                      <a:pPr fontAlgn="t"/>
                      <a:r>
                        <a:rPr lang="en-US" sz="2200">
                          <a:effectLst/>
                          <a:latin typeface="Times New Roman" panose="02020603050405020304" pitchFamily="18" charset="0"/>
                          <a:cs typeface="Times New Roman" panose="02020603050405020304" pitchFamily="18" charset="0"/>
                          <a:hlinkClick r:id="rId6"/>
                        </a:rPr>
                        <a:t>Mt 14:1-11</a:t>
                      </a:r>
                      <a:r>
                        <a:rPr lang="en-US" sz="2200">
                          <a:effectLst/>
                          <a:latin typeface="Times New Roman" panose="02020603050405020304" pitchFamily="18" charset="0"/>
                          <a:cs typeface="Times New Roman" panose="02020603050405020304" pitchFamily="18" charset="0"/>
                        </a:rPr>
                        <a:t>; </a:t>
                      </a:r>
                      <a:r>
                        <a:rPr lang="en-US" sz="2200">
                          <a:effectLst/>
                          <a:latin typeface="Times New Roman" panose="02020603050405020304" pitchFamily="18" charset="0"/>
                          <a:cs typeface="Times New Roman" panose="02020603050405020304" pitchFamily="18" charset="0"/>
                          <a:hlinkClick r:id="rId7"/>
                        </a:rPr>
                        <a:t>Mk 6:14-29</a:t>
                      </a:r>
                      <a:r>
                        <a:rPr lang="en-US" sz="2200">
                          <a:effectLst/>
                          <a:latin typeface="Times New Roman" panose="02020603050405020304" pitchFamily="18" charset="0"/>
                          <a:cs typeface="Times New Roman" panose="02020603050405020304" pitchFamily="18" charset="0"/>
                        </a:rPr>
                        <a:t>; </a:t>
                      </a:r>
                      <a:r>
                        <a:rPr lang="en-US" sz="2200">
                          <a:effectLst/>
                          <a:latin typeface="Times New Roman" panose="02020603050405020304" pitchFamily="18" charset="0"/>
                          <a:cs typeface="Times New Roman" panose="02020603050405020304" pitchFamily="18" charset="0"/>
                          <a:hlinkClick r:id="rId5"/>
                        </a:rPr>
                        <a:t>Lk 3:1</a:t>
                      </a:r>
                      <a:r>
                        <a:rPr lang="en-US" sz="2200">
                          <a:effectLst/>
                          <a:latin typeface="Times New Roman" panose="02020603050405020304" pitchFamily="18" charset="0"/>
                          <a:cs typeface="Times New Roman" panose="02020603050405020304" pitchFamily="18" charset="0"/>
                        </a:rPr>
                        <a:t>, </a:t>
                      </a:r>
                      <a:r>
                        <a:rPr lang="en-US" sz="2200">
                          <a:effectLst/>
                          <a:latin typeface="Times New Roman" panose="02020603050405020304" pitchFamily="18" charset="0"/>
                          <a:cs typeface="Times New Roman" panose="02020603050405020304" pitchFamily="18" charset="0"/>
                          <a:hlinkClick r:id="rId8"/>
                        </a:rPr>
                        <a:t>19</a:t>
                      </a:r>
                      <a:r>
                        <a:rPr lang="en-US" sz="2200">
                          <a:effectLst/>
                          <a:latin typeface="Times New Roman" panose="02020603050405020304" pitchFamily="18" charset="0"/>
                          <a:cs typeface="Times New Roman" panose="02020603050405020304" pitchFamily="18" charset="0"/>
                        </a:rPr>
                        <a:t>; </a:t>
                      </a:r>
                      <a:r>
                        <a:rPr lang="en-US" sz="2200">
                          <a:effectLst/>
                          <a:latin typeface="Times New Roman" panose="02020603050405020304" pitchFamily="18" charset="0"/>
                          <a:cs typeface="Times New Roman" panose="02020603050405020304" pitchFamily="18" charset="0"/>
                          <a:hlinkClick r:id="rId9"/>
                        </a:rPr>
                        <a:t>13:31-33</a:t>
                      </a:r>
                      <a:r>
                        <a:rPr lang="en-US" sz="2200">
                          <a:effectLst/>
                          <a:latin typeface="Times New Roman" panose="02020603050405020304" pitchFamily="18" charset="0"/>
                          <a:cs typeface="Times New Roman" panose="02020603050405020304" pitchFamily="18" charset="0"/>
                        </a:rPr>
                        <a:t>; </a:t>
                      </a:r>
                      <a:r>
                        <a:rPr lang="en-US" sz="2200">
                          <a:effectLst/>
                          <a:latin typeface="Times New Roman" panose="02020603050405020304" pitchFamily="18" charset="0"/>
                          <a:cs typeface="Times New Roman" panose="02020603050405020304" pitchFamily="18" charset="0"/>
                          <a:hlinkClick r:id="rId10"/>
                        </a:rPr>
                        <a:t>23:7-12</a:t>
                      </a:r>
                      <a:endParaRPr lang="en-US" sz="2200">
                        <a:effectLst/>
                        <a:latin typeface="Times New Roman" panose="02020603050405020304" pitchFamily="18" charset="0"/>
                        <a:cs typeface="Times New Roman" panose="02020603050405020304" pitchFamily="18" charset="0"/>
                      </a:endParaRP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C98"/>
                    </a:solidFill>
                  </a:tcPr>
                </a:tc>
                <a:extLst>
                  <a:ext uri="{0D108BD9-81ED-4DB2-BD59-A6C34878D82A}">
                    <a16:rowId xmlns:a16="http://schemas.microsoft.com/office/drawing/2014/main" val="53690544"/>
                  </a:ext>
                </a:extLst>
              </a:tr>
              <a:tr h="458349">
                <a:tc>
                  <a:txBody>
                    <a:bodyPr/>
                    <a:lstStyle/>
                    <a:p>
                      <a:pPr fontAlgn="t"/>
                      <a:r>
                        <a:rPr lang="en-US" sz="2200">
                          <a:effectLst/>
                          <a:latin typeface="Times New Roman" panose="02020603050405020304" pitchFamily="18" charset="0"/>
                          <a:cs typeface="Times New Roman" panose="02020603050405020304" pitchFamily="18" charset="0"/>
                        </a:rPr>
                        <a:t>Herod Agrippa I</a:t>
                      </a: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EBEE0"/>
                    </a:solidFill>
                  </a:tcPr>
                </a:tc>
                <a:tc>
                  <a:txBody>
                    <a:bodyPr/>
                    <a:lstStyle/>
                    <a:p>
                      <a:pPr fontAlgn="t"/>
                      <a:r>
                        <a:rPr lang="en-US" sz="2200">
                          <a:effectLst/>
                          <a:latin typeface="Times New Roman" panose="02020603050405020304" pitchFamily="18" charset="0"/>
                          <a:cs typeface="Times New Roman" panose="02020603050405020304" pitchFamily="18" charset="0"/>
                        </a:rPr>
                        <a:t>Grandson of Herod the Great</a:t>
                      </a: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AAC7EA"/>
                    </a:solidFill>
                  </a:tcPr>
                </a:tc>
                <a:tc>
                  <a:txBody>
                    <a:bodyPr/>
                    <a:lstStyle/>
                    <a:p>
                      <a:pPr fontAlgn="t"/>
                      <a:r>
                        <a:rPr lang="en-US" sz="2200">
                          <a:effectLst/>
                          <a:latin typeface="Times New Roman" panose="02020603050405020304" pitchFamily="18" charset="0"/>
                          <a:cs typeface="Times New Roman" panose="02020603050405020304" pitchFamily="18" charset="0"/>
                        </a:rPr>
                        <a:t>King of Judea</a:t>
                      </a: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ADDABE"/>
                    </a:solidFill>
                  </a:tcPr>
                </a:tc>
                <a:tc>
                  <a:txBody>
                    <a:bodyPr/>
                    <a:lstStyle/>
                    <a:p>
                      <a:pPr fontAlgn="t"/>
                      <a:r>
                        <a:rPr lang="en-US" sz="2200" cap="small">
                          <a:effectLst/>
                          <a:latin typeface="Times New Roman" panose="02020603050405020304" pitchFamily="18" charset="0"/>
                          <a:cs typeface="Times New Roman" panose="02020603050405020304" pitchFamily="18" charset="0"/>
                        </a:rPr>
                        <a:t>a.d.</a:t>
                      </a:r>
                      <a:r>
                        <a:rPr lang="en-US" sz="2200">
                          <a:effectLst/>
                          <a:latin typeface="Times New Roman" panose="02020603050405020304" pitchFamily="18" charset="0"/>
                          <a:cs typeface="Times New Roman" panose="02020603050405020304" pitchFamily="18" charset="0"/>
                        </a:rPr>
                        <a:t> 37-44</a:t>
                      </a: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7EAAD"/>
                    </a:solidFill>
                  </a:tcPr>
                </a:tc>
                <a:tc>
                  <a:txBody>
                    <a:bodyPr/>
                    <a:lstStyle/>
                    <a:p>
                      <a:pPr fontAlgn="t"/>
                      <a:r>
                        <a:rPr lang="en-US" sz="2200">
                          <a:effectLst/>
                          <a:latin typeface="Times New Roman" panose="02020603050405020304" pitchFamily="18" charset="0"/>
                          <a:cs typeface="Times New Roman" panose="02020603050405020304" pitchFamily="18" charset="0"/>
                          <a:hlinkClick r:id="rId11"/>
                        </a:rPr>
                        <a:t>Ac 12</a:t>
                      </a:r>
                      <a:endParaRPr lang="en-US" sz="2200">
                        <a:effectLst/>
                        <a:latin typeface="Times New Roman" panose="02020603050405020304" pitchFamily="18" charset="0"/>
                        <a:cs typeface="Times New Roman" panose="02020603050405020304" pitchFamily="18" charset="0"/>
                      </a:endParaRP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C98"/>
                    </a:solidFill>
                  </a:tcPr>
                </a:tc>
                <a:extLst>
                  <a:ext uri="{0D108BD9-81ED-4DB2-BD59-A6C34878D82A}">
                    <a16:rowId xmlns:a16="http://schemas.microsoft.com/office/drawing/2014/main" val="2410562124"/>
                  </a:ext>
                </a:extLst>
              </a:tr>
              <a:tr h="458349">
                <a:tc>
                  <a:txBody>
                    <a:bodyPr/>
                    <a:lstStyle/>
                    <a:p>
                      <a:pPr fontAlgn="t"/>
                      <a:r>
                        <a:rPr lang="en-US" sz="2200">
                          <a:effectLst/>
                          <a:latin typeface="Times New Roman" panose="02020603050405020304" pitchFamily="18" charset="0"/>
                          <a:cs typeface="Times New Roman" panose="02020603050405020304" pitchFamily="18" charset="0"/>
                        </a:rPr>
                        <a:t>Herod Agrippa II</a:t>
                      </a: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EBEE0"/>
                    </a:solidFill>
                  </a:tcPr>
                </a:tc>
                <a:tc>
                  <a:txBody>
                    <a:bodyPr/>
                    <a:lstStyle/>
                    <a:p>
                      <a:pPr fontAlgn="t"/>
                      <a:r>
                        <a:rPr lang="en-US" sz="2200">
                          <a:effectLst/>
                          <a:latin typeface="Times New Roman" panose="02020603050405020304" pitchFamily="18" charset="0"/>
                          <a:cs typeface="Times New Roman" panose="02020603050405020304" pitchFamily="18" charset="0"/>
                        </a:rPr>
                        <a:t>Great-grandson of Herod the Great</a:t>
                      </a: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AAC7EA"/>
                    </a:solidFill>
                  </a:tcPr>
                </a:tc>
                <a:tc>
                  <a:txBody>
                    <a:bodyPr/>
                    <a:lstStyle/>
                    <a:p>
                      <a:pPr fontAlgn="t"/>
                      <a:r>
                        <a:rPr lang="en-US" sz="2200">
                          <a:effectLst/>
                          <a:latin typeface="Times New Roman" panose="02020603050405020304" pitchFamily="18" charset="0"/>
                          <a:cs typeface="Times New Roman" panose="02020603050405020304" pitchFamily="18" charset="0"/>
                        </a:rPr>
                        <a:t>Tetrarch and king of Chalcis</a:t>
                      </a: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ADDABE"/>
                    </a:solidFill>
                  </a:tcPr>
                </a:tc>
                <a:tc>
                  <a:txBody>
                    <a:bodyPr/>
                    <a:lstStyle/>
                    <a:p>
                      <a:pPr fontAlgn="t"/>
                      <a:r>
                        <a:rPr lang="en-US" sz="2200" cap="small">
                          <a:effectLst/>
                          <a:latin typeface="Times New Roman" panose="02020603050405020304" pitchFamily="18" charset="0"/>
                          <a:cs typeface="Times New Roman" panose="02020603050405020304" pitchFamily="18" charset="0"/>
                        </a:rPr>
                        <a:t>a.d.</a:t>
                      </a:r>
                      <a:r>
                        <a:rPr lang="en-US" sz="2200">
                          <a:effectLst/>
                          <a:latin typeface="Times New Roman" panose="02020603050405020304" pitchFamily="18" charset="0"/>
                          <a:cs typeface="Times New Roman" panose="02020603050405020304" pitchFamily="18" charset="0"/>
                        </a:rPr>
                        <a:t> 44-100 (became king in </a:t>
                      </a:r>
                      <a:r>
                        <a:rPr lang="en-US" sz="2200" cap="small">
                          <a:effectLst/>
                          <a:latin typeface="Times New Roman" panose="02020603050405020304" pitchFamily="18" charset="0"/>
                          <a:cs typeface="Times New Roman" panose="02020603050405020304" pitchFamily="18" charset="0"/>
                        </a:rPr>
                        <a:t>a.d.</a:t>
                      </a:r>
                      <a:r>
                        <a:rPr lang="en-US" sz="2200">
                          <a:effectLst/>
                          <a:latin typeface="Times New Roman" panose="02020603050405020304" pitchFamily="18" charset="0"/>
                          <a:cs typeface="Times New Roman" panose="02020603050405020304" pitchFamily="18" charset="0"/>
                        </a:rPr>
                        <a:t> 48)</a:t>
                      </a: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7EAAD"/>
                    </a:solidFill>
                  </a:tcPr>
                </a:tc>
                <a:tc>
                  <a:txBody>
                    <a:bodyPr/>
                    <a:lstStyle/>
                    <a:p>
                      <a:pPr fontAlgn="t"/>
                      <a:r>
                        <a:rPr lang="en-US" sz="2200" dirty="0">
                          <a:effectLst/>
                          <a:latin typeface="Times New Roman" panose="02020603050405020304" pitchFamily="18" charset="0"/>
                          <a:cs typeface="Times New Roman" panose="02020603050405020304" pitchFamily="18" charset="0"/>
                          <a:hlinkClick r:id="rId12"/>
                        </a:rPr>
                        <a:t>Ac 25:13-26:32</a:t>
                      </a:r>
                      <a:endParaRPr lang="en-US" sz="2200" dirty="0">
                        <a:effectLst/>
                        <a:latin typeface="Times New Roman" panose="02020603050405020304" pitchFamily="18" charset="0"/>
                        <a:cs typeface="Times New Roman" panose="02020603050405020304" pitchFamily="18" charset="0"/>
                      </a:endParaRP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C98"/>
                    </a:solidFill>
                  </a:tcPr>
                </a:tc>
                <a:extLst>
                  <a:ext uri="{0D108BD9-81ED-4DB2-BD59-A6C34878D82A}">
                    <a16:rowId xmlns:a16="http://schemas.microsoft.com/office/drawing/2014/main" val="27803046"/>
                  </a:ext>
                </a:extLst>
              </a:tr>
            </a:tbl>
          </a:graphicData>
        </a:graphic>
      </p:graphicFrame>
    </p:spTree>
    <p:extLst>
      <p:ext uri="{BB962C8B-B14F-4D97-AF65-F5344CB8AC3E}">
        <p14:creationId xmlns:p14="http://schemas.microsoft.com/office/powerpoint/2010/main" val="74367751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67D769E-A54A-4D8D-841C-B6050833B033}"/>
              </a:ext>
            </a:extLst>
          </p:cNvPr>
          <p:cNvGraphicFramePr>
            <a:graphicFrameLocks noGrp="1"/>
          </p:cNvGraphicFramePr>
          <p:nvPr/>
        </p:nvGraphicFramePr>
        <p:xfrm>
          <a:off x="1353877" y="0"/>
          <a:ext cx="9484246" cy="7122277"/>
        </p:xfrm>
        <a:graphic>
          <a:graphicData uri="http://schemas.openxmlformats.org/drawingml/2006/table">
            <a:tbl>
              <a:tblPr/>
              <a:tblGrid>
                <a:gridCol w="883371">
                  <a:extLst>
                    <a:ext uri="{9D8B030D-6E8A-4147-A177-3AD203B41FA5}">
                      <a16:colId xmlns:a16="http://schemas.microsoft.com/office/drawing/2014/main" val="2659053563"/>
                    </a:ext>
                  </a:extLst>
                </a:gridCol>
                <a:gridCol w="883371">
                  <a:extLst>
                    <a:ext uri="{9D8B030D-6E8A-4147-A177-3AD203B41FA5}">
                      <a16:colId xmlns:a16="http://schemas.microsoft.com/office/drawing/2014/main" val="801516680"/>
                    </a:ext>
                  </a:extLst>
                </a:gridCol>
                <a:gridCol w="883371">
                  <a:extLst>
                    <a:ext uri="{9D8B030D-6E8A-4147-A177-3AD203B41FA5}">
                      <a16:colId xmlns:a16="http://schemas.microsoft.com/office/drawing/2014/main" val="3654307546"/>
                    </a:ext>
                  </a:extLst>
                </a:gridCol>
                <a:gridCol w="883371">
                  <a:extLst>
                    <a:ext uri="{9D8B030D-6E8A-4147-A177-3AD203B41FA5}">
                      <a16:colId xmlns:a16="http://schemas.microsoft.com/office/drawing/2014/main" val="4000245399"/>
                    </a:ext>
                  </a:extLst>
                </a:gridCol>
                <a:gridCol w="578765">
                  <a:extLst>
                    <a:ext uri="{9D8B030D-6E8A-4147-A177-3AD203B41FA5}">
                      <a16:colId xmlns:a16="http://schemas.microsoft.com/office/drawing/2014/main" val="2601163126"/>
                    </a:ext>
                  </a:extLst>
                </a:gridCol>
                <a:gridCol w="629874">
                  <a:extLst>
                    <a:ext uri="{9D8B030D-6E8A-4147-A177-3AD203B41FA5}">
                      <a16:colId xmlns:a16="http://schemas.microsoft.com/office/drawing/2014/main" val="636052311"/>
                    </a:ext>
                  </a:extLst>
                </a:gridCol>
                <a:gridCol w="883371">
                  <a:extLst>
                    <a:ext uri="{9D8B030D-6E8A-4147-A177-3AD203B41FA5}">
                      <a16:colId xmlns:a16="http://schemas.microsoft.com/office/drawing/2014/main" val="1806977387"/>
                    </a:ext>
                  </a:extLst>
                </a:gridCol>
                <a:gridCol w="629874">
                  <a:extLst>
                    <a:ext uri="{9D8B030D-6E8A-4147-A177-3AD203B41FA5}">
                      <a16:colId xmlns:a16="http://schemas.microsoft.com/office/drawing/2014/main" val="4216589719"/>
                    </a:ext>
                  </a:extLst>
                </a:gridCol>
                <a:gridCol w="578765">
                  <a:extLst>
                    <a:ext uri="{9D8B030D-6E8A-4147-A177-3AD203B41FA5}">
                      <a16:colId xmlns:a16="http://schemas.microsoft.com/office/drawing/2014/main" val="3081249348"/>
                    </a:ext>
                  </a:extLst>
                </a:gridCol>
                <a:gridCol w="883371">
                  <a:extLst>
                    <a:ext uri="{9D8B030D-6E8A-4147-A177-3AD203B41FA5}">
                      <a16:colId xmlns:a16="http://schemas.microsoft.com/office/drawing/2014/main" val="955268448"/>
                    </a:ext>
                  </a:extLst>
                </a:gridCol>
                <a:gridCol w="883371">
                  <a:extLst>
                    <a:ext uri="{9D8B030D-6E8A-4147-A177-3AD203B41FA5}">
                      <a16:colId xmlns:a16="http://schemas.microsoft.com/office/drawing/2014/main" val="257553870"/>
                    </a:ext>
                  </a:extLst>
                </a:gridCol>
                <a:gridCol w="883371">
                  <a:extLst>
                    <a:ext uri="{9D8B030D-6E8A-4147-A177-3AD203B41FA5}">
                      <a16:colId xmlns:a16="http://schemas.microsoft.com/office/drawing/2014/main" val="867019393"/>
                    </a:ext>
                  </a:extLst>
                </a:gridCol>
              </a:tblGrid>
              <a:tr h="309283">
                <a:tc gridSpan="7">
                  <a:txBody>
                    <a:bodyPr/>
                    <a:lstStyle/>
                    <a:p>
                      <a:pPr marL="118745" marR="0" indent="-118745" algn="ctr" hangingPunct="0"/>
                      <a:r>
                        <a:rPr lang="en-US" sz="1100" b="1" cap="all">
                          <a:effectLst/>
                          <a:latin typeface="Times New Roman" panose="02020603050405020304" pitchFamily="18" charset="0"/>
                        </a:rPr>
                        <a:t>The Herodian Family Tree</a:t>
                      </a:r>
                      <a:endParaRPr lang="en-US" sz="1100">
                        <a:effectLst/>
                        <a:latin typeface="Times New Roman" panose="02020603050405020304" pitchFamily="18" charset="0"/>
                      </a:endParaRPr>
                    </a:p>
                  </a:txBody>
                  <a:tcPr marL="21903" marR="21903" marT="14602" marB="14602">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r>
                        <a:rPr lang="en-US" sz="1100">
                          <a:effectLst/>
                        </a:rPr>
                        <a:t> </a:t>
                      </a:r>
                    </a:p>
                  </a:txBody>
                  <a:tcPr marL="29204" marR="29204" marT="14602" marB="14602"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7056449"/>
                  </a:ext>
                </a:extLst>
              </a:tr>
              <a:tr h="309283">
                <a:tc gridSpan="2">
                  <a:txBody>
                    <a:bodyPr/>
                    <a:lstStyle/>
                    <a:p>
                      <a:pPr marL="114300" marR="0" indent="-114300" hangingPunct="0"/>
                      <a:r>
                        <a:rPr lang="en-US" sz="1100">
                          <a:effectLst/>
                          <a:latin typeface="Times New Roman" panose="02020603050405020304" pitchFamily="18" charset="0"/>
                        </a:rPr>
                        <a:t> </a:t>
                      </a:r>
                    </a:p>
                  </a:txBody>
                  <a:tcPr marL="21903" marR="21903" marT="14602" marB="14602">
                    <a:lnL>
                      <a:noFill/>
                    </a:lnL>
                    <a:lnR>
                      <a:noFill/>
                    </a:lnR>
                    <a:lnT>
                      <a:noFill/>
                    </a:lnT>
                    <a:lnB>
                      <a:noFill/>
                    </a:lnB>
                  </a:tcPr>
                </a:tc>
                <a:tc hMerge="1">
                  <a:txBody>
                    <a:bodyPr/>
                    <a:lstStyle/>
                    <a:p>
                      <a:endParaRPr lang="en-US"/>
                    </a:p>
                  </a:txBody>
                  <a:tcPr/>
                </a:tc>
                <a:tc gridSpan="2">
                  <a:txBody>
                    <a:bodyPr/>
                    <a:lstStyle/>
                    <a:p>
                      <a:pPr marL="0" marR="0" algn="ctr" hangingPunct="0"/>
                      <a:r>
                        <a:rPr lang="en-US" sz="1100">
                          <a:effectLst/>
                          <a:latin typeface="Times New Roman" panose="02020603050405020304" pitchFamily="18" charset="0"/>
                        </a:rPr>
                        <a:t>Antipas</a:t>
                      </a:r>
                      <a:br>
                        <a:rPr lang="en-US" sz="1100">
                          <a:effectLst/>
                          <a:latin typeface="Times New Roman" panose="02020603050405020304" pitchFamily="18" charset="0"/>
                        </a:rPr>
                      </a:br>
                      <a:r>
                        <a:rPr lang="en-US" sz="1100">
                          <a:effectLst/>
                          <a:latin typeface="Times New Roman" panose="02020603050405020304" pitchFamily="18" charset="0"/>
                        </a:rPr>
                        <a:t>d. 78 </a:t>
                      </a:r>
                      <a:r>
                        <a:rPr lang="en-US" sz="1100" cap="all">
                          <a:effectLst/>
                          <a:latin typeface="Times New Roman" panose="02020603050405020304" pitchFamily="18" charset="0"/>
                        </a:rPr>
                        <a:t>bc</a:t>
                      </a:r>
                      <a:endParaRPr lang="en-US" sz="1100">
                        <a:effectLst/>
                        <a:latin typeface="Times New Roman" panose="02020603050405020304" pitchFamily="18" charset="0"/>
                      </a:endParaRPr>
                    </a:p>
                  </a:txBody>
                  <a:tcPr marL="21903" marR="21903" marT="14602" marB="14602">
                    <a:lnL>
                      <a:noFill/>
                    </a:lnL>
                    <a:lnR>
                      <a:noFill/>
                    </a:lnR>
                    <a:lnT>
                      <a:noFill/>
                    </a:lnT>
                    <a:lnB>
                      <a:noFill/>
                    </a:lnB>
                  </a:tcPr>
                </a:tc>
                <a:tc hMerge="1">
                  <a:txBody>
                    <a:bodyPr/>
                    <a:lstStyle/>
                    <a:p>
                      <a:endParaRPr lang="en-US"/>
                    </a:p>
                  </a:txBody>
                  <a:tcPr/>
                </a:tc>
                <a:tc gridSpan="3">
                  <a:txBody>
                    <a:bodyPr/>
                    <a:lstStyle/>
                    <a:p>
                      <a:pPr marL="102870" marR="0" indent="-102870" hangingPunct="0"/>
                      <a:r>
                        <a:rPr lang="en-US" sz="1100">
                          <a:effectLst/>
                          <a:latin typeface="Times New Roman" panose="02020603050405020304" pitchFamily="18" charset="0"/>
                        </a:rPr>
                        <a:t> </a:t>
                      </a:r>
                    </a:p>
                  </a:txBody>
                  <a:tcPr marL="21903" marR="21903" marT="14602" marB="14602">
                    <a:lnL>
                      <a:noFill/>
                    </a:lnL>
                    <a:lnR>
                      <a:noFill/>
                    </a:lnR>
                    <a:lnT>
                      <a:noFill/>
                    </a:lnT>
                    <a:lnB>
                      <a:noFill/>
                    </a:lnB>
                  </a:tcPr>
                </a:tc>
                <a:tc hMerge="1">
                  <a:txBody>
                    <a:bodyPr/>
                    <a:lstStyle/>
                    <a:p>
                      <a:endParaRPr lang="en-US"/>
                    </a:p>
                  </a:txBody>
                  <a:tcPr/>
                </a:tc>
                <a:tc hMerge="1">
                  <a:txBody>
                    <a:bodyPr/>
                    <a:lstStyle/>
                    <a:p>
                      <a:endParaRPr lang="en-US"/>
                    </a:p>
                  </a:txBody>
                  <a:tcPr/>
                </a:tc>
                <a:tc gridSpan="5">
                  <a:txBody>
                    <a:bodyPr/>
                    <a:lstStyle/>
                    <a:p>
                      <a:r>
                        <a:rPr lang="en-US" sz="1100" dirty="0">
                          <a:effectLst/>
                        </a:rPr>
                        <a:t> </a:t>
                      </a:r>
                    </a:p>
                  </a:txBody>
                  <a:tcPr marL="29204" marR="29204" marT="14602" marB="14602"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23222382"/>
                  </a:ext>
                </a:extLst>
              </a:tr>
              <a:tr h="175936">
                <a:tc gridSpan="3">
                  <a:txBody>
                    <a:bodyPr/>
                    <a:lstStyle/>
                    <a:p>
                      <a:pPr marL="114300" marR="0" indent="-114300" hangingPunct="0"/>
                      <a:r>
                        <a:rPr lang="en-US" sz="1100">
                          <a:effectLst/>
                          <a:latin typeface="Times New Roman" panose="02020603050405020304" pitchFamily="18" charset="0"/>
                        </a:rPr>
                        <a:t> </a:t>
                      </a:r>
                    </a:p>
                  </a:txBody>
                  <a:tcPr marL="21903" marR="21903" marT="14602" marB="14602">
                    <a:lnL>
                      <a:noFill/>
                    </a:lnL>
                    <a:lnR w="190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gridSpan="2">
                  <a:txBody>
                    <a:bodyPr/>
                    <a:lstStyle/>
                    <a:p>
                      <a:pPr marL="80010" marR="0" indent="-80010" hangingPunct="0"/>
                      <a:r>
                        <a:rPr lang="en-US" sz="1100">
                          <a:effectLst/>
                          <a:latin typeface="Times New Roman" panose="02020603050405020304" pitchFamily="18" charset="0"/>
                        </a:rPr>
                        <a:t> </a:t>
                      </a:r>
                    </a:p>
                  </a:txBody>
                  <a:tcPr marL="21903" marR="21903" marT="14602" marB="14602">
                    <a:lnL w="1905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gridSpan="7">
                  <a:txBody>
                    <a:bodyPr/>
                    <a:lstStyle/>
                    <a:p>
                      <a:r>
                        <a:rPr lang="en-US" sz="1100">
                          <a:effectLst/>
                        </a:rPr>
                        <a:t> </a:t>
                      </a:r>
                    </a:p>
                  </a:txBody>
                  <a:tcPr marL="29204" marR="29204" marT="14602" marB="14602"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10135358"/>
                  </a:ext>
                </a:extLst>
              </a:tr>
              <a:tr h="575980">
                <a:tc gridSpan="2">
                  <a:txBody>
                    <a:bodyPr/>
                    <a:lstStyle/>
                    <a:p>
                      <a:pPr marL="114300" marR="0" indent="-114300" hangingPunct="0"/>
                      <a:r>
                        <a:rPr lang="en-US" sz="1100">
                          <a:effectLst/>
                          <a:latin typeface="Times New Roman" panose="02020603050405020304" pitchFamily="18" charset="0"/>
                        </a:rPr>
                        <a:t> </a:t>
                      </a:r>
                    </a:p>
                  </a:txBody>
                  <a:tcPr marL="21903" marR="21903" marT="14602" marB="14602">
                    <a:lnL>
                      <a:noFill/>
                    </a:lnL>
                    <a:lnR>
                      <a:noFill/>
                    </a:lnR>
                    <a:lnT>
                      <a:noFill/>
                    </a:lnT>
                    <a:lnB>
                      <a:noFill/>
                    </a:lnB>
                  </a:tcPr>
                </a:tc>
                <a:tc hMerge="1">
                  <a:txBody>
                    <a:bodyPr/>
                    <a:lstStyle/>
                    <a:p>
                      <a:endParaRPr lang="en-US"/>
                    </a:p>
                  </a:txBody>
                  <a:tcPr/>
                </a:tc>
                <a:tc gridSpan="2">
                  <a:txBody>
                    <a:bodyPr/>
                    <a:lstStyle/>
                    <a:p>
                      <a:pPr marL="0" marR="0" algn="ctr" hangingPunct="0"/>
                      <a:r>
                        <a:rPr lang="en-US" sz="1100">
                          <a:effectLst/>
                          <a:latin typeface="Times New Roman" panose="02020603050405020304" pitchFamily="18" charset="0"/>
                        </a:rPr>
                        <a:t>Antipater</a:t>
                      </a:r>
                      <a:br>
                        <a:rPr lang="en-US" sz="1100">
                          <a:effectLst/>
                          <a:latin typeface="Times New Roman" panose="02020603050405020304" pitchFamily="18" charset="0"/>
                        </a:rPr>
                      </a:br>
                      <a:r>
                        <a:rPr lang="en-US" sz="1100">
                          <a:effectLst/>
                          <a:latin typeface="Times New Roman" panose="02020603050405020304" pitchFamily="18" charset="0"/>
                        </a:rPr>
                        <a:t>Proc. Judaea</a:t>
                      </a:r>
                      <a:br>
                        <a:rPr lang="en-US" sz="1100">
                          <a:effectLst/>
                          <a:latin typeface="Times New Roman" panose="02020603050405020304" pitchFamily="18" charset="0"/>
                        </a:rPr>
                      </a:br>
                      <a:r>
                        <a:rPr lang="en-US" sz="1100">
                          <a:effectLst/>
                          <a:latin typeface="Times New Roman" panose="02020603050405020304" pitchFamily="18" charset="0"/>
                        </a:rPr>
                        <a:t>47-43 </a:t>
                      </a:r>
                      <a:r>
                        <a:rPr lang="en-US" sz="1100" cap="all">
                          <a:effectLst/>
                          <a:latin typeface="Times New Roman" panose="02020603050405020304" pitchFamily="18" charset="0"/>
                        </a:rPr>
                        <a:t>bc</a:t>
                      </a:r>
                      <a:endParaRPr lang="en-US" sz="1100">
                        <a:effectLst/>
                        <a:latin typeface="Times New Roman" panose="02020603050405020304" pitchFamily="18" charset="0"/>
                      </a:endParaRPr>
                    </a:p>
                  </a:txBody>
                  <a:tcPr marL="21903" marR="21903" marT="14602" marB="14602">
                    <a:lnL>
                      <a:noFill/>
                    </a:lnL>
                    <a:lnR>
                      <a:noFill/>
                    </a:lnR>
                    <a:lnT>
                      <a:noFill/>
                    </a:lnT>
                    <a:lnB>
                      <a:noFill/>
                    </a:lnB>
                  </a:tcPr>
                </a:tc>
                <a:tc hMerge="1">
                  <a:txBody>
                    <a:bodyPr/>
                    <a:lstStyle/>
                    <a:p>
                      <a:endParaRPr lang="en-US"/>
                    </a:p>
                  </a:txBody>
                  <a:tcPr/>
                </a:tc>
                <a:tc gridSpan="3">
                  <a:txBody>
                    <a:bodyPr/>
                    <a:lstStyle/>
                    <a:p>
                      <a:pPr marL="102870" marR="0" indent="-102870" hangingPunct="0"/>
                      <a:r>
                        <a:rPr lang="en-US" sz="1100">
                          <a:effectLst/>
                          <a:latin typeface="Times New Roman" panose="02020603050405020304" pitchFamily="18" charset="0"/>
                        </a:rPr>
                        <a:t> </a:t>
                      </a:r>
                    </a:p>
                  </a:txBody>
                  <a:tcPr marL="21903" marR="21903" marT="14602" marB="14602">
                    <a:lnL>
                      <a:noFill/>
                    </a:lnL>
                    <a:lnR>
                      <a:noFill/>
                    </a:lnR>
                    <a:lnT>
                      <a:noFill/>
                    </a:lnT>
                    <a:lnB>
                      <a:noFill/>
                    </a:lnB>
                  </a:tcPr>
                </a:tc>
                <a:tc hMerge="1">
                  <a:txBody>
                    <a:bodyPr/>
                    <a:lstStyle/>
                    <a:p>
                      <a:endParaRPr lang="en-US"/>
                    </a:p>
                  </a:txBody>
                  <a:tcPr/>
                </a:tc>
                <a:tc hMerge="1">
                  <a:txBody>
                    <a:bodyPr/>
                    <a:lstStyle/>
                    <a:p>
                      <a:endParaRPr lang="en-US"/>
                    </a:p>
                  </a:txBody>
                  <a:tcPr/>
                </a:tc>
                <a:tc gridSpan="5">
                  <a:txBody>
                    <a:bodyPr/>
                    <a:lstStyle/>
                    <a:p>
                      <a:r>
                        <a:rPr lang="en-US" sz="1100">
                          <a:effectLst/>
                        </a:rPr>
                        <a:t> </a:t>
                      </a:r>
                    </a:p>
                  </a:txBody>
                  <a:tcPr marL="29204" marR="29204" marT="14602" marB="14602"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1094173"/>
                  </a:ext>
                </a:extLst>
              </a:tr>
              <a:tr h="175936">
                <a:tc gridSpan="3">
                  <a:txBody>
                    <a:bodyPr/>
                    <a:lstStyle/>
                    <a:p>
                      <a:pPr marL="114300" marR="0" indent="-114300" hangingPunct="0"/>
                      <a:r>
                        <a:rPr lang="en-US" sz="1100">
                          <a:effectLst/>
                          <a:latin typeface="Times New Roman" panose="02020603050405020304" pitchFamily="18" charset="0"/>
                        </a:rPr>
                        <a:t> </a:t>
                      </a:r>
                    </a:p>
                  </a:txBody>
                  <a:tcPr marL="21903" marR="21903" marT="14602" marB="14602">
                    <a:lnL>
                      <a:noFill/>
                    </a:lnL>
                    <a:lnR w="190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gridSpan="2">
                  <a:txBody>
                    <a:bodyPr/>
                    <a:lstStyle/>
                    <a:p>
                      <a:pPr marL="80010" marR="0" indent="-80010" hangingPunct="0"/>
                      <a:r>
                        <a:rPr lang="en-US" sz="1100">
                          <a:effectLst/>
                          <a:latin typeface="Times New Roman" panose="02020603050405020304" pitchFamily="18" charset="0"/>
                        </a:rPr>
                        <a:t> </a:t>
                      </a:r>
                    </a:p>
                  </a:txBody>
                  <a:tcPr marL="21903" marR="21903" marT="14602" marB="14602">
                    <a:lnL w="1905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marL="102870" marR="0" indent="-102870" hangingPunct="0"/>
                      <a:r>
                        <a:rPr lang="en-US" sz="1100">
                          <a:effectLst/>
                          <a:latin typeface="Times New Roman" panose="02020603050405020304" pitchFamily="18" charset="0"/>
                        </a:rPr>
                        <a:t> </a:t>
                      </a:r>
                    </a:p>
                  </a:txBody>
                  <a:tcPr marL="21903" marR="21903" marT="14602" marB="14602">
                    <a:lnL>
                      <a:noFill/>
                    </a:lnL>
                    <a:lnR>
                      <a:noFill/>
                    </a:lnR>
                    <a:lnT>
                      <a:noFill/>
                    </a:lnT>
                    <a:lnB w="190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marL="125730" marR="0" indent="-125730" hangingPunct="0"/>
                      <a:r>
                        <a:rPr lang="en-US" sz="1100">
                          <a:effectLst/>
                          <a:latin typeface="Times New Roman" panose="02020603050405020304" pitchFamily="18" charset="0"/>
                        </a:rPr>
                        <a:t> </a:t>
                      </a:r>
                    </a:p>
                  </a:txBody>
                  <a:tcPr marL="21903" marR="21903" marT="14602" marB="14602">
                    <a:lnL>
                      <a:noFill/>
                    </a:lnL>
                    <a:lnR>
                      <a:noFill/>
                    </a:lnR>
                    <a:lnT>
                      <a:noFill/>
                    </a:lnT>
                    <a:lnB w="190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r>
                        <a:rPr lang="en-US" sz="1100">
                          <a:effectLst/>
                        </a:rPr>
                        <a:t> </a:t>
                      </a:r>
                    </a:p>
                  </a:txBody>
                  <a:tcPr marL="29204" marR="29204" marT="14602" marB="14602" anchor="ctr">
                    <a:lnL>
                      <a:noFill/>
                    </a:lnL>
                    <a:lnR>
                      <a:noFill/>
                    </a:lnR>
                    <a:lnT>
                      <a:noFill/>
                    </a:lnT>
                    <a:lnB w="190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525097220"/>
                  </a:ext>
                </a:extLst>
              </a:tr>
              <a:tr h="175936">
                <a:tc>
                  <a:txBody>
                    <a:bodyPr/>
                    <a:lstStyle/>
                    <a:p>
                      <a:pPr marL="114300" marR="0" indent="-114300" hangingPunct="0"/>
                      <a:r>
                        <a:rPr lang="en-US" sz="1100">
                          <a:effectLst/>
                          <a:latin typeface="Times New Roman" panose="02020603050405020304" pitchFamily="18" charset="0"/>
                        </a:rPr>
                        <a:t> </a:t>
                      </a:r>
                    </a:p>
                  </a:txBody>
                  <a:tcPr marL="21903" marR="21903" marT="14602" marB="14602">
                    <a:lnL>
                      <a:noFill/>
                    </a:lnL>
                    <a:lnR w="19050" cap="flat" cmpd="sng" algn="ctr">
                      <a:solidFill>
                        <a:srgbClr val="000000"/>
                      </a:solidFill>
                      <a:prstDash val="solid"/>
                      <a:round/>
                      <a:headEnd type="none" w="med" len="med"/>
                      <a:tailEnd type="none" w="med" len="med"/>
                    </a:lnR>
                    <a:lnT>
                      <a:noFill/>
                    </a:lnT>
                    <a:lnB>
                      <a:noFill/>
                    </a:lnB>
                  </a:tcPr>
                </a:tc>
                <a:tc gridSpan="2">
                  <a:txBody>
                    <a:bodyPr/>
                    <a:lstStyle/>
                    <a:p>
                      <a:pPr marL="80010" marR="0" indent="-80010" hangingPunct="0"/>
                      <a:r>
                        <a:rPr lang="en-US" sz="1100">
                          <a:effectLst/>
                          <a:latin typeface="Times New Roman" panose="02020603050405020304" pitchFamily="18" charset="0"/>
                        </a:rPr>
                        <a:t> </a:t>
                      </a:r>
                    </a:p>
                  </a:txBody>
                  <a:tcPr marL="21903" marR="21903" marT="14602" marB="14602">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tc gridSpan="3">
                  <a:txBody>
                    <a:bodyPr/>
                    <a:lstStyle/>
                    <a:p>
                      <a:pPr marL="102870" marR="0" indent="-102870" hangingPunct="0"/>
                      <a:r>
                        <a:rPr lang="en-US" sz="1100">
                          <a:effectLst/>
                          <a:latin typeface="Times New Roman" panose="02020603050405020304" pitchFamily="18" charset="0"/>
                        </a:rPr>
                        <a:t> </a:t>
                      </a:r>
                    </a:p>
                  </a:txBody>
                  <a:tcPr marL="21903" marR="21903" marT="14602" marB="14602">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gridSpan="3">
                  <a:txBody>
                    <a:bodyPr/>
                    <a:lstStyle/>
                    <a:p>
                      <a:pPr marL="125730" marR="0" indent="-125730" hangingPunct="0"/>
                      <a:r>
                        <a:rPr lang="en-US" sz="1100">
                          <a:effectLst/>
                          <a:latin typeface="Times New Roman" panose="02020603050405020304" pitchFamily="18" charset="0"/>
                        </a:rPr>
                        <a:t> </a:t>
                      </a:r>
                    </a:p>
                  </a:txBody>
                  <a:tcPr marL="21903" marR="21903" marT="14602" marB="14602">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gridSpan="2">
                  <a:txBody>
                    <a:bodyPr/>
                    <a:lstStyle/>
                    <a:p>
                      <a:pPr marL="91440" marR="0" indent="-91440" hangingPunct="0"/>
                      <a:r>
                        <a:rPr lang="en-US" sz="1100">
                          <a:effectLst/>
                          <a:latin typeface="Times New Roman" panose="02020603050405020304" pitchFamily="18" charset="0"/>
                        </a:rPr>
                        <a:t> </a:t>
                      </a:r>
                    </a:p>
                  </a:txBody>
                  <a:tcPr marL="21903" marR="21903" marT="14602" marB="14602">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r>
                        <a:rPr lang="en-US" sz="1100">
                          <a:effectLst/>
                        </a:rPr>
                        <a:t> </a:t>
                      </a:r>
                    </a:p>
                  </a:txBody>
                  <a:tcPr marL="29204" marR="29204" marT="14602" marB="14602" anchor="ctr">
                    <a:lnL w="190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240678065"/>
                  </a:ext>
                </a:extLst>
              </a:tr>
              <a:tr h="842675">
                <a:tc gridSpan="2">
                  <a:txBody>
                    <a:bodyPr/>
                    <a:lstStyle/>
                    <a:p>
                      <a:pPr marL="0" marR="0" algn="ctr" hangingPunct="0"/>
                      <a:r>
                        <a:rPr lang="en-US" sz="1100">
                          <a:effectLst/>
                          <a:latin typeface="Times New Roman" panose="02020603050405020304" pitchFamily="18" charset="0"/>
                        </a:rPr>
                        <a:t>Phasael</a:t>
                      </a:r>
                    </a:p>
                  </a:txBody>
                  <a:tcPr marL="21903" marR="21903" marT="14602" marB="14602">
                    <a:lnL>
                      <a:noFill/>
                    </a:lnL>
                    <a:lnR>
                      <a:noFill/>
                    </a:lnR>
                    <a:lnT>
                      <a:noFill/>
                    </a:lnT>
                    <a:lnB>
                      <a:noFill/>
                    </a:lnB>
                  </a:tcPr>
                </a:tc>
                <a:tc hMerge="1">
                  <a:txBody>
                    <a:bodyPr/>
                    <a:lstStyle/>
                    <a:p>
                      <a:endParaRPr lang="en-US"/>
                    </a:p>
                  </a:txBody>
                  <a:tcPr/>
                </a:tc>
                <a:tc gridSpan="2">
                  <a:txBody>
                    <a:bodyPr/>
                    <a:lstStyle/>
                    <a:p>
                      <a:pPr marL="0" marR="0" algn="ctr" hangingPunct="0"/>
                      <a:r>
                        <a:rPr lang="en-US" sz="1100" dirty="0">
                          <a:effectLst/>
                          <a:latin typeface="Times New Roman" panose="02020603050405020304" pitchFamily="18" charset="0"/>
                        </a:rPr>
                        <a:t>Herod the Great (king of Judaea</a:t>
                      </a:r>
                      <a:br>
                        <a:rPr lang="en-US" sz="1100" dirty="0">
                          <a:effectLst/>
                          <a:latin typeface="Times New Roman" panose="02020603050405020304" pitchFamily="18" charset="0"/>
                        </a:rPr>
                      </a:br>
                      <a:r>
                        <a:rPr lang="en-US" sz="1100" dirty="0">
                          <a:effectLst/>
                          <a:latin typeface="Times New Roman" panose="02020603050405020304" pitchFamily="18" charset="0"/>
                        </a:rPr>
                        <a:t>37 </a:t>
                      </a:r>
                      <a:r>
                        <a:rPr lang="en-US" sz="1100" cap="all" dirty="0" err="1">
                          <a:effectLst/>
                          <a:latin typeface="Times New Roman" panose="02020603050405020304" pitchFamily="18" charset="0"/>
                        </a:rPr>
                        <a:t>bc</a:t>
                      </a:r>
                      <a:r>
                        <a:rPr lang="en-US" sz="1100" cap="all" dirty="0">
                          <a:effectLst/>
                          <a:latin typeface="Times New Roman" panose="02020603050405020304" pitchFamily="18" charset="0"/>
                        </a:rPr>
                        <a:t> ad 4</a:t>
                      </a:r>
                      <a:endParaRPr lang="en-US" sz="1100" dirty="0">
                        <a:effectLst/>
                        <a:latin typeface="Times New Roman" panose="02020603050405020304" pitchFamily="18" charset="0"/>
                      </a:endParaRPr>
                    </a:p>
                  </a:txBody>
                  <a:tcPr marL="21903" marR="21903" marT="14602" marB="14602">
                    <a:lnL>
                      <a:noFill/>
                    </a:lnL>
                    <a:lnR>
                      <a:noFill/>
                    </a:lnR>
                    <a:lnT>
                      <a:noFill/>
                    </a:lnT>
                    <a:lnB>
                      <a:noFill/>
                    </a:lnB>
                  </a:tcPr>
                </a:tc>
                <a:tc hMerge="1">
                  <a:txBody>
                    <a:bodyPr/>
                    <a:lstStyle/>
                    <a:p>
                      <a:endParaRPr lang="en-US"/>
                    </a:p>
                  </a:txBody>
                  <a:tcPr/>
                </a:tc>
                <a:tc gridSpan="3">
                  <a:txBody>
                    <a:bodyPr/>
                    <a:lstStyle/>
                    <a:p>
                      <a:pPr marL="0" marR="0" algn="ctr" hangingPunct="0"/>
                      <a:r>
                        <a:rPr lang="en-US" sz="1100" dirty="0">
                          <a:effectLst/>
                          <a:latin typeface="Times New Roman" panose="02020603050405020304" pitchFamily="18" charset="0"/>
                        </a:rPr>
                        <a:t>Joseph</a:t>
                      </a:r>
                    </a:p>
                  </a:txBody>
                  <a:tcPr marL="21903" marR="21903" marT="14602" marB="14602">
                    <a:lnL>
                      <a:noFill/>
                    </a:lnL>
                    <a:lnR>
                      <a:noFill/>
                    </a:lnR>
                    <a:lnT>
                      <a:noFill/>
                    </a:lnT>
                    <a:lnB>
                      <a:noFill/>
                    </a:lnB>
                  </a:tcPr>
                </a:tc>
                <a:tc hMerge="1">
                  <a:txBody>
                    <a:bodyPr/>
                    <a:lstStyle/>
                    <a:p>
                      <a:endParaRPr lang="en-US"/>
                    </a:p>
                  </a:txBody>
                  <a:tcPr/>
                </a:tc>
                <a:tc hMerge="1">
                  <a:txBody>
                    <a:bodyPr/>
                    <a:lstStyle/>
                    <a:p>
                      <a:endParaRPr lang="en-US"/>
                    </a:p>
                  </a:txBody>
                  <a:tcPr/>
                </a:tc>
                <a:tc gridSpan="3">
                  <a:txBody>
                    <a:bodyPr/>
                    <a:lstStyle/>
                    <a:p>
                      <a:pPr marL="0" marR="0" algn="ctr" hangingPunct="0"/>
                      <a:r>
                        <a:rPr lang="en-US" sz="1100">
                          <a:effectLst/>
                          <a:latin typeface="Times New Roman" panose="02020603050405020304" pitchFamily="18" charset="0"/>
                        </a:rPr>
                        <a:t>Pheroras</a:t>
                      </a:r>
                    </a:p>
                  </a:txBody>
                  <a:tcPr marL="21903" marR="21903" marT="14602" marB="14602">
                    <a:lnL>
                      <a:noFill/>
                    </a:lnL>
                    <a:lnR>
                      <a:noFill/>
                    </a:lnR>
                    <a:lnT>
                      <a:noFill/>
                    </a:lnT>
                    <a:lnB>
                      <a:noFill/>
                    </a:lnB>
                  </a:tcPr>
                </a:tc>
                <a:tc hMerge="1">
                  <a:txBody>
                    <a:bodyPr/>
                    <a:lstStyle/>
                    <a:p>
                      <a:endParaRPr lang="en-US"/>
                    </a:p>
                  </a:txBody>
                  <a:tcPr/>
                </a:tc>
                <a:tc hMerge="1">
                  <a:txBody>
                    <a:bodyPr/>
                    <a:lstStyle/>
                    <a:p>
                      <a:endParaRPr lang="en-US"/>
                    </a:p>
                  </a:txBody>
                  <a:tcPr/>
                </a:tc>
                <a:tc gridSpan="2">
                  <a:txBody>
                    <a:bodyPr/>
                    <a:lstStyle/>
                    <a:p>
                      <a:pPr marL="0" marR="0" algn="ctr" hangingPunct="0"/>
                      <a:r>
                        <a:rPr lang="en-US" sz="1100">
                          <a:effectLst/>
                          <a:latin typeface="Times New Roman" panose="02020603050405020304" pitchFamily="18" charset="0"/>
                        </a:rPr>
                        <a:t>Salome</a:t>
                      </a:r>
                    </a:p>
                  </a:txBody>
                  <a:tcPr marL="21903" marR="21903" marT="14602" marB="14602">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1108929147"/>
                  </a:ext>
                </a:extLst>
              </a:tr>
              <a:tr h="175936">
                <a:tc gridSpan="3">
                  <a:txBody>
                    <a:bodyPr/>
                    <a:lstStyle/>
                    <a:p>
                      <a:pPr marL="114300" marR="0" indent="-114300" hangingPunct="0"/>
                      <a:r>
                        <a:rPr lang="en-US" sz="1100">
                          <a:effectLst/>
                          <a:latin typeface="Times New Roman" panose="02020603050405020304" pitchFamily="18" charset="0"/>
                        </a:rPr>
                        <a:t> </a:t>
                      </a:r>
                    </a:p>
                  </a:txBody>
                  <a:tcPr marL="21903" marR="21903" marT="14602" marB="14602">
                    <a:lnL>
                      <a:noFill/>
                    </a:lnL>
                    <a:lnR w="190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gridSpan="2">
                  <a:txBody>
                    <a:bodyPr/>
                    <a:lstStyle/>
                    <a:p>
                      <a:pPr marL="80010" marR="0" indent="-80010" hangingPunct="0"/>
                      <a:r>
                        <a:rPr lang="en-US" sz="1100">
                          <a:effectLst/>
                          <a:latin typeface="Times New Roman" panose="02020603050405020304" pitchFamily="18" charset="0"/>
                        </a:rPr>
                        <a:t> </a:t>
                      </a:r>
                    </a:p>
                  </a:txBody>
                  <a:tcPr marL="21903" marR="21903" marT="14602" marB="14602">
                    <a:lnL w="1905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marL="102870" marR="0" indent="-102870" hangingPunct="0"/>
                      <a:r>
                        <a:rPr lang="en-US" sz="1100">
                          <a:effectLst/>
                          <a:latin typeface="Times New Roman" panose="02020603050405020304" pitchFamily="18" charset="0"/>
                        </a:rPr>
                        <a:t> </a:t>
                      </a:r>
                    </a:p>
                  </a:txBody>
                  <a:tcPr marL="21903" marR="21903" marT="14602" marB="14602">
                    <a:lnL>
                      <a:noFill/>
                    </a:lnL>
                    <a:lnR>
                      <a:noFill/>
                    </a:lnR>
                    <a:lnT>
                      <a:noFill/>
                    </a:lnT>
                    <a:lnB w="190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marL="125730" marR="0" indent="-125730" hangingPunct="0"/>
                      <a:r>
                        <a:rPr lang="en-US" sz="1100">
                          <a:effectLst/>
                          <a:latin typeface="Times New Roman" panose="02020603050405020304" pitchFamily="18" charset="0"/>
                        </a:rPr>
                        <a:t> </a:t>
                      </a:r>
                    </a:p>
                  </a:txBody>
                  <a:tcPr marL="21903" marR="21903" marT="14602" marB="14602">
                    <a:lnL>
                      <a:noFill/>
                    </a:lnL>
                    <a:lnR>
                      <a:noFill/>
                    </a:lnR>
                    <a:lnT>
                      <a:noFill/>
                    </a:lnT>
                    <a:lnB w="190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r>
                        <a:rPr lang="en-US" sz="1100">
                          <a:effectLst/>
                        </a:rPr>
                        <a:t> </a:t>
                      </a:r>
                    </a:p>
                  </a:txBody>
                  <a:tcPr marL="29204" marR="29204" marT="14602" marB="14602" anchor="ctr">
                    <a:lnL>
                      <a:noFill/>
                    </a:lnL>
                    <a:lnR>
                      <a:noFill/>
                    </a:lnR>
                    <a:lnT>
                      <a:noFill/>
                    </a:lnT>
                    <a:lnB w="190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884641973"/>
                  </a:ext>
                </a:extLst>
              </a:tr>
              <a:tr h="175936">
                <a:tc>
                  <a:txBody>
                    <a:bodyPr/>
                    <a:lstStyle/>
                    <a:p>
                      <a:pPr marL="114300" marR="0" indent="-114300" hangingPunct="0"/>
                      <a:r>
                        <a:rPr lang="en-US" sz="1100">
                          <a:effectLst/>
                          <a:latin typeface="Times New Roman" panose="02020603050405020304" pitchFamily="18" charset="0"/>
                        </a:rPr>
                        <a:t> </a:t>
                      </a:r>
                    </a:p>
                  </a:txBody>
                  <a:tcPr marL="21903" marR="21903" marT="14602" marB="14602">
                    <a:lnL>
                      <a:noFill/>
                    </a:lnL>
                    <a:lnR w="19050" cap="flat" cmpd="sng" algn="ctr">
                      <a:solidFill>
                        <a:srgbClr val="000000"/>
                      </a:solidFill>
                      <a:prstDash val="solid"/>
                      <a:round/>
                      <a:headEnd type="none" w="med" len="med"/>
                      <a:tailEnd type="none" w="med" len="med"/>
                    </a:lnR>
                    <a:lnT>
                      <a:noFill/>
                    </a:lnT>
                    <a:lnB>
                      <a:noFill/>
                    </a:lnB>
                  </a:tcPr>
                </a:tc>
                <a:tc gridSpan="2">
                  <a:txBody>
                    <a:bodyPr/>
                    <a:lstStyle/>
                    <a:p>
                      <a:pPr marL="80010" marR="0" indent="-80010" hangingPunct="0"/>
                      <a:r>
                        <a:rPr lang="en-US" sz="1100">
                          <a:effectLst/>
                          <a:latin typeface="Times New Roman" panose="02020603050405020304" pitchFamily="18" charset="0"/>
                        </a:rPr>
                        <a:t> </a:t>
                      </a:r>
                    </a:p>
                  </a:txBody>
                  <a:tcPr marL="21903" marR="21903" marT="14602" marB="14602">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tc gridSpan="3">
                  <a:txBody>
                    <a:bodyPr/>
                    <a:lstStyle/>
                    <a:p>
                      <a:pPr marL="102870" marR="0" indent="-102870" hangingPunct="0"/>
                      <a:r>
                        <a:rPr lang="en-US" sz="1100">
                          <a:effectLst/>
                          <a:latin typeface="Times New Roman" panose="02020603050405020304" pitchFamily="18" charset="0"/>
                        </a:rPr>
                        <a:t> </a:t>
                      </a:r>
                    </a:p>
                  </a:txBody>
                  <a:tcPr marL="21903" marR="21903" marT="14602" marB="14602">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gridSpan="3">
                  <a:txBody>
                    <a:bodyPr/>
                    <a:lstStyle/>
                    <a:p>
                      <a:pPr marL="125730" marR="0" indent="-125730" hangingPunct="0"/>
                      <a:r>
                        <a:rPr lang="en-US" sz="1100">
                          <a:effectLst/>
                          <a:latin typeface="Times New Roman" panose="02020603050405020304" pitchFamily="18" charset="0"/>
                        </a:rPr>
                        <a:t> </a:t>
                      </a:r>
                    </a:p>
                  </a:txBody>
                  <a:tcPr marL="21903" marR="21903" marT="14602" marB="14602">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gridSpan="2">
                  <a:txBody>
                    <a:bodyPr/>
                    <a:lstStyle/>
                    <a:p>
                      <a:pPr marL="91440" marR="0" indent="-91440" hangingPunct="0"/>
                      <a:r>
                        <a:rPr lang="en-US" sz="1100">
                          <a:effectLst/>
                          <a:latin typeface="Times New Roman" panose="02020603050405020304" pitchFamily="18" charset="0"/>
                        </a:rPr>
                        <a:t> </a:t>
                      </a:r>
                    </a:p>
                  </a:txBody>
                  <a:tcPr marL="21903" marR="21903" marT="14602" marB="14602">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r>
                        <a:rPr lang="en-US" sz="1100">
                          <a:effectLst/>
                        </a:rPr>
                        <a:t> </a:t>
                      </a:r>
                    </a:p>
                  </a:txBody>
                  <a:tcPr marL="29204" marR="29204" marT="14602" marB="14602" anchor="ctr">
                    <a:lnL w="190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239686522"/>
                  </a:ext>
                </a:extLst>
              </a:tr>
              <a:tr h="1509413">
                <a:tc gridSpan="2">
                  <a:txBody>
                    <a:bodyPr/>
                    <a:lstStyle/>
                    <a:p>
                      <a:pPr marL="0" marR="0" algn="ctr" hangingPunct="0"/>
                      <a:r>
                        <a:rPr lang="en-US" sz="1100">
                          <a:effectLst/>
                          <a:latin typeface="Times New Roman" panose="02020603050405020304" pitchFamily="18" charset="0"/>
                        </a:rPr>
                        <a:t>By Doris</a:t>
                      </a:r>
                      <a:br>
                        <a:rPr lang="en-US" sz="1100">
                          <a:effectLst/>
                          <a:latin typeface="Times New Roman" panose="02020603050405020304" pitchFamily="18" charset="0"/>
                        </a:rPr>
                      </a:br>
                      <a:r>
                        <a:rPr lang="en-US" sz="1100">
                          <a:effectLst/>
                          <a:latin typeface="Times New Roman" panose="02020603050405020304" pitchFamily="18" charset="0"/>
                        </a:rPr>
                        <a:t>Antipater exec.</a:t>
                      </a:r>
                      <a:br>
                        <a:rPr lang="en-US" sz="1100">
                          <a:effectLst/>
                          <a:latin typeface="Times New Roman" panose="02020603050405020304" pitchFamily="18" charset="0"/>
                        </a:rPr>
                      </a:br>
                      <a:r>
                        <a:rPr lang="en-US" sz="1100">
                          <a:effectLst/>
                          <a:latin typeface="Times New Roman" panose="02020603050405020304" pitchFamily="18" charset="0"/>
                        </a:rPr>
                        <a:t>4 </a:t>
                      </a:r>
                      <a:r>
                        <a:rPr lang="en-US" sz="1100" cap="all">
                          <a:effectLst/>
                          <a:latin typeface="Times New Roman" panose="02020603050405020304" pitchFamily="18" charset="0"/>
                        </a:rPr>
                        <a:t>bc</a:t>
                      </a:r>
                      <a:endParaRPr lang="en-US" sz="1100">
                        <a:effectLst/>
                        <a:latin typeface="Times New Roman" panose="02020603050405020304" pitchFamily="18" charset="0"/>
                      </a:endParaRPr>
                    </a:p>
                  </a:txBody>
                  <a:tcPr marL="21903" marR="21903" marT="14602" marB="14602">
                    <a:lnL>
                      <a:noFill/>
                    </a:lnL>
                    <a:lnR>
                      <a:noFill/>
                    </a:lnR>
                    <a:lnT>
                      <a:noFill/>
                    </a:lnT>
                    <a:lnB>
                      <a:noFill/>
                    </a:lnB>
                  </a:tcPr>
                </a:tc>
                <a:tc hMerge="1">
                  <a:txBody>
                    <a:bodyPr/>
                    <a:lstStyle/>
                    <a:p>
                      <a:endParaRPr lang="en-US"/>
                    </a:p>
                  </a:txBody>
                  <a:tcPr/>
                </a:tc>
                <a:tc gridSpan="2">
                  <a:txBody>
                    <a:bodyPr/>
                    <a:lstStyle/>
                    <a:p>
                      <a:pPr marL="0" marR="0" algn="ctr" hangingPunct="0"/>
                      <a:r>
                        <a:rPr lang="en-US" sz="1100">
                          <a:effectLst/>
                          <a:latin typeface="Times New Roman" panose="02020603050405020304" pitchFamily="18" charset="0"/>
                        </a:rPr>
                        <a:t>By Mariamne</a:t>
                      </a:r>
                      <a:br>
                        <a:rPr lang="en-US" sz="1100">
                          <a:effectLst/>
                          <a:latin typeface="Times New Roman" panose="02020603050405020304" pitchFamily="18" charset="0"/>
                        </a:rPr>
                      </a:br>
                      <a:r>
                        <a:rPr lang="en-US" sz="1100">
                          <a:effectLst/>
                          <a:latin typeface="Times New Roman" panose="02020603050405020304" pitchFamily="18" charset="0"/>
                        </a:rPr>
                        <a:t>Aristobulus (murdered 7 </a:t>
                      </a:r>
                      <a:r>
                        <a:rPr lang="en-US" sz="1100" cap="all">
                          <a:effectLst/>
                          <a:latin typeface="Times New Roman" panose="02020603050405020304" pitchFamily="18" charset="0"/>
                        </a:rPr>
                        <a:t>bc)</a:t>
                      </a:r>
                      <a:br>
                        <a:rPr lang="en-US" sz="1100" cap="all">
                          <a:effectLst/>
                          <a:latin typeface="Times New Roman" panose="02020603050405020304" pitchFamily="18" charset="0"/>
                        </a:rPr>
                      </a:br>
                      <a:r>
                        <a:rPr lang="en-US" sz="1100">
                          <a:effectLst/>
                          <a:latin typeface="Times New Roman" panose="02020603050405020304" pitchFamily="18" charset="0"/>
                        </a:rPr>
                        <a:t>Alexander (murdered 7 </a:t>
                      </a:r>
                      <a:r>
                        <a:rPr lang="en-US" sz="1100" cap="all">
                          <a:effectLst/>
                          <a:latin typeface="Times New Roman" panose="02020603050405020304" pitchFamily="18" charset="0"/>
                        </a:rPr>
                        <a:t>bc) </a:t>
                      </a:r>
                      <a:endParaRPr lang="en-US" sz="1100">
                        <a:effectLst/>
                        <a:latin typeface="Times New Roman" panose="02020603050405020304" pitchFamily="18" charset="0"/>
                      </a:endParaRPr>
                    </a:p>
                  </a:txBody>
                  <a:tcPr marL="21903" marR="21903" marT="14602" marB="14602">
                    <a:lnL>
                      <a:noFill/>
                    </a:lnL>
                    <a:lnR>
                      <a:noFill/>
                    </a:lnR>
                    <a:lnT>
                      <a:noFill/>
                    </a:lnT>
                    <a:lnB>
                      <a:noFill/>
                    </a:lnB>
                  </a:tcPr>
                </a:tc>
                <a:tc hMerge="1">
                  <a:txBody>
                    <a:bodyPr/>
                    <a:lstStyle/>
                    <a:p>
                      <a:endParaRPr lang="en-US"/>
                    </a:p>
                  </a:txBody>
                  <a:tcPr/>
                </a:tc>
                <a:tc gridSpan="3">
                  <a:txBody>
                    <a:bodyPr/>
                    <a:lstStyle/>
                    <a:p>
                      <a:pPr marL="0" marR="0" algn="ctr" hangingPunct="0"/>
                      <a:r>
                        <a:rPr lang="en-US" sz="1100" dirty="0">
                          <a:effectLst/>
                          <a:latin typeface="Times New Roman" panose="02020603050405020304" pitchFamily="18" charset="0"/>
                        </a:rPr>
                        <a:t>By </a:t>
                      </a:r>
                      <a:r>
                        <a:rPr lang="en-US" sz="1100" dirty="0" err="1">
                          <a:effectLst/>
                          <a:latin typeface="Times New Roman" panose="02020603050405020304" pitchFamily="18" charset="0"/>
                        </a:rPr>
                        <a:t>Mariamne</a:t>
                      </a:r>
                      <a:r>
                        <a:rPr lang="en-US" sz="1100" dirty="0">
                          <a:effectLst/>
                          <a:latin typeface="Times New Roman" panose="02020603050405020304" pitchFamily="18" charset="0"/>
                        </a:rPr>
                        <a:t> daughter of Simon</a:t>
                      </a:r>
                      <a:br>
                        <a:rPr lang="en-US" sz="1100" dirty="0">
                          <a:effectLst/>
                          <a:latin typeface="Times New Roman" panose="02020603050405020304" pitchFamily="18" charset="0"/>
                        </a:rPr>
                      </a:br>
                      <a:r>
                        <a:rPr lang="en-US" sz="1100" dirty="0">
                          <a:effectLst/>
                          <a:latin typeface="Times New Roman" panose="02020603050405020304" pitchFamily="18" charset="0"/>
                        </a:rPr>
                        <a:t>Herod Philip</a:t>
                      </a:r>
                      <a:br>
                        <a:rPr lang="en-US" sz="1100" dirty="0">
                          <a:effectLst/>
                          <a:latin typeface="Times New Roman" panose="02020603050405020304" pitchFamily="18" charset="0"/>
                        </a:rPr>
                      </a:br>
                      <a:r>
                        <a:rPr lang="en-US" sz="1100" dirty="0">
                          <a:effectLst/>
                          <a:latin typeface="Times New Roman" panose="02020603050405020304" pitchFamily="18" charset="0"/>
                        </a:rPr>
                        <a:t>(</a:t>
                      </a:r>
                      <a:r>
                        <a:rPr lang="en-US" sz="1100" dirty="0">
                          <a:effectLst/>
                          <a:latin typeface="Times New Roman" panose="02020603050405020304" pitchFamily="18" charset="0"/>
                          <a:hlinkClick r:id="rId3"/>
                        </a:rPr>
                        <a:t>Mark 6:17</a:t>
                      </a:r>
                      <a:r>
                        <a:rPr lang="en-US" sz="1100" dirty="0">
                          <a:effectLst/>
                          <a:latin typeface="Times New Roman" panose="02020603050405020304" pitchFamily="18" charset="0"/>
                        </a:rPr>
                        <a:t>)</a:t>
                      </a:r>
                    </a:p>
                  </a:txBody>
                  <a:tcPr marL="21903" marR="21903" marT="14602" marB="14602">
                    <a:lnL>
                      <a:noFill/>
                    </a:lnL>
                    <a:lnR>
                      <a:noFill/>
                    </a:lnR>
                    <a:lnT>
                      <a:noFill/>
                    </a:lnT>
                    <a:lnB>
                      <a:noFill/>
                    </a:lnB>
                  </a:tcPr>
                </a:tc>
                <a:tc hMerge="1">
                  <a:txBody>
                    <a:bodyPr/>
                    <a:lstStyle/>
                    <a:p>
                      <a:endParaRPr lang="en-US"/>
                    </a:p>
                  </a:txBody>
                  <a:tcPr/>
                </a:tc>
                <a:tc hMerge="1">
                  <a:txBody>
                    <a:bodyPr/>
                    <a:lstStyle/>
                    <a:p>
                      <a:endParaRPr lang="en-US"/>
                    </a:p>
                  </a:txBody>
                  <a:tcPr/>
                </a:tc>
                <a:tc gridSpan="3">
                  <a:txBody>
                    <a:bodyPr/>
                    <a:lstStyle/>
                    <a:p>
                      <a:pPr marL="0" marR="0" algn="ctr" hangingPunct="0"/>
                      <a:r>
                        <a:rPr lang="en-US" sz="1100">
                          <a:effectLst/>
                          <a:latin typeface="Times New Roman" panose="02020603050405020304" pitchFamily="18" charset="0"/>
                        </a:rPr>
                        <a:t>By Malthace</a:t>
                      </a:r>
                      <a:br>
                        <a:rPr lang="en-US" sz="1100">
                          <a:effectLst/>
                          <a:latin typeface="Times New Roman" panose="02020603050405020304" pitchFamily="18" charset="0"/>
                        </a:rPr>
                      </a:br>
                      <a:r>
                        <a:rPr lang="en-US" sz="1100">
                          <a:effectLst/>
                          <a:latin typeface="Times New Roman" panose="02020603050405020304" pitchFamily="18" charset="0"/>
                        </a:rPr>
                        <a:t>Antipas, d. </a:t>
                      </a:r>
                      <a:r>
                        <a:rPr lang="en-US" sz="1100" cap="all">
                          <a:effectLst/>
                          <a:latin typeface="Times New Roman" panose="02020603050405020304" pitchFamily="18" charset="0"/>
                        </a:rPr>
                        <a:t>ad </a:t>
                      </a:r>
                      <a:r>
                        <a:rPr lang="en-US" sz="1100">
                          <a:effectLst/>
                          <a:latin typeface="Times New Roman" panose="02020603050405020304" pitchFamily="18" charset="0"/>
                        </a:rPr>
                        <a:t>39</a:t>
                      </a:r>
                      <a:br>
                        <a:rPr lang="en-US" sz="1100">
                          <a:effectLst/>
                          <a:latin typeface="Times New Roman" panose="02020603050405020304" pitchFamily="18" charset="0"/>
                        </a:rPr>
                      </a:br>
                      <a:r>
                        <a:rPr lang="en-US" sz="1100">
                          <a:effectLst/>
                          <a:latin typeface="Times New Roman" panose="02020603050405020304" pitchFamily="18" charset="0"/>
                        </a:rPr>
                        <a:t>(tetr. of Gal.)</a:t>
                      </a:r>
                      <a:br>
                        <a:rPr lang="en-US" sz="1100">
                          <a:effectLst/>
                          <a:latin typeface="Times New Roman" panose="02020603050405020304" pitchFamily="18" charset="0"/>
                        </a:rPr>
                      </a:br>
                      <a:r>
                        <a:rPr lang="en-US" sz="1100">
                          <a:effectLst/>
                          <a:latin typeface="Times New Roman" panose="02020603050405020304" pitchFamily="18" charset="0"/>
                        </a:rPr>
                        <a:t>Archelaus</a:t>
                      </a:r>
                      <a:br>
                        <a:rPr lang="en-US" sz="1100">
                          <a:effectLst/>
                          <a:latin typeface="Times New Roman" panose="02020603050405020304" pitchFamily="18" charset="0"/>
                        </a:rPr>
                      </a:br>
                      <a:r>
                        <a:rPr lang="en-US" sz="1100">
                          <a:effectLst/>
                          <a:latin typeface="Times New Roman" panose="02020603050405020304" pitchFamily="18" charset="0"/>
                        </a:rPr>
                        <a:t>(ethn. Of Judaea 4 </a:t>
                      </a:r>
                      <a:r>
                        <a:rPr lang="en-US" sz="1100" cap="all">
                          <a:effectLst/>
                          <a:latin typeface="Times New Roman" panose="02020603050405020304" pitchFamily="18" charset="0"/>
                        </a:rPr>
                        <a:t>bc—ad 6)</a:t>
                      </a:r>
                      <a:endParaRPr lang="en-US" sz="1100">
                        <a:effectLst/>
                        <a:latin typeface="Times New Roman" panose="02020603050405020304" pitchFamily="18" charset="0"/>
                      </a:endParaRPr>
                    </a:p>
                  </a:txBody>
                  <a:tcPr marL="21903" marR="21903" marT="14602" marB="14602">
                    <a:lnL>
                      <a:noFill/>
                    </a:lnL>
                    <a:lnR>
                      <a:noFill/>
                    </a:lnR>
                    <a:lnT>
                      <a:noFill/>
                    </a:lnT>
                    <a:lnB>
                      <a:noFill/>
                    </a:lnB>
                  </a:tcPr>
                </a:tc>
                <a:tc hMerge="1">
                  <a:txBody>
                    <a:bodyPr/>
                    <a:lstStyle/>
                    <a:p>
                      <a:endParaRPr lang="en-US"/>
                    </a:p>
                  </a:txBody>
                  <a:tcPr/>
                </a:tc>
                <a:tc hMerge="1">
                  <a:txBody>
                    <a:bodyPr/>
                    <a:lstStyle/>
                    <a:p>
                      <a:endParaRPr lang="en-US"/>
                    </a:p>
                  </a:txBody>
                  <a:tcPr/>
                </a:tc>
                <a:tc gridSpan="2">
                  <a:txBody>
                    <a:bodyPr/>
                    <a:lstStyle/>
                    <a:p>
                      <a:pPr marL="0" marR="0" algn="ctr" hangingPunct="0"/>
                      <a:r>
                        <a:rPr lang="en-US" sz="1100">
                          <a:effectLst/>
                          <a:latin typeface="Times New Roman" panose="02020603050405020304" pitchFamily="18" charset="0"/>
                        </a:rPr>
                        <a:t>By Cleopatra</a:t>
                      </a:r>
                      <a:br>
                        <a:rPr lang="en-US" sz="1100">
                          <a:effectLst/>
                          <a:latin typeface="Times New Roman" panose="02020603050405020304" pitchFamily="18" charset="0"/>
                        </a:rPr>
                      </a:br>
                      <a:r>
                        <a:rPr lang="en-US" sz="1100">
                          <a:effectLst/>
                          <a:latin typeface="Times New Roman" panose="02020603050405020304" pitchFamily="18" charset="0"/>
                        </a:rPr>
                        <a:t>Herod Philip (tetr. of E. Jordan territory 4 </a:t>
                      </a:r>
                      <a:r>
                        <a:rPr lang="en-US" sz="1100" cap="all">
                          <a:effectLst/>
                          <a:latin typeface="Times New Roman" panose="02020603050405020304" pitchFamily="18" charset="0"/>
                        </a:rPr>
                        <a:t>bc—ad 34</a:t>
                      </a:r>
                      <a:br>
                        <a:rPr lang="en-US" sz="1100">
                          <a:effectLst/>
                          <a:latin typeface="Times New Roman" panose="02020603050405020304" pitchFamily="18" charset="0"/>
                        </a:rPr>
                      </a:br>
                      <a:endParaRPr lang="en-US" sz="1100">
                        <a:effectLst/>
                        <a:latin typeface="Times New Roman" panose="02020603050405020304" pitchFamily="18" charset="0"/>
                      </a:endParaRPr>
                    </a:p>
                  </a:txBody>
                  <a:tcPr marL="21903" marR="21903" marT="14602" marB="14602">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1899902992"/>
                  </a:ext>
                </a:extLst>
              </a:tr>
              <a:tr h="175936">
                <a:tc gridSpan="3">
                  <a:txBody>
                    <a:bodyPr/>
                    <a:lstStyle/>
                    <a:p>
                      <a:pPr marL="114300" marR="0" indent="-114300" hangingPunct="0"/>
                      <a:r>
                        <a:rPr lang="en-US" sz="1100">
                          <a:effectLst/>
                          <a:latin typeface="Times New Roman" panose="02020603050405020304" pitchFamily="18" charset="0"/>
                        </a:rPr>
                        <a:t> </a:t>
                      </a:r>
                    </a:p>
                  </a:txBody>
                  <a:tcPr marL="21903" marR="21903" marT="14602" marB="14602">
                    <a:lnL>
                      <a:noFill/>
                    </a:lnL>
                    <a:lnR w="190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gridSpan="2">
                  <a:txBody>
                    <a:bodyPr/>
                    <a:lstStyle/>
                    <a:p>
                      <a:pPr marL="80010" marR="0" indent="-80010" hangingPunct="0"/>
                      <a:r>
                        <a:rPr lang="en-US" sz="1100">
                          <a:effectLst/>
                          <a:latin typeface="Times New Roman" panose="02020603050405020304" pitchFamily="18" charset="0"/>
                        </a:rPr>
                        <a:t> </a:t>
                      </a:r>
                    </a:p>
                  </a:txBody>
                  <a:tcPr marL="21903" marR="21903" marT="14602" marB="14602">
                    <a:lnL w="1905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marL="102870" marR="0" indent="-102870" hangingPunct="0"/>
                      <a:r>
                        <a:rPr lang="en-US" sz="1100">
                          <a:effectLst/>
                          <a:latin typeface="Times New Roman" panose="02020603050405020304" pitchFamily="18" charset="0"/>
                        </a:rPr>
                        <a:t> </a:t>
                      </a:r>
                    </a:p>
                  </a:txBody>
                  <a:tcPr marL="21903" marR="21903" marT="14602" marB="14602">
                    <a:lnL>
                      <a:noFill/>
                    </a:lnL>
                    <a:lnR>
                      <a:noFill/>
                    </a:lnR>
                    <a:lnT>
                      <a:noFill/>
                    </a:lnT>
                    <a:lnB w="190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marL="125730" marR="0" indent="-125730" hangingPunct="0"/>
                      <a:r>
                        <a:rPr lang="en-US" sz="1100">
                          <a:effectLst/>
                          <a:latin typeface="Times New Roman" panose="02020603050405020304" pitchFamily="18" charset="0"/>
                        </a:rPr>
                        <a:t> </a:t>
                      </a:r>
                    </a:p>
                  </a:txBody>
                  <a:tcPr marL="21903" marR="21903" marT="14602" marB="14602">
                    <a:lnL>
                      <a:noFill/>
                    </a:lnL>
                    <a:lnR>
                      <a:noFill/>
                    </a:lnR>
                    <a:lnT>
                      <a:noFill/>
                    </a:lnT>
                    <a:lnB>
                      <a:noFill/>
                    </a:lnB>
                  </a:tcPr>
                </a:tc>
                <a:tc hMerge="1">
                  <a:txBody>
                    <a:bodyPr/>
                    <a:lstStyle/>
                    <a:p>
                      <a:endParaRPr lang="en-US"/>
                    </a:p>
                  </a:txBody>
                  <a:tcPr/>
                </a:tc>
                <a:tc gridSpan="2">
                  <a:txBody>
                    <a:bodyPr/>
                    <a:lstStyle/>
                    <a:p>
                      <a:r>
                        <a:rPr lang="en-US" sz="1100">
                          <a:effectLst/>
                        </a:rPr>
                        <a:t> </a:t>
                      </a:r>
                    </a:p>
                  </a:txBody>
                  <a:tcPr marL="29204" marR="29204" marT="14602" marB="14602" anchor="ctr">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751071660"/>
                  </a:ext>
                </a:extLst>
              </a:tr>
              <a:tr h="175936">
                <a:tc>
                  <a:txBody>
                    <a:bodyPr/>
                    <a:lstStyle/>
                    <a:p>
                      <a:pPr marL="114300" marR="0" indent="-114300" hangingPunct="0"/>
                      <a:r>
                        <a:rPr lang="en-US" sz="1100">
                          <a:effectLst/>
                          <a:latin typeface="Times New Roman" panose="02020603050405020304" pitchFamily="18" charset="0"/>
                        </a:rPr>
                        <a:t> </a:t>
                      </a:r>
                    </a:p>
                  </a:txBody>
                  <a:tcPr marL="21903" marR="21903" marT="14602" marB="14602">
                    <a:lnL>
                      <a:noFill/>
                    </a:lnL>
                    <a:lnR w="19050" cap="flat" cmpd="sng" algn="ctr">
                      <a:solidFill>
                        <a:srgbClr val="000000"/>
                      </a:solidFill>
                      <a:prstDash val="solid"/>
                      <a:round/>
                      <a:headEnd type="none" w="med" len="med"/>
                      <a:tailEnd type="none" w="med" len="med"/>
                    </a:lnR>
                    <a:lnT>
                      <a:noFill/>
                    </a:lnT>
                    <a:lnB>
                      <a:noFill/>
                    </a:lnB>
                  </a:tcPr>
                </a:tc>
                <a:tc gridSpan="2">
                  <a:txBody>
                    <a:bodyPr/>
                    <a:lstStyle/>
                    <a:p>
                      <a:pPr marL="80010" marR="0" indent="-80010" hangingPunct="0"/>
                      <a:r>
                        <a:rPr lang="en-US" sz="1100">
                          <a:effectLst/>
                          <a:latin typeface="Times New Roman" panose="02020603050405020304" pitchFamily="18" charset="0"/>
                        </a:rPr>
                        <a:t> </a:t>
                      </a:r>
                    </a:p>
                  </a:txBody>
                  <a:tcPr marL="21903" marR="21903" marT="14602" marB="14602">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tc gridSpan="3">
                  <a:txBody>
                    <a:bodyPr/>
                    <a:lstStyle/>
                    <a:p>
                      <a:pPr marL="102870" marR="0" indent="-102870" hangingPunct="0"/>
                      <a:r>
                        <a:rPr lang="en-US" sz="1100">
                          <a:effectLst/>
                          <a:latin typeface="Times New Roman" panose="02020603050405020304" pitchFamily="18" charset="0"/>
                        </a:rPr>
                        <a:t> </a:t>
                      </a:r>
                    </a:p>
                  </a:txBody>
                  <a:tcPr marL="21903" marR="21903" marT="14602" marB="14602">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gridSpan="3">
                  <a:txBody>
                    <a:bodyPr/>
                    <a:lstStyle/>
                    <a:p>
                      <a:pPr marL="125730" marR="0" indent="-125730" hangingPunct="0"/>
                      <a:r>
                        <a:rPr lang="en-US" sz="1100">
                          <a:effectLst/>
                          <a:latin typeface="Times New Roman" panose="02020603050405020304" pitchFamily="18" charset="0"/>
                        </a:rPr>
                        <a:t> </a:t>
                      </a:r>
                    </a:p>
                  </a:txBody>
                  <a:tcPr marL="21903" marR="21903" marT="14602" marB="14602">
                    <a:lnL w="1905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hMerge="1">
                  <a:txBody>
                    <a:bodyPr/>
                    <a:lstStyle/>
                    <a:p>
                      <a:endParaRPr lang="en-US"/>
                    </a:p>
                  </a:txBody>
                  <a:tcPr/>
                </a:tc>
                <a:tc gridSpan="2">
                  <a:txBody>
                    <a:bodyPr/>
                    <a:lstStyle/>
                    <a:p>
                      <a:pPr marL="91440" marR="0" indent="-91440" hangingPunct="0"/>
                      <a:r>
                        <a:rPr lang="en-US" sz="1100">
                          <a:effectLst/>
                          <a:latin typeface="Times New Roman" panose="02020603050405020304" pitchFamily="18" charset="0"/>
                        </a:rPr>
                        <a:t> </a:t>
                      </a:r>
                    </a:p>
                  </a:txBody>
                  <a:tcPr marL="21903" marR="21903" marT="14602" marB="14602">
                    <a:lnL>
                      <a:noFill/>
                    </a:lnL>
                    <a:lnR>
                      <a:noFill/>
                    </a:lnR>
                    <a:lnT>
                      <a:noFill/>
                    </a:lnT>
                    <a:lnB>
                      <a:noFill/>
                    </a:lnB>
                  </a:tcPr>
                </a:tc>
                <a:tc hMerge="1">
                  <a:txBody>
                    <a:bodyPr/>
                    <a:lstStyle/>
                    <a:p>
                      <a:endParaRPr lang="en-US"/>
                    </a:p>
                  </a:txBody>
                  <a:tcPr/>
                </a:tc>
                <a:tc>
                  <a:txBody>
                    <a:bodyPr/>
                    <a:lstStyle/>
                    <a:p>
                      <a:r>
                        <a:rPr lang="en-US" sz="1100">
                          <a:effectLst/>
                        </a:rPr>
                        <a:t> </a:t>
                      </a:r>
                    </a:p>
                  </a:txBody>
                  <a:tcPr marL="29204" marR="29204" marT="14602" marB="14602" anchor="ctr">
                    <a:lnL>
                      <a:noFill/>
                    </a:lnL>
                    <a:lnR>
                      <a:noFill/>
                    </a:lnR>
                    <a:lnT>
                      <a:noFill/>
                    </a:lnT>
                    <a:lnB>
                      <a:noFill/>
                    </a:lnB>
                  </a:tcPr>
                </a:tc>
                <a:extLst>
                  <a:ext uri="{0D108BD9-81ED-4DB2-BD59-A6C34878D82A}">
                    <a16:rowId xmlns:a16="http://schemas.microsoft.com/office/drawing/2014/main" val="104751311"/>
                  </a:ext>
                </a:extLst>
              </a:tr>
              <a:tr h="709327">
                <a:tc gridSpan="2">
                  <a:txBody>
                    <a:bodyPr/>
                    <a:lstStyle/>
                    <a:p>
                      <a:pPr marL="0" marR="0" algn="ctr" hangingPunct="0"/>
                      <a:r>
                        <a:rPr lang="en-US" sz="1100">
                          <a:effectLst/>
                          <a:latin typeface="Times New Roman" panose="02020603050405020304" pitchFamily="18" charset="0"/>
                        </a:rPr>
                        <a:t>Herod (king of Calchis) d. </a:t>
                      </a:r>
                      <a:r>
                        <a:rPr lang="en-US" sz="1100" cap="all">
                          <a:effectLst/>
                          <a:latin typeface="Times New Roman" panose="02020603050405020304" pitchFamily="18" charset="0"/>
                        </a:rPr>
                        <a:t>ad 48</a:t>
                      </a:r>
                      <a:endParaRPr lang="en-US" sz="1100">
                        <a:effectLst/>
                        <a:latin typeface="Times New Roman" panose="02020603050405020304" pitchFamily="18" charset="0"/>
                      </a:endParaRPr>
                    </a:p>
                  </a:txBody>
                  <a:tcPr marL="21903" marR="21903" marT="14602" marB="14602">
                    <a:lnL>
                      <a:noFill/>
                    </a:lnL>
                    <a:lnR>
                      <a:noFill/>
                    </a:lnR>
                    <a:lnT>
                      <a:noFill/>
                    </a:lnT>
                    <a:lnB>
                      <a:noFill/>
                    </a:lnB>
                  </a:tcPr>
                </a:tc>
                <a:tc hMerge="1">
                  <a:txBody>
                    <a:bodyPr/>
                    <a:lstStyle/>
                    <a:p>
                      <a:endParaRPr lang="en-US"/>
                    </a:p>
                  </a:txBody>
                  <a:tcPr/>
                </a:tc>
                <a:tc gridSpan="2">
                  <a:txBody>
                    <a:bodyPr/>
                    <a:lstStyle/>
                    <a:p>
                      <a:pPr marL="0" marR="0" algn="ctr" hangingPunct="0"/>
                      <a:r>
                        <a:rPr lang="en-US" sz="1100">
                          <a:effectLst/>
                          <a:latin typeface="Times New Roman" panose="02020603050405020304" pitchFamily="18" charset="0"/>
                        </a:rPr>
                        <a:t>Herod Agrippa (king of Judaea) d. </a:t>
                      </a:r>
                      <a:r>
                        <a:rPr lang="en-US" sz="1100" cap="all">
                          <a:effectLst/>
                          <a:latin typeface="Times New Roman" panose="02020603050405020304" pitchFamily="18" charset="0"/>
                        </a:rPr>
                        <a:t>ad 44</a:t>
                      </a:r>
                      <a:endParaRPr lang="en-US" sz="1100">
                        <a:effectLst/>
                        <a:latin typeface="Times New Roman" panose="02020603050405020304" pitchFamily="18" charset="0"/>
                      </a:endParaRPr>
                    </a:p>
                  </a:txBody>
                  <a:tcPr marL="21903" marR="21903" marT="14602" marB="14602">
                    <a:lnL>
                      <a:noFill/>
                    </a:lnL>
                    <a:lnR>
                      <a:noFill/>
                    </a:lnR>
                    <a:lnT>
                      <a:noFill/>
                    </a:lnT>
                    <a:lnB>
                      <a:noFill/>
                    </a:lnB>
                  </a:tcPr>
                </a:tc>
                <a:tc hMerge="1">
                  <a:txBody>
                    <a:bodyPr/>
                    <a:lstStyle/>
                    <a:p>
                      <a:endParaRPr lang="en-US"/>
                    </a:p>
                  </a:txBody>
                  <a:tcPr/>
                </a:tc>
                <a:tc gridSpan="3">
                  <a:txBody>
                    <a:bodyPr/>
                    <a:lstStyle/>
                    <a:p>
                      <a:pPr marL="0" marR="0" algn="ctr" hangingPunct="0"/>
                      <a:r>
                        <a:rPr lang="en-US" sz="1100">
                          <a:effectLst/>
                          <a:latin typeface="Times New Roman" panose="02020603050405020304" pitchFamily="18" charset="0"/>
                        </a:rPr>
                        <a:t>Herodias </a:t>
                      </a:r>
                      <a:br>
                        <a:rPr lang="en-US" sz="1100">
                          <a:effectLst/>
                          <a:latin typeface="Times New Roman" panose="02020603050405020304" pitchFamily="18" charset="0"/>
                        </a:rPr>
                      </a:br>
                      <a:r>
                        <a:rPr lang="en-US" sz="1100">
                          <a:effectLst/>
                          <a:latin typeface="Times New Roman" panose="02020603050405020304" pitchFamily="18" charset="0"/>
                        </a:rPr>
                        <a:t>(</a:t>
                      </a:r>
                      <a:r>
                        <a:rPr lang="en-US" sz="1100">
                          <a:effectLst/>
                          <a:latin typeface="Times New Roman" panose="02020603050405020304" pitchFamily="18" charset="0"/>
                          <a:hlinkClick r:id="rId4"/>
                        </a:rPr>
                        <a:t>Mark 6</a:t>
                      </a:r>
                      <a:r>
                        <a:rPr lang="en-US" sz="1100">
                          <a:effectLst/>
                          <a:latin typeface="Times New Roman" panose="02020603050405020304" pitchFamily="18" charset="0"/>
                        </a:rPr>
                        <a:t>)</a:t>
                      </a:r>
                    </a:p>
                  </a:txBody>
                  <a:tcPr marL="21903" marR="21903" marT="14602" marB="14602">
                    <a:lnL>
                      <a:noFill/>
                    </a:lnL>
                    <a:lnR>
                      <a:noFill/>
                    </a:lnR>
                    <a:lnT>
                      <a:noFill/>
                    </a:lnT>
                    <a:lnB>
                      <a:noFill/>
                    </a:lnB>
                  </a:tcPr>
                </a:tc>
                <a:tc hMerge="1">
                  <a:txBody>
                    <a:bodyPr/>
                    <a:lstStyle/>
                    <a:p>
                      <a:endParaRPr lang="en-US"/>
                    </a:p>
                  </a:txBody>
                  <a:tcPr/>
                </a:tc>
                <a:tc hMerge="1">
                  <a:txBody>
                    <a:bodyPr/>
                    <a:lstStyle/>
                    <a:p>
                      <a:endParaRPr lang="en-US"/>
                    </a:p>
                  </a:txBody>
                  <a:tcPr/>
                </a:tc>
                <a:tc gridSpan="3">
                  <a:txBody>
                    <a:bodyPr/>
                    <a:lstStyle/>
                    <a:p>
                      <a:pPr marL="125730" marR="0" indent="-125730" hangingPunct="0"/>
                      <a:r>
                        <a:rPr lang="en-US" sz="1100">
                          <a:effectLst/>
                          <a:latin typeface="Times New Roman" panose="02020603050405020304" pitchFamily="18" charset="0"/>
                        </a:rPr>
                        <a:t> </a:t>
                      </a:r>
                    </a:p>
                  </a:txBody>
                  <a:tcPr marL="21903" marR="21903" marT="14602" marB="14602">
                    <a:lnL>
                      <a:noFill/>
                    </a:lnL>
                    <a:lnR>
                      <a:noFill/>
                    </a:lnR>
                    <a:lnT>
                      <a:noFill/>
                    </a:lnT>
                    <a:lnB>
                      <a:noFill/>
                    </a:lnB>
                  </a:tcPr>
                </a:tc>
                <a:tc hMerge="1">
                  <a:txBody>
                    <a:bodyPr/>
                    <a:lstStyle/>
                    <a:p>
                      <a:endParaRPr lang="en-US"/>
                    </a:p>
                  </a:txBody>
                  <a:tcPr/>
                </a:tc>
                <a:tc hMerge="1">
                  <a:txBody>
                    <a:bodyPr/>
                    <a:lstStyle/>
                    <a:p>
                      <a:endParaRPr lang="en-US"/>
                    </a:p>
                  </a:txBody>
                  <a:tcPr/>
                </a:tc>
                <a:tc gridSpan="2">
                  <a:txBody>
                    <a:bodyPr/>
                    <a:lstStyle/>
                    <a:p>
                      <a:pPr marL="91440" marR="0" indent="-91440" hangingPunct="0"/>
                      <a:r>
                        <a:rPr lang="en-US" sz="1100" dirty="0">
                          <a:effectLst/>
                          <a:latin typeface="Times New Roman" panose="02020603050405020304" pitchFamily="18" charset="0"/>
                        </a:rPr>
                        <a:t> </a:t>
                      </a:r>
                    </a:p>
                  </a:txBody>
                  <a:tcPr marL="21903" marR="21903" marT="14602" marB="14602">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2779270285"/>
                  </a:ext>
                </a:extLst>
              </a:tr>
              <a:tr h="175936">
                <a:tc gridSpan="3">
                  <a:txBody>
                    <a:bodyPr/>
                    <a:lstStyle/>
                    <a:p>
                      <a:pPr marL="114300" marR="0" indent="-114300" hangingPunct="0"/>
                      <a:r>
                        <a:rPr lang="en-US" sz="1100">
                          <a:effectLst/>
                          <a:latin typeface="Times New Roman" panose="02020603050405020304" pitchFamily="18" charset="0"/>
                        </a:rPr>
                        <a:t> </a:t>
                      </a:r>
                    </a:p>
                  </a:txBody>
                  <a:tcPr marL="21903" marR="21903" marT="14602" marB="14602">
                    <a:lnL>
                      <a:noFill/>
                    </a:lnL>
                    <a:lnR w="190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gridSpan="2">
                  <a:txBody>
                    <a:bodyPr/>
                    <a:lstStyle/>
                    <a:p>
                      <a:pPr marL="80010" marR="0" indent="-80010" hangingPunct="0"/>
                      <a:r>
                        <a:rPr lang="en-US" sz="1100">
                          <a:effectLst/>
                          <a:latin typeface="Times New Roman" panose="02020603050405020304" pitchFamily="18" charset="0"/>
                        </a:rPr>
                        <a:t> </a:t>
                      </a:r>
                    </a:p>
                  </a:txBody>
                  <a:tcPr marL="21903" marR="21903" marT="14602" marB="14602">
                    <a:lnL w="1905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marL="102870" marR="0" indent="-102870" hangingPunct="0"/>
                      <a:r>
                        <a:rPr lang="en-US" sz="1100">
                          <a:effectLst/>
                          <a:latin typeface="Times New Roman" panose="02020603050405020304" pitchFamily="18" charset="0"/>
                        </a:rPr>
                        <a:t> </a:t>
                      </a:r>
                    </a:p>
                  </a:txBody>
                  <a:tcPr marL="21903" marR="21903" marT="14602" marB="14602">
                    <a:lnL>
                      <a:noFill/>
                    </a:lnL>
                    <a:lnR>
                      <a:noFill/>
                    </a:lnR>
                    <a:lnT>
                      <a:noFill/>
                    </a:lnT>
                    <a:lnB w="190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marL="125730" marR="0" indent="-125730" hangingPunct="0"/>
                      <a:r>
                        <a:rPr lang="en-US" sz="1100">
                          <a:effectLst/>
                          <a:latin typeface="Times New Roman" panose="02020603050405020304" pitchFamily="18" charset="0"/>
                        </a:rPr>
                        <a:t> </a:t>
                      </a:r>
                    </a:p>
                  </a:txBody>
                  <a:tcPr marL="21903" marR="21903" marT="14602" marB="14602">
                    <a:lnL>
                      <a:noFill/>
                    </a:lnL>
                    <a:lnR>
                      <a:noFill/>
                    </a:lnR>
                    <a:lnT>
                      <a:noFill/>
                    </a:lnT>
                    <a:lnB>
                      <a:noFill/>
                    </a:lnB>
                  </a:tcPr>
                </a:tc>
                <a:tc hMerge="1">
                  <a:txBody>
                    <a:bodyPr/>
                    <a:lstStyle/>
                    <a:p>
                      <a:endParaRPr lang="en-US"/>
                    </a:p>
                  </a:txBody>
                  <a:tcPr/>
                </a:tc>
                <a:tc gridSpan="2">
                  <a:txBody>
                    <a:bodyPr/>
                    <a:lstStyle/>
                    <a:p>
                      <a:r>
                        <a:rPr lang="en-US" sz="1100">
                          <a:effectLst/>
                        </a:rPr>
                        <a:t> </a:t>
                      </a:r>
                    </a:p>
                  </a:txBody>
                  <a:tcPr marL="29204" marR="29204" marT="14602" marB="14602" anchor="ctr">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3557072024"/>
                  </a:ext>
                </a:extLst>
              </a:tr>
              <a:tr h="175936">
                <a:tc>
                  <a:txBody>
                    <a:bodyPr/>
                    <a:lstStyle/>
                    <a:p>
                      <a:pPr marL="114300" marR="0" indent="-114300" hangingPunct="0"/>
                      <a:r>
                        <a:rPr lang="en-US" sz="1100">
                          <a:effectLst/>
                          <a:latin typeface="Times New Roman" panose="02020603050405020304" pitchFamily="18" charset="0"/>
                        </a:rPr>
                        <a:t> </a:t>
                      </a:r>
                    </a:p>
                  </a:txBody>
                  <a:tcPr marL="21903" marR="21903" marT="14602" marB="14602">
                    <a:lnL>
                      <a:noFill/>
                    </a:lnL>
                    <a:lnR w="19050" cap="flat" cmpd="sng" algn="ctr">
                      <a:solidFill>
                        <a:srgbClr val="000000"/>
                      </a:solidFill>
                      <a:prstDash val="solid"/>
                      <a:round/>
                      <a:headEnd type="none" w="med" len="med"/>
                      <a:tailEnd type="none" w="med" len="med"/>
                    </a:lnR>
                    <a:lnT>
                      <a:noFill/>
                    </a:lnT>
                    <a:lnB>
                      <a:noFill/>
                    </a:lnB>
                  </a:tcPr>
                </a:tc>
                <a:tc gridSpan="2">
                  <a:txBody>
                    <a:bodyPr/>
                    <a:lstStyle/>
                    <a:p>
                      <a:pPr marL="80010" marR="0" indent="-80010" hangingPunct="0"/>
                      <a:r>
                        <a:rPr lang="en-US" sz="1100">
                          <a:effectLst/>
                          <a:latin typeface="Times New Roman" panose="02020603050405020304" pitchFamily="18" charset="0"/>
                        </a:rPr>
                        <a:t> </a:t>
                      </a:r>
                    </a:p>
                  </a:txBody>
                  <a:tcPr marL="21903" marR="21903" marT="14602" marB="14602">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tc gridSpan="3">
                  <a:txBody>
                    <a:bodyPr/>
                    <a:lstStyle/>
                    <a:p>
                      <a:pPr marL="102870" marR="0" indent="-102870" hangingPunct="0"/>
                      <a:r>
                        <a:rPr lang="en-US" sz="1100">
                          <a:effectLst/>
                          <a:latin typeface="Times New Roman" panose="02020603050405020304" pitchFamily="18" charset="0"/>
                        </a:rPr>
                        <a:t> </a:t>
                      </a:r>
                    </a:p>
                  </a:txBody>
                  <a:tcPr marL="21903" marR="21903" marT="14602" marB="14602">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gridSpan="3">
                  <a:txBody>
                    <a:bodyPr/>
                    <a:lstStyle/>
                    <a:p>
                      <a:pPr marL="125730" marR="0" indent="-125730" hangingPunct="0"/>
                      <a:r>
                        <a:rPr lang="en-US" sz="1100">
                          <a:effectLst/>
                          <a:latin typeface="Times New Roman" panose="02020603050405020304" pitchFamily="18" charset="0"/>
                        </a:rPr>
                        <a:t> </a:t>
                      </a:r>
                    </a:p>
                  </a:txBody>
                  <a:tcPr marL="21903" marR="21903" marT="14602" marB="14602">
                    <a:lnL w="1905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hMerge="1">
                  <a:txBody>
                    <a:bodyPr/>
                    <a:lstStyle/>
                    <a:p>
                      <a:endParaRPr lang="en-US"/>
                    </a:p>
                  </a:txBody>
                  <a:tcPr/>
                </a:tc>
                <a:tc gridSpan="2">
                  <a:txBody>
                    <a:bodyPr/>
                    <a:lstStyle/>
                    <a:p>
                      <a:pPr marL="91440" marR="0" indent="-91440" hangingPunct="0"/>
                      <a:r>
                        <a:rPr lang="en-US" sz="1100">
                          <a:effectLst/>
                          <a:latin typeface="Times New Roman" panose="02020603050405020304" pitchFamily="18" charset="0"/>
                        </a:rPr>
                        <a:t> </a:t>
                      </a:r>
                    </a:p>
                  </a:txBody>
                  <a:tcPr marL="21903" marR="21903" marT="14602" marB="14602">
                    <a:lnL>
                      <a:noFill/>
                    </a:lnL>
                    <a:lnR>
                      <a:noFill/>
                    </a:lnR>
                    <a:lnT>
                      <a:noFill/>
                    </a:lnT>
                    <a:lnB>
                      <a:noFill/>
                    </a:lnB>
                  </a:tcPr>
                </a:tc>
                <a:tc hMerge="1">
                  <a:txBody>
                    <a:bodyPr/>
                    <a:lstStyle/>
                    <a:p>
                      <a:endParaRPr lang="en-US"/>
                    </a:p>
                  </a:txBody>
                  <a:tcPr/>
                </a:tc>
                <a:tc>
                  <a:txBody>
                    <a:bodyPr/>
                    <a:lstStyle/>
                    <a:p>
                      <a:r>
                        <a:rPr lang="en-US" sz="1100">
                          <a:effectLst/>
                        </a:rPr>
                        <a:t> </a:t>
                      </a:r>
                    </a:p>
                  </a:txBody>
                  <a:tcPr marL="29204" marR="29204" marT="14602" marB="14602" anchor="ctr">
                    <a:lnL>
                      <a:noFill/>
                    </a:lnL>
                    <a:lnR>
                      <a:noFill/>
                    </a:lnR>
                    <a:lnT>
                      <a:noFill/>
                    </a:lnT>
                    <a:lnB>
                      <a:noFill/>
                    </a:lnB>
                  </a:tcPr>
                </a:tc>
                <a:extLst>
                  <a:ext uri="{0D108BD9-81ED-4DB2-BD59-A6C34878D82A}">
                    <a16:rowId xmlns:a16="http://schemas.microsoft.com/office/drawing/2014/main" val="134590850"/>
                  </a:ext>
                </a:extLst>
              </a:tr>
              <a:tr h="842675">
                <a:tc gridSpan="2">
                  <a:txBody>
                    <a:bodyPr/>
                    <a:lstStyle/>
                    <a:p>
                      <a:pPr marL="0" marR="0" algn="ctr" hangingPunct="0"/>
                      <a:r>
                        <a:rPr lang="en-US" sz="1100">
                          <a:effectLst/>
                          <a:latin typeface="Times New Roman" panose="02020603050405020304" pitchFamily="18" charset="0"/>
                        </a:rPr>
                        <a:t>Herod Agrippa (king of Calchis) d. </a:t>
                      </a:r>
                      <a:r>
                        <a:rPr lang="en-US" sz="1100" cap="all">
                          <a:effectLst/>
                          <a:latin typeface="Times New Roman" panose="02020603050405020304" pitchFamily="18" charset="0"/>
                        </a:rPr>
                        <a:t>ad 100</a:t>
                      </a:r>
                      <a:endParaRPr lang="en-US" sz="1100">
                        <a:effectLst/>
                        <a:latin typeface="Times New Roman" panose="02020603050405020304" pitchFamily="18" charset="0"/>
                      </a:endParaRPr>
                    </a:p>
                  </a:txBody>
                  <a:tcPr marL="21903" marR="21903" marT="14602" marB="14602">
                    <a:lnL>
                      <a:noFill/>
                    </a:lnL>
                    <a:lnR>
                      <a:noFill/>
                    </a:lnR>
                    <a:lnT>
                      <a:noFill/>
                    </a:lnT>
                    <a:lnB>
                      <a:noFill/>
                    </a:lnB>
                  </a:tcPr>
                </a:tc>
                <a:tc hMerge="1">
                  <a:txBody>
                    <a:bodyPr/>
                    <a:lstStyle/>
                    <a:p>
                      <a:endParaRPr lang="en-US"/>
                    </a:p>
                  </a:txBody>
                  <a:tcPr/>
                </a:tc>
                <a:tc gridSpan="2">
                  <a:txBody>
                    <a:bodyPr/>
                    <a:lstStyle/>
                    <a:p>
                      <a:pPr marL="0" marR="0" algn="ctr" hangingPunct="0"/>
                      <a:r>
                        <a:rPr lang="en-US" sz="1100">
                          <a:effectLst/>
                          <a:latin typeface="Times New Roman" panose="02020603050405020304" pitchFamily="18" charset="0"/>
                        </a:rPr>
                        <a:t>Bernice</a:t>
                      </a:r>
                      <a:br>
                        <a:rPr lang="en-US" sz="1100">
                          <a:effectLst/>
                          <a:latin typeface="Times New Roman" panose="02020603050405020304" pitchFamily="18" charset="0"/>
                        </a:rPr>
                      </a:br>
                      <a:r>
                        <a:rPr lang="en-US" sz="1100">
                          <a:effectLst/>
                          <a:latin typeface="Times New Roman" panose="02020603050405020304" pitchFamily="18" charset="0"/>
                        </a:rPr>
                        <a:t>(</a:t>
                      </a:r>
                      <a:r>
                        <a:rPr lang="en-US" sz="1100">
                          <a:effectLst/>
                          <a:latin typeface="Times New Roman" panose="02020603050405020304" pitchFamily="18" charset="0"/>
                          <a:hlinkClick r:id="rId5"/>
                        </a:rPr>
                        <a:t>Acts 25:23</a:t>
                      </a:r>
                      <a:r>
                        <a:rPr lang="en-US" sz="1100">
                          <a:effectLst/>
                          <a:latin typeface="Times New Roman" panose="02020603050405020304" pitchFamily="18" charset="0"/>
                        </a:rPr>
                        <a:t>)</a:t>
                      </a:r>
                    </a:p>
                  </a:txBody>
                  <a:tcPr marL="21903" marR="21903" marT="14602" marB="14602">
                    <a:lnL>
                      <a:noFill/>
                    </a:lnL>
                    <a:lnR>
                      <a:noFill/>
                    </a:lnR>
                    <a:lnT>
                      <a:noFill/>
                    </a:lnT>
                    <a:lnB>
                      <a:noFill/>
                    </a:lnB>
                  </a:tcPr>
                </a:tc>
                <a:tc hMerge="1">
                  <a:txBody>
                    <a:bodyPr/>
                    <a:lstStyle/>
                    <a:p>
                      <a:endParaRPr lang="en-US"/>
                    </a:p>
                  </a:txBody>
                  <a:tcPr/>
                </a:tc>
                <a:tc gridSpan="3">
                  <a:txBody>
                    <a:bodyPr/>
                    <a:lstStyle/>
                    <a:p>
                      <a:pPr marL="0" marR="0" algn="ctr" hangingPunct="0"/>
                      <a:r>
                        <a:rPr lang="en-US" sz="1100" dirty="0">
                          <a:effectLst/>
                          <a:latin typeface="Times New Roman" panose="02020603050405020304" pitchFamily="18" charset="0"/>
                        </a:rPr>
                        <a:t>Drusilla</a:t>
                      </a:r>
                      <a:br>
                        <a:rPr lang="en-US" sz="1100" dirty="0">
                          <a:effectLst/>
                          <a:latin typeface="Times New Roman" panose="02020603050405020304" pitchFamily="18" charset="0"/>
                        </a:rPr>
                      </a:br>
                      <a:r>
                        <a:rPr lang="en-US" sz="1100" dirty="0">
                          <a:effectLst/>
                          <a:latin typeface="Times New Roman" panose="02020603050405020304" pitchFamily="18" charset="0"/>
                        </a:rPr>
                        <a:t>(</a:t>
                      </a:r>
                      <a:r>
                        <a:rPr lang="en-US" sz="1100" dirty="0">
                          <a:effectLst/>
                          <a:latin typeface="Times New Roman" panose="02020603050405020304" pitchFamily="18" charset="0"/>
                          <a:hlinkClick r:id="rId6"/>
                        </a:rPr>
                        <a:t>Acts 24:24</a:t>
                      </a:r>
                      <a:r>
                        <a:rPr lang="en-US" sz="1100" dirty="0">
                          <a:effectLst/>
                          <a:latin typeface="Times New Roman" panose="02020603050405020304" pitchFamily="18" charset="0"/>
                        </a:rPr>
                        <a:t>)</a:t>
                      </a:r>
                    </a:p>
                  </a:txBody>
                  <a:tcPr marL="21903" marR="21903" marT="14602" marB="14602">
                    <a:lnL>
                      <a:noFill/>
                    </a:lnL>
                    <a:lnR>
                      <a:noFill/>
                    </a:lnR>
                    <a:lnT>
                      <a:noFill/>
                    </a:lnT>
                    <a:lnB>
                      <a:noFill/>
                    </a:lnB>
                  </a:tcPr>
                </a:tc>
                <a:tc hMerge="1">
                  <a:txBody>
                    <a:bodyPr/>
                    <a:lstStyle/>
                    <a:p>
                      <a:endParaRPr lang="en-US"/>
                    </a:p>
                  </a:txBody>
                  <a:tcPr/>
                </a:tc>
                <a:tc hMerge="1">
                  <a:txBody>
                    <a:bodyPr/>
                    <a:lstStyle/>
                    <a:p>
                      <a:endParaRPr lang="en-US"/>
                    </a:p>
                  </a:txBody>
                  <a:tcPr/>
                </a:tc>
                <a:tc gridSpan="3">
                  <a:txBody>
                    <a:bodyPr/>
                    <a:lstStyle/>
                    <a:p>
                      <a:pPr marL="125730" marR="0" indent="-125730" hangingPunct="0"/>
                      <a:r>
                        <a:rPr lang="en-US" sz="1100">
                          <a:effectLst/>
                          <a:latin typeface="Times New Roman" panose="02020603050405020304" pitchFamily="18" charset="0"/>
                        </a:rPr>
                        <a:t> </a:t>
                      </a:r>
                    </a:p>
                  </a:txBody>
                  <a:tcPr marL="21903" marR="21903" marT="14602" marB="14602">
                    <a:lnL>
                      <a:noFill/>
                    </a:lnL>
                    <a:lnR>
                      <a:noFill/>
                    </a:lnR>
                    <a:lnT>
                      <a:noFill/>
                    </a:lnT>
                    <a:lnB>
                      <a:noFill/>
                    </a:lnB>
                  </a:tcPr>
                </a:tc>
                <a:tc hMerge="1">
                  <a:txBody>
                    <a:bodyPr/>
                    <a:lstStyle/>
                    <a:p>
                      <a:endParaRPr lang="en-US"/>
                    </a:p>
                  </a:txBody>
                  <a:tcPr/>
                </a:tc>
                <a:tc hMerge="1">
                  <a:txBody>
                    <a:bodyPr/>
                    <a:lstStyle/>
                    <a:p>
                      <a:endParaRPr lang="en-US"/>
                    </a:p>
                  </a:txBody>
                  <a:tcPr/>
                </a:tc>
                <a:tc gridSpan="2">
                  <a:txBody>
                    <a:bodyPr/>
                    <a:lstStyle/>
                    <a:p>
                      <a:pPr marL="91440" marR="0" indent="-91440" hangingPunct="0"/>
                      <a:r>
                        <a:rPr lang="en-US" sz="1100">
                          <a:effectLst/>
                          <a:latin typeface="Times New Roman" panose="02020603050405020304" pitchFamily="18" charset="0"/>
                        </a:rPr>
                        <a:t> </a:t>
                      </a:r>
                    </a:p>
                  </a:txBody>
                  <a:tcPr marL="21903" marR="21903" marT="14602" marB="14602">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356027185"/>
                  </a:ext>
                </a:extLst>
              </a:tr>
              <a:tr h="175936">
                <a:tc>
                  <a:txBody>
                    <a:bodyPr/>
                    <a:lstStyle/>
                    <a:p>
                      <a:endParaRPr lang="en-US" sz="1100" dirty="0">
                        <a:effectLst/>
                      </a:endParaRPr>
                    </a:p>
                  </a:txBody>
                  <a:tcPr marL="29204" marR="29204" marT="14602" marB="14602" anchor="ctr">
                    <a:lnL>
                      <a:noFill/>
                    </a:lnL>
                    <a:lnR>
                      <a:noFill/>
                    </a:lnR>
                    <a:lnT>
                      <a:noFill/>
                    </a:lnT>
                    <a:lnB>
                      <a:noFill/>
                    </a:lnB>
                  </a:tcPr>
                </a:tc>
                <a:tc>
                  <a:txBody>
                    <a:bodyPr/>
                    <a:lstStyle/>
                    <a:p>
                      <a:endParaRPr lang="en-US" sz="1100">
                        <a:effectLst/>
                      </a:endParaRPr>
                    </a:p>
                  </a:txBody>
                  <a:tcPr marL="29204" marR="29204" marT="14602" marB="14602" anchor="ctr">
                    <a:lnL>
                      <a:noFill/>
                    </a:lnL>
                    <a:lnR>
                      <a:noFill/>
                    </a:lnR>
                    <a:lnT>
                      <a:noFill/>
                    </a:lnT>
                    <a:lnB>
                      <a:noFill/>
                    </a:lnB>
                  </a:tcPr>
                </a:tc>
                <a:tc>
                  <a:txBody>
                    <a:bodyPr/>
                    <a:lstStyle/>
                    <a:p>
                      <a:endParaRPr lang="en-US" sz="1100">
                        <a:effectLst/>
                      </a:endParaRPr>
                    </a:p>
                  </a:txBody>
                  <a:tcPr marL="29204" marR="29204" marT="14602" marB="14602" anchor="ctr">
                    <a:lnL>
                      <a:noFill/>
                    </a:lnL>
                    <a:lnR>
                      <a:noFill/>
                    </a:lnR>
                    <a:lnT>
                      <a:noFill/>
                    </a:lnT>
                    <a:lnB>
                      <a:noFill/>
                    </a:lnB>
                  </a:tcPr>
                </a:tc>
                <a:tc>
                  <a:txBody>
                    <a:bodyPr/>
                    <a:lstStyle/>
                    <a:p>
                      <a:endParaRPr lang="en-US" sz="1100">
                        <a:effectLst/>
                      </a:endParaRPr>
                    </a:p>
                  </a:txBody>
                  <a:tcPr marL="29204" marR="29204" marT="14602" marB="14602" anchor="ctr">
                    <a:lnL>
                      <a:noFill/>
                    </a:lnL>
                    <a:lnR>
                      <a:noFill/>
                    </a:lnR>
                    <a:lnT>
                      <a:noFill/>
                    </a:lnT>
                    <a:lnB>
                      <a:noFill/>
                    </a:lnB>
                  </a:tcPr>
                </a:tc>
                <a:tc>
                  <a:txBody>
                    <a:bodyPr/>
                    <a:lstStyle/>
                    <a:p>
                      <a:endParaRPr lang="en-US" sz="1100">
                        <a:effectLst/>
                      </a:endParaRPr>
                    </a:p>
                  </a:txBody>
                  <a:tcPr marL="29204" marR="29204" marT="14602" marB="14602" anchor="ctr">
                    <a:lnL>
                      <a:noFill/>
                    </a:lnL>
                    <a:lnR>
                      <a:noFill/>
                    </a:lnR>
                    <a:lnT>
                      <a:noFill/>
                    </a:lnT>
                    <a:lnB>
                      <a:noFill/>
                    </a:lnB>
                  </a:tcPr>
                </a:tc>
                <a:tc>
                  <a:txBody>
                    <a:bodyPr/>
                    <a:lstStyle/>
                    <a:p>
                      <a:endParaRPr lang="en-US" sz="1100">
                        <a:effectLst/>
                      </a:endParaRPr>
                    </a:p>
                  </a:txBody>
                  <a:tcPr marL="29204" marR="29204" marT="14602" marB="14602" anchor="ctr">
                    <a:lnL>
                      <a:noFill/>
                    </a:lnL>
                    <a:lnR>
                      <a:noFill/>
                    </a:lnR>
                    <a:lnT>
                      <a:noFill/>
                    </a:lnT>
                    <a:lnB>
                      <a:noFill/>
                    </a:lnB>
                  </a:tcPr>
                </a:tc>
                <a:tc>
                  <a:txBody>
                    <a:bodyPr/>
                    <a:lstStyle/>
                    <a:p>
                      <a:endParaRPr lang="en-US" sz="1100">
                        <a:effectLst/>
                      </a:endParaRPr>
                    </a:p>
                  </a:txBody>
                  <a:tcPr marL="29204" marR="29204" marT="14602" marB="14602" anchor="ctr">
                    <a:lnL>
                      <a:noFill/>
                    </a:lnL>
                    <a:lnR>
                      <a:noFill/>
                    </a:lnR>
                    <a:lnT>
                      <a:noFill/>
                    </a:lnT>
                    <a:lnB>
                      <a:noFill/>
                    </a:lnB>
                  </a:tcPr>
                </a:tc>
                <a:tc>
                  <a:txBody>
                    <a:bodyPr/>
                    <a:lstStyle/>
                    <a:p>
                      <a:endParaRPr lang="en-US" sz="1100">
                        <a:effectLst/>
                      </a:endParaRPr>
                    </a:p>
                  </a:txBody>
                  <a:tcPr marL="29204" marR="29204" marT="14602" marB="14602" anchor="ctr">
                    <a:lnL>
                      <a:noFill/>
                    </a:lnL>
                    <a:lnR>
                      <a:noFill/>
                    </a:lnR>
                    <a:lnT>
                      <a:noFill/>
                    </a:lnT>
                    <a:lnB>
                      <a:noFill/>
                    </a:lnB>
                  </a:tcPr>
                </a:tc>
                <a:tc>
                  <a:txBody>
                    <a:bodyPr/>
                    <a:lstStyle/>
                    <a:p>
                      <a:endParaRPr lang="en-US" sz="1100">
                        <a:effectLst/>
                      </a:endParaRPr>
                    </a:p>
                  </a:txBody>
                  <a:tcPr marL="29204" marR="29204" marT="14602" marB="14602" anchor="ctr">
                    <a:lnL>
                      <a:noFill/>
                    </a:lnL>
                    <a:lnR>
                      <a:noFill/>
                    </a:lnR>
                    <a:lnT>
                      <a:noFill/>
                    </a:lnT>
                    <a:lnB>
                      <a:noFill/>
                    </a:lnB>
                  </a:tcPr>
                </a:tc>
                <a:tc>
                  <a:txBody>
                    <a:bodyPr/>
                    <a:lstStyle/>
                    <a:p>
                      <a:endParaRPr lang="en-US" sz="1100">
                        <a:effectLst/>
                      </a:endParaRPr>
                    </a:p>
                  </a:txBody>
                  <a:tcPr marL="29204" marR="29204" marT="14602" marB="14602" anchor="ctr">
                    <a:lnL>
                      <a:noFill/>
                    </a:lnL>
                    <a:lnR>
                      <a:noFill/>
                    </a:lnR>
                    <a:lnT>
                      <a:noFill/>
                    </a:lnT>
                    <a:lnB>
                      <a:noFill/>
                    </a:lnB>
                  </a:tcPr>
                </a:tc>
                <a:tc>
                  <a:txBody>
                    <a:bodyPr/>
                    <a:lstStyle/>
                    <a:p>
                      <a:endParaRPr lang="en-US" sz="1100">
                        <a:effectLst/>
                      </a:endParaRPr>
                    </a:p>
                  </a:txBody>
                  <a:tcPr marL="29204" marR="29204" marT="14602" marB="14602" anchor="ctr">
                    <a:lnL>
                      <a:noFill/>
                    </a:lnL>
                    <a:lnR>
                      <a:noFill/>
                    </a:lnR>
                    <a:lnT>
                      <a:noFill/>
                    </a:lnT>
                    <a:lnB>
                      <a:noFill/>
                    </a:lnB>
                  </a:tcPr>
                </a:tc>
                <a:tc>
                  <a:txBody>
                    <a:bodyPr/>
                    <a:lstStyle/>
                    <a:p>
                      <a:endParaRPr lang="en-US" sz="1100" dirty="0">
                        <a:effectLst/>
                      </a:endParaRPr>
                    </a:p>
                  </a:txBody>
                  <a:tcPr marL="29204" marR="29204" marT="14602" marB="14602" anchor="ctr">
                    <a:lnL>
                      <a:noFill/>
                    </a:lnL>
                    <a:lnR>
                      <a:noFill/>
                    </a:lnR>
                    <a:lnT>
                      <a:noFill/>
                    </a:lnT>
                    <a:lnB>
                      <a:noFill/>
                    </a:lnB>
                  </a:tcPr>
                </a:tc>
                <a:extLst>
                  <a:ext uri="{0D108BD9-81ED-4DB2-BD59-A6C34878D82A}">
                    <a16:rowId xmlns:a16="http://schemas.microsoft.com/office/drawing/2014/main" val="4292534302"/>
                  </a:ext>
                </a:extLst>
              </a:tr>
            </a:tbl>
          </a:graphicData>
        </a:graphic>
      </p:graphicFrame>
      <p:grpSp>
        <p:nvGrpSpPr>
          <p:cNvPr id="3" name="Group 2">
            <a:extLst>
              <a:ext uri="{FF2B5EF4-FFF2-40B4-BE49-F238E27FC236}">
                <a16:creationId xmlns:a16="http://schemas.microsoft.com/office/drawing/2014/main" id="{CDA72F6A-055D-4E2F-B827-F4692C6A194B}"/>
              </a:ext>
            </a:extLst>
          </p:cNvPr>
          <p:cNvGrpSpPr/>
          <p:nvPr/>
        </p:nvGrpSpPr>
        <p:grpSpPr>
          <a:xfrm>
            <a:off x="4614541" y="774719"/>
            <a:ext cx="3823213" cy="692565"/>
            <a:chOff x="3072812" y="1476479"/>
            <a:chExt cx="3823213" cy="692565"/>
          </a:xfrm>
          <a:solidFill>
            <a:srgbClr val="FFFF00"/>
          </a:solidFill>
        </p:grpSpPr>
        <p:sp>
          <p:nvSpPr>
            <p:cNvPr id="4" name="Rectangle 3">
              <a:extLst>
                <a:ext uri="{FF2B5EF4-FFF2-40B4-BE49-F238E27FC236}">
                  <a16:creationId xmlns:a16="http://schemas.microsoft.com/office/drawing/2014/main" id="{EE13FCDB-D849-4570-AB7A-DCB861D3864C}"/>
                </a:ext>
              </a:extLst>
            </p:cNvPr>
            <p:cNvSpPr/>
            <p:nvPr/>
          </p:nvSpPr>
          <p:spPr>
            <a:xfrm>
              <a:off x="3742663" y="1476479"/>
              <a:ext cx="3153362" cy="692565"/>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Antipater was a convert to Judaism. A proselyte</a:t>
              </a:r>
            </a:p>
          </p:txBody>
        </p:sp>
        <p:sp>
          <p:nvSpPr>
            <p:cNvPr id="5" name="Arrow: Left 4">
              <a:extLst>
                <a:ext uri="{FF2B5EF4-FFF2-40B4-BE49-F238E27FC236}">
                  <a16:creationId xmlns:a16="http://schemas.microsoft.com/office/drawing/2014/main" id="{909BA9A8-E62F-4BEF-898F-2E3D31BCE33E}"/>
                </a:ext>
              </a:extLst>
            </p:cNvPr>
            <p:cNvSpPr/>
            <p:nvPr/>
          </p:nvSpPr>
          <p:spPr>
            <a:xfrm>
              <a:off x="3072812" y="1695111"/>
              <a:ext cx="669851" cy="278371"/>
            </a:xfrm>
            <a:prstGeom prst="lef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Rectangle: Rounded Corners 5">
            <a:extLst>
              <a:ext uri="{FF2B5EF4-FFF2-40B4-BE49-F238E27FC236}">
                <a16:creationId xmlns:a16="http://schemas.microsoft.com/office/drawing/2014/main" id="{07F73A8B-2222-4F8C-8A6B-346B6DA2C2DF}"/>
              </a:ext>
            </a:extLst>
          </p:cNvPr>
          <p:cNvSpPr/>
          <p:nvPr/>
        </p:nvSpPr>
        <p:spPr>
          <a:xfrm>
            <a:off x="3561909" y="882501"/>
            <a:ext cx="903768" cy="49973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776E8466-628D-4810-B3C4-B0F30A36B6B6}"/>
              </a:ext>
            </a:extLst>
          </p:cNvPr>
          <p:cNvSpPr/>
          <p:nvPr/>
        </p:nvSpPr>
        <p:spPr>
          <a:xfrm>
            <a:off x="3253563" y="1853615"/>
            <a:ext cx="1513376" cy="49973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1EACF8AE-C0BF-419D-AB86-86F968DE063D}"/>
              </a:ext>
            </a:extLst>
          </p:cNvPr>
          <p:cNvSpPr/>
          <p:nvPr/>
        </p:nvSpPr>
        <p:spPr>
          <a:xfrm>
            <a:off x="3129512" y="3090543"/>
            <a:ext cx="1740199" cy="33845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7240135D-F5C3-40CE-A4DD-4DF4161A341F}"/>
              </a:ext>
            </a:extLst>
          </p:cNvPr>
          <p:cNvSpPr/>
          <p:nvPr/>
        </p:nvSpPr>
        <p:spPr>
          <a:xfrm>
            <a:off x="3260646" y="4997320"/>
            <a:ext cx="1548825" cy="33845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CB7BF8B5-2DCA-40C4-A57C-FA30BD25B21D}"/>
              </a:ext>
            </a:extLst>
          </p:cNvPr>
          <p:cNvGrpSpPr/>
          <p:nvPr/>
        </p:nvGrpSpPr>
        <p:grpSpPr>
          <a:xfrm>
            <a:off x="6319295" y="5818107"/>
            <a:ext cx="3823213" cy="692565"/>
            <a:chOff x="3072812" y="1476479"/>
            <a:chExt cx="3823213" cy="692565"/>
          </a:xfrm>
          <a:solidFill>
            <a:srgbClr val="FFFF00"/>
          </a:solidFill>
        </p:grpSpPr>
        <p:sp>
          <p:nvSpPr>
            <p:cNvPr id="11" name="Rectangle 10">
              <a:extLst>
                <a:ext uri="{FF2B5EF4-FFF2-40B4-BE49-F238E27FC236}">
                  <a16:creationId xmlns:a16="http://schemas.microsoft.com/office/drawing/2014/main" id="{D8503AC5-FE12-4E99-9DCE-314DECA0CAD0}"/>
                </a:ext>
              </a:extLst>
            </p:cNvPr>
            <p:cNvSpPr/>
            <p:nvPr/>
          </p:nvSpPr>
          <p:spPr>
            <a:xfrm>
              <a:off x="3742663" y="1476479"/>
              <a:ext cx="3153362" cy="692565"/>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Drusilla was a convert to Judaism. A proselyte</a:t>
              </a:r>
            </a:p>
          </p:txBody>
        </p:sp>
        <p:sp>
          <p:nvSpPr>
            <p:cNvPr id="12" name="Arrow: Left 11">
              <a:extLst>
                <a:ext uri="{FF2B5EF4-FFF2-40B4-BE49-F238E27FC236}">
                  <a16:creationId xmlns:a16="http://schemas.microsoft.com/office/drawing/2014/main" id="{F8CD6915-96F5-452C-A864-89A92BFC90AB}"/>
                </a:ext>
              </a:extLst>
            </p:cNvPr>
            <p:cNvSpPr/>
            <p:nvPr/>
          </p:nvSpPr>
          <p:spPr>
            <a:xfrm>
              <a:off x="3072812" y="1695111"/>
              <a:ext cx="669851" cy="278371"/>
            </a:xfrm>
            <a:prstGeom prst="lef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Action Button: Go Back or Previous 12">
            <a:hlinkClick r:id="rId7" action="ppaction://hlinksldjump" highlightClick="1">
              <a:snd r:embed="rId8" name="arrow.wav"/>
            </a:hlinkClick>
            <a:extLst>
              <a:ext uri="{FF2B5EF4-FFF2-40B4-BE49-F238E27FC236}">
                <a16:creationId xmlns:a16="http://schemas.microsoft.com/office/drawing/2014/main" id="{7B8D1611-AAD2-4D6F-A419-7A4E077A64CD}"/>
              </a:ext>
            </a:extLst>
          </p:cNvPr>
          <p:cNvSpPr/>
          <p:nvPr/>
        </p:nvSpPr>
        <p:spPr>
          <a:xfrm>
            <a:off x="11632019" y="0"/>
            <a:ext cx="559981" cy="287079"/>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765011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929E7009-ACAE-4B0D-A3ED-8225A94F03A4}"/>
              </a:ext>
            </a:extLst>
          </p:cNvPr>
          <p:cNvGraphicFramePr>
            <a:graphicFrameLocks noGrp="1"/>
          </p:cNvGraphicFramePr>
          <p:nvPr/>
        </p:nvGraphicFramePr>
        <p:xfrm>
          <a:off x="10634" y="103958"/>
          <a:ext cx="12192000" cy="6650084"/>
        </p:xfrm>
        <a:graphic>
          <a:graphicData uri="http://schemas.openxmlformats.org/drawingml/2006/table">
            <a:tbl>
              <a:tblPr/>
              <a:tblGrid>
                <a:gridCol w="2438400">
                  <a:extLst>
                    <a:ext uri="{9D8B030D-6E8A-4147-A177-3AD203B41FA5}">
                      <a16:colId xmlns:a16="http://schemas.microsoft.com/office/drawing/2014/main" val="1732716727"/>
                    </a:ext>
                  </a:extLst>
                </a:gridCol>
                <a:gridCol w="2438400">
                  <a:extLst>
                    <a:ext uri="{9D8B030D-6E8A-4147-A177-3AD203B41FA5}">
                      <a16:colId xmlns:a16="http://schemas.microsoft.com/office/drawing/2014/main" val="4250470605"/>
                    </a:ext>
                  </a:extLst>
                </a:gridCol>
                <a:gridCol w="2438400">
                  <a:extLst>
                    <a:ext uri="{9D8B030D-6E8A-4147-A177-3AD203B41FA5}">
                      <a16:colId xmlns:a16="http://schemas.microsoft.com/office/drawing/2014/main" val="2327042207"/>
                    </a:ext>
                  </a:extLst>
                </a:gridCol>
                <a:gridCol w="2573078">
                  <a:extLst>
                    <a:ext uri="{9D8B030D-6E8A-4147-A177-3AD203B41FA5}">
                      <a16:colId xmlns:a16="http://schemas.microsoft.com/office/drawing/2014/main" val="3543458967"/>
                    </a:ext>
                  </a:extLst>
                </a:gridCol>
                <a:gridCol w="2303722">
                  <a:extLst>
                    <a:ext uri="{9D8B030D-6E8A-4147-A177-3AD203B41FA5}">
                      <a16:colId xmlns:a16="http://schemas.microsoft.com/office/drawing/2014/main" val="598612403"/>
                    </a:ext>
                  </a:extLst>
                </a:gridCol>
              </a:tblGrid>
              <a:tr h="285724">
                <a:tc gridSpan="5">
                  <a:txBody>
                    <a:bodyPr/>
                    <a:lstStyle/>
                    <a:p>
                      <a:pPr algn="ctr"/>
                      <a:r>
                        <a:rPr lang="en-US" sz="2200" b="1" dirty="0">
                          <a:solidFill>
                            <a:srgbClr val="FF0000"/>
                          </a:solidFill>
                          <a:latin typeface="Times New Roman" panose="02020603050405020304" pitchFamily="18" charset="0"/>
                          <a:cs typeface="Times New Roman" panose="02020603050405020304" pitchFamily="18" charset="0"/>
                        </a:rPr>
                        <a:t>THE HERODIAN RULERS</a:t>
                      </a:r>
                    </a:p>
                  </a:txBody>
                  <a:tcPr marL="71431" marR="71431" marT="35715" marB="3571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27769865"/>
                  </a:ext>
                </a:extLst>
              </a:tr>
              <a:tr h="458349">
                <a:tc>
                  <a:txBody>
                    <a:bodyPr/>
                    <a:lstStyle/>
                    <a:p>
                      <a:r>
                        <a:rPr lang="en-US" sz="2200">
                          <a:effectLst/>
                          <a:latin typeface="Times New Roman" panose="02020603050405020304" pitchFamily="18" charset="0"/>
                          <a:cs typeface="Times New Roman" panose="02020603050405020304" pitchFamily="18" charset="0"/>
                        </a:rPr>
                        <a:t>RULER</a:t>
                      </a:r>
                    </a:p>
                  </a:txBody>
                  <a:tcPr marL="74407" marR="74407" marT="14881" marB="14881"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AD469"/>
                    </a:solidFill>
                  </a:tcPr>
                </a:tc>
                <a:tc>
                  <a:txBody>
                    <a:bodyPr/>
                    <a:lstStyle/>
                    <a:p>
                      <a:r>
                        <a:rPr lang="en-US" sz="2200">
                          <a:effectLst/>
                          <a:latin typeface="Times New Roman" panose="02020603050405020304" pitchFamily="18" charset="0"/>
                          <a:cs typeface="Times New Roman" panose="02020603050405020304" pitchFamily="18" charset="0"/>
                        </a:rPr>
                        <a:t>FAMILY RELATIONSHIP</a:t>
                      </a:r>
                    </a:p>
                  </a:txBody>
                  <a:tcPr marL="74407" marR="74407" marT="14881" marB="14881"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AD469"/>
                    </a:solidFill>
                  </a:tcPr>
                </a:tc>
                <a:tc>
                  <a:txBody>
                    <a:bodyPr/>
                    <a:lstStyle/>
                    <a:p>
                      <a:r>
                        <a:rPr lang="en-US" sz="2200">
                          <a:effectLst/>
                          <a:latin typeface="Times New Roman" panose="02020603050405020304" pitchFamily="18" charset="0"/>
                          <a:cs typeface="Times New Roman" panose="02020603050405020304" pitchFamily="18" charset="0"/>
                        </a:rPr>
                        <a:t>REALM OF RESPONSIBILITY</a:t>
                      </a:r>
                    </a:p>
                  </a:txBody>
                  <a:tcPr marL="74407" marR="74407" marT="14881" marB="14881"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AD469"/>
                    </a:solidFill>
                  </a:tcPr>
                </a:tc>
                <a:tc>
                  <a:txBody>
                    <a:bodyPr/>
                    <a:lstStyle/>
                    <a:p>
                      <a:r>
                        <a:rPr lang="en-US" sz="2200">
                          <a:effectLst/>
                          <a:latin typeface="Times New Roman" panose="02020603050405020304" pitchFamily="18" charset="0"/>
                          <a:cs typeface="Times New Roman" panose="02020603050405020304" pitchFamily="18" charset="0"/>
                        </a:rPr>
                        <a:t>DATES OF REIGN</a:t>
                      </a:r>
                    </a:p>
                  </a:txBody>
                  <a:tcPr marL="74407" marR="74407" marT="14881" marB="14881"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AD469"/>
                    </a:solidFill>
                  </a:tcPr>
                </a:tc>
                <a:tc>
                  <a:txBody>
                    <a:bodyPr/>
                    <a:lstStyle/>
                    <a:p>
                      <a:r>
                        <a:rPr lang="en-US" sz="2200">
                          <a:effectLst/>
                          <a:latin typeface="Times New Roman" panose="02020603050405020304" pitchFamily="18" charset="0"/>
                          <a:cs typeface="Times New Roman" panose="02020603050405020304" pitchFamily="18" charset="0"/>
                        </a:rPr>
                        <a:t>BIBLICAL REFERENCE</a:t>
                      </a:r>
                    </a:p>
                  </a:txBody>
                  <a:tcPr marL="74407" marR="74407" marT="14881" marB="14881"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AD469"/>
                    </a:solidFill>
                  </a:tcPr>
                </a:tc>
                <a:extLst>
                  <a:ext uri="{0D108BD9-81ED-4DB2-BD59-A6C34878D82A}">
                    <a16:rowId xmlns:a16="http://schemas.microsoft.com/office/drawing/2014/main" val="2799589280"/>
                  </a:ext>
                </a:extLst>
              </a:tr>
              <a:tr h="244056">
                <a:tc>
                  <a:txBody>
                    <a:bodyPr/>
                    <a:lstStyle/>
                    <a:p>
                      <a:pPr fontAlgn="t"/>
                      <a:r>
                        <a:rPr lang="en-US" sz="2200">
                          <a:effectLst/>
                          <a:latin typeface="Times New Roman" panose="02020603050405020304" pitchFamily="18" charset="0"/>
                          <a:cs typeface="Times New Roman" panose="02020603050405020304" pitchFamily="18" charset="0"/>
                        </a:rPr>
                        <a:t>Herod I (the Great)</a:t>
                      </a: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EBEE0"/>
                    </a:solidFill>
                  </a:tcPr>
                </a:tc>
                <a:tc>
                  <a:txBody>
                    <a:bodyPr/>
                    <a:lstStyle/>
                    <a:p>
                      <a:pPr fontAlgn="t"/>
                      <a:r>
                        <a:rPr lang="en-US" sz="2200">
                          <a:effectLst/>
                          <a:latin typeface="Times New Roman" panose="02020603050405020304" pitchFamily="18" charset="0"/>
                          <a:cs typeface="Times New Roman" panose="02020603050405020304" pitchFamily="18" charset="0"/>
                        </a:rPr>
                        <a:t>Son of Antipater</a:t>
                      </a: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AAC7EA"/>
                    </a:solidFill>
                  </a:tcPr>
                </a:tc>
                <a:tc>
                  <a:txBody>
                    <a:bodyPr/>
                    <a:lstStyle/>
                    <a:p>
                      <a:pPr fontAlgn="t"/>
                      <a:r>
                        <a:rPr lang="en-US" sz="2200">
                          <a:effectLst/>
                          <a:latin typeface="Times New Roman" panose="02020603050405020304" pitchFamily="18" charset="0"/>
                          <a:cs typeface="Times New Roman" panose="02020603050405020304" pitchFamily="18" charset="0"/>
                        </a:rPr>
                        <a:t>King of Judea</a:t>
                      </a: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ADDABE"/>
                    </a:solidFill>
                  </a:tcPr>
                </a:tc>
                <a:tc>
                  <a:txBody>
                    <a:bodyPr/>
                    <a:lstStyle/>
                    <a:p>
                      <a:pPr fontAlgn="t"/>
                      <a:r>
                        <a:rPr lang="en-US" sz="2200">
                          <a:effectLst/>
                          <a:latin typeface="Times New Roman" panose="02020603050405020304" pitchFamily="18" charset="0"/>
                          <a:cs typeface="Times New Roman" panose="02020603050405020304" pitchFamily="18" charset="0"/>
                        </a:rPr>
                        <a:t>37-4 </a:t>
                      </a:r>
                      <a:r>
                        <a:rPr lang="en-US" sz="2200" cap="small">
                          <a:effectLst/>
                          <a:latin typeface="Times New Roman" panose="02020603050405020304" pitchFamily="18" charset="0"/>
                          <a:cs typeface="Times New Roman" panose="02020603050405020304" pitchFamily="18" charset="0"/>
                        </a:rPr>
                        <a:t>b.c.</a:t>
                      </a:r>
                      <a:endParaRPr lang="en-US" sz="2200">
                        <a:effectLst/>
                        <a:latin typeface="Times New Roman" panose="02020603050405020304" pitchFamily="18" charset="0"/>
                        <a:cs typeface="Times New Roman" panose="02020603050405020304" pitchFamily="18" charset="0"/>
                      </a:endParaRP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7EAAD"/>
                    </a:solidFill>
                  </a:tcPr>
                </a:tc>
                <a:tc>
                  <a:txBody>
                    <a:bodyPr/>
                    <a:lstStyle/>
                    <a:p>
                      <a:pPr fontAlgn="t"/>
                      <a:r>
                        <a:rPr lang="en-US" sz="2200">
                          <a:effectLst/>
                          <a:latin typeface="Times New Roman" panose="02020603050405020304" pitchFamily="18" charset="0"/>
                          <a:cs typeface="Times New Roman" panose="02020603050405020304" pitchFamily="18" charset="0"/>
                          <a:hlinkClick r:id="rId2"/>
                        </a:rPr>
                        <a:t>Mt. 2:1-22</a:t>
                      </a:r>
                      <a:r>
                        <a:rPr lang="en-US" sz="2200">
                          <a:effectLst/>
                          <a:latin typeface="Times New Roman" panose="02020603050405020304" pitchFamily="18" charset="0"/>
                          <a:cs typeface="Times New Roman" panose="02020603050405020304" pitchFamily="18" charset="0"/>
                        </a:rPr>
                        <a:t>; </a:t>
                      </a:r>
                      <a:r>
                        <a:rPr lang="en-US" sz="2200">
                          <a:effectLst/>
                          <a:latin typeface="Times New Roman" panose="02020603050405020304" pitchFamily="18" charset="0"/>
                          <a:cs typeface="Times New Roman" panose="02020603050405020304" pitchFamily="18" charset="0"/>
                          <a:hlinkClick r:id="rId3"/>
                        </a:rPr>
                        <a:t>Lk 1:5</a:t>
                      </a:r>
                      <a:endParaRPr lang="en-US" sz="2200">
                        <a:effectLst/>
                        <a:latin typeface="Times New Roman" panose="02020603050405020304" pitchFamily="18" charset="0"/>
                        <a:cs typeface="Times New Roman" panose="02020603050405020304" pitchFamily="18" charset="0"/>
                      </a:endParaRP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C98"/>
                    </a:solidFill>
                  </a:tcPr>
                </a:tc>
                <a:extLst>
                  <a:ext uri="{0D108BD9-81ED-4DB2-BD59-A6C34878D82A}">
                    <a16:rowId xmlns:a16="http://schemas.microsoft.com/office/drawing/2014/main" val="44656685"/>
                  </a:ext>
                </a:extLst>
              </a:tr>
              <a:tr h="672642">
                <a:tc>
                  <a:txBody>
                    <a:bodyPr/>
                    <a:lstStyle/>
                    <a:p>
                      <a:pPr fontAlgn="t"/>
                      <a:r>
                        <a:rPr lang="en-US" sz="2200">
                          <a:effectLst/>
                          <a:latin typeface="Times New Roman" panose="02020603050405020304" pitchFamily="18" charset="0"/>
                          <a:cs typeface="Times New Roman" panose="02020603050405020304" pitchFamily="18" charset="0"/>
                        </a:rPr>
                        <a:t>Herod Archelaus</a:t>
                      </a: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EBEE0"/>
                    </a:solidFill>
                  </a:tcPr>
                </a:tc>
                <a:tc>
                  <a:txBody>
                    <a:bodyPr/>
                    <a:lstStyle/>
                    <a:p>
                      <a:pPr fontAlgn="t"/>
                      <a:r>
                        <a:rPr lang="en-US" sz="2200">
                          <a:effectLst/>
                          <a:latin typeface="Times New Roman" panose="02020603050405020304" pitchFamily="18" charset="0"/>
                          <a:cs typeface="Times New Roman" panose="02020603050405020304" pitchFamily="18" charset="0"/>
                        </a:rPr>
                        <a:t>Oldest son of Herod the Great</a:t>
                      </a: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AAC7EA"/>
                    </a:solidFill>
                  </a:tcPr>
                </a:tc>
                <a:tc>
                  <a:txBody>
                    <a:bodyPr/>
                    <a:lstStyle/>
                    <a:p>
                      <a:pPr fontAlgn="t"/>
                      <a:r>
                        <a:rPr lang="en-US" sz="2200">
                          <a:effectLst/>
                          <a:latin typeface="Times New Roman" panose="02020603050405020304" pitchFamily="18" charset="0"/>
                          <a:cs typeface="Times New Roman" panose="02020603050405020304" pitchFamily="18" charset="0"/>
                        </a:rPr>
                        <a:t>Ethanarch of Judea, Samaria, and Idumea</a:t>
                      </a: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ADDABE"/>
                    </a:solidFill>
                  </a:tcPr>
                </a:tc>
                <a:tc>
                  <a:txBody>
                    <a:bodyPr/>
                    <a:lstStyle/>
                    <a:p>
                      <a:pPr fontAlgn="t"/>
                      <a:r>
                        <a:rPr lang="en-US" sz="2200">
                          <a:effectLst/>
                          <a:latin typeface="Times New Roman" panose="02020603050405020304" pitchFamily="18" charset="0"/>
                          <a:cs typeface="Times New Roman" panose="02020603050405020304" pitchFamily="18" charset="0"/>
                        </a:rPr>
                        <a:t>4 </a:t>
                      </a:r>
                      <a:r>
                        <a:rPr lang="en-US" sz="2200" cap="small">
                          <a:effectLst/>
                          <a:latin typeface="Times New Roman" panose="02020603050405020304" pitchFamily="18" charset="0"/>
                          <a:cs typeface="Times New Roman" panose="02020603050405020304" pitchFamily="18" charset="0"/>
                        </a:rPr>
                        <a:t>b.c.</a:t>
                      </a:r>
                      <a:r>
                        <a:rPr lang="en-US" sz="2200">
                          <a:effectLst/>
                          <a:latin typeface="Times New Roman" panose="02020603050405020304" pitchFamily="18" charset="0"/>
                          <a:cs typeface="Times New Roman" panose="02020603050405020304" pitchFamily="18" charset="0"/>
                        </a:rPr>
                        <a:t>-</a:t>
                      </a:r>
                      <a:r>
                        <a:rPr lang="en-US" sz="2200" cap="small">
                          <a:effectLst/>
                          <a:latin typeface="Times New Roman" panose="02020603050405020304" pitchFamily="18" charset="0"/>
                          <a:cs typeface="Times New Roman" panose="02020603050405020304" pitchFamily="18" charset="0"/>
                        </a:rPr>
                        <a:t>a.d.</a:t>
                      </a:r>
                      <a:r>
                        <a:rPr lang="en-US" sz="2200">
                          <a:effectLst/>
                          <a:latin typeface="Times New Roman" panose="02020603050405020304" pitchFamily="18" charset="0"/>
                          <a:cs typeface="Times New Roman" panose="02020603050405020304" pitchFamily="18" charset="0"/>
                        </a:rPr>
                        <a:t> 6</a:t>
                      </a: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7EAAD"/>
                    </a:solidFill>
                  </a:tcPr>
                </a:tc>
                <a:tc>
                  <a:txBody>
                    <a:bodyPr/>
                    <a:lstStyle/>
                    <a:p>
                      <a:pPr fontAlgn="t"/>
                      <a:r>
                        <a:rPr lang="en-US" sz="2200">
                          <a:effectLst/>
                          <a:latin typeface="Times New Roman" panose="02020603050405020304" pitchFamily="18" charset="0"/>
                          <a:cs typeface="Times New Roman" panose="02020603050405020304" pitchFamily="18" charset="0"/>
                          <a:hlinkClick r:id="rId4"/>
                        </a:rPr>
                        <a:t>Mt. 2:22</a:t>
                      </a:r>
                      <a:endParaRPr lang="en-US" sz="2200">
                        <a:effectLst/>
                        <a:latin typeface="Times New Roman" panose="02020603050405020304" pitchFamily="18" charset="0"/>
                        <a:cs typeface="Times New Roman" panose="02020603050405020304" pitchFamily="18" charset="0"/>
                      </a:endParaRP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C98"/>
                    </a:solidFill>
                  </a:tcPr>
                </a:tc>
                <a:extLst>
                  <a:ext uri="{0D108BD9-81ED-4DB2-BD59-A6C34878D82A}">
                    <a16:rowId xmlns:a16="http://schemas.microsoft.com/office/drawing/2014/main" val="3503652856"/>
                  </a:ext>
                </a:extLst>
              </a:tr>
              <a:tr h="886935">
                <a:tc>
                  <a:txBody>
                    <a:bodyPr/>
                    <a:lstStyle/>
                    <a:p>
                      <a:pPr fontAlgn="t"/>
                      <a:r>
                        <a:rPr lang="en-US" sz="2200">
                          <a:effectLst/>
                          <a:latin typeface="Times New Roman" panose="02020603050405020304" pitchFamily="18" charset="0"/>
                          <a:cs typeface="Times New Roman" panose="02020603050405020304" pitchFamily="18" charset="0"/>
                        </a:rPr>
                        <a:t>Philip</a:t>
                      </a: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EBEE0"/>
                    </a:solidFill>
                  </a:tcPr>
                </a:tc>
                <a:tc>
                  <a:txBody>
                    <a:bodyPr/>
                    <a:lstStyle/>
                    <a:p>
                      <a:pPr fontAlgn="t"/>
                      <a:r>
                        <a:rPr lang="en-US" sz="2200">
                          <a:effectLst/>
                          <a:latin typeface="Times New Roman" panose="02020603050405020304" pitchFamily="18" charset="0"/>
                          <a:cs typeface="Times New Roman" panose="02020603050405020304" pitchFamily="18" charset="0"/>
                        </a:rPr>
                        <a:t>Son of Herod the Great and Cleopatra of Jerusalem</a:t>
                      </a: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AAC7EA"/>
                    </a:solidFill>
                  </a:tcPr>
                </a:tc>
                <a:tc>
                  <a:txBody>
                    <a:bodyPr/>
                    <a:lstStyle/>
                    <a:p>
                      <a:pPr fontAlgn="t"/>
                      <a:r>
                        <a:rPr lang="en-US" sz="2200">
                          <a:effectLst/>
                          <a:latin typeface="Times New Roman" panose="02020603050405020304" pitchFamily="18" charset="0"/>
                          <a:cs typeface="Times New Roman" panose="02020603050405020304" pitchFamily="18" charset="0"/>
                        </a:rPr>
                        <a:t>Tetrarch of territories north and east of the Sea of Galilee</a:t>
                      </a: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ADDABE"/>
                    </a:solidFill>
                  </a:tcPr>
                </a:tc>
                <a:tc>
                  <a:txBody>
                    <a:bodyPr/>
                    <a:lstStyle/>
                    <a:p>
                      <a:pPr fontAlgn="t"/>
                      <a:r>
                        <a:rPr lang="en-US" sz="2200">
                          <a:effectLst/>
                          <a:latin typeface="Times New Roman" panose="02020603050405020304" pitchFamily="18" charset="0"/>
                          <a:cs typeface="Times New Roman" panose="02020603050405020304" pitchFamily="18" charset="0"/>
                        </a:rPr>
                        <a:t>4 </a:t>
                      </a:r>
                      <a:r>
                        <a:rPr lang="en-US" sz="2200" cap="small">
                          <a:effectLst/>
                          <a:latin typeface="Times New Roman" panose="02020603050405020304" pitchFamily="18" charset="0"/>
                          <a:cs typeface="Times New Roman" panose="02020603050405020304" pitchFamily="18" charset="0"/>
                        </a:rPr>
                        <a:t>b.c.</a:t>
                      </a:r>
                      <a:r>
                        <a:rPr lang="en-US" sz="2200">
                          <a:effectLst/>
                          <a:latin typeface="Times New Roman" panose="02020603050405020304" pitchFamily="18" charset="0"/>
                          <a:cs typeface="Times New Roman" panose="02020603050405020304" pitchFamily="18" charset="0"/>
                        </a:rPr>
                        <a:t>-</a:t>
                      </a:r>
                      <a:r>
                        <a:rPr lang="en-US" sz="2200" cap="small">
                          <a:effectLst/>
                          <a:latin typeface="Times New Roman" panose="02020603050405020304" pitchFamily="18" charset="0"/>
                          <a:cs typeface="Times New Roman" panose="02020603050405020304" pitchFamily="18" charset="0"/>
                        </a:rPr>
                        <a:t>a.d.</a:t>
                      </a:r>
                      <a:r>
                        <a:rPr lang="en-US" sz="2200">
                          <a:effectLst/>
                          <a:latin typeface="Times New Roman" panose="02020603050405020304" pitchFamily="18" charset="0"/>
                          <a:cs typeface="Times New Roman" panose="02020603050405020304" pitchFamily="18" charset="0"/>
                        </a:rPr>
                        <a:t> 34</a:t>
                      </a: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7EAAD"/>
                    </a:solidFill>
                  </a:tcPr>
                </a:tc>
                <a:tc>
                  <a:txBody>
                    <a:bodyPr/>
                    <a:lstStyle/>
                    <a:p>
                      <a:pPr fontAlgn="t"/>
                      <a:r>
                        <a:rPr lang="en-US" sz="2200">
                          <a:effectLst/>
                          <a:latin typeface="Times New Roman" panose="02020603050405020304" pitchFamily="18" charset="0"/>
                          <a:cs typeface="Times New Roman" panose="02020603050405020304" pitchFamily="18" charset="0"/>
                          <a:hlinkClick r:id="rId5"/>
                        </a:rPr>
                        <a:t>Lk 3:1</a:t>
                      </a:r>
                      <a:endParaRPr lang="en-US" sz="2200">
                        <a:effectLst/>
                        <a:latin typeface="Times New Roman" panose="02020603050405020304" pitchFamily="18" charset="0"/>
                        <a:cs typeface="Times New Roman" panose="02020603050405020304" pitchFamily="18" charset="0"/>
                      </a:endParaRP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C98"/>
                    </a:solidFill>
                  </a:tcPr>
                </a:tc>
                <a:extLst>
                  <a:ext uri="{0D108BD9-81ED-4DB2-BD59-A6C34878D82A}">
                    <a16:rowId xmlns:a16="http://schemas.microsoft.com/office/drawing/2014/main" val="3857622758"/>
                  </a:ext>
                </a:extLst>
              </a:tr>
              <a:tr h="886935">
                <a:tc>
                  <a:txBody>
                    <a:bodyPr/>
                    <a:lstStyle/>
                    <a:p>
                      <a:pPr fontAlgn="t"/>
                      <a:r>
                        <a:rPr lang="en-US" sz="2200">
                          <a:effectLst/>
                          <a:latin typeface="Times New Roman" panose="02020603050405020304" pitchFamily="18" charset="0"/>
                          <a:cs typeface="Times New Roman" panose="02020603050405020304" pitchFamily="18" charset="0"/>
                        </a:rPr>
                        <a:t>Herod Antipas</a:t>
                      </a: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EBEE0"/>
                    </a:solidFill>
                  </a:tcPr>
                </a:tc>
                <a:tc>
                  <a:txBody>
                    <a:bodyPr/>
                    <a:lstStyle/>
                    <a:p>
                      <a:pPr fontAlgn="t"/>
                      <a:r>
                        <a:rPr lang="en-US" sz="2200">
                          <a:effectLst/>
                          <a:latin typeface="Times New Roman" panose="02020603050405020304" pitchFamily="18" charset="0"/>
                          <a:cs typeface="Times New Roman" panose="02020603050405020304" pitchFamily="18" charset="0"/>
                        </a:rPr>
                        <a:t>Youngest son of Herod the Great; second husband of Herodias</a:t>
                      </a: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AAC7EA"/>
                    </a:solidFill>
                  </a:tcPr>
                </a:tc>
                <a:tc>
                  <a:txBody>
                    <a:bodyPr/>
                    <a:lstStyle/>
                    <a:p>
                      <a:pPr fontAlgn="t"/>
                      <a:r>
                        <a:rPr lang="en-US" sz="2200">
                          <a:effectLst/>
                          <a:latin typeface="Times New Roman" panose="02020603050405020304" pitchFamily="18" charset="0"/>
                          <a:cs typeface="Times New Roman" panose="02020603050405020304" pitchFamily="18" charset="0"/>
                        </a:rPr>
                        <a:t>Tetrarch of Galilee and Perea</a:t>
                      </a: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ADDABE"/>
                    </a:solidFill>
                  </a:tcPr>
                </a:tc>
                <a:tc>
                  <a:txBody>
                    <a:bodyPr/>
                    <a:lstStyle/>
                    <a:p>
                      <a:pPr fontAlgn="t"/>
                      <a:r>
                        <a:rPr lang="en-US" sz="2200">
                          <a:effectLst/>
                          <a:latin typeface="Times New Roman" panose="02020603050405020304" pitchFamily="18" charset="0"/>
                          <a:cs typeface="Times New Roman" panose="02020603050405020304" pitchFamily="18" charset="0"/>
                        </a:rPr>
                        <a:t>4 </a:t>
                      </a:r>
                      <a:r>
                        <a:rPr lang="en-US" sz="2200" cap="small">
                          <a:effectLst/>
                          <a:latin typeface="Times New Roman" panose="02020603050405020304" pitchFamily="18" charset="0"/>
                          <a:cs typeface="Times New Roman" panose="02020603050405020304" pitchFamily="18" charset="0"/>
                        </a:rPr>
                        <a:t>b.c.</a:t>
                      </a:r>
                      <a:r>
                        <a:rPr lang="en-US" sz="2200">
                          <a:effectLst/>
                          <a:latin typeface="Times New Roman" panose="02020603050405020304" pitchFamily="18" charset="0"/>
                          <a:cs typeface="Times New Roman" panose="02020603050405020304" pitchFamily="18" charset="0"/>
                        </a:rPr>
                        <a:t>-</a:t>
                      </a:r>
                      <a:r>
                        <a:rPr lang="en-US" sz="2200" cap="small">
                          <a:effectLst/>
                          <a:latin typeface="Times New Roman" panose="02020603050405020304" pitchFamily="18" charset="0"/>
                          <a:cs typeface="Times New Roman" panose="02020603050405020304" pitchFamily="18" charset="0"/>
                        </a:rPr>
                        <a:t>a.d.</a:t>
                      </a:r>
                      <a:r>
                        <a:rPr lang="en-US" sz="2200">
                          <a:effectLst/>
                          <a:latin typeface="Times New Roman" panose="02020603050405020304" pitchFamily="18" charset="0"/>
                          <a:cs typeface="Times New Roman" panose="02020603050405020304" pitchFamily="18" charset="0"/>
                        </a:rPr>
                        <a:t> 39</a:t>
                      </a: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7EAAD"/>
                    </a:solidFill>
                  </a:tcPr>
                </a:tc>
                <a:tc>
                  <a:txBody>
                    <a:bodyPr/>
                    <a:lstStyle/>
                    <a:p>
                      <a:pPr fontAlgn="t"/>
                      <a:r>
                        <a:rPr lang="en-US" sz="2200">
                          <a:effectLst/>
                          <a:latin typeface="Times New Roman" panose="02020603050405020304" pitchFamily="18" charset="0"/>
                          <a:cs typeface="Times New Roman" panose="02020603050405020304" pitchFamily="18" charset="0"/>
                          <a:hlinkClick r:id="rId6"/>
                        </a:rPr>
                        <a:t>Mt 14:1-11</a:t>
                      </a:r>
                      <a:r>
                        <a:rPr lang="en-US" sz="2200">
                          <a:effectLst/>
                          <a:latin typeface="Times New Roman" panose="02020603050405020304" pitchFamily="18" charset="0"/>
                          <a:cs typeface="Times New Roman" panose="02020603050405020304" pitchFamily="18" charset="0"/>
                        </a:rPr>
                        <a:t>; </a:t>
                      </a:r>
                      <a:r>
                        <a:rPr lang="en-US" sz="2200">
                          <a:effectLst/>
                          <a:latin typeface="Times New Roman" panose="02020603050405020304" pitchFamily="18" charset="0"/>
                          <a:cs typeface="Times New Roman" panose="02020603050405020304" pitchFamily="18" charset="0"/>
                          <a:hlinkClick r:id="rId7"/>
                        </a:rPr>
                        <a:t>Mk 6:14-29</a:t>
                      </a:r>
                      <a:r>
                        <a:rPr lang="en-US" sz="2200">
                          <a:effectLst/>
                          <a:latin typeface="Times New Roman" panose="02020603050405020304" pitchFamily="18" charset="0"/>
                          <a:cs typeface="Times New Roman" panose="02020603050405020304" pitchFamily="18" charset="0"/>
                        </a:rPr>
                        <a:t>; </a:t>
                      </a:r>
                      <a:r>
                        <a:rPr lang="en-US" sz="2200">
                          <a:effectLst/>
                          <a:latin typeface="Times New Roman" panose="02020603050405020304" pitchFamily="18" charset="0"/>
                          <a:cs typeface="Times New Roman" panose="02020603050405020304" pitchFamily="18" charset="0"/>
                          <a:hlinkClick r:id="rId5"/>
                        </a:rPr>
                        <a:t>Lk 3:1</a:t>
                      </a:r>
                      <a:r>
                        <a:rPr lang="en-US" sz="2200">
                          <a:effectLst/>
                          <a:latin typeface="Times New Roman" panose="02020603050405020304" pitchFamily="18" charset="0"/>
                          <a:cs typeface="Times New Roman" panose="02020603050405020304" pitchFamily="18" charset="0"/>
                        </a:rPr>
                        <a:t>, </a:t>
                      </a:r>
                      <a:r>
                        <a:rPr lang="en-US" sz="2200">
                          <a:effectLst/>
                          <a:latin typeface="Times New Roman" panose="02020603050405020304" pitchFamily="18" charset="0"/>
                          <a:cs typeface="Times New Roman" panose="02020603050405020304" pitchFamily="18" charset="0"/>
                          <a:hlinkClick r:id="rId8"/>
                        </a:rPr>
                        <a:t>19</a:t>
                      </a:r>
                      <a:r>
                        <a:rPr lang="en-US" sz="2200">
                          <a:effectLst/>
                          <a:latin typeface="Times New Roman" panose="02020603050405020304" pitchFamily="18" charset="0"/>
                          <a:cs typeface="Times New Roman" panose="02020603050405020304" pitchFamily="18" charset="0"/>
                        </a:rPr>
                        <a:t>; </a:t>
                      </a:r>
                      <a:r>
                        <a:rPr lang="en-US" sz="2200">
                          <a:effectLst/>
                          <a:latin typeface="Times New Roman" panose="02020603050405020304" pitchFamily="18" charset="0"/>
                          <a:cs typeface="Times New Roman" panose="02020603050405020304" pitchFamily="18" charset="0"/>
                          <a:hlinkClick r:id="rId9"/>
                        </a:rPr>
                        <a:t>13:31-33</a:t>
                      </a:r>
                      <a:r>
                        <a:rPr lang="en-US" sz="2200">
                          <a:effectLst/>
                          <a:latin typeface="Times New Roman" panose="02020603050405020304" pitchFamily="18" charset="0"/>
                          <a:cs typeface="Times New Roman" panose="02020603050405020304" pitchFamily="18" charset="0"/>
                        </a:rPr>
                        <a:t>; </a:t>
                      </a:r>
                      <a:r>
                        <a:rPr lang="en-US" sz="2200">
                          <a:effectLst/>
                          <a:latin typeface="Times New Roman" panose="02020603050405020304" pitchFamily="18" charset="0"/>
                          <a:cs typeface="Times New Roman" panose="02020603050405020304" pitchFamily="18" charset="0"/>
                          <a:hlinkClick r:id="rId10"/>
                        </a:rPr>
                        <a:t>23:7-12</a:t>
                      </a:r>
                      <a:endParaRPr lang="en-US" sz="2200">
                        <a:effectLst/>
                        <a:latin typeface="Times New Roman" panose="02020603050405020304" pitchFamily="18" charset="0"/>
                        <a:cs typeface="Times New Roman" panose="02020603050405020304" pitchFamily="18" charset="0"/>
                      </a:endParaRP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C98"/>
                    </a:solidFill>
                  </a:tcPr>
                </a:tc>
                <a:extLst>
                  <a:ext uri="{0D108BD9-81ED-4DB2-BD59-A6C34878D82A}">
                    <a16:rowId xmlns:a16="http://schemas.microsoft.com/office/drawing/2014/main" val="53690544"/>
                  </a:ext>
                </a:extLst>
              </a:tr>
              <a:tr h="458349">
                <a:tc>
                  <a:txBody>
                    <a:bodyPr/>
                    <a:lstStyle/>
                    <a:p>
                      <a:pPr fontAlgn="t"/>
                      <a:r>
                        <a:rPr lang="en-US" sz="2200">
                          <a:effectLst/>
                          <a:latin typeface="Times New Roman" panose="02020603050405020304" pitchFamily="18" charset="0"/>
                          <a:cs typeface="Times New Roman" panose="02020603050405020304" pitchFamily="18" charset="0"/>
                        </a:rPr>
                        <a:t>Herod Agrippa I</a:t>
                      </a: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EBEE0"/>
                    </a:solidFill>
                  </a:tcPr>
                </a:tc>
                <a:tc>
                  <a:txBody>
                    <a:bodyPr/>
                    <a:lstStyle/>
                    <a:p>
                      <a:pPr fontAlgn="t"/>
                      <a:r>
                        <a:rPr lang="en-US" sz="2200">
                          <a:effectLst/>
                          <a:latin typeface="Times New Roman" panose="02020603050405020304" pitchFamily="18" charset="0"/>
                          <a:cs typeface="Times New Roman" panose="02020603050405020304" pitchFamily="18" charset="0"/>
                        </a:rPr>
                        <a:t>Grandson of Herod the Great</a:t>
                      </a: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AAC7EA"/>
                    </a:solidFill>
                  </a:tcPr>
                </a:tc>
                <a:tc>
                  <a:txBody>
                    <a:bodyPr/>
                    <a:lstStyle/>
                    <a:p>
                      <a:pPr fontAlgn="t"/>
                      <a:r>
                        <a:rPr lang="en-US" sz="2200">
                          <a:effectLst/>
                          <a:latin typeface="Times New Roman" panose="02020603050405020304" pitchFamily="18" charset="0"/>
                          <a:cs typeface="Times New Roman" panose="02020603050405020304" pitchFamily="18" charset="0"/>
                        </a:rPr>
                        <a:t>King of Judea</a:t>
                      </a: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ADDABE"/>
                    </a:solidFill>
                  </a:tcPr>
                </a:tc>
                <a:tc>
                  <a:txBody>
                    <a:bodyPr/>
                    <a:lstStyle/>
                    <a:p>
                      <a:pPr fontAlgn="t"/>
                      <a:r>
                        <a:rPr lang="en-US" sz="2200" cap="small">
                          <a:effectLst/>
                          <a:latin typeface="Times New Roman" panose="02020603050405020304" pitchFamily="18" charset="0"/>
                          <a:cs typeface="Times New Roman" panose="02020603050405020304" pitchFamily="18" charset="0"/>
                        </a:rPr>
                        <a:t>a.d.</a:t>
                      </a:r>
                      <a:r>
                        <a:rPr lang="en-US" sz="2200">
                          <a:effectLst/>
                          <a:latin typeface="Times New Roman" panose="02020603050405020304" pitchFamily="18" charset="0"/>
                          <a:cs typeface="Times New Roman" panose="02020603050405020304" pitchFamily="18" charset="0"/>
                        </a:rPr>
                        <a:t> 37-44</a:t>
                      </a: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7EAAD"/>
                    </a:solidFill>
                  </a:tcPr>
                </a:tc>
                <a:tc>
                  <a:txBody>
                    <a:bodyPr/>
                    <a:lstStyle/>
                    <a:p>
                      <a:pPr fontAlgn="t"/>
                      <a:r>
                        <a:rPr lang="en-US" sz="2200">
                          <a:effectLst/>
                          <a:latin typeface="Times New Roman" panose="02020603050405020304" pitchFamily="18" charset="0"/>
                          <a:cs typeface="Times New Roman" panose="02020603050405020304" pitchFamily="18" charset="0"/>
                          <a:hlinkClick r:id="rId11"/>
                        </a:rPr>
                        <a:t>Ac 12</a:t>
                      </a:r>
                      <a:endParaRPr lang="en-US" sz="2200">
                        <a:effectLst/>
                        <a:latin typeface="Times New Roman" panose="02020603050405020304" pitchFamily="18" charset="0"/>
                        <a:cs typeface="Times New Roman" panose="02020603050405020304" pitchFamily="18" charset="0"/>
                      </a:endParaRP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C98"/>
                    </a:solidFill>
                  </a:tcPr>
                </a:tc>
                <a:extLst>
                  <a:ext uri="{0D108BD9-81ED-4DB2-BD59-A6C34878D82A}">
                    <a16:rowId xmlns:a16="http://schemas.microsoft.com/office/drawing/2014/main" val="2410562124"/>
                  </a:ext>
                </a:extLst>
              </a:tr>
              <a:tr h="458349">
                <a:tc>
                  <a:txBody>
                    <a:bodyPr/>
                    <a:lstStyle/>
                    <a:p>
                      <a:pPr fontAlgn="t"/>
                      <a:r>
                        <a:rPr lang="en-US" sz="2200">
                          <a:effectLst/>
                          <a:latin typeface="Times New Roman" panose="02020603050405020304" pitchFamily="18" charset="0"/>
                          <a:cs typeface="Times New Roman" panose="02020603050405020304" pitchFamily="18" charset="0"/>
                        </a:rPr>
                        <a:t>Herod Agrippa II</a:t>
                      </a: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EBEE0"/>
                    </a:solidFill>
                  </a:tcPr>
                </a:tc>
                <a:tc>
                  <a:txBody>
                    <a:bodyPr/>
                    <a:lstStyle/>
                    <a:p>
                      <a:pPr fontAlgn="t"/>
                      <a:r>
                        <a:rPr lang="en-US" sz="2200">
                          <a:effectLst/>
                          <a:latin typeface="Times New Roman" panose="02020603050405020304" pitchFamily="18" charset="0"/>
                          <a:cs typeface="Times New Roman" panose="02020603050405020304" pitchFamily="18" charset="0"/>
                        </a:rPr>
                        <a:t>Great-grandson of Herod the Great</a:t>
                      </a: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AAC7EA"/>
                    </a:solidFill>
                  </a:tcPr>
                </a:tc>
                <a:tc>
                  <a:txBody>
                    <a:bodyPr/>
                    <a:lstStyle/>
                    <a:p>
                      <a:pPr fontAlgn="t"/>
                      <a:r>
                        <a:rPr lang="en-US" sz="2200">
                          <a:effectLst/>
                          <a:latin typeface="Times New Roman" panose="02020603050405020304" pitchFamily="18" charset="0"/>
                          <a:cs typeface="Times New Roman" panose="02020603050405020304" pitchFamily="18" charset="0"/>
                        </a:rPr>
                        <a:t>Tetrarch and king of Chalcis</a:t>
                      </a: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ADDABE"/>
                    </a:solidFill>
                  </a:tcPr>
                </a:tc>
                <a:tc>
                  <a:txBody>
                    <a:bodyPr/>
                    <a:lstStyle/>
                    <a:p>
                      <a:pPr fontAlgn="t"/>
                      <a:r>
                        <a:rPr lang="en-US" sz="2200" cap="small">
                          <a:effectLst/>
                          <a:latin typeface="Times New Roman" panose="02020603050405020304" pitchFamily="18" charset="0"/>
                          <a:cs typeface="Times New Roman" panose="02020603050405020304" pitchFamily="18" charset="0"/>
                        </a:rPr>
                        <a:t>a.d.</a:t>
                      </a:r>
                      <a:r>
                        <a:rPr lang="en-US" sz="2200">
                          <a:effectLst/>
                          <a:latin typeface="Times New Roman" panose="02020603050405020304" pitchFamily="18" charset="0"/>
                          <a:cs typeface="Times New Roman" panose="02020603050405020304" pitchFamily="18" charset="0"/>
                        </a:rPr>
                        <a:t> 44-100 (became king in </a:t>
                      </a:r>
                      <a:r>
                        <a:rPr lang="en-US" sz="2200" cap="small">
                          <a:effectLst/>
                          <a:latin typeface="Times New Roman" panose="02020603050405020304" pitchFamily="18" charset="0"/>
                          <a:cs typeface="Times New Roman" panose="02020603050405020304" pitchFamily="18" charset="0"/>
                        </a:rPr>
                        <a:t>a.d.</a:t>
                      </a:r>
                      <a:r>
                        <a:rPr lang="en-US" sz="2200">
                          <a:effectLst/>
                          <a:latin typeface="Times New Roman" panose="02020603050405020304" pitchFamily="18" charset="0"/>
                          <a:cs typeface="Times New Roman" panose="02020603050405020304" pitchFamily="18" charset="0"/>
                        </a:rPr>
                        <a:t> 48)</a:t>
                      </a: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7EAAD"/>
                    </a:solidFill>
                  </a:tcPr>
                </a:tc>
                <a:tc>
                  <a:txBody>
                    <a:bodyPr/>
                    <a:lstStyle/>
                    <a:p>
                      <a:pPr fontAlgn="t"/>
                      <a:r>
                        <a:rPr lang="en-US" sz="2200" dirty="0">
                          <a:effectLst/>
                          <a:latin typeface="Times New Roman" panose="02020603050405020304" pitchFamily="18" charset="0"/>
                          <a:cs typeface="Times New Roman" panose="02020603050405020304" pitchFamily="18" charset="0"/>
                          <a:hlinkClick r:id="rId12"/>
                        </a:rPr>
                        <a:t>Ac 25:13-26:32</a:t>
                      </a:r>
                      <a:endParaRPr lang="en-US" sz="2200" dirty="0">
                        <a:effectLst/>
                        <a:latin typeface="Times New Roman" panose="02020603050405020304" pitchFamily="18" charset="0"/>
                        <a:cs typeface="Times New Roman" panose="02020603050405020304" pitchFamily="18" charset="0"/>
                      </a:endParaRPr>
                    </a:p>
                  </a:txBody>
                  <a:tcPr marL="74407" marR="74407" marT="14881" marB="1488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C98"/>
                    </a:solidFill>
                  </a:tcPr>
                </a:tc>
                <a:extLst>
                  <a:ext uri="{0D108BD9-81ED-4DB2-BD59-A6C34878D82A}">
                    <a16:rowId xmlns:a16="http://schemas.microsoft.com/office/drawing/2014/main" val="27803046"/>
                  </a:ext>
                </a:extLst>
              </a:tr>
            </a:tbl>
          </a:graphicData>
        </a:graphic>
      </p:graphicFrame>
    </p:spTree>
    <p:extLst>
      <p:ext uri="{BB962C8B-B14F-4D97-AF65-F5344CB8AC3E}">
        <p14:creationId xmlns:p14="http://schemas.microsoft.com/office/powerpoint/2010/main" val="34730276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67D769E-A54A-4D8D-841C-B6050833B033}"/>
              </a:ext>
            </a:extLst>
          </p:cNvPr>
          <p:cNvGraphicFramePr>
            <a:graphicFrameLocks noGrp="1"/>
          </p:cNvGraphicFramePr>
          <p:nvPr/>
        </p:nvGraphicFramePr>
        <p:xfrm>
          <a:off x="1353877" y="0"/>
          <a:ext cx="9484246" cy="7122277"/>
        </p:xfrm>
        <a:graphic>
          <a:graphicData uri="http://schemas.openxmlformats.org/drawingml/2006/table">
            <a:tbl>
              <a:tblPr/>
              <a:tblGrid>
                <a:gridCol w="883371">
                  <a:extLst>
                    <a:ext uri="{9D8B030D-6E8A-4147-A177-3AD203B41FA5}">
                      <a16:colId xmlns:a16="http://schemas.microsoft.com/office/drawing/2014/main" val="2659053563"/>
                    </a:ext>
                  </a:extLst>
                </a:gridCol>
                <a:gridCol w="883371">
                  <a:extLst>
                    <a:ext uri="{9D8B030D-6E8A-4147-A177-3AD203B41FA5}">
                      <a16:colId xmlns:a16="http://schemas.microsoft.com/office/drawing/2014/main" val="801516680"/>
                    </a:ext>
                  </a:extLst>
                </a:gridCol>
                <a:gridCol w="883371">
                  <a:extLst>
                    <a:ext uri="{9D8B030D-6E8A-4147-A177-3AD203B41FA5}">
                      <a16:colId xmlns:a16="http://schemas.microsoft.com/office/drawing/2014/main" val="3654307546"/>
                    </a:ext>
                  </a:extLst>
                </a:gridCol>
                <a:gridCol w="883371">
                  <a:extLst>
                    <a:ext uri="{9D8B030D-6E8A-4147-A177-3AD203B41FA5}">
                      <a16:colId xmlns:a16="http://schemas.microsoft.com/office/drawing/2014/main" val="4000245399"/>
                    </a:ext>
                  </a:extLst>
                </a:gridCol>
                <a:gridCol w="578765">
                  <a:extLst>
                    <a:ext uri="{9D8B030D-6E8A-4147-A177-3AD203B41FA5}">
                      <a16:colId xmlns:a16="http://schemas.microsoft.com/office/drawing/2014/main" val="2601163126"/>
                    </a:ext>
                  </a:extLst>
                </a:gridCol>
                <a:gridCol w="629874">
                  <a:extLst>
                    <a:ext uri="{9D8B030D-6E8A-4147-A177-3AD203B41FA5}">
                      <a16:colId xmlns:a16="http://schemas.microsoft.com/office/drawing/2014/main" val="636052311"/>
                    </a:ext>
                  </a:extLst>
                </a:gridCol>
                <a:gridCol w="883371">
                  <a:extLst>
                    <a:ext uri="{9D8B030D-6E8A-4147-A177-3AD203B41FA5}">
                      <a16:colId xmlns:a16="http://schemas.microsoft.com/office/drawing/2014/main" val="1806977387"/>
                    </a:ext>
                  </a:extLst>
                </a:gridCol>
                <a:gridCol w="629874">
                  <a:extLst>
                    <a:ext uri="{9D8B030D-6E8A-4147-A177-3AD203B41FA5}">
                      <a16:colId xmlns:a16="http://schemas.microsoft.com/office/drawing/2014/main" val="4216589719"/>
                    </a:ext>
                  </a:extLst>
                </a:gridCol>
                <a:gridCol w="578765">
                  <a:extLst>
                    <a:ext uri="{9D8B030D-6E8A-4147-A177-3AD203B41FA5}">
                      <a16:colId xmlns:a16="http://schemas.microsoft.com/office/drawing/2014/main" val="3081249348"/>
                    </a:ext>
                  </a:extLst>
                </a:gridCol>
                <a:gridCol w="883371">
                  <a:extLst>
                    <a:ext uri="{9D8B030D-6E8A-4147-A177-3AD203B41FA5}">
                      <a16:colId xmlns:a16="http://schemas.microsoft.com/office/drawing/2014/main" val="955268448"/>
                    </a:ext>
                  </a:extLst>
                </a:gridCol>
                <a:gridCol w="883371">
                  <a:extLst>
                    <a:ext uri="{9D8B030D-6E8A-4147-A177-3AD203B41FA5}">
                      <a16:colId xmlns:a16="http://schemas.microsoft.com/office/drawing/2014/main" val="257553870"/>
                    </a:ext>
                  </a:extLst>
                </a:gridCol>
                <a:gridCol w="883371">
                  <a:extLst>
                    <a:ext uri="{9D8B030D-6E8A-4147-A177-3AD203B41FA5}">
                      <a16:colId xmlns:a16="http://schemas.microsoft.com/office/drawing/2014/main" val="867019393"/>
                    </a:ext>
                  </a:extLst>
                </a:gridCol>
              </a:tblGrid>
              <a:tr h="309283">
                <a:tc gridSpan="7">
                  <a:txBody>
                    <a:bodyPr/>
                    <a:lstStyle/>
                    <a:p>
                      <a:pPr marL="118745" marR="0" indent="-118745" algn="ctr" hangingPunct="0"/>
                      <a:r>
                        <a:rPr lang="en-US" sz="1100" b="1" cap="all">
                          <a:effectLst/>
                          <a:latin typeface="Times New Roman" panose="02020603050405020304" pitchFamily="18" charset="0"/>
                        </a:rPr>
                        <a:t>The Herodian Family Tree</a:t>
                      </a:r>
                      <a:endParaRPr lang="en-US" sz="1100">
                        <a:effectLst/>
                        <a:latin typeface="Times New Roman" panose="02020603050405020304" pitchFamily="18" charset="0"/>
                      </a:endParaRPr>
                    </a:p>
                  </a:txBody>
                  <a:tcPr marL="21903" marR="21903" marT="14602" marB="14602">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r>
                        <a:rPr lang="en-US" sz="1100">
                          <a:effectLst/>
                        </a:rPr>
                        <a:t> </a:t>
                      </a:r>
                    </a:p>
                  </a:txBody>
                  <a:tcPr marL="29204" marR="29204" marT="14602" marB="14602"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7056449"/>
                  </a:ext>
                </a:extLst>
              </a:tr>
              <a:tr h="309283">
                <a:tc gridSpan="2">
                  <a:txBody>
                    <a:bodyPr/>
                    <a:lstStyle/>
                    <a:p>
                      <a:pPr marL="114300" marR="0" indent="-114300" hangingPunct="0"/>
                      <a:r>
                        <a:rPr lang="en-US" sz="1100">
                          <a:effectLst/>
                          <a:latin typeface="Times New Roman" panose="02020603050405020304" pitchFamily="18" charset="0"/>
                        </a:rPr>
                        <a:t> </a:t>
                      </a:r>
                    </a:p>
                  </a:txBody>
                  <a:tcPr marL="21903" marR="21903" marT="14602" marB="14602">
                    <a:lnL>
                      <a:noFill/>
                    </a:lnL>
                    <a:lnR>
                      <a:noFill/>
                    </a:lnR>
                    <a:lnT>
                      <a:noFill/>
                    </a:lnT>
                    <a:lnB>
                      <a:noFill/>
                    </a:lnB>
                  </a:tcPr>
                </a:tc>
                <a:tc hMerge="1">
                  <a:txBody>
                    <a:bodyPr/>
                    <a:lstStyle/>
                    <a:p>
                      <a:endParaRPr lang="en-US"/>
                    </a:p>
                  </a:txBody>
                  <a:tcPr/>
                </a:tc>
                <a:tc gridSpan="2">
                  <a:txBody>
                    <a:bodyPr/>
                    <a:lstStyle/>
                    <a:p>
                      <a:pPr marL="0" marR="0" algn="ctr" hangingPunct="0"/>
                      <a:r>
                        <a:rPr lang="en-US" sz="1100">
                          <a:effectLst/>
                          <a:latin typeface="Times New Roman" panose="02020603050405020304" pitchFamily="18" charset="0"/>
                        </a:rPr>
                        <a:t>Antipas</a:t>
                      </a:r>
                      <a:br>
                        <a:rPr lang="en-US" sz="1100">
                          <a:effectLst/>
                          <a:latin typeface="Times New Roman" panose="02020603050405020304" pitchFamily="18" charset="0"/>
                        </a:rPr>
                      </a:br>
                      <a:r>
                        <a:rPr lang="en-US" sz="1100">
                          <a:effectLst/>
                          <a:latin typeface="Times New Roman" panose="02020603050405020304" pitchFamily="18" charset="0"/>
                        </a:rPr>
                        <a:t>d. 78 </a:t>
                      </a:r>
                      <a:r>
                        <a:rPr lang="en-US" sz="1100" cap="all">
                          <a:effectLst/>
                          <a:latin typeface="Times New Roman" panose="02020603050405020304" pitchFamily="18" charset="0"/>
                        </a:rPr>
                        <a:t>bc</a:t>
                      </a:r>
                      <a:endParaRPr lang="en-US" sz="1100">
                        <a:effectLst/>
                        <a:latin typeface="Times New Roman" panose="02020603050405020304" pitchFamily="18" charset="0"/>
                      </a:endParaRPr>
                    </a:p>
                  </a:txBody>
                  <a:tcPr marL="21903" marR="21903" marT="14602" marB="14602">
                    <a:lnL>
                      <a:noFill/>
                    </a:lnL>
                    <a:lnR>
                      <a:noFill/>
                    </a:lnR>
                    <a:lnT>
                      <a:noFill/>
                    </a:lnT>
                    <a:lnB>
                      <a:noFill/>
                    </a:lnB>
                  </a:tcPr>
                </a:tc>
                <a:tc hMerge="1">
                  <a:txBody>
                    <a:bodyPr/>
                    <a:lstStyle/>
                    <a:p>
                      <a:endParaRPr lang="en-US"/>
                    </a:p>
                  </a:txBody>
                  <a:tcPr/>
                </a:tc>
                <a:tc gridSpan="3">
                  <a:txBody>
                    <a:bodyPr/>
                    <a:lstStyle/>
                    <a:p>
                      <a:pPr marL="102870" marR="0" indent="-102870" hangingPunct="0"/>
                      <a:r>
                        <a:rPr lang="en-US" sz="1100">
                          <a:effectLst/>
                          <a:latin typeface="Times New Roman" panose="02020603050405020304" pitchFamily="18" charset="0"/>
                        </a:rPr>
                        <a:t> </a:t>
                      </a:r>
                    </a:p>
                  </a:txBody>
                  <a:tcPr marL="21903" marR="21903" marT="14602" marB="14602">
                    <a:lnL>
                      <a:noFill/>
                    </a:lnL>
                    <a:lnR>
                      <a:noFill/>
                    </a:lnR>
                    <a:lnT>
                      <a:noFill/>
                    </a:lnT>
                    <a:lnB>
                      <a:noFill/>
                    </a:lnB>
                  </a:tcPr>
                </a:tc>
                <a:tc hMerge="1">
                  <a:txBody>
                    <a:bodyPr/>
                    <a:lstStyle/>
                    <a:p>
                      <a:endParaRPr lang="en-US"/>
                    </a:p>
                  </a:txBody>
                  <a:tcPr/>
                </a:tc>
                <a:tc hMerge="1">
                  <a:txBody>
                    <a:bodyPr/>
                    <a:lstStyle/>
                    <a:p>
                      <a:endParaRPr lang="en-US"/>
                    </a:p>
                  </a:txBody>
                  <a:tcPr/>
                </a:tc>
                <a:tc gridSpan="5">
                  <a:txBody>
                    <a:bodyPr/>
                    <a:lstStyle/>
                    <a:p>
                      <a:r>
                        <a:rPr lang="en-US" sz="1100" dirty="0">
                          <a:effectLst/>
                        </a:rPr>
                        <a:t> </a:t>
                      </a:r>
                    </a:p>
                  </a:txBody>
                  <a:tcPr marL="29204" marR="29204" marT="14602" marB="14602"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23222382"/>
                  </a:ext>
                </a:extLst>
              </a:tr>
              <a:tr h="175936">
                <a:tc gridSpan="3">
                  <a:txBody>
                    <a:bodyPr/>
                    <a:lstStyle/>
                    <a:p>
                      <a:pPr marL="114300" marR="0" indent="-114300" hangingPunct="0"/>
                      <a:r>
                        <a:rPr lang="en-US" sz="1100">
                          <a:effectLst/>
                          <a:latin typeface="Times New Roman" panose="02020603050405020304" pitchFamily="18" charset="0"/>
                        </a:rPr>
                        <a:t> </a:t>
                      </a:r>
                    </a:p>
                  </a:txBody>
                  <a:tcPr marL="21903" marR="21903" marT="14602" marB="14602">
                    <a:lnL>
                      <a:noFill/>
                    </a:lnL>
                    <a:lnR w="190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gridSpan="2">
                  <a:txBody>
                    <a:bodyPr/>
                    <a:lstStyle/>
                    <a:p>
                      <a:pPr marL="80010" marR="0" indent="-80010" hangingPunct="0"/>
                      <a:r>
                        <a:rPr lang="en-US" sz="1100">
                          <a:effectLst/>
                          <a:latin typeface="Times New Roman" panose="02020603050405020304" pitchFamily="18" charset="0"/>
                        </a:rPr>
                        <a:t> </a:t>
                      </a:r>
                    </a:p>
                  </a:txBody>
                  <a:tcPr marL="21903" marR="21903" marT="14602" marB="14602">
                    <a:lnL w="1905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gridSpan="7">
                  <a:txBody>
                    <a:bodyPr/>
                    <a:lstStyle/>
                    <a:p>
                      <a:r>
                        <a:rPr lang="en-US" sz="1100">
                          <a:effectLst/>
                        </a:rPr>
                        <a:t> </a:t>
                      </a:r>
                    </a:p>
                  </a:txBody>
                  <a:tcPr marL="29204" marR="29204" marT="14602" marB="14602"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10135358"/>
                  </a:ext>
                </a:extLst>
              </a:tr>
              <a:tr h="575980">
                <a:tc gridSpan="2">
                  <a:txBody>
                    <a:bodyPr/>
                    <a:lstStyle/>
                    <a:p>
                      <a:pPr marL="114300" marR="0" indent="-114300" hangingPunct="0"/>
                      <a:r>
                        <a:rPr lang="en-US" sz="1100">
                          <a:effectLst/>
                          <a:latin typeface="Times New Roman" panose="02020603050405020304" pitchFamily="18" charset="0"/>
                        </a:rPr>
                        <a:t> </a:t>
                      </a:r>
                    </a:p>
                  </a:txBody>
                  <a:tcPr marL="21903" marR="21903" marT="14602" marB="14602">
                    <a:lnL>
                      <a:noFill/>
                    </a:lnL>
                    <a:lnR>
                      <a:noFill/>
                    </a:lnR>
                    <a:lnT>
                      <a:noFill/>
                    </a:lnT>
                    <a:lnB>
                      <a:noFill/>
                    </a:lnB>
                  </a:tcPr>
                </a:tc>
                <a:tc hMerge="1">
                  <a:txBody>
                    <a:bodyPr/>
                    <a:lstStyle/>
                    <a:p>
                      <a:endParaRPr lang="en-US"/>
                    </a:p>
                  </a:txBody>
                  <a:tcPr/>
                </a:tc>
                <a:tc gridSpan="2">
                  <a:txBody>
                    <a:bodyPr/>
                    <a:lstStyle/>
                    <a:p>
                      <a:pPr marL="0" marR="0" algn="ctr" hangingPunct="0"/>
                      <a:r>
                        <a:rPr lang="en-US" sz="1100">
                          <a:effectLst/>
                          <a:latin typeface="Times New Roman" panose="02020603050405020304" pitchFamily="18" charset="0"/>
                        </a:rPr>
                        <a:t>Antipater</a:t>
                      </a:r>
                      <a:br>
                        <a:rPr lang="en-US" sz="1100">
                          <a:effectLst/>
                          <a:latin typeface="Times New Roman" panose="02020603050405020304" pitchFamily="18" charset="0"/>
                        </a:rPr>
                      </a:br>
                      <a:r>
                        <a:rPr lang="en-US" sz="1100">
                          <a:effectLst/>
                          <a:latin typeface="Times New Roman" panose="02020603050405020304" pitchFamily="18" charset="0"/>
                        </a:rPr>
                        <a:t>Proc. Judaea</a:t>
                      </a:r>
                      <a:br>
                        <a:rPr lang="en-US" sz="1100">
                          <a:effectLst/>
                          <a:latin typeface="Times New Roman" panose="02020603050405020304" pitchFamily="18" charset="0"/>
                        </a:rPr>
                      </a:br>
                      <a:r>
                        <a:rPr lang="en-US" sz="1100">
                          <a:effectLst/>
                          <a:latin typeface="Times New Roman" panose="02020603050405020304" pitchFamily="18" charset="0"/>
                        </a:rPr>
                        <a:t>47-43 </a:t>
                      </a:r>
                      <a:r>
                        <a:rPr lang="en-US" sz="1100" cap="all">
                          <a:effectLst/>
                          <a:latin typeface="Times New Roman" panose="02020603050405020304" pitchFamily="18" charset="0"/>
                        </a:rPr>
                        <a:t>bc</a:t>
                      </a:r>
                      <a:endParaRPr lang="en-US" sz="1100">
                        <a:effectLst/>
                        <a:latin typeface="Times New Roman" panose="02020603050405020304" pitchFamily="18" charset="0"/>
                      </a:endParaRPr>
                    </a:p>
                  </a:txBody>
                  <a:tcPr marL="21903" marR="21903" marT="14602" marB="14602">
                    <a:lnL>
                      <a:noFill/>
                    </a:lnL>
                    <a:lnR>
                      <a:noFill/>
                    </a:lnR>
                    <a:lnT>
                      <a:noFill/>
                    </a:lnT>
                    <a:lnB>
                      <a:noFill/>
                    </a:lnB>
                  </a:tcPr>
                </a:tc>
                <a:tc hMerge="1">
                  <a:txBody>
                    <a:bodyPr/>
                    <a:lstStyle/>
                    <a:p>
                      <a:endParaRPr lang="en-US"/>
                    </a:p>
                  </a:txBody>
                  <a:tcPr/>
                </a:tc>
                <a:tc gridSpan="3">
                  <a:txBody>
                    <a:bodyPr/>
                    <a:lstStyle/>
                    <a:p>
                      <a:pPr marL="102870" marR="0" indent="-102870" hangingPunct="0"/>
                      <a:r>
                        <a:rPr lang="en-US" sz="1100">
                          <a:effectLst/>
                          <a:latin typeface="Times New Roman" panose="02020603050405020304" pitchFamily="18" charset="0"/>
                        </a:rPr>
                        <a:t> </a:t>
                      </a:r>
                    </a:p>
                  </a:txBody>
                  <a:tcPr marL="21903" marR="21903" marT="14602" marB="14602">
                    <a:lnL>
                      <a:noFill/>
                    </a:lnL>
                    <a:lnR>
                      <a:noFill/>
                    </a:lnR>
                    <a:lnT>
                      <a:noFill/>
                    </a:lnT>
                    <a:lnB>
                      <a:noFill/>
                    </a:lnB>
                  </a:tcPr>
                </a:tc>
                <a:tc hMerge="1">
                  <a:txBody>
                    <a:bodyPr/>
                    <a:lstStyle/>
                    <a:p>
                      <a:endParaRPr lang="en-US"/>
                    </a:p>
                  </a:txBody>
                  <a:tcPr/>
                </a:tc>
                <a:tc hMerge="1">
                  <a:txBody>
                    <a:bodyPr/>
                    <a:lstStyle/>
                    <a:p>
                      <a:endParaRPr lang="en-US"/>
                    </a:p>
                  </a:txBody>
                  <a:tcPr/>
                </a:tc>
                <a:tc gridSpan="5">
                  <a:txBody>
                    <a:bodyPr/>
                    <a:lstStyle/>
                    <a:p>
                      <a:r>
                        <a:rPr lang="en-US" sz="1100">
                          <a:effectLst/>
                        </a:rPr>
                        <a:t> </a:t>
                      </a:r>
                    </a:p>
                  </a:txBody>
                  <a:tcPr marL="29204" marR="29204" marT="14602" marB="14602"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1094173"/>
                  </a:ext>
                </a:extLst>
              </a:tr>
              <a:tr h="175936">
                <a:tc gridSpan="3">
                  <a:txBody>
                    <a:bodyPr/>
                    <a:lstStyle/>
                    <a:p>
                      <a:pPr marL="114300" marR="0" indent="-114300" hangingPunct="0"/>
                      <a:r>
                        <a:rPr lang="en-US" sz="1100">
                          <a:effectLst/>
                          <a:latin typeface="Times New Roman" panose="02020603050405020304" pitchFamily="18" charset="0"/>
                        </a:rPr>
                        <a:t> </a:t>
                      </a:r>
                    </a:p>
                  </a:txBody>
                  <a:tcPr marL="21903" marR="21903" marT="14602" marB="14602">
                    <a:lnL>
                      <a:noFill/>
                    </a:lnL>
                    <a:lnR w="190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gridSpan="2">
                  <a:txBody>
                    <a:bodyPr/>
                    <a:lstStyle/>
                    <a:p>
                      <a:pPr marL="80010" marR="0" indent="-80010" hangingPunct="0"/>
                      <a:r>
                        <a:rPr lang="en-US" sz="1100">
                          <a:effectLst/>
                          <a:latin typeface="Times New Roman" panose="02020603050405020304" pitchFamily="18" charset="0"/>
                        </a:rPr>
                        <a:t> </a:t>
                      </a:r>
                    </a:p>
                  </a:txBody>
                  <a:tcPr marL="21903" marR="21903" marT="14602" marB="14602">
                    <a:lnL w="1905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marL="102870" marR="0" indent="-102870" hangingPunct="0"/>
                      <a:r>
                        <a:rPr lang="en-US" sz="1100">
                          <a:effectLst/>
                          <a:latin typeface="Times New Roman" panose="02020603050405020304" pitchFamily="18" charset="0"/>
                        </a:rPr>
                        <a:t> </a:t>
                      </a:r>
                    </a:p>
                  </a:txBody>
                  <a:tcPr marL="21903" marR="21903" marT="14602" marB="14602">
                    <a:lnL>
                      <a:noFill/>
                    </a:lnL>
                    <a:lnR>
                      <a:noFill/>
                    </a:lnR>
                    <a:lnT>
                      <a:noFill/>
                    </a:lnT>
                    <a:lnB w="190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marL="125730" marR="0" indent="-125730" hangingPunct="0"/>
                      <a:r>
                        <a:rPr lang="en-US" sz="1100">
                          <a:effectLst/>
                          <a:latin typeface="Times New Roman" panose="02020603050405020304" pitchFamily="18" charset="0"/>
                        </a:rPr>
                        <a:t> </a:t>
                      </a:r>
                    </a:p>
                  </a:txBody>
                  <a:tcPr marL="21903" marR="21903" marT="14602" marB="14602">
                    <a:lnL>
                      <a:noFill/>
                    </a:lnL>
                    <a:lnR>
                      <a:noFill/>
                    </a:lnR>
                    <a:lnT>
                      <a:noFill/>
                    </a:lnT>
                    <a:lnB w="190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r>
                        <a:rPr lang="en-US" sz="1100">
                          <a:effectLst/>
                        </a:rPr>
                        <a:t> </a:t>
                      </a:r>
                    </a:p>
                  </a:txBody>
                  <a:tcPr marL="29204" marR="29204" marT="14602" marB="14602" anchor="ctr">
                    <a:lnL>
                      <a:noFill/>
                    </a:lnL>
                    <a:lnR>
                      <a:noFill/>
                    </a:lnR>
                    <a:lnT>
                      <a:noFill/>
                    </a:lnT>
                    <a:lnB w="190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525097220"/>
                  </a:ext>
                </a:extLst>
              </a:tr>
              <a:tr h="175936">
                <a:tc>
                  <a:txBody>
                    <a:bodyPr/>
                    <a:lstStyle/>
                    <a:p>
                      <a:pPr marL="114300" marR="0" indent="-114300" hangingPunct="0"/>
                      <a:r>
                        <a:rPr lang="en-US" sz="1100">
                          <a:effectLst/>
                          <a:latin typeface="Times New Roman" panose="02020603050405020304" pitchFamily="18" charset="0"/>
                        </a:rPr>
                        <a:t> </a:t>
                      </a:r>
                    </a:p>
                  </a:txBody>
                  <a:tcPr marL="21903" marR="21903" marT="14602" marB="14602">
                    <a:lnL>
                      <a:noFill/>
                    </a:lnL>
                    <a:lnR w="19050" cap="flat" cmpd="sng" algn="ctr">
                      <a:solidFill>
                        <a:srgbClr val="000000"/>
                      </a:solidFill>
                      <a:prstDash val="solid"/>
                      <a:round/>
                      <a:headEnd type="none" w="med" len="med"/>
                      <a:tailEnd type="none" w="med" len="med"/>
                    </a:lnR>
                    <a:lnT>
                      <a:noFill/>
                    </a:lnT>
                    <a:lnB>
                      <a:noFill/>
                    </a:lnB>
                  </a:tcPr>
                </a:tc>
                <a:tc gridSpan="2">
                  <a:txBody>
                    <a:bodyPr/>
                    <a:lstStyle/>
                    <a:p>
                      <a:pPr marL="80010" marR="0" indent="-80010" hangingPunct="0"/>
                      <a:r>
                        <a:rPr lang="en-US" sz="1100">
                          <a:effectLst/>
                          <a:latin typeface="Times New Roman" panose="02020603050405020304" pitchFamily="18" charset="0"/>
                        </a:rPr>
                        <a:t> </a:t>
                      </a:r>
                    </a:p>
                  </a:txBody>
                  <a:tcPr marL="21903" marR="21903" marT="14602" marB="14602">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tc gridSpan="3">
                  <a:txBody>
                    <a:bodyPr/>
                    <a:lstStyle/>
                    <a:p>
                      <a:pPr marL="102870" marR="0" indent="-102870" hangingPunct="0"/>
                      <a:r>
                        <a:rPr lang="en-US" sz="1100">
                          <a:effectLst/>
                          <a:latin typeface="Times New Roman" panose="02020603050405020304" pitchFamily="18" charset="0"/>
                        </a:rPr>
                        <a:t> </a:t>
                      </a:r>
                    </a:p>
                  </a:txBody>
                  <a:tcPr marL="21903" marR="21903" marT="14602" marB="14602">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gridSpan="3">
                  <a:txBody>
                    <a:bodyPr/>
                    <a:lstStyle/>
                    <a:p>
                      <a:pPr marL="125730" marR="0" indent="-125730" hangingPunct="0"/>
                      <a:r>
                        <a:rPr lang="en-US" sz="1100">
                          <a:effectLst/>
                          <a:latin typeface="Times New Roman" panose="02020603050405020304" pitchFamily="18" charset="0"/>
                        </a:rPr>
                        <a:t> </a:t>
                      </a:r>
                    </a:p>
                  </a:txBody>
                  <a:tcPr marL="21903" marR="21903" marT="14602" marB="14602">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gridSpan="2">
                  <a:txBody>
                    <a:bodyPr/>
                    <a:lstStyle/>
                    <a:p>
                      <a:pPr marL="91440" marR="0" indent="-91440" hangingPunct="0"/>
                      <a:r>
                        <a:rPr lang="en-US" sz="1100">
                          <a:effectLst/>
                          <a:latin typeface="Times New Roman" panose="02020603050405020304" pitchFamily="18" charset="0"/>
                        </a:rPr>
                        <a:t> </a:t>
                      </a:r>
                    </a:p>
                  </a:txBody>
                  <a:tcPr marL="21903" marR="21903" marT="14602" marB="14602">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r>
                        <a:rPr lang="en-US" sz="1100">
                          <a:effectLst/>
                        </a:rPr>
                        <a:t> </a:t>
                      </a:r>
                    </a:p>
                  </a:txBody>
                  <a:tcPr marL="29204" marR="29204" marT="14602" marB="14602" anchor="ctr">
                    <a:lnL w="190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240678065"/>
                  </a:ext>
                </a:extLst>
              </a:tr>
              <a:tr h="842675">
                <a:tc gridSpan="2">
                  <a:txBody>
                    <a:bodyPr/>
                    <a:lstStyle/>
                    <a:p>
                      <a:pPr marL="0" marR="0" algn="ctr" hangingPunct="0"/>
                      <a:r>
                        <a:rPr lang="en-US" sz="1100">
                          <a:effectLst/>
                          <a:latin typeface="Times New Roman" panose="02020603050405020304" pitchFamily="18" charset="0"/>
                        </a:rPr>
                        <a:t>Phasael</a:t>
                      </a:r>
                    </a:p>
                  </a:txBody>
                  <a:tcPr marL="21903" marR="21903" marT="14602" marB="14602">
                    <a:lnL>
                      <a:noFill/>
                    </a:lnL>
                    <a:lnR>
                      <a:noFill/>
                    </a:lnR>
                    <a:lnT>
                      <a:noFill/>
                    </a:lnT>
                    <a:lnB>
                      <a:noFill/>
                    </a:lnB>
                  </a:tcPr>
                </a:tc>
                <a:tc hMerge="1">
                  <a:txBody>
                    <a:bodyPr/>
                    <a:lstStyle/>
                    <a:p>
                      <a:endParaRPr lang="en-US"/>
                    </a:p>
                  </a:txBody>
                  <a:tcPr/>
                </a:tc>
                <a:tc gridSpan="2">
                  <a:txBody>
                    <a:bodyPr/>
                    <a:lstStyle/>
                    <a:p>
                      <a:pPr marL="0" marR="0" algn="ctr" hangingPunct="0"/>
                      <a:r>
                        <a:rPr lang="en-US" sz="1100" dirty="0">
                          <a:effectLst/>
                          <a:latin typeface="Times New Roman" panose="02020603050405020304" pitchFamily="18" charset="0"/>
                        </a:rPr>
                        <a:t>Herod the Great (king of Judaea</a:t>
                      </a:r>
                      <a:br>
                        <a:rPr lang="en-US" sz="1100" dirty="0">
                          <a:effectLst/>
                          <a:latin typeface="Times New Roman" panose="02020603050405020304" pitchFamily="18" charset="0"/>
                        </a:rPr>
                      </a:br>
                      <a:r>
                        <a:rPr lang="en-US" sz="1100" dirty="0">
                          <a:effectLst/>
                          <a:latin typeface="Times New Roman" panose="02020603050405020304" pitchFamily="18" charset="0"/>
                        </a:rPr>
                        <a:t>37 </a:t>
                      </a:r>
                      <a:r>
                        <a:rPr lang="en-US" sz="1100" cap="all" dirty="0" err="1">
                          <a:effectLst/>
                          <a:latin typeface="Times New Roman" panose="02020603050405020304" pitchFamily="18" charset="0"/>
                        </a:rPr>
                        <a:t>bc</a:t>
                      </a:r>
                      <a:r>
                        <a:rPr lang="en-US" sz="1100" cap="all" dirty="0">
                          <a:effectLst/>
                          <a:latin typeface="Times New Roman" panose="02020603050405020304" pitchFamily="18" charset="0"/>
                        </a:rPr>
                        <a:t> ad 4</a:t>
                      </a:r>
                      <a:endParaRPr lang="en-US" sz="1100" dirty="0">
                        <a:effectLst/>
                        <a:latin typeface="Times New Roman" panose="02020603050405020304" pitchFamily="18" charset="0"/>
                      </a:endParaRPr>
                    </a:p>
                  </a:txBody>
                  <a:tcPr marL="21903" marR="21903" marT="14602" marB="14602">
                    <a:lnL>
                      <a:noFill/>
                    </a:lnL>
                    <a:lnR>
                      <a:noFill/>
                    </a:lnR>
                    <a:lnT>
                      <a:noFill/>
                    </a:lnT>
                    <a:lnB>
                      <a:noFill/>
                    </a:lnB>
                  </a:tcPr>
                </a:tc>
                <a:tc hMerge="1">
                  <a:txBody>
                    <a:bodyPr/>
                    <a:lstStyle/>
                    <a:p>
                      <a:endParaRPr lang="en-US"/>
                    </a:p>
                  </a:txBody>
                  <a:tcPr/>
                </a:tc>
                <a:tc gridSpan="3">
                  <a:txBody>
                    <a:bodyPr/>
                    <a:lstStyle/>
                    <a:p>
                      <a:pPr marL="0" marR="0" algn="ctr" hangingPunct="0"/>
                      <a:r>
                        <a:rPr lang="en-US" sz="1100" dirty="0">
                          <a:effectLst/>
                          <a:latin typeface="Times New Roman" panose="02020603050405020304" pitchFamily="18" charset="0"/>
                        </a:rPr>
                        <a:t>Joseph</a:t>
                      </a:r>
                    </a:p>
                  </a:txBody>
                  <a:tcPr marL="21903" marR="21903" marT="14602" marB="14602">
                    <a:lnL>
                      <a:noFill/>
                    </a:lnL>
                    <a:lnR>
                      <a:noFill/>
                    </a:lnR>
                    <a:lnT>
                      <a:noFill/>
                    </a:lnT>
                    <a:lnB>
                      <a:noFill/>
                    </a:lnB>
                  </a:tcPr>
                </a:tc>
                <a:tc hMerge="1">
                  <a:txBody>
                    <a:bodyPr/>
                    <a:lstStyle/>
                    <a:p>
                      <a:endParaRPr lang="en-US"/>
                    </a:p>
                  </a:txBody>
                  <a:tcPr/>
                </a:tc>
                <a:tc hMerge="1">
                  <a:txBody>
                    <a:bodyPr/>
                    <a:lstStyle/>
                    <a:p>
                      <a:endParaRPr lang="en-US"/>
                    </a:p>
                  </a:txBody>
                  <a:tcPr/>
                </a:tc>
                <a:tc gridSpan="3">
                  <a:txBody>
                    <a:bodyPr/>
                    <a:lstStyle/>
                    <a:p>
                      <a:pPr marL="0" marR="0" algn="ctr" hangingPunct="0"/>
                      <a:r>
                        <a:rPr lang="en-US" sz="1100">
                          <a:effectLst/>
                          <a:latin typeface="Times New Roman" panose="02020603050405020304" pitchFamily="18" charset="0"/>
                        </a:rPr>
                        <a:t>Pheroras</a:t>
                      </a:r>
                    </a:p>
                  </a:txBody>
                  <a:tcPr marL="21903" marR="21903" marT="14602" marB="14602">
                    <a:lnL>
                      <a:noFill/>
                    </a:lnL>
                    <a:lnR>
                      <a:noFill/>
                    </a:lnR>
                    <a:lnT>
                      <a:noFill/>
                    </a:lnT>
                    <a:lnB>
                      <a:noFill/>
                    </a:lnB>
                  </a:tcPr>
                </a:tc>
                <a:tc hMerge="1">
                  <a:txBody>
                    <a:bodyPr/>
                    <a:lstStyle/>
                    <a:p>
                      <a:endParaRPr lang="en-US"/>
                    </a:p>
                  </a:txBody>
                  <a:tcPr/>
                </a:tc>
                <a:tc hMerge="1">
                  <a:txBody>
                    <a:bodyPr/>
                    <a:lstStyle/>
                    <a:p>
                      <a:endParaRPr lang="en-US"/>
                    </a:p>
                  </a:txBody>
                  <a:tcPr/>
                </a:tc>
                <a:tc gridSpan="2">
                  <a:txBody>
                    <a:bodyPr/>
                    <a:lstStyle/>
                    <a:p>
                      <a:pPr marL="0" marR="0" algn="ctr" hangingPunct="0"/>
                      <a:r>
                        <a:rPr lang="en-US" sz="1100">
                          <a:effectLst/>
                          <a:latin typeface="Times New Roman" panose="02020603050405020304" pitchFamily="18" charset="0"/>
                        </a:rPr>
                        <a:t>Salome</a:t>
                      </a:r>
                    </a:p>
                  </a:txBody>
                  <a:tcPr marL="21903" marR="21903" marT="14602" marB="14602">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1108929147"/>
                  </a:ext>
                </a:extLst>
              </a:tr>
              <a:tr h="175936">
                <a:tc gridSpan="3">
                  <a:txBody>
                    <a:bodyPr/>
                    <a:lstStyle/>
                    <a:p>
                      <a:pPr marL="114300" marR="0" indent="-114300" hangingPunct="0"/>
                      <a:r>
                        <a:rPr lang="en-US" sz="1100">
                          <a:effectLst/>
                          <a:latin typeface="Times New Roman" panose="02020603050405020304" pitchFamily="18" charset="0"/>
                        </a:rPr>
                        <a:t> </a:t>
                      </a:r>
                    </a:p>
                  </a:txBody>
                  <a:tcPr marL="21903" marR="21903" marT="14602" marB="14602">
                    <a:lnL>
                      <a:noFill/>
                    </a:lnL>
                    <a:lnR w="190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gridSpan="2">
                  <a:txBody>
                    <a:bodyPr/>
                    <a:lstStyle/>
                    <a:p>
                      <a:pPr marL="80010" marR="0" indent="-80010" hangingPunct="0"/>
                      <a:r>
                        <a:rPr lang="en-US" sz="1100">
                          <a:effectLst/>
                          <a:latin typeface="Times New Roman" panose="02020603050405020304" pitchFamily="18" charset="0"/>
                        </a:rPr>
                        <a:t> </a:t>
                      </a:r>
                    </a:p>
                  </a:txBody>
                  <a:tcPr marL="21903" marR="21903" marT="14602" marB="14602">
                    <a:lnL w="1905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marL="102870" marR="0" indent="-102870" hangingPunct="0"/>
                      <a:r>
                        <a:rPr lang="en-US" sz="1100">
                          <a:effectLst/>
                          <a:latin typeface="Times New Roman" panose="02020603050405020304" pitchFamily="18" charset="0"/>
                        </a:rPr>
                        <a:t> </a:t>
                      </a:r>
                    </a:p>
                  </a:txBody>
                  <a:tcPr marL="21903" marR="21903" marT="14602" marB="14602">
                    <a:lnL>
                      <a:noFill/>
                    </a:lnL>
                    <a:lnR>
                      <a:noFill/>
                    </a:lnR>
                    <a:lnT>
                      <a:noFill/>
                    </a:lnT>
                    <a:lnB w="190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marL="125730" marR="0" indent="-125730" hangingPunct="0"/>
                      <a:r>
                        <a:rPr lang="en-US" sz="1100">
                          <a:effectLst/>
                          <a:latin typeface="Times New Roman" panose="02020603050405020304" pitchFamily="18" charset="0"/>
                        </a:rPr>
                        <a:t> </a:t>
                      </a:r>
                    </a:p>
                  </a:txBody>
                  <a:tcPr marL="21903" marR="21903" marT="14602" marB="14602">
                    <a:lnL>
                      <a:noFill/>
                    </a:lnL>
                    <a:lnR>
                      <a:noFill/>
                    </a:lnR>
                    <a:lnT>
                      <a:noFill/>
                    </a:lnT>
                    <a:lnB w="190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r>
                        <a:rPr lang="en-US" sz="1100">
                          <a:effectLst/>
                        </a:rPr>
                        <a:t> </a:t>
                      </a:r>
                    </a:p>
                  </a:txBody>
                  <a:tcPr marL="29204" marR="29204" marT="14602" marB="14602" anchor="ctr">
                    <a:lnL>
                      <a:noFill/>
                    </a:lnL>
                    <a:lnR>
                      <a:noFill/>
                    </a:lnR>
                    <a:lnT>
                      <a:noFill/>
                    </a:lnT>
                    <a:lnB w="190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884641973"/>
                  </a:ext>
                </a:extLst>
              </a:tr>
              <a:tr h="175936">
                <a:tc>
                  <a:txBody>
                    <a:bodyPr/>
                    <a:lstStyle/>
                    <a:p>
                      <a:pPr marL="114300" marR="0" indent="-114300" hangingPunct="0"/>
                      <a:r>
                        <a:rPr lang="en-US" sz="1100">
                          <a:effectLst/>
                          <a:latin typeface="Times New Roman" panose="02020603050405020304" pitchFamily="18" charset="0"/>
                        </a:rPr>
                        <a:t> </a:t>
                      </a:r>
                    </a:p>
                  </a:txBody>
                  <a:tcPr marL="21903" marR="21903" marT="14602" marB="14602">
                    <a:lnL>
                      <a:noFill/>
                    </a:lnL>
                    <a:lnR w="19050" cap="flat" cmpd="sng" algn="ctr">
                      <a:solidFill>
                        <a:srgbClr val="000000"/>
                      </a:solidFill>
                      <a:prstDash val="solid"/>
                      <a:round/>
                      <a:headEnd type="none" w="med" len="med"/>
                      <a:tailEnd type="none" w="med" len="med"/>
                    </a:lnR>
                    <a:lnT>
                      <a:noFill/>
                    </a:lnT>
                    <a:lnB>
                      <a:noFill/>
                    </a:lnB>
                  </a:tcPr>
                </a:tc>
                <a:tc gridSpan="2">
                  <a:txBody>
                    <a:bodyPr/>
                    <a:lstStyle/>
                    <a:p>
                      <a:pPr marL="80010" marR="0" indent="-80010" hangingPunct="0"/>
                      <a:r>
                        <a:rPr lang="en-US" sz="1100">
                          <a:effectLst/>
                          <a:latin typeface="Times New Roman" panose="02020603050405020304" pitchFamily="18" charset="0"/>
                        </a:rPr>
                        <a:t> </a:t>
                      </a:r>
                    </a:p>
                  </a:txBody>
                  <a:tcPr marL="21903" marR="21903" marT="14602" marB="14602">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tc gridSpan="3">
                  <a:txBody>
                    <a:bodyPr/>
                    <a:lstStyle/>
                    <a:p>
                      <a:pPr marL="102870" marR="0" indent="-102870" hangingPunct="0"/>
                      <a:r>
                        <a:rPr lang="en-US" sz="1100">
                          <a:effectLst/>
                          <a:latin typeface="Times New Roman" panose="02020603050405020304" pitchFamily="18" charset="0"/>
                        </a:rPr>
                        <a:t> </a:t>
                      </a:r>
                    </a:p>
                  </a:txBody>
                  <a:tcPr marL="21903" marR="21903" marT="14602" marB="14602">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gridSpan="3">
                  <a:txBody>
                    <a:bodyPr/>
                    <a:lstStyle/>
                    <a:p>
                      <a:pPr marL="125730" marR="0" indent="-125730" hangingPunct="0"/>
                      <a:r>
                        <a:rPr lang="en-US" sz="1100">
                          <a:effectLst/>
                          <a:latin typeface="Times New Roman" panose="02020603050405020304" pitchFamily="18" charset="0"/>
                        </a:rPr>
                        <a:t> </a:t>
                      </a:r>
                    </a:p>
                  </a:txBody>
                  <a:tcPr marL="21903" marR="21903" marT="14602" marB="14602">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gridSpan="2">
                  <a:txBody>
                    <a:bodyPr/>
                    <a:lstStyle/>
                    <a:p>
                      <a:pPr marL="91440" marR="0" indent="-91440" hangingPunct="0"/>
                      <a:r>
                        <a:rPr lang="en-US" sz="1100">
                          <a:effectLst/>
                          <a:latin typeface="Times New Roman" panose="02020603050405020304" pitchFamily="18" charset="0"/>
                        </a:rPr>
                        <a:t> </a:t>
                      </a:r>
                    </a:p>
                  </a:txBody>
                  <a:tcPr marL="21903" marR="21903" marT="14602" marB="14602">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r>
                        <a:rPr lang="en-US" sz="1100">
                          <a:effectLst/>
                        </a:rPr>
                        <a:t> </a:t>
                      </a:r>
                    </a:p>
                  </a:txBody>
                  <a:tcPr marL="29204" marR="29204" marT="14602" marB="14602" anchor="ctr">
                    <a:lnL w="190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239686522"/>
                  </a:ext>
                </a:extLst>
              </a:tr>
              <a:tr h="1509413">
                <a:tc gridSpan="2">
                  <a:txBody>
                    <a:bodyPr/>
                    <a:lstStyle/>
                    <a:p>
                      <a:pPr marL="0" marR="0" algn="ctr" hangingPunct="0"/>
                      <a:r>
                        <a:rPr lang="en-US" sz="1100">
                          <a:effectLst/>
                          <a:latin typeface="Times New Roman" panose="02020603050405020304" pitchFamily="18" charset="0"/>
                        </a:rPr>
                        <a:t>By Doris</a:t>
                      </a:r>
                      <a:br>
                        <a:rPr lang="en-US" sz="1100">
                          <a:effectLst/>
                          <a:latin typeface="Times New Roman" panose="02020603050405020304" pitchFamily="18" charset="0"/>
                        </a:rPr>
                      </a:br>
                      <a:r>
                        <a:rPr lang="en-US" sz="1100">
                          <a:effectLst/>
                          <a:latin typeface="Times New Roman" panose="02020603050405020304" pitchFamily="18" charset="0"/>
                        </a:rPr>
                        <a:t>Antipater exec.</a:t>
                      </a:r>
                      <a:br>
                        <a:rPr lang="en-US" sz="1100">
                          <a:effectLst/>
                          <a:latin typeface="Times New Roman" panose="02020603050405020304" pitchFamily="18" charset="0"/>
                        </a:rPr>
                      </a:br>
                      <a:r>
                        <a:rPr lang="en-US" sz="1100">
                          <a:effectLst/>
                          <a:latin typeface="Times New Roman" panose="02020603050405020304" pitchFamily="18" charset="0"/>
                        </a:rPr>
                        <a:t>4 </a:t>
                      </a:r>
                      <a:r>
                        <a:rPr lang="en-US" sz="1100" cap="all">
                          <a:effectLst/>
                          <a:latin typeface="Times New Roman" panose="02020603050405020304" pitchFamily="18" charset="0"/>
                        </a:rPr>
                        <a:t>bc</a:t>
                      </a:r>
                      <a:endParaRPr lang="en-US" sz="1100">
                        <a:effectLst/>
                        <a:latin typeface="Times New Roman" panose="02020603050405020304" pitchFamily="18" charset="0"/>
                      </a:endParaRPr>
                    </a:p>
                  </a:txBody>
                  <a:tcPr marL="21903" marR="21903" marT="14602" marB="14602">
                    <a:lnL>
                      <a:noFill/>
                    </a:lnL>
                    <a:lnR>
                      <a:noFill/>
                    </a:lnR>
                    <a:lnT>
                      <a:noFill/>
                    </a:lnT>
                    <a:lnB>
                      <a:noFill/>
                    </a:lnB>
                  </a:tcPr>
                </a:tc>
                <a:tc hMerge="1">
                  <a:txBody>
                    <a:bodyPr/>
                    <a:lstStyle/>
                    <a:p>
                      <a:endParaRPr lang="en-US"/>
                    </a:p>
                  </a:txBody>
                  <a:tcPr/>
                </a:tc>
                <a:tc gridSpan="2">
                  <a:txBody>
                    <a:bodyPr/>
                    <a:lstStyle/>
                    <a:p>
                      <a:pPr marL="0" marR="0" algn="ctr" hangingPunct="0"/>
                      <a:r>
                        <a:rPr lang="en-US" sz="1100">
                          <a:effectLst/>
                          <a:latin typeface="Times New Roman" panose="02020603050405020304" pitchFamily="18" charset="0"/>
                        </a:rPr>
                        <a:t>By Mariamne</a:t>
                      </a:r>
                      <a:br>
                        <a:rPr lang="en-US" sz="1100">
                          <a:effectLst/>
                          <a:latin typeface="Times New Roman" panose="02020603050405020304" pitchFamily="18" charset="0"/>
                        </a:rPr>
                      </a:br>
                      <a:r>
                        <a:rPr lang="en-US" sz="1100">
                          <a:effectLst/>
                          <a:latin typeface="Times New Roman" panose="02020603050405020304" pitchFamily="18" charset="0"/>
                        </a:rPr>
                        <a:t>Aristobulus (murdered 7 </a:t>
                      </a:r>
                      <a:r>
                        <a:rPr lang="en-US" sz="1100" cap="all">
                          <a:effectLst/>
                          <a:latin typeface="Times New Roman" panose="02020603050405020304" pitchFamily="18" charset="0"/>
                        </a:rPr>
                        <a:t>bc)</a:t>
                      </a:r>
                      <a:br>
                        <a:rPr lang="en-US" sz="1100" cap="all">
                          <a:effectLst/>
                          <a:latin typeface="Times New Roman" panose="02020603050405020304" pitchFamily="18" charset="0"/>
                        </a:rPr>
                      </a:br>
                      <a:r>
                        <a:rPr lang="en-US" sz="1100">
                          <a:effectLst/>
                          <a:latin typeface="Times New Roman" panose="02020603050405020304" pitchFamily="18" charset="0"/>
                        </a:rPr>
                        <a:t>Alexander (murdered 7 </a:t>
                      </a:r>
                      <a:r>
                        <a:rPr lang="en-US" sz="1100" cap="all">
                          <a:effectLst/>
                          <a:latin typeface="Times New Roman" panose="02020603050405020304" pitchFamily="18" charset="0"/>
                        </a:rPr>
                        <a:t>bc) </a:t>
                      </a:r>
                      <a:endParaRPr lang="en-US" sz="1100">
                        <a:effectLst/>
                        <a:latin typeface="Times New Roman" panose="02020603050405020304" pitchFamily="18" charset="0"/>
                      </a:endParaRPr>
                    </a:p>
                  </a:txBody>
                  <a:tcPr marL="21903" marR="21903" marT="14602" marB="14602">
                    <a:lnL>
                      <a:noFill/>
                    </a:lnL>
                    <a:lnR>
                      <a:noFill/>
                    </a:lnR>
                    <a:lnT>
                      <a:noFill/>
                    </a:lnT>
                    <a:lnB>
                      <a:noFill/>
                    </a:lnB>
                  </a:tcPr>
                </a:tc>
                <a:tc hMerge="1">
                  <a:txBody>
                    <a:bodyPr/>
                    <a:lstStyle/>
                    <a:p>
                      <a:endParaRPr lang="en-US"/>
                    </a:p>
                  </a:txBody>
                  <a:tcPr/>
                </a:tc>
                <a:tc gridSpan="3">
                  <a:txBody>
                    <a:bodyPr/>
                    <a:lstStyle/>
                    <a:p>
                      <a:pPr marL="0" marR="0" algn="ctr" hangingPunct="0"/>
                      <a:r>
                        <a:rPr lang="en-US" sz="1100" dirty="0">
                          <a:effectLst/>
                          <a:latin typeface="Times New Roman" panose="02020603050405020304" pitchFamily="18" charset="0"/>
                        </a:rPr>
                        <a:t>By </a:t>
                      </a:r>
                      <a:r>
                        <a:rPr lang="en-US" sz="1100" dirty="0" err="1">
                          <a:effectLst/>
                          <a:latin typeface="Times New Roman" panose="02020603050405020304" pitchFamily="18" charset="0"/>
                        </a:rPr>
                        <a:t>Mariamne</a:t>
                      </a:r>
                      <a:r>
                        <a:rPr lang="en-US" sz="1100" dirty="0">
                          <a:effectLst/>
                          <a:latin typeface="Times New Roman" panose="02020603050405020304" pitchFamily="18" charset="0"/>
                        </a:rPr>
                        <a:t> daughter of Simon</a:t>
                      </a:r>
                      <a:br>
                        <a:rPr lang="en-US" sz="1100" dirty="0">
                          <a:effectLst/>
                          <a:latin typeface="Times New Roman" panose="02020603050405020304" pitchFamily="18" charset="0"/>
                        </a:rPr>
                      </a:br>
                      <a:r>
                        <a:rPr lang="en-US" sz="1100" dirty="0">
                          <a:effectLst/>
                          <a:latin typeface="Times New Roman" panose="02020603050405020304" pitchFamily="18" charset="0"/>
                        </a:rPr>
                        <a:t>Herod Philip</a:t>
                      </a:r>
                      <a:br>
                        <a:rPr lang="en-US" sz="1100" dirty="0">
                          <a:effectLst/>
                          <a:latin typeface="Times New Roman" panose="02020603050405020304" pitchFamily="18" charset="0"/>
                        </a:rPr>
                      </a:br>
                      <a:r>
                        <a:rPr lang="en-US" sz="1100" dirty="0">
                          <a:effectLst/>
                          <a:latin typeface="Times New Roman" panose="02020603050405020304" pitchFamily="18" charset="0"/>
                        </a:rPr>
                        <a:t>(</a:t>
                      </a:r>
                      <a:r>
                        <a:rPr lang="en-US" sz="1100" dirty="0">
                          <a:effectLst/>
                          <a:latin typeface="Times New Roman" panose="02020603050405020304" pitchFamily="18" charset="0"/>
                          <a:hlinkClick r:id="rId3"/>
                        </a:rPr>
                        <a:t>Mark 6:17</a:t>
                      </a:r>
                      <a:r>
                        <a:rPr lang="en-US" sz="1100" dirty="0">
                          <a:effectLst/>
                          <a:latin typeface="Times New Roman" panose="02020603050405020304" pitchFamily="18" charset="0"/>
                        </a:rPr>
                        <a:t>)</a:t>
                      </a:r>
                    </a:p>
                  </a:txBody>
                  <a:tcPr marL="21903" marR="21903" marT="14602" marB="14602">
                    <a:lnL>
                      <a:noFill/>
                    </a:lnL>
                    <a:lnR>
                      <a:noFill/>
                    </a:lnR>
                    <a:lnT>
                      <a:noFill/>
                    </a:lnT>
                    <a:lnB>
                      <a:noFill/>
                    </a:lnB>
                  </a:tcPr>
                </a:tc>
                <a:tc hMerge="1">
                  <a:txBody>
                    <a:bodyPr/>
                    <a:lstStyle/>
                    <a:p>
                      <a:endParaRPr lang="en-US"/>
                    </a:p>
                  </a:txBody>
                  <a:tcPr/>
                </a:tc>
                <a:tc hMerge="1">
                  <a:txBody>
                    <a:bodyPr/>
                    <a:lstStyle/>
                    <a:p>
                      <a:endParaRPr lang="en-US"/>
                    </a:p>
                  </a:txBody>
                  <a:tcPr/>
                </a:tc>
                <a:tc gridSpan="3">
                  <a:txBody>
                    <a:bodyPr/>
                    <a:lstStyle/>
                    <a:p>
                      <a:pPr marL="0" marR="0" algn="ctr" hangingPunct="0"/>
                      <a:r>
                        <a:rPr lang="en-US" sz="1100">
                          <a:effectLst/>
                          <a:latin typeface="Times New Roman" panose="02020603050405020304" pitchFamily="18" charset="0"/>
                        </a:rPr>
                        <a:t>By Malthace</a:t>
                      </a:r>
                      <a:br>
                        <a:rPr lang="en-US" sz="1100">
                          <a:effectLst/>
                          <a:latin typeface="Times New Roman" panose="02020603050405020304" pitchFamily="18" charset="0"/>
                        </a:rPr>
                      </a:br>
                      <a:r>
                        <a:rPr lang="en-US" sz="1100">
                          <a:effectLst/>
                          <a:latin typeface="Times New Roman" panose="02020603050405020304" pitchFamily="18" charset="0"/>
                        </a:rPr>
                        <a:t>Antipas, d. </a:t>
                      </a:r>
                      <a:r>
                        <a:rPr lang="en-US" sz="1100" cap="all">
                          <a:effectLst/>
                          <a:latin typeface="Times New Roman" panose="02020603050405020304" pitchFamily="18" charset="0"/>
                        </a:rPr>
                        <a:t>ad </a:t>
                      </a:r>
                      <a:r>
                        <a:rPr lang="en-US" sz="1100">
                          <a:effectLst/>
                          <a:latin typeface="Times New Roman" panose="02020603050405020304" pitchFamily="18" charset="0"/>
                        </a:rPr>
                        <a:t>39</a:t>
                      </a:r>
                      <a:br>
                        <a:rPr lang="en-US" sz="1100">
                          <a:effectLst/>
                          <a:latin typeface="Times New Roman" panose="02020603050405020304" pitchFamily="18" charset="0"/>
                        </a:rPr>
                      </a:br>
                      <a:r>
                        <a:rPr lang="en-US" sz="1100">
                          <a:effectLst/>
                          <a:latin typeface="Times New Roman" panose="02020603050405020304" pitchFamily="18" charset="0"/>
                        </a:rPr>
                        <a:t>(tetr. of Gal.)</a:t>
                      </a:r>
                      <a:br>
                        <a:rPr lang="en-US" sz="1100">
                          <a:effectLst/>
                          <a:latin typeface="Times New Roman" panose="02020603050405020304" pitchFamily="18" charset="0"/>
                        </a:rPr>
                      </a:br>
                      <a:r>
                        <a:rPr lang="en-US" sz="1100">
                          <a:effectLst/>
                          <a:latin typeface="Times New Roman" panose="02020603050405020304" pitchFamily="18" charset="0"/>
                        </a:rPr>
                        <a:t>Archelaus</a:t>
                      </a:r>
                      <a:br>
                        <a:rPr lang="en-US" sz="1100">
                          <a:effectLst/>
                          <a:latin typeface="Times New Roman" panose="02020603050405020304" pitchFamily="18" charset="0"/>
                        </a:rPr>
                      </a:br>
                      <a:r>
                        <a:rPr lang="en-US" sz="1100">
                          <a:effectLst/>
                          <a:latin typeface="Times New Roman" panose="02020603050405020304" pitchFamily="18" charset="0"/>
                        </a:rPr>
                        <a:t>(ethn. Of Judaea 4 </a:t>
                      </a:r>
                      <a:r>
                        <a:rPr lang="en-US" sz="1100" cap="all">
                          <a:effectLst/>
                          <a:latin typeface="Times New Roman" panose="02020603050405020304" pitchFamily="18" charset="0"/>
                        </a:rPr>
                        <a:t>bc—ad 6)</a:t>
                      </a:r>
                      <a:endParaRPr lang="en-US" sz="1100">
                        <a:effectLst/>
                        <a:latin typeface="Times New Roman" panose="02020603050405020304" pitchFamily="18" charset="0"/>
                      </a:endParaRPr>
                    </a:p>
                  </a:txBody>
                  <a:tcPr marL="21903" marR="21903" marT="14602" marB="14602">
                    <a:lnL>
                      <a:noFill/>
                    </a:lnL>
                    <a:lnR>
                      <a:noFill/>
                    </a:lnR>
                    <a:lnT>
                      <a:noFill/>
                    </a:lnT>
                    <a:lnB>
                      <a:noFill/>
                    </a:lnB>
                  </a:tcPr>
                </a:tc>
                <a:tc hMerge="1">
                  <a:txBody>
                    <a:bodyPr/>
                    <a:lstStyle/>
                    <a:p>
                      <a:endParaRPr lang="en-US"/>
                    </a:p>
                  </a:txBody>
                  <a:tcPr/>
                </a:tc>
                <a:tc hMerge="1">
                  <a:txBody>
                    <a:bodyPr/>
                    <a:lstStyle/>
                    <a:p>
                      <a:endParaRPr lang="en-US"/>
                    </a:p>
                  </a:txBody>
                  <a:tcPr/>
                </a:tc>
                <a:tc gridSpan="2">
                  <a:txBody>
                    <a:bodyPr/>
                    <a:lstStyle/>
                    <a:p>
                      <a:pPr marL="0" marR="0" algn="ctr" hangingPunct="0"/>
                      <a:r>
                        <a:rPr lang="en-US" sz="1100">
                          <a:effectLst/>
                          <a:latin typeface="Times New Roman" panose="02020603050405020304" pitchFamily="18" charset="0"/>
                        </a:rPr>
                        <a:t>By Cleopatra</a:t>
                      </a:r>
                      <a:br>
                        <a:rPr lang="en-US" sz="1100">
                          <a:effectLst/>
                          <a:latin typeface="Times New Roman" panose="02020603050405020304" pitchFamily="18" charset="0"/>
                        </a:rPr>
                      </a:br>
                      <a:r>
                        <a:rPr lang="en-US" sz="1100">
                          <a:effectLst/>
                          <a:latin typeface="Times New Roman" panose="02020603050405020304" pitchFamily="18" charset="0"/>
                        </a:rPr>
                        <a:t>Herod Philip (tetr. of E. Jordan territory 4 </a:t>
                      </a:r>
                      <a:r>
                        <a:rPr lang="en-US" sz="1100" cap="all">
                          <a:effectLst/>
                          <a:latin typeface="Times New Roman" panose="02020603050405020304" pitchFamily="18" charset="0"/>
                        </a:rPr>
                        <a:t>bc—ad 34</a:t>
                      </a:r>
                      <a:br>
                        <a:rPr lang="en-US" sz="1100">
                          <a:effectLst/>
                          <a:latin typeface="Times New Roman" panose="02020603050405020304" pitchFamily="18" charset="0"/>
                        </a:rPr>
                      </a:br>
                      <a:endParaRPr lang="en-US" sz="1100">
                        <a:effectLst/>
                        <a:latin typeface="Times New Roman" panose="02020603050405020304" pitchFamily="18" charset="0"/>
                      </a:endParaRPr>
                    </a:p>
                  </a:txBody>
                  <a:tcPr marL="21903" marR="21903" marT="14602" marB="14602">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1899902992"/>
                  </a:ext>
                </a:extLst>
              </a:tr>
              <a:tr h="175936">
                <a:tc gridSpan="3">
                  <a:txBody>
                    <a:bodyPr/>
                    <a:lstStyle/>
                    <a:p>
                      <a:pPr marL="114300" marR="0" indent="-114300" hangingPunct="0"/>
                      <a:r>
                        <a:rPr lang="en-US" sz="1100">
                          <a:effectLst/>
                          <a:latin typeface="Times New Roman" panose="02020603050405020304" pitchFamily="18" charset="0"/>
                        </a:rPr>
                        <a:t> </a:t>
                      </a:r>
                    </a:p>
                  </a:txBody>
                  <a:tcPr marL="21903" marR="21903" marT="14602" marB="14602">
                    <a:lnL>
                      <a:noFill/>
                    </a:lnL>
                    <a:lnR w="190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gridSpan="2">
                  <a:txBody>
                    <a:bodyPr/>
                    <a:lstStyle/>
                    <a:p>
                      <a:pPr marL="80010" marR="0" indent="-80010" hangingPunct="0"/>
                      <a:r>
                        <a:rPr lang="en-US" sz="1100">
                          <a:effectLst/>
                          <a:latin typeface="Times New Roman" panose="02020603050405020304" pitchFamily="18" charset="0"/>
                        </a:rPr>
                        <a:t> </a:t>
                      </a:r>
                    </a:p>
                  </a:txBody>
                  <a:tcPr marL="21903" marR="21903" marT="14602" marB="14602">
                    <a:lnL w="1905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marL="102870" marR="0" indent="-102870" hangingPunct="0"/>
                      <a:r>
                        <a:rPr lang="en-US" sz="1100">
                          <a:effectLst/>
                          <a:latin typeface="Times New Roman" panose="02020603050405020304" pitchFamily="18" charset="0"/>
                        </a:rPr>
                        <a:t> </a:t>
                      </a:r>
                    </a:p>
                  </a:txBody>
                  <a:tcPr marL="21903" marR="21903" marT="14602" marB="14602">
                    <a:lnL>
                      <a:noFill/>
                    </a:lnL>
                    <a:lnR>
                      <a:noFill/>
                    </a:lnR>
                    <a:lnT>
                      <a:noFill/>
                    </a:lnT>
                    <a:lnB w="190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marL="125730" marR="0" indent="-125730" hangingPunct="0"/>
                      <a:r>
                        <a:rPr lang="en-US" sz="1100">
                          <a:effectLst/>
                          <a:latin typeface="Times New Roman" panose="02020603050405020304" pitchFamily="18" charset="0"/>
                        </a:rPr>
                        <a:t> </a:t>
                      </a:r>
                    </a:p>
                  </a:txBody>
                  <a:tcPr marL="21903" marR="21903" marT="14602" marB="14602">
                    <a:lnL>
                      <a:noFill/>
                    </a:lnL>
                    <a:lnR>
                      <a:noFill/>
                    </a:lnR>
                    <a:lnT>
                      <a:noFill/>
                    </a:lnT>
                    <a:lnB>
                      <a:noFill/>
                    </a:lnB>
                  </a:tcPr>
                </a:tc>
                <a:tc hMerge="1">
                  <a:txBody>
                    <a:bodyPr/>
                    <a:lstStyle/>
                    <a:p>
                      <a:endParaRPr lang="en-US"/>
                    </a:p>
                  </a:txBody>
                  <a:tcPr/>
                </a:tc>
                <a:tc gridSpan="2">
                  <a:txBody>
                    <a:bodyPr/>
                    <a:lstStyle/>
                    <a:p>
                      <a:r>
                        <a:rPr lang="en-US" sz="1100">
                          <a:effectLst/>
                        </a:rPr>
                        <a:t> </a:t>
                      </a:r>
                    </a:p>
                  </a:txBody>
                  <a:tcPr marL="29204" marR="29204" marT="14602" marB="14602" anchor="ctr">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751071660"/>
                  </a:ext>
                </a:extLst>
              </a:tr>
              <a:tr h="175936">
                <a:tc>
                  <a:txBody>
                    <a:bodyPr/>
                    <a:lstStyle/>
                    <a:p>
                      <a:pPr marL="114300" marR="0" indent="-114300" hangingPunct="0"/>
                      <a:r>
                        <a:rPr lang="en-US" sz="1100">
                          <a:effectLst/>
                          <a:latin typeface="Times New Roman" panose="02020603050405020304" pitchFamily="18" charset="0"/>
                        </a:rPr>
                        <a:t> </a:t>
                      </a:r>
                    </a:p>
                  </a:txBody>
                  <a:tcPr marL="21903" marR="21903" marT="14602" marB="14602">
                    <a:lnL>
                      <a:noFill/>
                    </a:lnL>
                    <a:lnR w="19050" cap="flat" cmpd="sng" algn="ctr">
                      <a:solidFill>
                        <a:srgbClr val="000000"/>
                      </a:solidFill>
                      <a:prstDash val="solid"/>
                      <a:round/>
                      <a:headEnd type="none" w="med" len="med"/>
                      <a:tailEnd type="none" w="med" len="med"/>
                    </a:lnR>
                    <a:lnT>
                      <a:noFill/>
                    </a:lnT>
                    <a:lnB>
                      <a:noFill/>
                    </a:lnB>
                  </a:tcPr>
                </a:tc>
                <a:tc gridSpan="2">
                  <a:txBody>
                    <a:bodyPr/>
                    <a:lstStyle/>
                    <a:p>
                      <a:pPr marL="80010" marR="0" indent="-80010" hangingPunct="0"/>
                      <a:r>
                        <a:rPr lang="en-US" sz="1100">
                          <a:effectLst/>
                          <a:latin typeface="Times New Roman" panose="02020603050405020304" pitchFamily="18" charset="0"/>
                        </a:rPr>
                        <a:t> </a:t>
                      </a:r>
                    </a:p>
                  </a:txBody>
                  <a:tcPr marL="21903" marR="21903" marT="14602" marB="14602">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tc gridSpan="3">
                  <a:txBody>
                    <a:bodyPr/>
                    <a:lstStyle/>
                    <a:p>
                      <a:pPr marL="102870" marR="0" indent="-102870" hangingPunct="0"/>
                      <a:r>
                        <a:rPr lang="en-US" sz="1100">
                          <a:effectLst/>
                          <a:latin typeface="Times New Roman" panose="02020603050405020304" pitchFamily="18" charset="0"/>
                        </a:rPr>
                        <a:t> </a:t>
                      </a:r>
                    </a:p>
                  </a:txBody>
                  <a:tcPr marL="21903" marR="21903" marT="14602" marB="14602">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gridSpan="3">
                  <a:txBody>
                    <a:bodyPr/>
                    <a:lstStyle/>
                    <a:p>
                      <a:pPr marL="125730" marR="0" indent="-125730" hangingPunct="0"/>
                      <a:r>
                        <a:rPr lang="en-US" sz="1100">
                          <a:effectLst/>
                          <a:latin typeface="Times New Roman" panose="02020603050405020304" pitchFamily="18" charset="0"/>
                        </a:rPr>
                        <a:t> </a:t>
                      </a:r>
                    </a:p>
                  </a:txBody>
                  <a:tcPr marL="21903" marR="21903" marT="14602" marB="14602">
                    <a:lnL w="1905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hMerge="1">
                  <a:txBody>
                    <a:bodyPr/>
                    <a:lstStyle/>
                    <a:p>
                      <a:endParaRPr lang="en-US"/>
                    </a:p>
                  </a:txBody>
                  <a:tcPr/>
                </a:tc>
                <a:tc gridSpan="2">
                  <a:txBody>
                    <a:bodyPr/>
                    <a:lstStyle/>
                    <a:p>
                      <a:pPr marL="91440" marR="0" indent="-91440" hangingPunct="0"/>
                      <a:r>
                        <a:rPr lang="en-US" sz="1100">
                          <a:effectLst/>
                          <a:latin typeface="Times New Roman" panose="02020603050405020304" pitchFamily="18" charset="0"/>
                        </a:rPr>
                        <a:t> </a:t>
                      </a:r>
                    </a:p>
                  </a:txBody>
                  <a:tcPr marL="21903" marR="21903" marT="14602" marB="14602">
                    <a:lnL>
                      <a:noFill/>
                    </a:lnL>
                    <a:lnR>
                      <a:noFill/>
                    </a:lnR>
                    <a:lnT>
                      <a:noFill/>
                    </a:lnT>
                    <a:lnB>
                      <a:noFill/>
                    </a:lnB>
                  </a:tcPr>
                </a:tc>
                <a:tc hMerge="1">
                  <a:txBody>
                    <a:bodyPr/>
                    <a:lstStyle/>
                    <a:p>
                      <a:endParaRPr lang="en-US"/>
                    </a:p>
                  </a:txBody>
                  <a:tcPr/>
                </a:tc>
                <a:tc>
                  <a:txBody>
                    <a:bodyPr/>
                    <a:lstStyle/>
                    <a:p>
                      <a:r>
                        <a:rPr lang="en-US" sz="1100">
                          <a:effectLst/>
                        </a:rPr>
                        <a:t> </a:t>
                      </a:r>
                    </a:p>
                  </a:txBody>
                  <a:tcPr marL="29204" marR="29204" marT="14602" marB="14602" anchor="ctr">
                    <a:lnL>
                      <a:noFill/>
                    </a:lnL>
                    <a:lnR>
                      <a:noFill/>
                    </a:lnR>
                    <a:lnT>
                      <a:noFill/>
                    </a:lnT>
                    <a:lnB>
                      <a:noFill/>
                    </a:lnB>
                  </a:tcPr>
                </a:tc>
                <a:extLst>
                  <a:ext uri="{0D108BD9-81ED-4DB2-BD59-A6C34878D82A}">
                    <a16:rowId xmlns:a16="http://schemas.microsoft.com/office/drawing/2014/main" val="104751311"/>
                  </a:ext>
                </a:extLst>
              </a:tr>
              <a:tr h="709327">
                <a:tc gridSpan="2">
                  <a:txBody>
                    <a:bodyPr/>
                    <a:lstStyle/>
                    <a:p>
                      <a:pPr marL="0" marR="0" algn="ctr" hangingPunct="0"/>
                      <a:r>
                        <a:rPr lang="en-US" sz="1100">
                          <a:effectLst/>
                          <a:latin typeface="Times New Roman" panose="02020603050405020304" pitchFamily="18" charset="0"/>
                        </a:rPr>
                        <a:t>Herod (king of Calchis) d. </a:t>
                      </a:r>
                      <a:r>
                        <a:rPr lang="en-US" sz="1100" cap="all">
                          <a:effectLst/>
                          <a:latin typeface="Times New Roman" panose="02020603050405020304" pitchFamily="18" charset="0"/>
                        </a:rPr>
                        <a:t>ad 48</a:t>
                      </a:r>
                      <a:endParaRPr lang="en-US" sz="1100">
                        <a:effectLst/>
                        <a:latin typeface="Times New Roman" panose="02020603050405020304" pitchFamily="18" charset="0"/>
                      </a:endParaRPr>
                    </a:p>
                  </a:txBody>
                  <a:tcPr marL="21903" marR="21903" marT="14602" marB="14602">
                    <a:lnL>
                      <a:noFill/>
                    </a:lnL>
                    <a:lnR>
                      <a:noFill/>
                    </a:lnR>
                    <a:lnT>
                      <a:noFill/>
                    </a:lnT>
                    <a:lnB>
                      <a:noFill/>
                    </a:lnB>
                  </a:tcPr>
                </a:tc>
                <a:tc hMerge="1">
                  <a:txBody>
                    <a:bodyPr/>
                    <a:lstStyle/>
                    <a:p>
                      <a:endParaRPr lang="en-US"/>
                    </a:p>
                  </a:txBody>
                  <a:tcPr/>
                </a:tc>
                <a:tc gridSpan="2">
                  <a:txBody>
                    <a:bodyPr/>
                    <a:lstStyle/>
                    <a:p>
                      <a:pPr marL="0" marR="0" algn="ctr" hangingPunct="0"/>
                      <a:r>
                        <a:rPr lang="en-US" sz="1100">
                          <a:effectLst/>
                          <a:latin typeface="Times New Roman" panose="02020603050405020304" pitchFamily="18" charset="0"/>
                        </a:rPr>
                        <a:t>Herod Agrippa (king of Judaea) d. </a:t>
                      </a:r>
                      <a:r>
                        <a:rPr lang="en-US" sz="1100" cap="all">
                          <a:effectLst/>
                          <a:latin typeface="Times New Roman" panose="02020603050405020304" pitchFamily="18" charset="0"/>
                        </a:rPr>
                        <a:t>ad 44</a:t>
                      </a:r>
                      <a:endParaRPr lang="en-US" sz="1100">
                        <a:effectLst/>
                        <a:latin typeface="Times New Roman" panose="02020603050405020304" pitchFamily="18" charset="0"/>
                      </a:endParaRPr>
                    </a:p>
                  </a:txBody>
                  <a:tcPr marL="21903" marR="21903" marT="14602" marB="14602">
                    <a:lnL>
                      <a:noFill/>
                    </a:lnL>
                    <a:lnR>
                      <a:noFill/>
                    </a:lnR>
                    <a:lnT>
                      <a:noFill/>
                    </a:lnT>
                    <a:lnB>
                      <a:noFill/>
                    </a:lnB>
                  </a:tcPr>
                </a:tc>
                <a:tc hMerge="1">
                  <a:txBody>
                    <a:bodyPr/>
                    <a:lstStyle/>
                    <a:p>
                      <a:endParaRPr lang="en-US"/>
                    </a:p>
                  </a:txBody>
                  <a:tcPr/>
                </a:tc>
                <a:tc gridSpan="3">
                  <a:txBody>
                    <a:bodyPr/>
                    <a:lstStyle/>
                    <a:p>
                      <a:pPr marL="0" marR="0" algn="ctr" hangingPunct="0"/>
                      <a:r>
                        <a:rPr lang="en-US" sz="1100">
                          <a:effectLst/>
                          <a:latin typeface="Times New Roman" panose="02020603050405020304" pitchFamily="18" charset="0"/>
                        </a:rPr>
                        <a:t>Herodias </a:t>
                      </a:r>
                      <a:br>
                        <a:rPr lang="en-US" sz="1100">
                          <a:effectLst/>
                          <a:latin typeface="Times New Roman" panose="02020603050405020304" pitchFamily="18" charset="0"/>
                        </a:rPr>
                      </a:br>
                      <a:r>
                        <a:rPr lang="en-US" sz="1100">
                          <a:effectLst/>
                          <a:latin typeface="Times New Roman" panose="02020603050405020304" pitchFamily="18" charset="0"/>
                        </a:rPr>
                        <a:t>(</a:t>
                      </a:r>
                      <a:r>
                        <a:rPr lang="en-US" sz="1100">
                          <a:effectLst/>
                          <a:latin typeface="Times New Roman" panose="02020603050405020304" pitchFamily="18" charset="0"/>
                          <a:hlinkClick r:id="rId4"/>
                        </a:rPr>
                        <a:t>Mark 6</a:t>
                      </a:r>
                      <a:r>
                        <a:rPr lang="en-US" sz="1100">
                          <a:effectLst/>
                          <a:latin typeface="Times New Roman" panose="02020603050405020304" pitchFamily="18" charset="0"/>
                        </a:rPr>
                        <a:t>)</a:t>
                      </a:r>
                    </a:p>
                  </a:txBody>
                  <a:tcPr marL="21903" marR="21903" marT="14602" marB="14602">
                    <a:lnL>
                      <a:noFill/>
                    </a:lnL>
                    <a:lnR>
                      <a:noFill/>
                    </a:lnR>
                    <a:lnT>
                      <a:noFill/>
                    </a:lnT>
                    <a:lnB>
                      <a:noFill/>
                    </a:lnB>
                  </a:tcPr>
                </a:tc>
                <a:tc hMerge="1">
                  <a:txBody>
                    <a:bodyPr/>
                    <a:lstStyle/>
                    <a:p>
                      <a:endParaRPr lang="en-US"/>
                    </a:p>
                  </a:txBody>
                  <a:tcPr/>
                </a:tc>
                <a:tc hMerge="1">
                  <a:txBody>
                    <a:bodyPr/>
                    <a:lstStyle/>
                    <a:p>
                      <a:endParaRPr lang="en-US"/>
                    </a:p>
                  </a:txBody>
                  <a:tcPr/>
                </a:tc>
                <a:tc gridSpan="3">
                  <a:txBody>
                    <a:bodyPr/>
                    <a:lstStyle/>
                    <a:p>
                      <a:pPr marL="125730" marR="0" indent="-125730" hangingPunct="0"/>
                      <a:r>
                        <a:rPr lang="en-US" sz="1100">
                          <a:effectLst/>
                          <a:latin typeface="Times New Roman" panose="02020603050405020304" pitchFamily="18" charset="0"/>
                        </a:rPr>
                        <a:t> </a:t>
                      </a:r>
                    </a:p>
                  </a:txBody>
                  <a:tcPr marL="21903" marR="21903" marT="14602" marB="14602">
                    <a:lnL>
                      <a:noFill/>
                    </a:lnL>
                    <a:lnR>
                      <a:noFill/>
                    </a:lnR>
                    <a:lnT>
                      <a:noFill/>
                    </a:lnT>
                    <a:lnB>
                      <a:noFill/>
                    </a:lnB>
                  </a:tcPr>
                </a:tc>
                <a:tc hMerge="1">
                  <a:txBody>
                    <a:bodyPr/>
                    <a:lstStyle/>
                    <a:p>
                      <a:endParaRPr lang="en-US"/>
                    </a:p>
                  </a:txBody>
                  <a:tcPr/>
                </a:tc>
                <a:tc hMerge="1">
                  <a:txBody>
                    <a:bodyPr/>
                    <a:lstStyle/>
                    <a:p>
                      <a:endParaRPr lang="en-US"/>
                    </a:p>
                  </a:txBody>
                  <a:tcPr/>
                </a:tc>
                <a:tc gridSpan="2">
                  <a:txBody>
                    <a:bodyPr/>
                    <a:lstStyle/>
                    <a:p>
                      <a:pPr marL="91440" marR="0" indent="-91440" hangingPunct="0"/>
                      <a:r>
                        <a:rPr lang="en-US" sz="1100" dirty="0">
                          <a:effectLst/>
                          <a:latin typeface="Times New Roman" panose="02020603050405020304" pitchFamily="18" charset="0"/>
                        </a:rPr>
                        <a:t> </a:t>
                      </a:r>
                    </a:p>
                  </a:txBody>
                  <a:tcPr marL="21903" marR="21903" marT="14602" marB="14602">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2779270285"/>
                  </a:ext>
                </a:extLst>
              </a:tr>
              <a:tr h="175936">
                <a:tc gridSpan="3">
                  <a:txBody>
                    <a:bodyPr/>
                    <a:lstStyle/>
                    <a:p>
                      <a:pPr marL="114300" marR="0" indent="-114300" hangingPunct="0"/>
                      <a:r>
                        <a:rPr lang="en-US" sz="1100">
                          <a:effectLst/>
                          <a:latin typeface="Times New Roman" panose="02020603050405020304" pitchFamily="18" charset="0"/>
                        </a:rPr>
                        <a:t> </a:t>
                      </a:r>
                    </a:p>
                  </a:txBody>
                  <a:tcPr marL="21903" marR="21903" marT="14602" marB="14602">
                    <a:lnL>
                      <a:noFill/>
                    </a:lnL>
                    <a:lnR w="190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gridSpan="2">
                  <a:txBody>
                    <a:bodyPr/>
                    <a:lstStyle/>
                    <a:p>
                      <a:pPr marL="80010" marR="0" indent="-80010" hangingPunct="0"/>
                      <a:r>
                        <a:rPr lang="en-US" sz="1100">
                          <a:effectLst/>
                          <a:latin typeface="Times New Roman" panose="02020603050405020304" pitchFamily="18" charset="0"/>
                        </a:rPr>
                        <a:t> </a:t>
                      </a:r>
                    </a:p>
                  </a:txBody>
                  <a:tcPr marL="21903" marR="21903" marT="14602" marB="14602">
                    <a:lnL w="1905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marL="102870" marR="0" indent="-102870" hangingPunct="0"/>
                      <a:r>
                        <a:rPr lang="en-US" sz="1100">
                          <a:effectLst/>
                          <a:latin typeface="Times New Roman" panose="02020603050405020304" pitchFamily="18" charset="0"/>
                        </a:rPr>
                        <a:t> </a:t>
                      </a:r>
                    </a:p>
                  </a:txBody>
                  <a:tcPr marL="21903" marR="21903" marT="14602" marB="14602">
                    <a:lnL>
                      <a:noFill/>
                    </a:lnL>
                    <a:lnR>
                      <a:noFill/>
                    </a:lnR>
                    <a:lnT>
                      <a:noFill/>
                    </a:lnT>
                    <a:lnB w="190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marL="125730" marR="0" indent="-125730" hangingPunct="0"/>
                      <a:r>
                        <a:rPr lang="en-US" sz="1100">
                          <a:effectLst/>
                          <a:latin typeface="Times New Roman" panose="02020603050405020304" pitchFamily="18" charset="0"/>
                        </a:rPr>
                        <a:t> </a:t>
                      </a:r>
                    </a:p>
                  </a:txBody>
                  <a:tcPr marL="21903" marR="21903" marT="14602" marB="14602">
                    <a:lnL>
                      <a:noFill/>
                    </a:lnL>
                    <a:lnR>
                      <a:noFill/>
                    </a:lnR>
                    <a:lnT>
                      <a:noFill/>
                    </a:lnT>
                    <a:lnB>
                      <a:noFill/>
                    </a:lnB>
                  </a:tcPr>
                </a:tc>
                <a:tc hMerge="1">
                  <a:txBody>
                    <a:bodyPr/>
                    <a:lstStyle/>
                    <a:p>
                      <a:endParaRPr lang="en-US"/>
                    </a:p>
                  </a:txBody>
                  <a:tcPr/>
                </a:tc>
                <a:tc gridSpan="2">
                  <a:txBody>
                    <a:bodyPr/>
                    <a:lstStyle/>
                    <a:p>
                      <a:r>
                        <a:rPr lang="en-US" sz="1100">
                          <a:effectLst/>
                        </a:rPr>
                        <a:t> </a:t>
                      </a:r>
                    </a:p>
                  </a:txBody>
                  <a:tcPr marL="29204" marR="29204" marT="14602" marB="14602" anchor="ctr">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3557072024"/>
                  </a:ext>
                </a:extLst>
              </a:tr>
              <a:tr h="175936">
                <a:tc>
                  <a:txBody>
                    <a:bodyPr/>
                    <a:lstStyle/>
                    <a:p>
                      <a:pPr marL="114300" marR="0" indent="-114300" hangingPunct="0"/>
                      <a:r>
                        <a:rPr lang="en-US" sz="1100">
                          <a:effectLst/>
                          <a:latin typeface="Times New Roman" panose="02020603050405020304" pitchFamily="18" charset="0"/>
                        </a:rPr>
                        <a:t> </a:t>
                      </a:r>
                    </a:p>
                  </a:txBody>
                  <a:tcPr marL="21903" marR="21903" marT="14602" marB="14602">
                    <a:lnL>
                      <a:noFill/>
                    </a:lnL>
                    <a:lnR w="19050" cap="flat" cmpd="sng" algn="ctr">
                      <a:solidFill>
                        <a:srgbClr val="000000"/>
                      </a:solidFill>
                      <a:prstDash val="solid"/>
                      <a:round/>
                      <a:headEnd type="none" w="med" len="med"/>
                      <a:tailEnd type="none" w="med" len="med"/>
                    </a:lnR>
                    <a:lnT>
                      <a:noFill/>
                    </a:lnT>
                    <a:lnB>
                      <a:noFill/>
                    </a:lnB>
                  </a:tcPr>
                </a:tc>
                <a:tc gridSpan="2">
                  <a:txBody>
                    <a:bodyPr/>
                    <a:lstStyle/>
                    <a:p>
                      <a:pPr marL="80010" marR="0" indent="-80010" hangingPunct="0"/>
                      <a:r>
                        <a:rPr lang="en-US" sz="1100">
                          <a:effectLst/>
                          <a:latin typeface="Times New Roman" panose="02020603050405020304" pitchFamily="18" charset="0"/>
                        </a:rPr>
                        <a:t> </a:t>
                      </a:r>
                    </a:p>
                  </a:txBody>
                  <a:tcPr marL="21903" marR="21903" marT="14602" marB="14602">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tc gridSpan="3">
                  <a:txBody>
                    <a:bodyPr/>
                    <a:lstStyle/>
                    <a:p>
                      <a:pPr marL="102870" marR="0" indent="-102870" hangingPunct="0"/>
                      <a:r>
                        <a:rPr lang="en-US" sz="1100">
                          <a:effectLst/>
                          <a:latin typeface="Times New Roman" panose="02020603050405020304" pitchFamily="18" charset="0"/>
                        </a:rPr>
                        <a:t> </a:t>
                      </a:r>
                    </a:p>
                  </a:txBody>
                  <a:tcPr marL="21903" marR="21903" marT="14602" marB="14602">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gridSpan="3">
                  <a:txBody>
                    <a:bodyPr/>
                    <a:lstStyle/>
                    <a:p>
                      <a:pPr marL="125730" marR="0" indent="-125730" hangingPunct="0"/>
                      <a:r>
                        <a:rPr lang="en-US" sz="1100">
                          <a:effectLst/>
                          <a:latin typeface="Times New Roman" panose="02020603050405020304" pitchFamily="18" charset="0"/>
                        </a:rPr>
                        <a:t> </a:t>
                      </a:r>
                    </a:p>
                  </a:txBody>
                  <a:tcPr marL="21903" marR="21903" marT="14602" marB="14602">
                    <a:lnL w="1905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hMerge="1">
                  <a:txBody>
                    <a:bodyPr/>
                    <a:lstStyle/>
                    <a:p>
                      <a:endParaRPr lang="en-US"/>
                    </a:p>
                  </a:txBody>
                  <a:tcPr/>
                </a:tc>
                <a:tc gridSpan="2">
                  <a:txBody>
                    <a:bodyPr/>
                    <a:lstStyle/>
                    <a:p>
                      <a:pPr marL="91440" marR="0" indent="-91440" hangingPunct="0"/>
                      <a:r>
                        <a:rPr lang="en-US" sz="1100">
                          <a:effectLst/>
                          <a:latin typeface="Times New Roman" panose="02020603050405020304" pitchFamily="18" charset="0"/>
                        </a:rPr>
                        <a:t> </a:t>
                      </a:r>
                    </a:p>
                  </a:txBody>
                  <a:tcPr marL="21903" marR="21903" marT="14602" marB="14602">
                    <a:lnL>
                      <a:noFill/>
                    </a:lnL>
                    <a:lnR>
                      <a:noFill/>
                    </a:lnR>
                    <a:lnT>
                      <a:noFill/>
                    </a:lnT>
                    <a:lnB>
                      <a:noFill/>
                    </a:lnB>
                  </a:tcPr>
                </a:tc>
                <a:tc hMerge="1">
                  <a:txBody>
                    <a:bodyPr/>
                    <a:lstStyle/>
                    <a:p>
                      <a:endParaRPr lang="en-US"/>
                    </a:p>
                  </a:txBody>
                  <a:tcPr/>
                </a:tc>
                <a:tc>
                  <a:txBody>
                    <a:bodyPr/>
                    <a:lstStyle/>
                    <a:p>
                      <a:r>
                        <a:rPr lang="en-US" sz="1100">
                          <a:effectLst/>
                        </a:rPr>
                        <a:t> </a:t>
                      </a:r>
                    </a:p>
                  </a:txBody>
                  <a:tcPr marL="29204" marR="29204" marT="14602" marB="14602" anchor="ctr">
                    <a:lnL>
                      <a:noFill/>
                    </a:lnL>
                    <a:lnR>
                      <a:noFill/>
                    </a:lnR>
                    <a:lnT>
                      <a:noFill/>
                    </a:lnT>
                    <a:lnB>
                      <a:noFill/>
                    </a:lnB>
                  </a:tcPr>
                </a:tc>
                <a:extLst>
                  <a:ext uri="{0D108BD9-81ED-4DB2-BD59-A6C34878D82A}">
                    <a16:rowId xmlns:a16="http://schemas.microsoft.com/office/drawing/2014/main" val="134590850"/>
                  </a:ext>
                </a:extLst>
              </a:tr>
              <a:tr h="842675">
                <a:tc gridSpan="2">
                  <a:txBody>
                    <a:bodyPr/>
                    <a:lstStyle/>
                    <a:p>
                      <a:pPr marL="0" marR="0" algn="ctr" hangingPunct="0"/>
                      <a:r>
                        <a:rPr lang="en-US" sz="1100">
                          <a:effectLst/>
                          <a:latin typeface="Times New Roman" panose="02020603050405020304" pitchFamily="18" charset="0"/>
                        </a:rPr>
                        <a:t>Herod Agrippa (king of Calchis) d. </a:t>
                      </a:r>
                      <a:r>
                        <a:rPr lang="en-US" sz="1100" cap="all">
                          <a:effectLst/>
                          <a:latin typeface="Times New Roman" panose="02020603050405020304" pitchFamily="18" charset="0"/>
                        </a:rPr>
                        <a:t>ad 100</a:t>
                      </a:r>
                      <a:endParaRPr lang="en-US" sz="1100">
                        <a:effectLst/>
                        <a:latin typeface="Times New Roman" panose="02020603050405020304" pitchFamily="18" charset="0"/>
                      </a:endParaRPr>
                    </a:p>
                  </a:txBody>
                  <a:tcPr marL="21903" marR="21903" marT="14602" marB="14602">
                    <a:lnL>
                      <a:noFill/>
                    </a:lnL>
                    <a:lnR>
                      <a:noFill/>
                    </a:lnR>
                    <a:lnT>
                      <a:noFill/>
                    </a:lnT>
                    <a:lnB>
                      <a:noFill/>
                    </a:lnB>
                  </a:tcPr>
                </a:tc>
                <a:tc hMerge="1">
                  <a:txBody>
                    <a:bodyPr/>
                    <a:lstStyle/>
                    <a:p>
                      <a:endParaRPr lang="en-US"/>
                    </a:p>
                  </a:txBody>
                  <a:tcPr/>
                </a:tc>
                <a:tc gridSpan="2">
                  <a:txBody>
                    <a:bodyPr/>
                    <a:lstStyle/>
                    <a:p>
                      <a:pPr marL="0" marR="0" algn="ctr" hangingPunct="0"/>
                      <a:r>
                        <a:rPr lang="en-US" sz="1100">
                          <a:effectLst/>
                          <a:latin typeface="Times New Roman" panose="02020603050405020304" pitchFamily="18" charset="0"/>
                        </a:rPr>
                        <a:t>Bernice</a:t>
                      </a:r>
                      <a:br>
                        <a:rPr lang="en-US" sz="1100">
                          <a:effectLst/>
                          <a:latin typeface="Times New Roman" panose="02020603050405020304" pitchFamily="18" charset="0"/>
                        </a:rPr>
                      </a:br>
                      <a:r>
                        <a:rPr lang="en-US" sz="1100">
                          <a:effectLst/>
                          <a:latin typeface="Times New Roman" panose="02020603050405020304" pitchFamily="18" charset="0"/>
                        </a:rPr>
                        <a:t>(</a:t>
                      </a:r>
                      <a:r>
                        <a:rPr lang="en-US" sz="1100">
                          <a:effectLst/>
                          <a:latin typeface="Times New Roman" panose="02020603050405020304" pitchFamily="18" charset="0"/>
                          <a:hlinkClick r:id="rId5"/>
                        </a:rPr>
                        <a:t>Acts 25:23</a:t>
                      </a:r>
                      <a:r>
                        <a:rPr lang="en-US" sz="1100">
                          <a:effectLst/>
                          <a:latin typeface="Times New Roman" panose="02020603050405020304" pitchFamily="18" charset="0"/>
                        </a:rPr>
                        <a:t>)</a:t>
                      </a:r>
                    </a:p>
                  </a:txBody>
                  <a:tcPr marL="21903" marR="21903" marT="14602" marB="14602">
                    <a:lnL>
                      <a:noFill/>
                    </a:lnL>
                    <a:lnR>
                      <a:noFill/>
                    </a:lnR>
                    <a:lnT>
                      <a:noFill/>
                    </a:lnT>
                    <a:lnB>
                      <a:noFill/>
                    </a:lnB>
                  </a:tcPr>
                </a:tc>
                <a:tc hMerge="1">
                  <a:txBody>
                    <a:bodyPr/>
                    <a:lstStyle/>
                    <a:p>
                      <a:endParaRPr lang="en-US"/>
                    </a:p>
                  </a:txBody>
                  <a:tcPr/>
                </a:tc>
                <a:tc gridSpan="3">
                  <a:txBody>
                    <a:bodyPr/>
                    <a:lstStyle/>
                    <a:p>
                      <a:pPr marL="0" marR="0" algn="ctr" hangingPunct="0"/>
                      <a:r>
                        <a:rPr lang="en-US" sz="1100" dirty="0">
                          <a:effectLst/>
                          <a:latin typeface="Times New Roman" panose="02020603050405020304" pitchFamily="18" charset="0"/>
                        </a:rPr>
                        <a:t>Drusilla</a:t>
                      </a:r>
                      <a:br>
                        <a:rPr lang="en-US" sz="1100" dirty="0">
                          <a:effectLst/>
                          <a:latin typeface="Times New Roman" panose="02020603050405020304" pitchFamily="18" charset="0"/>
                        </a:rPr>
                      </a:br>
                      <a:r>
                        <a:rPr lang="en-US" sz="1100" dirty="0">
                          <a:effectLst/>
                          <a:latin typeface="Times New Roman" panose="02020603050405020304" pitchFamily="18" charset="0"/>
                        </a:rPr>
                        <a:t>(</a:t>
                      </a:r>
                      <a:r>
                        <a:rPr lang="en-US" sz="1100" dirty="0">
                          <a:effectLst/>
                          <a:latin typeface="Times New Roman" panose="02020603050405020304" pitchFamily="18" charset="0"/>
                          <a:hlinkClick r:id="rId6"/>
                        </a:rPr>
                        <a:t>Acts 24:24</a:t>
                      </a:r>
                      <a:r>
                        <a:rPr lang="en-US" sz="1100" dirty="0">
                          <a:effectLst/>
                          <a:latin typeface="Times New Roman" panose="02020603050405020304" pitchFamily="18" charset="0"/>
                        </a:rPr>
                        <a:t>)</a:t>
                      </a:r>
                    </a:p>
                  </a:txBody>
                  <a:tcPr marL="21903" marR="21903" marT="14602" marB="14602">
                    <a:lnL>
                      <a:noFill/>
                    </a:lnL>
                    <a:lnR>
                      <a:noFill/>
                    </a:lnR>
                    <a:lnT>
                      <a:noFill/>
                    </a:lnT>
                    <a:lnB>
                      <a:noFill/>
                    </a:lnB>
                  </a:tcPr>
                </a:tc>
                <a:tc hMerge="1">
                  <a:txBody>
                    <a:bodyPr/>
                    <a:lstStyle/>
                    <a:p>
                      <a:endParaRPr lang="en-US"/>
                    </a:p>
                  </a:txBody>
                  <a:tcPr/>
                </a:tc>
                <a:tc hMerge="1">
                  <a:txBody>
                    <a:bodyPr/>
                    <a:lstStyle/>
                    <a:p>
                      <a:endParaRPr lang="en-US"/>
                    </a:p>
                  </a:txBody>
                  <a:tcPr/>
                </a:tc>
                <a:tc gridSpan="3">
                  <a:txBody>
                    <a:bodyPr/>
                    <a:lstStyle/>
                    <a:p>
                      <a:pPr marL="125730" marR="0" indent="-125730" hangingPunct="0"/>
                      <a:r>
                        <a:rPr lang="en-US" sz="1100">
                          <a:effectLst/>
                          <a:latin typeface="Times New Roman" panose="02020603050405020304" pitchFamily="18" charset="0"/>
                        </a:rPr>
                        <a:t> </a:t>
                      </a:r>
                    </a:p>
                  </a:txBody>
                  <a:tcPr marL="21903" marR="21903" marT="14602" marB="14602">
                    <a:lnL>
                      <a:noFill/>
                    </a:lnL>
                    <a:lnR>
                      <a:noFill/>
                    </a:lnR>
                    <a:lnT>
                      <a:noFill/>
                    </a:lnT>
                    <a:lnB>
                      <a:noFill/>
                    </a:lnB>
                  </a:tcPr>
                </a:tc>
                <a:tc hMerge="1">
                  <a:txBody>
                    <a:bodyPr/>
                    <a:lstStyle/>
                    <a:p>
                      <a:endParaRPr lang="en-US"/>
                    </a:p>
                  </a:txBody>
                  <a:tcPr/>
                </a:tc>
                <a:tc hMerge="1">
                  <a:txBody>
                    <a:bodyPr/>
                    <a:lstStyle/>
                    <a:p>
                      <a:endParaRPr lang="en-US"/>
                    </a:p>
                  </a:txBody>
                  <a:tcPr/>
                </a:tc>
                <a:tc gridSpan="2">
                  <a:txBody>
                    <a:bodyPr/>
                    <a:lstStyle/>
                    <a:p>
                      <a:pPr marL="91440" marR="0" indent="-91440" hangingPunct="0"/>
                      <a:r>
                        <a:rPr lang="en-US" sz="1100">
                          <a:effectLst/>
                          <a:latin typeface="Times New Roman" panose="02020603050405020304" pitchFamily="18" charset="0"/>
                        </a:rPr>
                        <a:t> </a:t>
                      </a:r>
                    </a:p>
                  </a:txBody>
                  <a:tcPr marL="21903" marR="21903" marT="14602" marB="14602">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356027185"/>
                  </a:ext>
                </a:extLst>
              </a:tr>
              <a:tr h="175936">
                <a:tc>
                  <a:txBody>
                    <a:bodyPr/>
                    <a:lstStyle/>
                    <a:p>
                      <a:endParaRPr lang="en-US" sz="1100" dirty="0">
                        <a:effectLst/>
                      </a:endParaRPr>
                    </a:p>
                  </a:txBody>
                  <a:tcPr marL="29204" marR="29204" marT="14602" marB="14602" anchor="ctr">
                    <a:lnL>
                      <a:noFill/>
                    </a:lnL>
                    <a:lnR>
                      <a:noFill/>
                    </a:lnR>
                    <a:lnT>
                      <a:noFill/>
                    </a:lnT>
                    <a:lnB>
                      <a:noFill/>
                    </a:lnB>
                  </a:tcPr>
                </a:tc>
                <a:tc>
                  <a:txBody>
                    <a:bodyPr/>
                    <a:lstStyle/>
                    <a:p>
                      <a:endParaRPr lang="en-US" sz="1100">
                        <a:effectLst/>
                      </a:endParaRPr>
                    </a:p>
                  </a:txBody>
                  <a:tcPr marL="29204" marR="29204" marT="14602" marB="14602" anchor="ctr">
                    <a:lnL>
                      <a:noFill/>
                    </a:lnL>
                    <a:lnR>
                      <a:noFill/>
                    </a:lnR>
                    <a:lnT>
                      <a:noFill/>
                    </a:lnT>
                    <a:lnB>
                      <a:noFill/>
                    </a:lnB>
                  </a:tcPr>
                </a:tc>
                <a:tc>
                  <a:txBody>
                    <a:bodyPr/>
                    <a:lstStyle/>
                    <a:p>
                      <a:endParaRPr lang="en-US" sz="1100">
                        <a:effectLst/>
                      </a:endParaRPr>
                    </a:p>
                  </a:txBody>
                  <a:tcPr marL="29204" marR="29204" marT="14602" marB="14602" anchor="ctr">
                    <a:lnL>
                      <a:noFill/>
                    </a:lnL>
                    <a:lnR>
                      <a:noFill/>
                    </a:lnR>
                    <a:lnT>
                      <a:noFill/>
                    </a:lnT>
                    <a:lnB>
                      <a:noFill/>
                    </a:lnB>
                  </a:tcPr>
                </a:tc>
                <a:tc>
                  <a:txBody>
                    <a:bodyPr/>
                    <a:lstStyle/>
                    <a:p>
                      <a:endParaRPr lang="en-US" sz="1100">
                        <a:effectLst/>
                      </a:endParaRPr>
                    </a:p>
                  </a:txBody>
                  <a:tcPr marL="29204" marR="29204" marT="14602" marB="14602" anchor="ctr">
                    <a:lnL>
                      <a:noFill/>
                    </a:lnL>
                    <a:lnR>
                      <a:noFill/>
                    </a:lnR>
                    <a:lnT>
                      <a:noFill/>
                    </a:lnT>
                    <a:lnB>
                      <a:noFill/>
                    </a:lnB>
                  </a:tcPr>
                </a:tc>
                <a:tc>
                  <a:txBody>
                    <a:bodyPr/>
                    <a:lstStyle/>
                    <a:p>
                      <a:endParaRPr lang="en-US" sz="1100">
                        <a:effectLst/>
                      </a:endParaRPr>
                    </a:p>
                  </a:txBody>
                  <a:tcPr marL="29204" marR="29204" marT="14602" marB="14602" anchor="ctr">
                    <a:lnL>
                      <a:noFill/>
                    </a:lnL>
                    <a:lnR>
                      <a:noFill/>
                    </a:lnR>
                    <a:lnT>
                      <a:noFill/>
                    </a:lnT>
                    <a:lnB>
                      <a:noFill/>
                    </a:lnB>
                  </a:tcPr>
                </a:tc>
                <a:tc>
                  <a:txBody>
                    <a:bodyPr/>
                    <a:lstStyle/>
                    <a:p>
                      <a:endParaRPr lang="en-US" sz="1100">
                        <a:effectLst/>
                      </a:endParaRPr>
                    </a:p>
                  </a:txBody>
                  <a:tcPr marL="29204" marR="29204" marT="14602" marB="14602" anchor="ctr">
                    <a:lnL>
                      <a:noFill/>
                    </a:lnL>
                    <a:lnR>
                      <a:noFill/>
                    </a:lnR>
                    <a:lnT>
                      <a:noFill/>
                    </a:lnT>
                    <a:lnB>
                      <a:noFill/>
                    </a:lnB>
                  </a:tcPr>
                </a:tc>
                <a:tc>
                  <a:txBody>
                    <a:bodyPr/>
                    <a:lstStyle/>
                    <a:p>
                      <a:endParaRPr lang="en-US" sz="1100">
                        <a:effectLst/>
                      </a:endParaRPr>
                    </a:p>
                  </a:txBody>
                  <a:tcPr marL="29204" marR="29204" marT="14602" marB="14602" anchor="ctr">
                    <a:lnL>
                      <a:noFill/>
                    </a:lnL>
                    <a:lnR>
                      <a:noFill/>
                    </a:lnR>
                    <a:lnT>
                      <a:noFill/>
                    </a:lnT>
                    <a:lnB>
                      <a:noFill/>
                    </a:lnB>
                  </a:tcPr>
                </a:tc>
                <a:tc>
                  <a:txBody>
                    <a:bodyPr/>
                    <a:lstStyle/>
                    <a:p>
                      <a:endParaRPr lang="en-US" sz="1100">
                        <a:effectLst/>
                      </a:endParaRPr>
                    </a:p>
                  </a:txBody>
                  <a:tcPr marL="29204" marR="29204" marT="14602" marB="14602" anchor="ctr">
                    <a:lnL>
                      <a:noFill/>
                    </a:lnL>
                    <a:lnR>
                      <a:noFill/>
                    </a:lnR>
                    <a:lnT>
                      <a:noFill/>
                    </a:lnT>
                    <a:lnB>
                      <a:noFill/>
                    </a:lnB>
                  </a:tcPr>
                </a:tc>
                <a:tc>
                  <a:txBody>
                    <a:bodyPr/>
                    <a:lstStyle/>
                    <a:p>
                      <a:endParaRPr lang="en-US" sz="1100">
                        <a:effectLst/>
                      </a:endParaRPr>
                    </a:p>
                  </a:txBody>
                  <a:tcPr marL="29204" marR="29204" marT="14602" marB="14602" anchor="ctr">
                    <a:lnL>
                      <a:noFill/>
                    </a:lnL>
                    <a:lnR>
                      <a:noFill/>
                    </a:lnR>
                    <a:lnT>
                      <a:noFill/>
                    </a:lnT>
                    <a:lnB>
                      <a:noFill/>
                    </a:lnB>
                  </a:tcPr>
                </a:tc>
                <a:tc>
                  <a:txBody>
                    <a:bodyPr/>
                    <a:lstStyle/>
                    <a:p>
                      <a:endParaRPr lang="en-US" sz="1100">
                        <a:effectLst/>
                      </a:endParaRPr>
                    </a:p>
                  </a:txBody>
                  <a:tcPr marL="29204" marR="29204" marT="14602" marB="14602" anchor="ctr">
                    <a:lnL>
                      <a:noFill/>
                    </a:lnL>
                    <a:lnR>
                      <a:noFill/>
                    </a:lnR>
                    <a:lnT>
                      <a:noFill/>
                    </a:lnT>
                    <a:lnB>
                      <a:noFill/>
                    </a:lnB>
                  </a:tcPr>
                </a:tc>
                <a:tc>
                  <a:txBody>
                    <a:bodyPr/>
                    <a:lstStyle/>
                    <a:p>
                      <a:endParaRPr lang="en-US" sz="1100">
                        <a:effectLst/>
                      </a:endParaRPr>
                    </a:p>
                  </a:txBody>
                  <a:tcPr marL="29204" marR="29204" marT="14602" marB="14602" anchor="ctr">
                    <a:lnL>
                      <a:noFill/>
                    </a:lnL>
                    <a:lnR>
                      <a:noFill/>
                    </a:lnR>
                    <a:lnT>
                      <a:noFill/>
                    </a:lnT>
                    <a:lnB>
                      <a:noFill/>
                    </a:lnB>
                  </a:tcPr>
                </a:tc>
                <a:tc>
                  <a:txBody>
                    <a:bodyPr/>
                    <a:lstStyle/>
                    <a:p>
                      <a:endParaRPr lang="en-US" sz="1100" dirty="0">
                        <a:effectLst/>
                      </a:endParaRPr>
                    </a:p>
                  </a:txBody>
                  <a:tcPr marL="29204" marR="29204" marT="14602" marB="14602" anchor="ctr">
                    <a:lnL>
                      <a:noFill/>
                    </a:lnL>
                    <a:lnR>
                      <a:noFill/>
                    </a:lnR>
                    <a:lnT>
                      <a:noFill/>
                    </a:lnT>
                    <a:lnB>
                      <a:noFill/>
                    </a:lnB>
                  </a:tcPr>
                </a:tc>
                <a:extLst>
                  <a:ext uri="{0D108BD9-81ED-4DB2-BD59-A6C34878D82A}">
                    <a16:rowId xmlns:a16="http://schemas.microsoft.com/office/drawing/2014/main" val="4292534302"/>
                  </a:ext>
                </a:extLst>
              </a:tr>
            </a:tbl>
          </a:graphicData>
        </a:graphic>
      </p:graphicFrame>
      <p:grpSp>
        <p:nvGrpSpPr>
          <p:cNvPr id="3" name="Group 2">
            <a:extLst>
              <a:ext uri="{FF2B5EF4-FFF2-40B4-BE49-F238E27FC236}">
                <a16:creationId xmlns:a16="http://schemas.microsoft.com/office/drawing/2014/main" id="{CDA72F6A-055D-4E2F-B827-F4692C6A194B}"/>
              </a:ext>
            </a:extLst>
          </p:cNvPr>
          <p:cNvGrpSpPr/>
          <p:nvPr/>
        </p:nvGrpSpPr>
        <p:grpSpPr>
          <a:xfrm>
            <a:off x="4614541" y="774719"/>
            <a:ext cx="3823213" cy="692565"/>
            <a:chOff x="3072812" y="1476479"/>
            <a:chExt cx="3823213" cy="692565"/>
          </a:xfrm>
          <a:solidFill>
            <a:srgbClr val="FFFF00"/>
          </a:solidFill>
        </p:grpSpPr>
        <p:sp>
          <p:nvSpPr>
            <p:cNvPr id="4" name="Rectangle 3">
              <a:extLst>
                <a:ext uri="{FF2B5EF4-FFF2-40B4-BE49-F238E27FC236}">
                  <a16:creationId xmlns:a16="http://schemas.microsoft.com/office/drawing/2014/main" id="{EE13FCDB-D849-4570-AB7A-DCB861D3864C}"/>
                </a:ext>
              </a:extLst>
            </p:cNvPr>
            <p:cNvSpPr/>
            <p:nvPr/>
          </p:nvSpPr>
          <p:spPr>
            <a:xfrm>
              <a:off x="3742663" y="1476479"/>
              <a:ext cx="3153362" cy="692565"/>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Antipater was a convert to Judaism. A proselyte</a:t>
              </a:r>
            </a:p>
          </p:txBody>
        </p:sp>
        <p:sp>
          <p:nvSpPr>
            <p:cNvPr id="5" name="Arrow: Left 4">
              <a:extLst>
                <a:ext uri="{FF2B5EF4-FFF2-40B4-BE49-F238E27FC236}">
                  <a16:creationId xmlns:a16="http://schemas.microsoft.com/office/drawing/2014/main" id="{909BA9A8-E62F-4BEF-898F-2E3D31BCE33E}"/>
                </a:ext>
              </a:extLst>
            </p:cNvPr>
            <p:cNvSpPr/>
            <p:nvPr/>
          </p:nvSpPr>
          <p:spPr>
            <a:xfrm>
              <a:off x="3072812" y="1695111"/>
              <a:ext cx="669851" cy="278371"/>
            </a:xfrm>
            <a:prstGeom prst="lef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Rectangle: Rounded Corners 5">
            <a:extLst>
              <a:ext uri="{FF2B5EF4-FFF2-40B4-BE49-F238E27FC236}">
                <a16:creationId xmlns:a16="http://schemas.microsoft.com/office/drawing/2014/main" id="{07F73A8B-2222-4F8C-8A6B-346B6DA2C2DF}"/>
              </a:ext>
            </a:extLst>
          </p:cNvPr>
          <p:cNvSpPr/>
          <p:nvPr/>
        </p:nvSpPr>
        <p:spPr>
          <a:xfrm>
            <a:off x="3561909" y="882501"/>
            <a:ext cx="903768" cy="49973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776E8466-628D-4810-B3C4-B0F30A36B6B6}"/>
              </a:ext>
            </a:extLst>
          </p:cNvPr>
          <p:cNvSpPr/>
          <p:nvPr/>
        </p:nvSpPr>
        <p:spPr>
          <a:xfrm>
            <a:off x="3253563" y="1853615"/>
            <a:ext cx="1513376" cy="49973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1EACF8AE-C0BF-419D-AB86-86F968DE063D}"/>
              </a:ext>
            </a:extLst>
          </p:cNvPr>
          <p:cNvSpPr/>
          <p:nvPr/>
        </p:nvSpPr>
        <p:spPr>
          <a:xfrm>
            <a:off x="3129512" y="3090543"/>
            <a:ext cx="1740199" cy="33845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7240135D-F5C3-40CE-A4DD-4DF4161A341F}"/>
              </a:ext>
            </a:extLst>
          </p:cNvPr>
          <p:cNvSpPr/>
          <p:nvPr/>
        </p:nvSpPr>
        <p:spPr>
          <a:xfrm>
            <a:off x="3260646" y="4997320"/>
            <a:ext cx="1548825" cy="33845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CB7BF8B5-2DCA-40C4-A57C-FA30BD25B21D}"/>
              </a:ext>
            </a:extLst>
          </p:cNvPr>
          <p:cNvGrpSpPr/>
          <p:nvPr/>
        </p:nvGrpSpPr>
        <p:grpSpPr>
          <a:xfrm>
            <a:off x="6319295" y="5818107"/>
            <a:ext cx="3823213" cy="692565"/>
            <a:chOff x="3072812" y="1476479"/>
            <a:chExt cx="3823213" cy="692565"/>
          </a:xfrm>
          <a:solidFill>
            <a:srgbClr val="FFFF00"/>
          </a:solidFill>
        </p:grpSpPr>
        <p:sp>
          <p:nvSpPr>
            <p:cNvPr id="11" name="Rectangle 10">
              <a:extLst>
                <a:ext uri="{FF2B5EF4-FFF2-40B4-BE49-F238E27FC236}">
                  <a16:creationId xmlns:a16="http://schemas.microsoft.com/office/drawing/2014/main" id="{D8503AC5-FE12-4E99-9DCE-314DECA0CAD0}"/>
                </a:ext>
              </a:extLst>
            </p:cNvPr>
            <p:cNvSpPr/>
            <p:nvPr/>
          </p:nvSpPr>
          <p:spPr>
            <a:xfrm>
              <a:off x="3742663" y="1476479"/>
              <a:ext cx="3153362" cy="692565"/>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Drusilla was a convert to Judaism. A proselyte</a:t>
              </a:r>
            </a:p>
          </p:txBody>
        </p:sp>
        <p:sp>
          <p:nvSpPr>
            <p:cNvPr id="12" name="Arrow: Left 11">
              <a:extLst>
                <a:ext uri="{FF2B5EF4-FFF2-40B4-BE49-F238E27FC236}">
                  <a16:creationId xmlns:a16="http://schemas.microsoft.com/office/drawing/2014/main" id="{F8CD6915-96F5-452C-A864-89A92BFC90AB}"/>
                </a:ext>
              </a:extLst>
            </p:cNvPr>
            <p:cNvSpPr/>
            <p:nvPr/>
          </p:nvSpPr>
          <p:spPr>
            <a:xfrm>
              <a:off x="3072812" y="1695111"/>
              <a:ext cx="669851" cy="278371"/>
            </a:xfrm>
            <a:prstGeom prst="lef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Action Button: Go Back or Previous 12">
            <a:hlinkClick r:id="rId7" action="ppaction://hlinksldjump" highlightClick="1">
              <a:snd r:embed="rId8" name="arrow.wav"/>
            </a:hlinkClick>
            <a:extLst>
              <a:ext uri="{FF2B5EF4-FFF2-40B4-BE49-F238E27FC236}">
                <a16:creationId xmlns:a16="http://schemas.microsoft.com/office/drawing/2014/main" id="{7B8D1611-AAD2-4D6F-A419-7A4E077A64CD}"/>
              </a:ext>
            </a:extLst>
          </p:cNvPr>
          <p:cNvSpPr/>
          <p:nvPr/>
        </p:nvSpPr>
        <p:spPr>
          <a:xfrm>
            <a:off x="11632019" y="0"/>
            <a:ext cx="559981" cy="287079"/>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715746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chemeClr val="accent2">
                <a:lumMod val="67000"/>
              </a:schemeClr>
            </a:gs>
            <a:gs pos="48000">
              <a:schemeClr val="accent2">
                <a:lumMod val="97000"/>
                <a:lumOff val="3000"/>
              </a:schemeClr>
            </a:gs>
            <a:gs pos="100000">
              <a:schemeClr val="accent2">
                <a:lumMod val="60000"/>
                <a:lumOff val="4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1025" name="Picture 1" descr="Jewish Calendar"/>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271157" y="145227"/>
            <a:ext cx="5724144" cy="5724144"/>
          </a:xfrm>
          <a:prstGeom prst="rect">
            <a:avLst/>
          </a:prstGeom>
          <a:noFill/>
        </p:spPr>
      </p:pic>
      <p:sp>
        <p:nvSpPr>
          <p:cNvPr id="3" name="TextBox 2"/>
          <p:cNvSpPr txBox="1"/>
          <p:nvPr/>
        </p:nvSpPr>
        <p:spPr>
          <a:xfrm>
            <a:off x="3271157" y="5869371"/>
            <a:ext cx="572414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religious year begins with Nisan</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civil year begins with Tishri</a:t>
            </a:r>
          </a:p>
        </p:txBody>
      </p:sp>
      <p:sp>
        <p:nvSpPr>
          <p:cNvPr id="10" name="Isosceles Triangle 9"/>
          <p:cNvSpPr/>
          <p:nvPr/>
        </p:nvSpPr>
        <p:spPr>
          <a:xfrm rot="15300000">
            <a:off x="6661852" y="1616278"/>
            <a:ext cx="1189984" cy="2195802"/>
          </a:xfrm>
          <a:prstGeom prst="triangl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Action Button: Go Back or Previous 10">
            <a:hlinkClick r:id="" action="ppaction://noaction" highlightClick="1"/>
            <a:hlinkHover r:id="" action="ppaction://hlinkshowjump?jump=lastslideviewed">
              <a:snd r:embed="rId3" name="arrow.wav"/>
            </a:hlinkHover>
          </p:cNvPr>
          <p:cNvSpPr/>
          <p:nvPr/>
        </p:nvSpPr>
        <p:spPr>
          <a:xfrm>
            <a:off x="11172528" y="53787"/>
            <a:ext cx="954157" cy="33130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197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868089-FC02-4CAD-B034-A1638465BCE3}"/>
              </a:ext>
            </a:extLst>
          </p:cNvPr>
          <p:cNvPicPr>
            <a:picLocks noChangeAspect="1"/>
          </p:cNvPicPr>
          <p:nvPr/>
        </p:nvPicPr>
        <p:blipFill>
          <a:blip r:embed="rId2"/>
          <a:stretch>
            <a:fillRect/>
          </a:stretch>
        </p:blipFill>
        <p:spPr>
          <a:xfrm>
            <a:off x="2667000" y="0"/>
            <a:ext cx="6858000" cy="6858000"/>
          </a:xfrm>
          <a:prstGeom prst="rect">
            <a:avLst/>
          </a:prstGeom>
        </p:spPr>
      </p:pic>
      <p:sp>
        <p:nvSpPr>
          <p:cNvPr id="3" name="Action Button: Go Back or Previous 2">
            <a:hlinkClick r:id="" action="ppaction://hlinkshowjump?jump=lastslideviewed" highlightClick="1">
              <a:snd r:embed="rId3" name="arrow.wav"/>
            </a:hlinkClick>
            <a:extLst>
              <a:ext uri="{FF2B5EF4-FFF2-40B4-BE49-F238E27FC236}">
                <a16:creationId xmlns:a16="http://schemas.microsoft.com/office/drawing/2014/main" id="{B475FC05-10B9-4E8D-ACEC-B348341A1694}"/>
              </a:ext>
            </a:extLst>
          </p:cNvPr>
          <p:cNvSpPr/>
          <p:nvPr/>
        </p:nvSpPr>
        <p:spPr>
          <a:xfrm>
            <a:off x="11115040" y="0"/>
            <a:ext cx="1076960" cy="42672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198970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26" name="Picture 2" descr="Map of the Holy Land-New Testament in Biblical times">
            <a:extLst>
              <a:ext uri="{FF2B5EF4-FFF2-40B4-BE49-F238E27FC236}">
                <a16:creationId xmlns:a16="http://schemas.microsoft.com/office/drawing/2014/main" id="{5D6AAA05-0BDD-4192-824D-24890E8744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1407" y="0"/>
            <a:ext cx="49291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8237ADD-54F1-420D-B12A-32D34FE2B12C}"/>
              </a:ext>
            </a:extLst>
          </p:cNvPr>
          <p:cNvSpPr txBox="1"/>
          <p:nvPr/>
        </p:nvSpPr>
        <p:spPr>
          <a:xfrm>
            <a:off x="8580474" y="1320731"/>
            <a:ext cx="3611526" cy="4216539"/>
          </a:xfrm>
          <a:prstGeom prst="rect">
            <a:avLst/>
          </a:prstGeom>
          <a:solidFill>
            <a:schemeClr val="bg1"/>
          </a:solidFill>
          <a:ln w="38100">
            <a:solidFill>
              <a:srgbClr val="FF0000"/>
            </a:solidFill>
          </a:ln>
        </p:spPr>
        <p:txBody>
          <a:bodyPr wrap="square" rtlCol="0">
            <a:spAutoFit/>
          </a:bodyPr>
          <a:lstStyle/>
          <a:p>
            <a:pPr marL="0" marR="0" lvl="0" indent="0" algn="ctr" defTabSz="274320" rtl="0" eaLnBrk="1" fontAlgn="auto" latinLnBrk="0" hangingPunct="1">
              <a:lnSpc>
                <a:spcPct val="100000"/>
              </a:lnSpc>
              <a:spcBef>
                <a:spcPts val="60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PALESTINE </a:t>
            </a:r>
          </a:p>
          <a:p>
            <a:pPr marL="0" marR="0" lvl="0" indent="0" algn="ctr" defTabSz="274320" rtl="0" eaLnBrk="1" fontAlgn="auto" latinLnBrk="0" hangingPunct="1">
              <a:lnSpc>
                <a:spcPct val="100000"/>
              </a:lnSpc>
              <a:spcBef>
                <a:spcPts val="60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1-70 A.D.</a:t>
            </a:r>
          </a:p>
          <a:p>
            <a:pPr marL="0" marR="0" lvl="0" indent="0" algn="ctr"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(WITH JERUSALEM CUTOUT)</a:t>
            </a:r>
          </a:p>
          <a:p>
            <a:pPr marL="0" marR="0" lvl="0" indent="0" algn="ctr" defTabSz="27432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(BLACK TEXT INDICATES ANCIENT PALESTINE)</a:t>
            </a:r>
          </a:p>
          <a:p>
            <a:pPr marL="0" marR="0" lvl="0" indent="0" algn="ctr" defTabSz="27432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(RED TEXT INDICATES PRESENT DAY)</a:t>
            </a:r>
          </a:p>
        </p:txBody>
      </p:sp>
      <p:sp>
        <p:nvSpPr>
          <p:cNvPr id="3" name="Rectangle: Rounded Corners 2">
            <a:extLst>
              <a:ext uri="{FF2B5EF4-FFF2-40B4-BE49-F238E27FC236}">
                <a16:creationId xmlns:a16="http://schemas.microsoft.com/office/drawing/2014/main" id="{21BD8BDF-B86E-4422-9883-2C601B272785}"/>
              </a:ext>
            </a:extLst>
          </p:cNvPr>
          <p:cNvSpPr/>
          <p:nvPr/>
        </p:nvSpPr>
        <p:spPr>
          <a:xfrm>
            <a:off x="5645427" y="4956314"/>
            <a:ext cx="649357" cy="212034"/>
          </a:xfrm>
          <a:prstGeom prst="round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B8D30702-3A05-4387-B414-97B14FCFDAA5}"/>
              </a:ext>
            </a:extLst>
          </p:cNvPr>
          <p:cNvSpPr/>
          <p:nvPr/>
        </p:nvSpPr>
        <p:spPr>
          <a:xfrm>
            <a:off x="5466517" y="3399181"/>
            <a:ext cx="510213" cy="212034"/>
          </a:xfrm>
          <a:prstGeom prst="round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Straight Arrow Connector 5">
            <a:extLst>
              <a:ext uri="{FF2B5EF4-FFF2-40B4-BE49-F238E27FC236}">
                <a16:creationId xmlns:a16="http://schemas.microsoft.com/office/drawing/2014/main" id="{1BE3C6AD-A7EC-4CB4-BDE2-DEE1A9FF90F4}"/>
              </a:ext>
            </a:extLst>
          </p:cNvPr>
          <p:cNvCxnSpPr/>
          <p:nvPr/>
        </p:nvCxnSpPr>
        <p:spPr>
          <a:xfrm flipH="1" flipV="1">
            <a:off x="5764696" y="3611215"/>
            <a:ext cx="351178" cy="134509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D85A11E-3C2C-4B91-B47B-9551B00E20EB}"/>
              </a:ext>
            </a:extLst>
          </p:cNvPr>
          <p:cNvSpPr txBox="1"/>
          <p:nvPr/>
        </p:nvSpPr>
        <p:spPr>
          <a:xfrm>
            <a:off x="0" y="943705"/>
            <a:ext cx="3492263" cy="5339923"/>
          </a:xfrm>
          <a:prstGeom prst="rect">
            <a:avLst/>
          </a:prstGeom>
          <a:no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Herod leaves Jerusalem and takes up residence in Caesarea. </a:t>
            </a:r>
          </a:p>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12:19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19  When Herod had 	searched for him and 	had not found him, he 	examined the guards 	and ordered that they 	be led away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to 	execution.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Then he went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down from Judea to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Caesarea and was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spending time there. </a:t>
            </a:r>
            <a:endParaRPr kumimoji="0" lang="en-US" sz="24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Action Button: Go Back or Previous 7">
            <a:hlinkClick r:id="rId3" action="ppaction://hlinksldjump" highlightClick="1">
              <a:snd r:embed="rId4" name="arrow.wav"/>
            </a:hlinkClick>
            <a:extLst>
              <a:ext uri="{FF2B5EF4-FFF2-40B4-BE49-F238E27FC236}">
                <a16:creationId xmlns:a16="http://schemas.microsoft.com/office/drawing/2014/main" id="{C449C9AB-90D4-42E2-9381-6C2CF3A1E89D}"/>
              </a:ext>
            </a:extLst>
          </p:cNvPr>
          <p:cNvSpPr/>
          <p:nvPr/>
        </p:nvSpPr>
        <p:spPr>
          <a:xfrm>
            <a:off x="79512" y="53008"/>
            <a:ext cx="755374" cy="291548"/>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341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53"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animEffect transition="in" filter="fade">
                                      <p:cBhvr>
                                        <p:cTn id="11" dur="500"/>
                                        <p:tgtEl>
                                          <p:spTgt spid="3"/>
                                        </p:tgtEl>
                                      </p:cBhvr>
                                    </p:animEffect>
                                  </p:childTnLst>
                                </p:cTn>
                              </p:par>
                              <p:par>
                                <p:cTn id="12" presetID="53" presetClass="entr" presetSubtype="16"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56E257FB-9F81-42C7-A4A9-13E06673E809}"/>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ABF8D353-AF08-44AD-A84C-04C2AD8BD4B9}"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17</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45058" name="Picture 2">
            <a:extLst>
              <a:ext uri="{FF2B5EF4-FFF2-40B4-BE49-F238E27FC236}">
                <a16:creationId xmlns:a16="http://schemas.microsoft.com/office/drawing/2014/main" id="{92E745F9-7744-4843-A677-187E31B90D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609600"/>
            <a:ext cx="7772400" cy="5372100"/>
          </a:xfrm>
          <a:prstGeom prst="rect">
            <a:avLst/>
          </a:prstGeom>
          <a:noFill/>
          <a:extLst>
            <a:ext uri="{909E8E84-426E-40DD-AFC4-6F175D3DCCD1}">
              <a14:hiddenFill xmlns:a14="http://schemas.microsoft.com/office/drawing/2010/main">
                <a:solidFill>
                  <a:srgbClr val="FFFFFF"/>
                </a:solidFill>
              </a14:hiddenFill>
            </a:ext>
          </a:extLst>
        </p:spPr>
      </p:pic>
      <p:sp>
        <p:nvSpPr>
          <p:cNvPr id="45059" name="Text Box 3">
            <a:extLst>
              <a:ext uri="{FF2B5EF4-FFF2-40B4-BE49-F238E27FC236}">
                <a16:creationId xmlns:a16="http://schemas.microsoft.com/office/drawing/2014/main" id="{8BDD63AA-3E9B-4991-9173-184C86DB92DC}"/>
              </a:ext>
            </a:extLst>
          </p:cNvPr>
          <p:cNvSpPr txBox="1">
            <a:spLocks noChangeArrowheads="1"/>
          </p:cNvSpPr>
          <p:nvPr/>
        </p:nvSpPr>
        <p:spPr bwMode="auto">
          <a:xfrm>
            <a:off x="2971800" y="6096000"/>
            <a:ext cx="739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Paul: Map of His World.</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26" name="Picture 2" descr="Map of the Holy Land-New Testament in Biblical times">
            <a:extLst>
              <a:ext uri="{FF2B5EF4-FFF2-40B4-BE49-F238E27FC236}">
                <a16:creationId xmlns:a16="http://schemas.microsoft.com/office/drawing/2014/main" id="{5D6AAA05-0BDD-4192-824D-24890E8744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1407" y="0"/>
            <a:ext cx="49291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8237ADD-54F1-420D-B12A-32D34FE2B12C}"/>
              </a:ext>
            </a:extLst>
          </p:cNvPr>
          <p:cNvSpPr txBox="1"/>
          <p:nvPr/>
        </p:nvSpPr>
        <p:spPr>
          <a:xfrm>
            <a:off x="8580474" y="1320731"/>
            <a:ext cx="3611526" cy="4216539"/>
          </a:xfrm>
          <a:prstGeom prst="rect">
            <a:avLst/>
          </a:prstGeom>
          <a:solidFill>
            <a:schemeClr val="bg1"/>
          </a:solidFill>
          <a:ln w="38100">
            <a:solidFill>
              <a:srgbClr val="FF0000"/>
            </a:solidFill>
          </a:ln>
        </p:spPr>
        <p:txBody>
          <a:bodyPr wrap="square" rtlCol="0">
            <a:spAutoFit/>
          </a:bodyPr>
          <a:lstStyle/>
          <a:p>
            <a:pPr marL="0" marR="0" lvl="0" indent="0" algn="ctr" defTabSz="274320" rtl="0" eaLnBrk="1" fontAlgn="auto" latinLnBrk="0" hangingPunct="1">
              <a:lnSpc>
                <a:spcPct val="100000"/>
              </a:lnSpc>
              <a:spcBef>
                <a:spcPts val="60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PALESTINE </a:t>
            </a:r>
          </a:p>
          <a:p>
            <a:pPr marL="0" marR="0" lvl="0" indent="0" algn="ctr" defTabSz="274320" rtl="0" eaLnBrk="1" fontAlgn="auto" latinLnBrk="0" hangingPunct="1">
              <a:lnSpc>
                <a:spcPct val="100000"/>
              </a:lnSpc>
              <a:spcBef>
                <a:spcPts val="60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1-70 A.D.</a:t>
            </a:r>
          </a:p>
          <a:p>
            <a:pPr marL="0" marR="0" lvl="0" indent="0" algn="ctr"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(WITH JERUSALEM CUTOUT)</a:t>
            </a:r>
          </a:p>
          <a:p>
            <a:pPr marL="0" marR="0" lvl="0" indent="0" algn="ctr" defTabSz="27432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(BLACK TEXT INDICATES ANCIENT PALESTINE)</a:t>
            </a:r>
          </a:p>
          <a:p>
            <a:pPr marL="0" marR="0" lvl="0" indent="0" algn="ctr" defTabSz="27432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(RED TEXT INDICATES PRESENT DAY)</a:t>
            </a:r>
          </a:p>
        </p:txBody>
      </p:sp>
      <p:sp>
        <p:nvSpPr>
          <p:cNvPr id="3" name="Rectangle: Rounded Corners 2">
            <a:extLst>
              <a:ext uri="{FF2B5EF4-FFF2-40B4-BE49-F238E27FC236}">
                <a16:creationId xmlns:a16="http://schemas.microsoft.com/office/drawing/2014/main" id="{21BD8BDF-B86E-4422-9883-2C601B272785}"/>
              </a:ext>
            </a:extLst>
          </p:cNvPr>
          <p:cNvSpPr/>
          <p:nvPr/>
        </p:nvSpPr>
        <p:spPr>
          <a:xfrm>
            <a:off x="5883967" y="1736035"/>
            <a:ext cx="351178" cy="21203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B8D30702-3A05-4387-B414-97B14FCFDAA5}"/>
              </a:ext>
            </a:extLst>
          </p:cNvPr>
          <p:cNvSpPr/>
          <p:nvPr/>
        </p:nvSpPr>
        <p:spPr>
          <a:xfrm>
            <a:off x="6115876" y="1119806"/>
            <a:ext cx="510213" cy="21203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ction Button: Go Back or Previous 7">
            <a:hlinkClick r:id="rId3" action="ppaction://hlinksldjump" highlightClick="1">
              <a:snd r:embed="rId4" name="arrow.wav"/>
            </a:hlinkClick>
            <a:extLst>
              <a:ext uri="{FF2B5EF4-FFF2-40B4-BE49-F238E27FC236}">
                <a16:creationId xmlns:a16="http://schemas.microsoft.com/office/drawing/2014/main" id="{C449C9AB-90D4-42E2-9381-6C2CF3A1E89D}"/>
              </a:ext>
            </a:extLst>
          </p:cNvPr>
          <p:cNvSpPr/>
          <p:nvPr/>
        </p:nvSpPr>
        <p:spPr>
          <a:xfrm>
            <a:off x="79512" y="53008"/>
            <a:ext cx="755374" cy="291548"/>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73B70685-D4FF-4157-AFD1-ADE54D9A2D60}"/>
              </a:ext>
            </a:extLst>
          </p:cNvPr>
          <p:cNvSpPr/>
          <p:nvPr/>
        </p:nvSpPr>
        <p:spPr>
          <a:xfrm>
            <a:off x="5499652" y="3405808"/>
            <a:ext cx="510213" cy="21203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8DA49220-6CEB-438F-A67E-A6B496BC626B}"/>
              </a:ext>
            </a:extLst>
          </p:cNvPr>
          <p:cNvGrpSpPr/>
          <p:nvPr/>
        </p:nvGrpSpPr>
        <p:grpSpPr>
          <a:xfrm>
            <a:off x="5526157" y="1093301"/>
            <a:ext cx="417448" cy="2286003"/>
            <a:chOff x="5592417" y="1119805"/>
            <a:chExt cx="417448" cy="2286003"/>
          </a:xfrm>
        </p:grpSpPr>
        <p:cxnSp>
          <p:nvCxnSpPr>
            <p:cNvPr id="10" name="Straight Arrow Connector 9">
              <a:extLst>
                <a:ext uri="{FF2B5EF4-FFF2-40B4-BE49-F238E27FC236}">
                  <a16:creationId xmlns:a16="http://schemas.microsoft.com/office/drawing/2014/main" id="{263A508A-12FF-48CC-AD63-050DE65056BD}"/>
                </a:ext>
              </a:extLst>
            </p:cNvPr>
            <p:cNvCxnSpPr>
              <a:cxnSpLocks/>
              <a:endCxn id="9" idx="0"/>
            </p:cNvCxnSpPr>
            <p:nvPr/>
          </p:nvCxnSpPr>
          <p:spPr>
            <a:xfrm>
              <a:off x="5592417" y="1577009"/>
              <a:ext cx="162342" cy="18287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Left Brace 13">
              <a:extLst>
                <a:ext uri="{FF2B5EF4-FFF2-40B4-BE49-F238E27FC236}">
                  <a16:creationId xmlns:a16="http://schemas.microsoft.com/office/drawing/2014/main" id="{9E2D8263-10C3-4843-A921-BCDC516B8F07}"/>
                </a:ext>
              </a:extLst>
            </p:cNvPr>
            <p:cNvSpPr/>
            <p:nvPr/>
          </p:nvSpPr>
          <p:spPr>
            <a:xfrm>
              <a:off x="5754759" y="1119805"/>
              <a:ext cx="255106" cy="934281"/>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Rectangle: Rounded Corners 10">
            <a:extLst>
              <a:ext uri="{FF2B5EF4-FFF2-40B4-BE49-F238E27FC236}">
                <a16:creationId xmlns:a16="http://schemas.microsoft.com/office/drawing/2014/main" id="{05A8A6E4-46A6-4ECB-9ED1-66EA76664E67}"/>
              </a:ext>
            </a:extLst>
          </p:cNvPr>
          <p:cNvSpPr/>
          <p:nvPr/>
        </p:nvSpPr>
        <p:spPr>
          <a:xfrm>
            <a:off x="5737116" y="4951077"/>
            <a:ext cx="510213" cy="21203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92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P spid="9" grpId="0" animBg="1"/>
      <p:bldP spid="11"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11B3C1C-02B1-4EC3-A503-62DDFE788926}"/>
              </a:ext>
            </a:extLst>
          </p:cNvPr>
          <p:cNvGraphicFramePr>
            <a:graphicFrameLocks noGrp="1"/>
          </p:cNvGraphicFramePr>
          <p:nvPr/>
        </p:nvGraphicFramePr>
        <p:xfrm>
          <a:off x="0" y="607567"/>
          <a:ext cx="12192000" cy="5642866"/>
        </p:xfrm>
        <a:graphic>
          <a:graphicData uri="http://schemas.openxmlformats.org/drawingml/2006/table">
            <a:tbl>
              <a:tblPr/>
              <a:tblGrid>
                <a:gridCol w="3048000">
                  <a:extLst>
                    <a:ext uri="{9D8B030D-6E8A-4147-A177-3AD203B41FA5}">
                      <a16:colId xmlns:a16="http://schemas.microsoft.com/office/drawing/2014/main" val="2427391513"/>
                    </a:ext>
                  </a:extLst>
                </a:gridCol>
                <a:gridCol w="2863702">
                  <a:extLst>
                    <a:ext uri="{9D8B030D-6E8A-4147-A177-3AD203B41FA5}">
                      <a16:colId xmlns:a16="http://schemas.microsoft.com/office/drawing/2014/main" val="1403590855"/>
                    </a:ext>
                  </a:extLst>
                </a:gridCol>
                <a:gridCol w="2817628">
                  <a:extLst>
                    <a:ext uri="{9D8B030D-6E8A-4147-A177-3AD203B41FA5}">
                      <a16:colId xmlns:a16="http://schemas.microsoft.com/office/drawing/2014/main" val="2522157602"/>
                    </a:ext>
                  </a:extLst>
                </a:gridCol>
                <a:gridCol w="3462670">
                  <a:extLst>
                    <a:ext uri="{9D8B030D-6E8A-4147-A177-3AD203B41FA5}">
                      <a16:colId xmlns:a16="http://schemas.microsoft.com/office/drawing/2014/main" val="1303120500"/>
                    </a:ext>
                  </a:extLst>
                </a:gridCol>
              </a:tblGrid>
              <a:tr h="242069">
                <a:tc gridSpan="4">
                  <a:txBody>
                    <a:bodyPr/>
                    <a:lstStyle/>
                    <a:p>
                      <a:pPr algn="ctr"/>
                      <a:r>
                        <a:rPr lang="en-US" sz="2000" dirty="0">
                          <a:effectLst/>
                          <a:latin typeface="Times New Roman" panose="02020603050405020304" pitchFamily="18" charset="0"/>
                          <a:cs typeface="Times New Roman" panose="02020603050405020304" pitchFamily="18" charset="0"/>
                        </a:rPr>
                        <a:t>DISCIPLES OF JESUS</a:t>
                      </a:r>
                    </a:p>
                  </a:txBody>
                  <a:tcPr marL="73802" marR="73802" marT="14760" marB="147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AC7EA"/>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90033102"/>
                  </a:ext>
                </a:extLst>
              </a:tr>
              <a:tr h="283398">
                <a:tc>
                  <a:txBody>
                    <a:bodyPr/>
                    <a:lstStyle/>
                    <a:p>
                      <a:r>
                        <a:rPr lang="en-US" sz="2000" b="1">
                          <a:latin typeface="Times New Roman" panose="02020603050405020304" pitchFamily="18" charset="0"/>
                          <a:cs typeface="Times New Roman" panose="02020603050405020304" pitchFamily="18" charset="0"/>
                          <a:hlinkClick r:id="rId2"/>
                        </a:rPr>
                        <a:t>Matthew 10:2-4</a:t>
                      </a:r>
                      <a:endParaRPr lang="en-US" sz="2000">
                        <a:latin typeface="Times New Roman" panose="02020603050405020304" pitchFamily="18" charset="0"/>
                        <a:cs typeface="Times New Roman" panose="02020603050405020304" pitchFamily="18" charset="0"/>
                      </a:endParaRPr>
                    </a:p>
                  </a:txBody>
                  <a:tcPr marL="70849" marR="70849" marT="35425" marB="35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US" sz="2000" b="1">
                          <a:latin typeface="Times New Roman" panose="02020603050405020304" pitchFamily="18" charset="0"/>
                          <a:cs typeface="Times New Roman" panose="02020603050405020304" pitchFamily="18" charset="0"/>
                          <a:hlinkClick r:id="rId3"/>
                        </a:rPr>
                        <a:t>Mark 3:16-19</a:t>
                      </a:r>
                      <a:endParaRPr lang="en-US" sz="2000">
                        <a:latin typeface="Times New Roman" panose="02020603050405020304" pitchFamily="18" charset="0"/>
                        <a:cs typeface="Times New Roman" panose="02020603050405020304" pitchFamily="18" charset="0"/>
                      </a:endParaRPr>
                    </a:p>
                  </a:txBody>
                  <a:tcPr marL="70849" marR="70849" marT="35425" marB="35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US" sz="2000" b="1">
                          <a:latin typeface="Times New Roman" panose="02020603050405020304" pitchFamily="18" charset="0"/>
                          <a:cs typeface="Times New Roman" panose="02020603050405020304" pitchFamily="18" charset="0"/>
                          <a:hlinkClick r:id="rId4"/>
                        </a:rPr>
                        <a:t>Luke 6:13-16</a:t>
                      </a:r>
                      <a:endParaRPr lang="en-US" sz="2000">
                        <a:latin typeface="Times New Roman" panose="02020603050405020304" pitchFamily="18" charset="0"/>
                        <a:cs typeface="Times New Roman" panose="02020603050405020304" pitchFamily="18" charset="0"/>
                      </a:endParaRPr>
                    </a:p>
                  </a:txBody>
                  <a:tcPr marL="70849" marR="70849" marT="35425" marB="35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US" sz="2000" b="1" dirty="0">
                          <a:latin typeface="Times New Roman" panose="02020603050405020304" pitchFamily="18" charset="0"/>
                          <a:cs typeface="Times New Roman" panose="02020603050405020304" pitchFamily="18" charset="0"/>
                          <a:hlinkClick r:id="rId5"/>
                        </a:rPr>
                        <a:t>Acts 1:13-14</a:t>
                      </a:r>
                      <a:endParaRPr lang="en-US" sz="2000" dirty="0">
                        <a:latin typeface="Times New Roman" panose="02020603050405020304" pitchFamily="18" charset="0"/>
                        <a:cs typeface="Times New Roman" panose="02020603050405020304" pitchFamily="18" charset="0"/>
                      </a:endParaRPr>
                    </a:p>
                  </a:txBody>
                  <a:tcPr marL="70849" marR="70849" marT="35425" marB="35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3360786149"/>
                  </a:ext>
                </a:extLst>
              </a:tr>
              <a:tr h="283398">
                <a:tc>
                  <a:txBody>
                    <a:bodyPr/>
                    <a:lstStyle/>
                    <a:p>
                      <a:r>
                        <a:rPr lang="en-US" sz="2000">
                          <a:latin typeface="Times New Roman" panose="02020603050405020304" pitchFamily="18" charset="0"/>
                          <a:cs typeface="Times New Roman" panose="02020603050405020304" pitchFamily="18" charset="0"/>
                        </a:rPr>
                        <a:t>Simon Peter</a:t>
                      </a:r>
                    </a:p>
                  </a:txBody>
                  <a:tcPr marL="70849" marR="70849" marT="35425" marB="35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en-US" sz="2000">
                          <a:latin typeface="Times New Roman" panose="02020603050405020304" pitchFamily="18" charset="0"/>
                          <a:cs typeface="Times New Roman" panose="02020603050405020304" pitchFamily="18" charset="0"/>
                        </a:rPr>
                        <a:t>Simon Peter</a:t>
                      </a:r>
                    </a:p>
                  </a:txBody>
                  <a:tcPr marL="70849" marR="70849" marT="35425" marB="35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en-US" sz="2000">
                          <a:latin typeface="Times New Roman" panose="02020603050405020304" pitchFamily="18" charset="0"/>
                          <a:cs typeface="Times New Roman" panose="02020603050405020304" pitchFamily="18" charset="0"/>
                        </a:rPr>
                        <a:t>Simon Peter</a:t>
                      </a:r>
                    </a:p>
                  </a:txBody>
                  <a:tcPr marL="70849" marR="70849" marT="35425" marB="35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en-US" sz="2000" dirty="0">
                          <a:latin typeface="Times New Roman" panose="02020603050405020304" pitchFamily="18" charset="0"/>
                          <a:cs typeface="Times New Roman" panose="02020603050405020304" pitchFamily="18" charset="0"/>
                        </a:rPr>
                        <a:t>Peter</a:t>
                      </a:r>
                    </a:p>
                  </a:txBody>
                  <a:tcPr marL="70849" marR="70849" marT="35425" marB="35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891549933"/>
                  </a:ext>
                </a:extLst>
              </a:tr>
              <a:tr h="283398">
                <a:tc>
                  <a:txBody>
                    <a:bodyPr/>
                    <a:lstStyle/>
                    <a:p>
                      <a:r>
                        <a:rPr lang="en-US" sz="2000">
                          <a:latin typeface="Times New Roman" panose="02020603050405020304" pitchFamily="18" charset="0"/>
                          <a:cs typeface="Times New Roman" panose="02020603050405020304" pitchFamily="18" charset="0"/>
                        </a:rPr>
                        <a:t>Andrew</a:t>
                      </a:r>
                    </a:p>
                  </a:txBody>
                  <a:tcPr marL="70849" marR="70849" marT="35425" marB="35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FF"/>
                    </a:solidFill>
                  </a:tcPr>
                </a:tc>
                <a:tc>
                  <a:txBody>
                    <a:bodyPr/>
                    <a:lstStyle/>
                    <a:p>
                      <a:r>
                        <a:rPr lang="en-US" sz="2000">
                          <a:latin typeface="Times New Roman" panose="02020603050405020304" pitchFamily="18" charset="0"/>
                          <a:cs typeface="Times New Roman" panose="02020603050405020304" pitchFamily="18" charset="0"/>
                        </a:rPr>
                        <a:t>James son of Zebedee</a:t>
                      </a:r>
                    </a:p>
                  </a:txBody>
                  <a:tcPr marL="70849" marR="70849" marT="35425" marB="35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FF"/>
                    </a:solidFill>
                  </a:tcPr>
                </a:tc>
                <a:tc>
                  <a:txBody>
                    <a:bodyPr/>
                    <a:lstStyle/>
                    <a:p>
                      <a:r>
                        <a:rPr lang="en-US" sz="2000">
                          <a:latin typeface="Times New Roman" panose="02020603050405020304" pitchFamily="18" charset="0"/>
                          <a:cs typeface="Times New Roman" panose="02020603050405020304" pitchFamily="18" charset="0"/>
                        </a:rPr>
                        <a:t>Andrew</a:t>
                      </a:r>
                    </a:p>
                  </a:txBody>
                  <a:tcPr marL="70849" marR="70849" marT="35425" marB="35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FF"/>
                    </a:solidFill>
                  </a:tcPr>
                </a:tc>
                <a:tc>
                  <a:txBody>
                    <a:bodyPr/>
                    <a:lstStyle/>
                    <a:p>
                      <a:r>
                        <a:rPr lang="en-US" sz="2000" dirty="0">
                          <a:latin typeface="Times New Roman" panose="02020603050405020304" pitchFamily="18" charset="0"/>
                          <a:cs typeface="Times New Roman" panose="02020603050405020304" pitchFamily="18" charset="0"/>
                        </a:rPr>
                        <a:t>John</a:t>
                      </a:r>
                    </a:p>
                  </a:txBody>
                  <a:tcPr marL="70849" marR="70849" marT="35425" marB="35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FF"/>
                    </a:solidFill>
                  </a:tcPr>
                </a:tc>
                <a:extLst>
                  <a:ext uri="{0D108BD9-81ED-4DB2-BD59-A6C34878D82A}">
                    <a16:rowId xmlns:a16="http://schemas.microsoft.com/office/drawing/2014/main" val="2427244908"/>
                  </a:ext>
                </a:extLst>
              </a:tr>
              <a:tr h="283398">
                <a:tc>
                  <a:txBody>
                    <a:bodyPr/>
                    <a:lstStyle/>
                    <a:p>
                      <a:r>
                        <a:rPr lang="en-US" sz="2000">
                          <a:latin typeface="Times New Roman" panose="02020603050405020304" pitchFamily="18" charset="0"/>
                          <a:cs typeface="Times New Roman" panose="02020603050405020304" pitchFamily="18" charset="0"/>
                        </a:rPr>
                        <a:t>James son of Zebedee</a:t>
                      </a:r>
                    </a:p>
                  </a:txBody>
                  <a:tcPr marL="70849" marR="70849" marT="35425" marB="35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en-US" sz="2000">
                          <a:latin typeface="Times New Roman" panose="02020603050405020304" pitchFamily="18" charset="0"/>
                          <a:cs typeface="Times New Roman" panose="02020603050405020304" pitchFamily="18" charset="0"/>
                        </a:rPr>
                        <a:t>John</a:t>
                      </a:r>
                    </a:p>
                  </a:txBody>
                  <a:tcPr marL="70849" marR="70849" marT="35425" marB="35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en-US" sz="2000">
                          <a:latin typeface="Times New Roman" panose="02020603050405020304" pitchFamily="18" charset="0"/>
                          <a:cs typeface="Times New Roman" panose="02020603050405020304" pitchFamily="18" charset="0"/>
                        </a:rPr>
                        <a:t>James</a:t>
                      </a:r>
                    </a:p>
                  </a:txBody>
                  <a:tcPr marL="70849" marR="70849" marT="35425" marB="35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en-US" sz="2000" dirty="0">
                          <a:latin typeface="Times New Roman" panose="02020603050405020304" pitchFamily="18" charset="0"/>
                          <a:cs typeface="Times New Roman" panose="02020603050405020304" pitchFamily="18" charset="0"/>
                        </a:rPr>
                        <a:t>James</a:t>
                      </a:r>
                    </a:p>
                  </a:txBody>
                  <a:tcPr marL="70849" marR="70849" marT="35425" marB="35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548117324"/>
                  </a:ext>
                </a:extLst>
              </a:tr>
              <a:tr h="283398">
                <a:tc>
                  <a:txBody>
                    <a:bodyPr/>
                    <a:lstStyle/>
                    <a:p>
                      <a:r>
                        <a:rPr lang="en-US" sz="2000">
                          <a:latin typeface="Times New Roman" panose="02020603050405020304" pitchFamily="18" charset="0"/>
                          <a:cs typeface="Times New Roman" panose="02020603050405020304" pitchFamily="18" charset="0"/>
                        </a:rPr>
                        <a:t>John</a:t>
                      </a:r>
                    </a:p>
                  </a:txBody>
                  <a:tcPr marL="70849" marR="70849" marT="35425" marB="35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99FF"/>
                    </a:solidFill>
                  </a:tcPr>
                </a:tc>
                <a:tc>
                  <a:txBody>
                    <a:bodyPr/>
                    <a:lstStyle/>
                    <a:p>
                      <a:r>
                        <a:rPr lang="en-US" sz="2000">
                          <a:latin typeface="Times New Roman" panose="02020603050405020304" pitchFamily="18" charset="0"/>
                          <a:cs typeface="Times New Roman" panose="02020603050405020304" pitchFamily="18" charset="0"/>
                        </a:rPr>
                        <a:t>Andrew</a:t>
                      </a:r>
                    </a:p>
                  </a:txBody>
                  <a:tcPr marL="70849" marR="70849" marT="35425" marB="35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99FF"/>
                    </a:solidFill>
                  </a:tcPr>
                </a:tc>
                <a:tc>
                  <a:txBody>
                    <a:bodyPr/>
                    <a:lstStyle/>
                    <a:p>
                      <a:r>
                        <a:rPr lang="en-US" sz="2000">
                          <a:latin typeface="Times New Roman" panose="02020603050405020304" pitchFamily="18" charset="0"/>
                          <a:cs typeface="Times New Roman" panose="02020603050405020304" pitchFamily="18" charset="0"/>
                        </a:rPr>
                        <a:t>John</a:t>
                      </a:r>
                    </a:p>
                  </a:txBody>
                  <a:tcPr marL="70849" marR="70849" marT="35425" marB="35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99FF"/>
                    </a:solidFill>
                  </a:tcPr>
                </a:tc>
                <a:tc>
                  <a:txBody>
                    <a:bodyPr/>
                    <a:lstStyle/>
                    <a:p>
                      <a:r>
                        <a:rPr lang="en-US" sz="2000" dirty="0">
                          <a:latin typeface="Times New Roman" panose="02020603050405020304" pitchFamily="18" charset="0"/>
                          <a:cs typeface="Times New Roman" panose="02020603050405020304" pitchFamily="18" charset="0"/>
                        </a:rPr>
                        <a:t>Andrew</a:t>
                      </a:r>
                    </a:p>
                  </a:txBody>
                  <a:tcPr marL="70849" marR="70849" marT="35425" marB="35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99FF"/>
                    </a:solidFill>
                  </a:tcPr>
                </a:tc>
                <a:extLst>
                  <a:ext uri="{0D108BD9-81ED-4DB2-BD59-A6C34878D82A}">
                    <a16:rowId xmlns:a16="http://schemas.microsoft.com/office/drawing/2014/main" val="1019370076"/>
                  </a:ext>
                </a:extLst>
              </a:tr>
              <a:tr h="283398">
                <a:tc>
                  <a:txBody>
                    <a:bodyPr/>
                    <a:lstStyle/>
                    <a:p>
                      <a:r>
                        <a:rPr lang="en-US" sz="2000">
                          <a:latin typeface="Times New Roman" panose="02020603050405020304" pitchFamily="18" charset="0"/>
                          <a:cs typeface="Times New Roman" panose="02020603050405020304" pitchFamily="18" charset="0"/>
                        </a:rPr>
                        <a:t>Philip</a:t>
                      </a:r>
                    </a:p>
                  </a:txBody>
                  <a:tcPr marL="70849" marR="70849" marT="35425" marB="35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99FF"/>
                    </a:solidFill>
                  </a:tcPr>
                </a:tc>
                <a:tc>
                  <a:txBody>
                    <a:bodyPr/>
                    <a:lstStyle/>
                    <a:p>
                      <a:r>
                        <a:rPr lang="en-US" sz="2000">
                          <a:latin typeface="Times New Roman" panose="02020603050405020304" pitchFamily="18" charset="0"/>
                          <a:cs typeface="Times New Roman" panose="02020603050405020304" pitchFamily="18" charset="0"/>
                        </a:rPr>
                        <a:t>Philip</a:t>
                      </a:r>
                    </a:p>
                  </a:txBody>
                  <a:tcPr marL="70849" marR="70849" marT="35425" marB="35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99FF"/>
                    </a:solidFill>
                  </a:tcPr>
                </a:tc>
                <a:tc>
                  <a:txBody>
                    <a:bodyPr/>
                    <a:lstStyle/>
                    <a:p>
                      <a:r>
                        <a:rPr lang="en-US" sz="2000">
                          <a:latin typeface="Times New Roman" panose="02020603050405020304" pitchFamily="18" charset="0"/>
                          <a:cs typeface="Times New Roman" panose="02020603050405020304" pitchFamily="18" charset="0"/>
                        </a:rPr>
                        <a:t>Philip</a:t>
                      </a:r>
                    </a:p>
                  </a:txBody>
                  <a:tcPr marL="70849" marR="70849" marT="35425" marB="35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99FF"/>
                    </a:solidFill>
                  </a:tcPr>
                </a:tc>
                <a:tc>
                  <a:txBody>
                    <a:bodyPr/>
                    <a:lstStyle/>
                    <a:p>
                      <a:r>
                        <a:rPr lang="en-US" sz="2000" dirty="0">
                          <a:latin typeface="Times New Roman" panose="02020603050405020304" pitchFamily="18" charset="0"/>
                          <a:cs typeface="Times New Roman" panose="02020603050405020304" pitchFamily="18" charset="0"/>
                        </a:rPr>
                        <a:t>Philip</a:t>
                      </a:r>
                    </a:p>
                  </a:txBody>
                  <a:tcPr marL="70849" marR="70849" marT="35425" marB="35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99FF"/>
                    </a:solidFill>
                  </a:tcPr>
                </a:tc>
                <a:extLst>
                  <a:ext uri="{0D108BD9-81ED-4DB2-BD59-A6C34878D82A}">
                    <a16:rowId xmlns:a16="http://schemas.microsoft.com/office/drawing/2014/main" val="2576696656"/>
                  </a:ext>
                </a:extLst>
              </a:tr>
              <a:tr h="283398">
                <a:tc>
                  <a:txBody>
                    <a:bodyPr/>
                    <a:lstStyle/>
                    <a:p>
                      <a:r>
                        <a:rPr lang="en-US" sz="2000">
                          <a:latin typeface="Times New Roman" panose="02020603050405020304" pitchFamily="18" charset="0"/>
                          <a:cs typeface="Times New Roman" panose="02020603050405020304" pitchFamily="18" charset="0"/>
                        </a:rPr>
                        <a:t>Bartholomew</a:t>
                      </a:r>
                    </a:p>
                  </a:txBody>
                  <a:tcPr marL="70849" marR="70849" marT="35425" marB="35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2000">
                          <a:latin typeface="Times New Roman" panose="02020603050405020304" pitchFamily="18" charset="0"/>
                          <a:cs typeface="Times New Roman" panose="02020603050405020304" pitchFamily="18" charset="0"/>
                        </a:rPr>
                        <a:t>Bartholomew</a:t>
                      </a:r>
                    </a:p>
                  </a:txBody>
                  <a:tcPr marL="70849" marR="70849" marT="35425" marB="35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2000">
                          <a:latin typeface="Times New Roman" panose="02020603050405020304" pitchFamily="18" charset="0"/>
                          <a:cs typeface="Times New Roman" panose="02020603050405020304" pitchFamily="18" charset="0"/>
                        </a:rPr>
                        <a:t>Bartholomew</a:t>
                      </a:r>
                    </a:p>
                  </a:txBody>
                  <a:tcPr marL="70849" marR="70849" marT="35425" marB="35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2000" dirty="0">
                          <a:latin typeface="Times New Roman" panose="02020603050405020304" pitchFamily="18" charset="0"/>
                          <a:cs typeface="Times New Roman" panose="02020603050405020304" pitchFamily="18" charset="0"/>
                        </a:rPr>
                        <a:t>Thomas</a:t>
                      </a:r>
                    </a:p>
                  </a:txBody>
                  <a:tcPr marL="70849" marR="70849" marT="35425" marB="35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708109020"/>
                  </a:ext>
                </a:extLst>
              </a:tr>
              <a:tr h="283398">
                <a:tc>
                  <a:txBody>
                    <a:bodyPr/>
                    <a:lstStyle/>
                    <a:p>
                      <a:r>
                        <a:rPr lang="en-US" sz="2000">
                          <a:latin typeface="Times New Roman" panose="02020603050405020304" pitchFamily="18" charset="0"/>
                          <a:cs typeface="Times New Roman" panose="02020603050405020304" pitchFamily="18" charset="0"/>
                        </a:rPr>
                        <a:t>Thomas</a:t>
                      </a:r>
                    </a:p>
                  </a:txBody>
                  <a:tcPr marL="70849" marR="70849" marT="35425" marB="35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US" sz="2000">
                          <a:latin typeface="Times New Roman" panose="02020603050405020304" pitchFamily="18" charset="0"/>
                          <a:cs typeface="Times New Roman" panose="02020603050405020304" pitchFamily="18" charset="0"/>
                        </a:rPr>
                        <a:t>Matthew</a:t>
                      </a:r>
                    </a:p>
                  </a:txBody>
                  <a:tcPr marL="70849" marR="70849" marT="35425" marB="35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US" sz="2000">
                          <a:latin typeface="Times New Roman" panose="02020603050405020304" pitchFamily="18" charset="0"/>
                          <a:cs typeface="Times New Roman" panose="02020603050405020304" pitchFamily="18" charset="0"/>
                        </a:rPr>
                        <a:t>Matthew</a:t>
                      </a:r>
                    </a:p>
                  </a:txBody>
                  <a:tcPr marL="70849" marR="70849" marT="35425" marB="35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US" sz="2000" dirty="0">
                          <a:latin typeface="Times New Roman" panose="02020603050405020304" pitchFamily="18" charset="0"/>
                          <a:cs typeface="Times New Roman" panose="02020603050405020304" pitchFamily="18" charset="0"/>
                        </a:rPr>
                        <a:t>Bartholomew</a:t>
                      </a:r>
                    </a:p>
                  </a:txBody>
                  <a:tcPr marL="70849" marR="70849" marT="35425" marB="35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3649394808"/>
                  </a:ext>
                </a:extLst>
              </a:tr>
              <a:tr h="283398">
                <a:tc>
                  <a:txBody>
                    <a:bodyPr/>
                    <a:lstStyle/>
                    <a:p>
                      <a:r>
                        <a:rPr lang="en-US" sz="2000">
                          <a:latin typeface="Times New Roman" panose="02020603050405020304" pitchFamily="18" charset="0"/>
                          <a:cs typeface="Times New Roman" panose="02020603050405020304" pitchFamily="18" charset="0"/>
                        </a:rPr>
                        <a:t>Matthew the tax collector</a:t>
                      </a:r>
                    </a:p>
                  </a:txBody>
                  <a:tcPr marL="70849" marR="70849" marT="35425" marB="35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en-US" sz="2000">
                          <a:latin typeface="Times New Roman" panose="02020603050405020304" pitchFamily="18" charset="0"/>
                          <a:cs typeface="Times New Roman" panose="02020603050405020304" pitchFamily="18" charset="0"/>
                        </a:rPr>
                        <a:t>Thomas</a:t>
                      </a:r>
                    </a:p>
                  </a:txBody>
                  <a:tcPr marL="70849" marR="70849" marT="35425" marB="35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en-US" sz="2000">
                          <a:latin typeface="Times New Roman" panose="02020603050405020304" pitchFamily="18" charset="0"/>
                          <a:cs typeface="Times New Roman" panose="02020603050405020304" pitchFamily="18" charset="0"/>
                        </a:rPr>
                        <a:t>Thomas</a:t>
                      </a:r>
                    </a:p>
                  </a:txBody>
                  <a:tcPr marL="70849" marR="70849" marT="35425" marB="35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en-US" sz="2000" dirty="0">
                          <a:latin typeface="Times New Roman" panose="02020603050405020304" pitchFamily="18" charset="0"/>
                          <a:cs typeface="Times New Roman" panose="02020603050405020304" pitchFamily="18" charset="0"/>
                        </a:rPr>
                        <a:t>Matthew</a:t>
                      </a:r>
                    </a:p>
                  </a:txBody>
                  <a:tcPr marL="70849" marR="70849" marT="35425" marB="35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475885769"/>
                  </a:ext>
                </a:extLst>
              </a:tr>
              <a:tr h="283398">
                <a:tc>
                  <a:txBody>
                    <a:bodyPr/>
                    <a:lstStyle/>
                    <a:p>
                      <a:r>
                        <a:rPr lang="en-US" sz="2000">
                          <a:latin typeface="Times New Roman" panose="02020603050405020304" pitchFamily="18" charset="0"/>
                          <a:cs typeface="Times New Roman" panose="02020603050405020304" pitchFamily="18" charset="0"/>
                        </a:rPr>
                        <a:t>James son of Alphaeus</a:t>
                      </a:r>
                    </a:p>
                  </a:txBody>
                  <a:tcPr marL="70849" marR="70849" marT="35425" marB="35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sz="2000">
                          <a:latin typeface="Times New Roman" panose="02020603050405020304" pitchFamily="18" charset="0"/>
                          <a:cs typeface="Times New Roman" panose="02020603050405020304" pitchFamily="18" charset="0"/>
                        </a:rPr>
                        <a:t>James son of Alphaeus</a:t>
                      </a:r>
                    </a:p>
                  </a:txBody>
                  <a:tcPr marL="70849" marR="70849" marT="35425" marB="35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sz="2000">
                          <a:latin typeface="Times New Roman" panose="02020603050405020304" pitchFamily="18" charset="0"/>
                          <a:cs typeface="Times New Roman" panose="02020603050405020304" pitchFamily="18" charset="0"/>
                        </a:rPr>
                        <a:t>James son of Alphaeus</a:t>
                      </a:r>
                    </a:p>
                  </a:txBody>
                  <a:tcPr marL="70849" marR="70849" marT="35425" marB="35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sz="2000" dirty="0">
                          <a:latin typeface="Times New Roman" panose="02020603050405020304" pitchFamily="18" charset="0"/>
                          <a:cs typeface="Times New Roman" panose="02020603050405020304" pitchFamily="18" charset="0"/>
                        </a:rPr>
                        <a:t>James son of Alphaeus</a:t>
                      </a:r>
                    </a:p>
                  </a:txBody>
                  <a:tcPr marL="70849" marR="70849" marT="35425" marB="35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927328851"/>
                  </a:ext>
                </a:extLst>
              </a:tr>
              <a:tr h="283398">
                <a:tc>
                  <a:txBody>
                    <a:bodyPr/>
                    <a:lstStyle/>
                    <a:p>
                      <a:r>
                        <a:rPr lang="en-US" sz="2000">
                          <a:latin typeface="Times New Roman" panose="02020603050405020304" pitchFamily="18" charset="0"/>
                          <a:cs typeface="Times New Roman" panose="02020603050405020304" pitchFamily="18" charset="0"/>
                        </a:rPr>
                        <a:t>Thaddaeus</a:t>
                      </a:r>
                    </a:p>
                  </a:txBody>
                  <a:tcPr marL="70849" marR="70849" marT="35425" marB="35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99FF"/>
                    </a:solidFill>
                  </a:tcPr>
                </a:tc>
                <a:tc>
                  <a:txBody>
                    <a:bodyPr/>
                    <a:lstStyle/>
                    <a:p>
                      <a:r>
                        <a:rPr lang="en-US" sz="2000">
                          <a:latin typeface="Times New Roman" panose="02020603050405020304" pitchFamily="18" charset="0"/>
                          <a:cs typeface="Times New Roman" panose="02020603050405020304" pitchFamily="18" charset="0"/>
                        </a:rPr>
                        <a:t>Thaddaeus the Zealot</a:t>
                      </a:r>
                    </a:p>
                  </a:txBody>
                  <a:tcPr marL="70849" marR="70849" marT="35425" marB="35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99FF"/>
                    </a:solidFill>
                  </a:tcPr>
                </a:tc>
                <a:tc>
                  <a:txBody>
                    <a:bodyPr/>
                    <a:lstStyle/>
                    <a:p>
                      <a:r>
                        <a:rPr lang="en-US" sz="2000">
                          <a:latin typeface="Times New Roman" panose="02020603050405020304" pitchFamily="18" charset="0"/>
                          <a:cs typeface="Times New Roman" panose="02020603050405020304" pitchFamily="18" charset="0"/>
                        </a:rPr>
                        <a:t>Simon who was called</a:t>
                      </a:r>
                    </a:p>
                  </a:txBody>
                  <a:tcPr marL="70849" marR="70849" marT="35425" marB="35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99FF"/>
                    </a:solidFill>
                  </a:tcPr>
                </a:tc>
                <a:tc>
                  <a:txBody>
                    <a:bodyPr/>
                    <a:lstStyle/>
                    <a:p>
                      <a:r>
                        <a:rPr lang="en-US" sz="2000" dirty="0">
                          <a:latin typeface="Times New Roman" panose="02020603050405020304" pitchFamily="18" charset="0"/>
                          <a:cs typeface="Times New Roman" panose="02020603050405020304" pitchFamily="18" charset="0"/>
                        </a:rPr>
                        <a:t>Simon the Zealot</a:t>
                      </a:r>
                    </a:p>
                  </a:txBody>
                  <a:tcPr marL="70849" marR="70849" marT="35425" marB="35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99FF"/>
                    </a:solidFill>
                  </a:tcPr>
                </a:tc>
                <a:extLst>
                  <a:ext uri="{0D108BD9-81ED-4DB2-BD59-A6C34878D82A}">
                    <a16:rowId xmlns:a16="http://schemas.microsoft.com/office/drawing/2014/main" val="3688488120"/>
                  </a:ext>
                </a:extLst>
              </a:tr>
              <a:tr h="495946">
                <a:tc>
                  <a:txBody>
                    <a:bodyPr/>
                    <a:lstStyle/>
                    <a:p>
                      <a:r>
                        <a:rPr lang="en-US" sz="2000">
                          <a:latin typeface="Times New Roman" panose="02020603050405020304" pitchFamily="18" charset="0"/>
                          <a:cs typeface="Times New Roman" panose="02020603050405020304" pitchFamily="18" charset="0"/>
                        </a:rPr>
                        <a:t>Simon the Zealot</a:t>
                      </a:r>
                    </a:p>
                  </a:txBody>
                  <a:tcPr marL="70849" marR="70849" marT="35425" marB="35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US" sz="2000">
                          <a:latin typeface="Times New Roman" panose="02020603050405020304" pitchFamily="18" charset="0"/>
                          <a:cs typeface="Times New Roman" panose="02020603050405020304" pitchFamily="18" charset="0"/>
                        </a:rPr>
                        <a:t>Simon the Zealot (compare </a:t>
                      </a:r>
                      <a:r>
                        <a:rPr lang="en-US" sz="2000">
                          <a:latin typeface="Times New Roman" panose="02020603050405020304" pitchFamily="18" charset="0"/>
                          <a:cs typeface="Times New Roman" panose="02020603050405020304" pitchFamily="18" charset="0"/>
                          <a:hlinkClick r:id="rId6"/>
                        </a:rPr>
                        <a:t>John 14:22</a:t>
                      </a:r>
                      <a:r>
                        <a:rPr lang="en-US" sz="2000">
                          <a:latin typeface="Times New Roman" panose="02020603050405020304" pitchFamily="18" charset="0"/>
                          <a:cs typeface="Times New Roman" panose="02020603050405020304" pitchFamily="18" charset="0"/>
                        </a:rPr>
                        <a:t>)</a:t>
                      </a:r>
                    </a:p>
                  </a:txBody>
                  <a:tcPr marL="70849" marR="70849" marT="35425" marB="35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US" sz="2000">
                          <a:latin typeface="Times New Roman" panose="02020603050405020304" pitchFamily="18" charset="0"/>
                          <a:cs typeface="Times New Roman" panose="02020603050405020304" pitchFamily="18" charset="0"/>
                        </a:rPr>
                        <a:t>Judas son of James</a:t>
                      </a:r>
                    </a:p>
                  </a:txBody>
                  <a:tcPr marL="70849" marR="70849" marT="35425" marB="35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US" sz="2000" dirty="0">
                          <a:latin typeface="Times New Roman" panose="02020603050405020304" pitchFamily="18" charset="0"/>
                          <a:cs typeface="Times New Roman" panose="02020603050405020304" pitchFamily="18" charset="0"/>
                        </a:rPr>
                        <a:t>Judas son of James</a:t>
                      </a:r>
                    </a:p>
                  </a:txBody>
                  <a:tcPr marL="70849" marR="70849" marT="35425" marB="35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1642188829"/>
                  </a:ext>
                </a:extLst>
              </a:tr>
              <a:tr h="495946">
                <a:tc>
                  <a:txBody>
                    <a:bodyPr/>
                    <a:lstStyle/>
                    <a:p>
                      <a:r>
                        <a:rPr lang="en-US" sz="2000" dirty="0">
                          <a:latin typeface="Times New Roman" panose="02020603050405020304" pitchFamily="18" charset="0"/>
                          <a:cs typeface="Times New Roman" panose="02020603050405020304" pitchFamily="18" charset="0"/>
                        </a:rPr>
                        <a:t>Judas Iscariot</a:t>
                      </a:r>
                    </a:p>
                  </a:txBody>
                  <a:tcPr marL="70849" marR="70849" marT="35425" marB="35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r>
                        <a:rPr lang="en-US" sz="2000">
                          <a:latin typeface="Times New Roman" panose="02020603050405020304" pitchFamily="18" charset="0"/>
                          <a:cs typeface="Times New Roman" panose="02020603050405020304" pitchFamily="18" charset="0"/>
                        </a:rPr>
                        <a:t>Judas Iscariot</a:t>
                      </a:r>
                    </a:p>
                  </a:txBody>
                  <a:tcPr marL="70849" marR="70849" marT="35425" marB="35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r>
                        <a:rPr lang="en-US" sz="2000">
                          <a:latin typeface="Times New Roman" panose="02020603050405020304" pitchFamily="18" charset="0"/>
                          <a:cs typeface="Times New Roman" panose="02020603050405020304" pitchFamily="18" charset="0"/>
                        </a:rPr>
                        <a:t>Judas Iscariot</a:t>
                      </a:r>
                    </a:p>
                  </a:txBody>
                  <a:tcPr marL="70849" marR="70849" marT="35425" marB="35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r>
                        <a:rPr lang="pt-BR" sz="2000" dirty="0">
                          <a:latin typeface="Times New Roman" panose="02020603050405020304" pitchFamily="18" charset="0"/>
                          <a:cs typeface="Times New Roman" panose="02020603050405020304" pitchFamily="18" charset="0"/>
                        </a:rPr>
                        <a:t>(Judas Iscariot) Matthias (</a:t>
                      </a:r>
                      <a:r>
                        <a:rPr lang="pt-BR" sz="2000" dirty="0">
                          <a:latin typeface="Times New Roman" panose="02020603050405020304" pitchFamily="18" charset="0"/>
                          <a:cs typeface="Times New Roman" panose="02020603050405020304" pitchFamily="18" charset="0"/>
                          <a:hlinkClick r:id="rId7"/>
                        </a:rPr>
                        <a:t>v. 26</a:t>
                      </a:r>
                      <a:r>
                        <a:rPr lang="pt-BR" sz="2000" dirty="0">
                          <a:latin typeface="Times New Roman" panose="02020603050405020304" pitchFamily="18" charset="0"/>
                          <a:cs typeface="Times New Roman" panose="02020603050405020304" pitchFamily="18" charset="0"/>
                        </a:rPr>
                        <a:t>)</a:t>
                      </a:r>
                    </a:p>
                  </a:txBody>
                  <a:tcPr marL="70849" marR="70849" marT="35425" marB="35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67966802"/>
                  </a:ext>
                </a:extLst>
              </a:tr>
            </a:tbl>
          </a:graphicData>
        </a:graphic>
      </p:graphicFrame>
    </p:spTree>
    <p:extLst>
      <p:ext uri="{BB962C8B-B14F-4D97-AF65-F5344CB8AC3E}">
        <p14:creationId xmlns:p14="http://schemas.microsoft.com/office/powerpoint/2010/main" val="15011477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2413000"/>
            <a:ext cx="10363200" cy="1524000"/>
          </a:xfrm>
        </p:spPr>
        <p:txBody>
          <a:bodyPr>
            <a:normAutofit/>
          </a:bodyPr>
          <a:lstStyle/>
          <a:p>
            <a:r>
              <a:rPr lang="en-US" sz="7200" dirty="0">
                <a:solidFill>
                  <a:srgbClr val="55393F"/>
                </a:solidFill>
              </a:rPr>
              <a:t>Acts 12:1-25</a:t>
            </a:r>
          </a:p>
        </p:txBody>
      </p:sp>
    </p:spTree>
    <p:extLst>
      <p:ext uri="{BB962C8B-B14F-4D97-AF65-F5344CB8AC3E}">
        <p14:creationId xmlns:p14="http://schemas.microsoft.com/office/powerpoint/2010/main" val="2924601348"/>
      </p:ext>
    </p:extLst>
  </p:cSld>
  <p:clrMapOvr>
    <a:masterClrMapping/>
  </p:clrMapOvr>
  <p:transition spd="med">
    <p:fade/>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0" y="2399110"/>
            <a:ext cx="4622800" cy="1405256"/>
          </a:xfrm>
          <a:prstGeom prst="rect">
            <a:avLst/>
          </a:prstGeom>
          <a:noFill/>
        </p:spPr>
        <p:txBody>
          <a:bodyPr wrap="square" rtlCol="0">
            <a:spAutoFit/>
          </a:bodyPr>
          <a:lstStyle/>
          <a:p>
            <a:pPr defTabSz="1219170">
              <a:spcBef>
                <a:spcPts val="800"/>
              </a:spcBef>
            </a:pPr>
            <a:r>
              <a:rPr lang="en-US" sz="2133" b="1" dirty="0">
                <a:solidFill>
                  <a:prstClr val="black"/>
                </a:solidFill>
                <a:latin typeface="Candara"/>
              </a:rPr>
              <a:t>Acts 12:</a:t>
            </a:r>
            <a:br>
              <a:rPr lang="en-US" sz="2133" b="1" dirty="0">
                <a:solidFill>
                  <a:prstClr val="black"/>
                </a:solidFill>
                <a:latin typeface="Candara"/>
              </a:rPr>
            </a:br>
            <a:r>
              <a:rPr lang="en-US" sz="2133" baseline="30000" dirty="0">
                <a:solidFill>
                  <a:prstClr val="black"/>
                </a:solidFill>
                <a:latin typeface="Candara"/>
              </a:rPr>
              <a:t>1</a:t>
            </a:r>
            <a:r>
              <a:rPr lang="en-US" sz="2133" dirty="0">
                <a:solidFill>
                  <a:prstClr val="black"/>
                </a:solidFill>
                <a:latin typeface="Candara"/>
              </a:rPr>
              <a:t> Now about that time Herod the king stretched forth </a:t>
            </a:r>
            <a:r>
              <a:rPr lang="en-US" sz="2133" i="1" dirty="0">
                <a:solidFill>
                  <a:prstClr val="black"/>
                </a:solidFill>
                <a:latin typeface="Candara"/>
              </a:rPr>
              <a:t>his </a:t>
            </a:r>
            <a:r>
              <a:rPr lang="en-US" sz="2133" dirty="0">
                <a:solidFill>
                  <a:prstClr val="black"/>
                </a:solidFill>
                <a:latin typeface="Candara"/>
              </a:rPr>
              <a:t>hands to vex certain of the church. </a:t>
            </a:r>
          </a:p>
        </p:txBody>
      </p:sp>
      <p:sp>
        <p:nvSpPr>
          <p:cNvPr id="2" name="TextBox 1"/>
          <p:cNvSpPr txBox="1"/>
          <p:nvPr/>
        </p:nvSpPr>
        <p:spPr>
          <a:xfrm>
            <a:off x="6624320" y="4445001"/>
            <a:ext cx="4470400" cy="1528945"/>
          </a:xfrm>
          <a:prstGeom prst="rect">
            <a:avLst/>
          </a:prstGeom>
          <a:noFill/>
        </p:spPr>
        <p:txBody>
          <a:bodyPr wrap="square" rtlCol="0">
            <a:spAutoFit/>
          </a:bodyPr>
          <a:lstStyle/>
          <a:p>
            <a:pPr defTabSz="1219170"/>
            <a:r>
              <a:rPr lang="en-US" sz="1867" b="1" dirty="0">
                <a:solidFill>
                  <a:prstClr val="black"/>
                </a:solidFill>
                <a:latin typeface="Candara"/>
              </a:rPr>
              <a:t>Herod Agrippa</a:t>
            </a:r>
            <a:r>
              <a:rPr lang="en-US" sz="1867" dirty="0">
                <a:solidFill>
                  <a:prstClr val="black"/>
                </a:solidFill>
                <a:latin typeface="Candara"/>
              </a:rPr>
              <a:t>, aka </a:t>
            </a:r>
            <a:r>
              <a:rPr lang="en-US" sz="1867" b="1" dirty="0">
                <a:solidFill>
                  <a:prstClr val="black"/>
                </a:solidFill>
                <a:latin typeface="Candara"/>
              </a:rPr>
              <a:t>Herod</a:t>
            </a:r>
            <a:r>
              <a:rPr lang="en-US" sz="1867" dirty="0">
                <a:solidFill>
                  <a:prstClr val="black"/>
                </a:solidFill>
                <a:latin typeface="Candara"/>
              </a:rPr>
              <a:t> or </a:t>
            </a:r>
            <a:r>
              <a:rPr lang="en-US" sz="1867" b="1" dirty="0">
                <a:solidFill>
                  <a:prstClr val="black"/>
                </a:solidFill>
                <a:latin typeface="Candara"/>
              </a:rPr>
              <a:t>Agrippa I</a:t>
            </a:r>
            <a:r>
              <a:rPr lang="en-US" sz="1867" dirty="0">
                <a:solidFill>
                  <a:prstClr val="black"/>
                </a:solidFill>
                <a:latin typeface="Candara"/>
              </a:rPr>
              <a:t> </a:t>
            </a:r>
            <a:br>
              <a:rPr lang="en-US" sz="1867" dirty="0">
                <a:solidFill>
                  <a:prstClr val="black"/>
                </a:solidFill>
                <a:latin typeface="Candara"/>
              </a:rPr>
            </a:br>
            <a:r>
              <a:rPr lang="en-US" sz="1867" dirty="0">
                <a:solidFill>
                  <a:prstClr val="black"/>
                </a:solidFill>
                <a:latin typeface="Candara"/>
              </a:rPr>
              <a:t>(11 BC – 44 AD), was the grandson of Herod the Great, the king who ordered the murder of Jewish infants around the time that Jesus was born.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5660" y="1036320"/>
            <a:ext cx="3307080" cy="3307080"/>
          </a:xfrm>
          <a:prstGeom prst="rect">
            <a:avLst/>
          </a:prstGeom>
        </p:spPr>
      </p:pic>
    </p:spTree>
    <p:extLst>
      <p:ext uri="{BB962C8B-B14F-4D97-AF65-F5344CB8AC3E}">
        <p14:creationId xmlns:p14="http://schemas.microsoft.com/office/powerpoint/2010/main" val="12895092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0" y="2399110"/>
            <a:ext cx="4622800" cy="1405256"/>
          </a:xfrm>
          <a:prstGeom prst="rect">
            <a:avLst/>
          </a:prstGeom>
          <a:noFill/>
        </p:spPr>
        <p:txBody>
          <a:bodyPr wrap="square" rtlCol="0">
            <a:spAutoFit/>
          </a:bodyPr>
          <a:lstStyle/>
          <a:p>
            <a:pPr defTabSz="1219170">
              <a:spcBef>
                <a:spcPts val="800"/>
              </a:spcBef>
            </a:pPr>
            <a:r>
              <a:rPr lang="en-US" sz="2133" b="1" dirty="0">
                <a:solidFill>
                  <a:prstClr val="black"/>
                </a:solidFill>
                <a:latin typeface="Candara"/>
              </a:rPr>
              <a:t>Acts 12:</a:t>
            </a:r>
            <a:br>
              <a:rPr lang="en-US" sz="2133" b="1" dirty="0">
                <a:solidFill>
                  <a:prstClr val="black"/>
                </a:solidFill>
                <a:latin typeface="Candara"/>
              </a:rPr>
            </a:br>
            <a:r>
              <a:rPr lang="en-US" sz="2133" baseline="30000" dirty="0">
                <a:solidFill>
                  <a:prstClr val="black"/>
                </a:solidFill>
                <a:latin typeface="Candara"/>
              </a:rPr>
              <a:t>1</a:t>
            </a:r>
            <a:r>
              <a:rPr lang="en-US" sz="2133" dirty="0">
                <a:solidFill>
                  <a:prstClr val="black"/>
                </a:solidFill>
                <a:latin typeface="Candara"/>
              </a:rPr>
              <a:t> Now about that time Herod the king stretched forth </a:t>
            </a:r>
            <a:r>
              <a:rPr lang="en-US" sz="2133" i="1" dirty="0">
                <a:solidFill>
                  <a:prstClr val="black"/>
                </a:solidFill>
                <a:latin typeface="Candara"/>
              </a:rPr>
              <a:t>his </a:t>
            </a:r>
            <a:r>
              <a:rPr lang="en-US" sz="2133" dirty="0">
                <a:solidFill>
                  <a:prstClr val="black"/>
                </a:solidFill>
                <a:latin typeface="Candara"/>
              </a:rPr>
              <a:t>hands to vex certain of the church.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9064" y="1169800"/>
            <a:ext cx="3700272" cy="3401568"/>
          </a:xfrm>
          <a:prstGeom prst="rect">
            <a:avLst/>
          </a:prstGeom>
        </p:spPr>
      </p:pic>
      <p:sp>
        <p:nvSpPr>
          <p:cNvPr id="5" name="TextBox 4"/>
          <p:cNvSpPr txBox="1"/>
          <p:nvPr/>
        </p:nvSpPr>
        <p:spPr>
          <a:xfrm>
            <a:off x="6624320" y="4851400"/>
            <a:ext cx="4470400" cy="666977"/>
          </a:xfrm>
          <a:prstGeom prst="rect">
            <a:avLst/>
          </a:prstGeom>
          <a:noFill/>
        </p:spPr>
        <p:txBody>
          <a:bodyPr wrap="square" rtlCol="0">
            <a:spAutoFit/>
          </a:bodyPr>
          <a:lstStyle/>
          <a:p>
            <a:pPr defTabSz="1219170"/>
            <a:r>
              <a:rPr lang="en-US" sz="1867" b="1" dirty="0">
                <a:solidFill>
                  <a:prstClr val="black"/>
                </a:solidFill>
                <a:latin typeface="Candara"/>
              </a:rPr>
              <a:t>Herod the Great </a:t>
            </a:r>
            <a:r>
              <a:rPr lang="en-US" sz="1867" dirty="0">
                <a:solidFill>
                  <a:prstClr val="black"/>
                </a:solidFill>
                <a:latin typeface="Candara"/>
              </a:rPr>
              <a:t>died while Joseph, Mary, and Jesus were in exile in Egypt.</a:t>
            </a:r>
          </a:p>
        </p:txBody>
      </p:sp>
    </p:spTree>
    <p:extLst>
      <p:ext uri="{BB962C8B-B14F-4D97-AF65-F5344CB8AC3E}">
        <p14:creationId xmlns:p14="http://schemas.microsoft.com/office/powerpoint/2010/main" val="4045967275"/>
      </p:ext>
    </p:extLst>
  </p:cSld>
  <p:clrMapOvr>
    <a:masterClrMapping/>
  </p:clrMapOvr>
  <p:transition spd="med">
    <p:fade/>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0" y="1295401"/>
            <a:ext cx="4622800" cy="3805465"/>
          </a:xfrm>
          <a:prstGeom prst="rect">
            <a:avLst/>
          </a:prstGeom>
          <a:noFill/>
        </p:spPr>
        <p:txBody>
          <a:bodyPr wrap="square" rtlCol="0">
            <a:spAutoFit/>
          </a:bodyPr>
          <a:lstStyle/>
          <a:p>
            <a:pPr defTabSz="1219170">
              <a:spcBef>
                <a:spcPts val="800"/>
              </a:spcBef>
            </a:pPr>
            <a:r>
              <a:rPr lang="en-US" sz="2133" b="1" dirty="0">
                <a:solidFill>
                  <a:prstClr val="black"/>
                </a:solidFill>
                <a:latin typeface="Candara"/>
              </a:rPr>
              <a:t>Matthew 2:19-21 </a:t>
            </a:r>
            <a:r>
              <a:rPr lang="en-US" sz="2133" dirty="0">
                <a:solidFill>
                  <a:prstClr val="black"/>
                </a:solidFill>
                <a:latin typeface="Candara"/>
              </a:rPr>
              <a:t> </a:t>
            </a:r>
            <a:br>
              <a:rPr lang="en-US" sz="2133" dirty="0">
                <a:solidFill>
                  <a:prstClr val="black"/>
                </a:solidFill>
                <a:latin typeface="Candara"/>
              </a:rPr>
            </a:br>
            <a:r>
              <a:rPr lang="en-US" sz="2133" baseline="30000" dirty="0">
                <a:solidFill>
                  <a:prstClr val="black"/>
                </a:solidFill>
                <a:latin typeface="Candara"/>
              </a:rPr>
              <a:t>19</a:t>
            </a:r>
            <a:r>
              <a:rPr lang="en-US" sz="2133" dirty="0">
                <a:solidFill>
                  <a:prstClr val="black"/>
                </a:solidFill>
                <a:latin typeface="Candara"/>
              </a:rPr>
              <a:t> But when Herod was dead, behold, an angel of the Lord </a:t>
            </a:r>
            <a:r>
              <a:rPr lang="en-US" sz="2133" dirty="0" err="1">
                <a:solidFill>
                  <a:prstClr val="black"/>
                </a:solidFill>
                <a:latin typeface="Candara"/>
              </a:rPr>
              <a:t>appeareth</a:t>
            </a:r>
            <a:r>
              <a:rPr lang="en-US" sz="2133" dirty="0">
                <a:solidFill>
                  <a:prstClr val="black"/>
                </a:solidFill>
                <a:latin typeface="Candara"/>
              </a:rPr>
              <a:t> in a dream to Joseph in Egypt,  </a:t>
            </a:r>
          </a:p>
          <a:p>
            <a:pPr defTabSz="1219170">
              <a:spcBef>
                <a:spcPts val="400"/>
              </a:spcBef>
            </a:pPr>
            <a:r>
              <a:rPr lang="en-US" sz="2133" baseline="30000" dirty="0">
                <a:solidFill>
                  <a:prstClr val="black"/>
                </a:solidFill>
                <a:latin typeface="Candara"/>
              </a:rPr>
              <a:t>20</a:t>
            </a:r>
            <a:r>
              <a:rPr lang="en-US" sz="2133" dirty="0">
                <a:solidFill>
                  <a:prstClr val="black"/>
                </a:solidFill>
                <a:latin typeface="Candara"/>
              </a:rPr>
              <a:t> Saying, Arise, and take the young child and his mother, and go into the land of Israel: for they are dead which sought the young child's life.  </a:t>
            </a:r>
          </a:p>
          <a:p>
            <a:pPr defTabSz="1219170">
              <a:spcBef>
                <a:spcPts val="400"/>
              </a:spcBef>
            </a:pPr>
            <a:r>
              <a:rPr lang="en-US" sz="2133" baseline="30000" dirty="0">
                <a:solidFill>
                  <a:prstClr val="black"/>
                </a:solidFill>
                <a:latin typeface="Candara"/>
              </a:rPr>
              <a:t>21</a:t>
            </a:r>
            <a:r>
              <a:rPr lang="en-US" sz="2133" dirty="0">
                <a:solidFill>
                  <a:prstClr val="black"/>
                </a:solidFill>
                <a:latin typeface="Candara"/>
              </a:rPr>
              <a:t> And he arose, and took the young child and his mother, and came into the land of Israel. </a:t>
            </a:r>
          </a:p>
        </p:txBody>
      </p:sp>
      <p:sp>
        <p:nvSpPr>
          <p:cNvPr id="2" name="TextBox 1"/>
          <p:cNvSpPr txBox="1"/>
          <p:nvPr/>
        </p:nvSpPr>
        <p:spPr>
          <a:xfrm>
            <a:off x="6624320" y="4851400"/>
            <a:ext cx="4470400" cy="666977"/>
          </a:xfrm>
          <a:prstGeom prst="rect">
            <a:avLst/>
          </a:prstGeom>
          <a:noFill/>
        </p:spPr>
        <p:txBody>
          <a:bodyPr wrap="square" rtlCol="0">
            <a:spAutoFit/>
          </a:bodyPr>
          <a:lstStyle/>
          <a:p>
            <a:pPr defTabSz="1219170"/>
            <a:r>
              <a:rPr lang="en-US" sz="1867" b="1" dirty="0">
                <a:solidFill>
                  <a:prstClr val="black"/>
                </a:solidFill>
                <a:latin typeface="Candara"/>
              </a:rPr>
              <a:t>Herod the Great </a:t>
            </a:r>
            <a:r>
              <a:rPr lang="en-US" sz="1867" dirty="0">
                <a:solidFill>
                  <a:prstClr val="black"/>
                </a:solidFill>
                <a:latin typeface="Candara"/>
              </a:rPr>
              <a:t>died while Joseph, Mary, and Jesus were in exile in Egypt.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9064" y="1169800"/>
            <a:ext cx="3700272" cy="3401568"/>
          </a:xfrm>
          <a:prstGeom prst="rect">
            <a:avLst/>
          </a:prstGeom>
        </p:spPr>
      </p:pic>
    </p:spTree>
    <p:extLst>
      <p:ext uri="{BB962C8B-B14F-4D97-AF65-F5344CB8AC3E}">
        <p14:creationId xmlns:p14="http://schemas.microsoft.com/office/powerpoint/2010/main" val="35492594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0" y="2311401"/>
            <a:ext cx="4622800" cy="2164632"/>
          </a:xfrm>
          <a:prstGeom prst="rect">
            <a:avLst/>
          </a:prstGeom>
          <a:noFill/>
        </p:spPr>
        <p:txBody>
          <a:bodyPr wrap="square" rtlCol="0">
            <a:spAutoFit/>
          </a:bodyPr>
          <a:lstStyle/>
          <a:p>
            <a:pPr defTabSz="1219170">
              <a:spcBef>
                <a:spcPts val="800"/>
              </a:spcBef>
            </a:pPr>
            <a:r>
              <a:rPr lang="en-US" sz="2133" b="1" dirty="0">
                <a:solidFill>
                  <a:prstClr val="black"/>
                </a:solidFill>
                <a:latin typeface="Candara"/>
              </a:rPr>
              <a:t>Back to Acts 12: </a:t>
            </a:r>
          </a:p>
          <a:p>
            <a:pPr defTabSz="1219170">
              <a:spcBef>
                <a:spcPts val="800"/>
              </a:spcBef>
            </a:pPr>
            <a:r>
              <a:rPr lang="en-US" sz="2133" baseline="30000" dirty="0">
                <a:solidFill>
                  <a:prstClr val="black"/>
                </a:solidFill>
                <a:latin typeface="Candara"/>
              </a:rPr>
              <a:t>2</a:t>
            </a:r>
            <a:r>
              <a:rPr lang="en-US" sz="2133" dirty="0">
                <a:solidFill>
                  <a:prstClr val="black"/>
                </a:solidFill>
                <a:latin typeface="Candara"/>
              </a:rPr>
              <a:t> And he [Herod Agrippa] killed James the brother of John with the sword. </a:t>
            </a:r>
          </a:p>
          <a:p>
            <a:pPr defTabSz="1219170">
              <a:spcBef>
                <a:spcPts val="3200"/>
              </a:spcBef>
            </a:pPr>
            <a:r>
              <a:rPr lang="en-US" sz="1867" i="1" dirty="0">
                <a:solidFill>
                  <a:srgbClr val="C00000"/>
                </a:solidFill>
                <a:latin typeface="Candara"/>
              </a:rPr>
              <a:t>James and John were among the Lord’s </a:t>
            </a:r>
            <a:br>
              <a:rPr lang="en-US" sz="1867" i="1" dirty="0">
                <a:solidFill>
                  <a:srgbClr val="C00000"/>
                </a:solidFill>
                <a:latin typeface="Candara"/>
              </a:rPr>
            </a:br>
            <a:r>
              <a:rPr lang="en-US" sz="1867" i="1" dirty="0">
                <a:solidFill>
                  <a:srgbClr val="C00000"/>
                </a:solidFill>
                <a:latin typeface="Candara"/>
              </a:rPr>
              <a:t>first disciples.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1416" y="731520"/>
            <a:ext cx="4059163" cy="5359400"/>
          </a:xfrm>
          <a:prstGeom prst="rect">
            <a:avLst/>
          </a:prstGeom>
        </p:spPr>
      </p:pic>
    </p:spTree>
    <p:extLst>
      <p:ext uri="{BB962C8B-B14F-4D97-AF65-F5344CB8AC3E}">
        <p14:creationId xmlns:p14="http://schemas.microsoft.com/office/powerpoint/2010/main" val="36332828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0" y="731520"/>
            <a:ext cx="4998720" cy="5344027"/>
          </a:xfrm>
          <a:prstGeom prst="rect">
            <a:avLst/>
          </a:prstGeom>
          <a:noFill/>
        </p:spPr>
        <p:txBody>
          <a:bodyPr wrap="square" rtlCol="0">
            <a:spAutoFit/>
          </a:bodyPr>
          <a:lstStyle/>
          <a:p>
            <a:pPr defTabSz="1219170"/>
            <a:r>
              <a:rPr lang="en-US" sz="2133" b="1" dirty="0">
                <a:solidFill>
                  <a:prstClr val="black"/>
                </a:solidFill>
                <a:latin typeface="Candara"/>
              </a:rPr>
              <a:t>Matthew 4:18-22:</a:t>
            </a:r>
          </a:p>
          <a:p>
            <a:pPr defTabSz="1219170"/>
            <a:r>
              <a:rPr lang="en-US" sz="2133" baseline="30000" dirty="0">
                <a:solidFill>
                  <a:prstClr val="black"/>
                </a:solidFill>
                <a:latin typeface="Candara"/>
              </a:rPr>
              <a:t>18</a:t>
            </a:r>
            <a:r>
              <a:rPr lang="en-US" sz="2133" dirty="0">
                <a:solidFill>
                  <a:prstClr val="black"/>
                </a:solidFill>
                <a:latin typeface="Candara"/>
              </a:rPr>
              <a:t> And Jesus, walking by the sea of Galilee, saw two brethren, Simon called Peter, and Andrew his brother, casting a net into the sea: for they were fishers.  </a:t>
            </a:r>
          </a:p>
          <a:p>
            <a:pPr defTabSz="1219170"/>
            <a:r>
              <a:rPr lang="en-US" sz="2133" baseline="30000" dirty="0">
                <a:solidFill>
                  <a:prstClr val="black"/>
                </a:solidFill>
                <a:latin typeface="Candara"/>
              </a:rPr>
              <a:t>19</a:t>
            </a:r>
            <a:r>
              <a:rPr lang="en-US" sz="2133" dirty="0">
                <a:solidFill>
                  <a:prstClr val="black"/>
                </a:solidFill>
                <a:latin typeface="Candara"/>
              </a:rPr>
              <a:t> And he saith unto them, Follow me, and I will make you fishers of men.  </a:t>
            </a:r>
          </a:p>
          <a:p>
            <a:pPr defTabSz="1219170"/>
            <a:r>
              <a:rPr lang="en-US" sz="2133" baseline="30000" dirty="0">
                <a:solidFill>
                  <a:prstClr val="black"/>
                </a:solidFill>
                <a:latin typeface="Candara"/>
              </a:rPr>
              <a:t>20</a:t>
            </a:r>
            <a:r>
              <a:rPr lang="en-US" sz="2133" dirty="0">
                <a:solidFill>
                  <a:prstClr val="black"/>
                </a:solidFill>
                <a:latin typeface="Candara"/>
              </a:rPr>
              <a:t> And they straightway left </a:t>
            </a:r>
            <a:r>
              <a:rPr lang="en-US" sz="2133" i="1" dirty="0">
                <a:solidFill>
                  <a:prstClr val="black"/>
                </a:solidFill>
                <a:latin typeface="Candara"/>
              </a:rPr>
              <a:t>their </a:t>
            </a:r>
            <a:r>
              <a:rPr lang="en-US" sz="2133" dirty="0">
                <a:solidFill>
                  <a:prstClr val="black"/>
                </a:solidFill>
                <a:latin typeface="Candara"/>
              </a:rPr>
              <a:t>nets, and followed him.  </a:t>
            </a:r>
          </a:p>
          <a:p>
            <a:pPr defTabSz="1219170"/>
            <a:r>
              <a:rPr lang="en-US" sz="2133" baseline="30000" dirty="0">
                <a:solidFill>
                  <a:prstClr val="black"/>
                </a:solidFill>
                <a:latin typeface="Candara"/>
              </a:rPr>
              <a:t>21</a:t>
            </a:r>
            <a:r>
              <a:rPr lang="en-US" sz="2133" dirty="0">
                <a:solidFill>
                  <a:prstClr val="black"/>
                </a:solidFill>
                <a:latin typeface="Candara"/>
              </a:rPr>
              <a:t> And going on from thence, he saw other two brethren, James </a:t>
            </a:r>
            <a:r>
              <a:rPr lang="en-US" sz="2133" i="1" dirty="0">
                <a:solidFill>
                  <a:prstClr val="black"/>
                </a:solidFill>
                <a:latin typeface="Candara"/>
              </a:rPr>
              <a:t>the son </a:t>
            </a:r>
            <a:r>
              <a:rPr lang="en-US" sz="2133" dirty="0">
                <a:solidFill>
                  <a:prstClr val="black"/>
                </a:solidFill>
                <a:latin typeface="Candara"/>
              </a:rPr>
              <a:t>of Zebedee, and John his brother, in a ship with Zebedee their father, mending their nets; and he called them. </a:t>
            </a:r>
          </a:p>
          <a:p>
            <a:pPr defTabSz="1219170"/>
            <a:r>
              <a:rPr lang="en-US" sz="2133" baseline="30000" dirty="0">
                <a:solidFill>
                  <a:prstClr val="black"/>
                </a:solidFill>
                <a:latin typeface="Candara"/>
              </a:rPr>
              <a:t>22</a:t>
            </a:r>
            <a:r>
              <a:rPr lang="en-US" sz="2133" dirty="0">
                <a:solidFill>
                  <a:prstClr val="black"/>
                </a:solidFill>
                <a:latin typeface="Candara"/>
              </a:rPr>
              <a:t> And they immediately left the ship and their father, and followed him.</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2231" y="731520"/>
            <a:ext cx="4572853" cy="5466117"/>
          </a:xfrm>
          <a:prstGeom prst="rect">
            <a:avLst/>
          </a:prstGeom>
          <a:ln>
            <a:noFill/>
          </a:ln>
        </p:spPr>
      </p:pic>
    </p:spTree>
    <p:extLst>
      <p:ext uri="{BB962C8B-B14F-4D97-AF65-F5344CB8AC3E}">
        <p14:creationId xmlns:p14="http://schemas.microsoft.com/office/powerpoint/2010/main" val="3664593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604000" y="2399109"/>
            <a:ext cx="4622800" cy="1507849"/>
          </a:xfrm>
          <a:prstGeom prst="rect">
            <a:avLst/>
          </a:prstGeom>
          <a:noFill/>
        </p:spPr>
        <p:txBody>
          <a:bodyPr wrap="square" rtlCol="0">
            <a:spAutoFit/>
          </a:bodyPr>
          <a:lstStyle/>
          <a:p>
            <a:pPr defTabSz="1219170">
              <a:spcBef>
                <a:spcPts val="800"/>
              </a:spcBef>
            </a:pPr>
            <a:r>
              <a:rPr lang="en-US" sz="2133" dirty="0">
                <a:solidFill>
                  <a:prstClr val="black"/>
                </a:solidFill>
                <a:latin typeface="Candara"/>
              </a:rPr>
              <a:t>James was the first of the twelve apostles to die a martyr’s death – </a:t>
            </a:r>
          </a:p>
          <a:p>
            <a:pPr defTabSz="1219170">
              <a:spcBef>
                <a:spcPts val="800"/>
              </a:spcBef>
            </a:pPr>
            <a:r>
              <a:rPr lang="en-US" sz="2133" dirty="0">
                <a:solidFill>
                  <a:prstClr val="black"/>
                </a:solidFill>
                <a:latin typeface="Candara"/>
              </a:rPr>
              <a:t>and the only one whose death is recorded in the Bible.</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0801" y="990601"/>
            <a:ext cx="5071873" cy="5004817"/>
          </a:xfrm>
          <a:prstGeom prst="rect">
            <a:avLst/>
          </a:prstGeom>
        </p:spPr>
      </p:pic>
    </p:spTree>
    <p:extLst>
      <p:ext uri="{BB962C8B-B14F-4D97-AF65-F5344CB8AC3E}">
        <p14:creationId xmlns:p14="http://schemas.microsoft.com/office/powerpoint/2010/main" val="41101975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0" y="1803400"/>
            <a:ext cx="4622800" cy="2769476"/>
          </a:xfrm>
          <a:prstGeom prst="rect">
            <a:avLst/>
          </a:prstGeom>
          <a:noFill/>
        </p:spPr>
        <p:txBody>
          <a:bodyPr wrap="square" rtlCol="0">
            <a:spAutoFit/>
          </a:bodyPr>
          <a:lstStyle/>
          <a:p>
            <a:pPr defTabSz="1219170">
              <a:spcBef>
                <a:spcPts val="1600"/>
              </a:spcBef>
            </a:pPr>
            <a:r>
              <a:rPr lang="en-US" sz="2133" baseline="30000" dirty="0">
                <a:solidFill>
                  <a:prstClr val="black"/>
                </a:solidFill>
                <a:latin typeface="Candara"/>
              </a:rPr>
              <a:t>3</a:t>
            </a:r>
            <a:r>
              <a:rPr lang="en-US" sz="2133" dirty="0">
                <a:solidFill>
                  <a:prstClr val="black"/>
                </a:solidFill>
                <a:latin typeface="Candara"/>
              </a:rPr>
              <a:t> And because he saw it pleased the Jews, he proceeded further to take Peter also. (Then were the days of unleavened bread.)</a:t>
            </a:r>
          </a:p>
          <a:p>
            <a:pPr defTabSz="1219170">
              <a:spcBef>
                <a:spcPts val="400"/>
              </a:spcBef>
            </a:pPr>
            <a:r>
              <a:rPr lang="en-US" sz="2133" baseline="30000" dirty="0">
                <a:solidFill>
                  <a:prstClr val="black"/>
                </a:solidFill>
                <a:latin typeface="Candara"/>
              </a:rPr>
              <a:t>4</a:t>
            </a:r>
            <a:r>
              <a:rPr lang="en-US" sz="2133" dirty="0">
                <a:solidFill>
                  <a:prstClr val="black"/>
                </a:solidFill>
                <a:latin typeface="Candara"/>
              </a:rPr>
              <a:t> And when he had apprehended him, he put </a:t>
            </a:r>
            <a:r>
              <a:rPr lang="en-US" sz="2133" i="1" dirty="0">
                <a:solidFill>
                  <a:prstClr val="black"/>
                </a:solidFill>
                <a:latin typeface="Candara"/>
              </a:rPr>
              <a:t>him </a:t>
            </a:r>
            <a:r>
              <a:rPr lang="en-US" sz="2133" dirty="0">
                <a:solidFill>
                  <a:prstClr val="black"/>
                </a:solidFill>
                <a:latin typeface="Candara"/>
              </a:rPr>
              <a:t>in prison, and delivered </a:t>
            </a:r>
            <a:r>
              <a:rPr lang="en-US" sz="2133" i="1" dirty="0">
                <a:solidFill>
                  <a:prstClr val="black"/>
                </a:solidFill>
                <a:latin typeface="Candara"/>
              </a:rPr>
              <a:t>him </a:t>
            </a:r>
            <a:r>
              <a:rPr lang="en-US" sz="2133" dirty="0">
                <a:solidFill>
                  <a:prstClr val="black"/>
                </a:solidFill>
                <a:latin typeface="Candara"/>
              </a:rPr>
              <a:t>to four quaternions of soldiers to keep him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5660" y="1645920"/>
            <a:ext cx="3307080" cy="3307080"/>
          </a:xfrm>
          <a:prstGeom prst="rect">
            <a:avLst/>
          </a:prstGeom>
        </p:spPr>
      </p:pic>
    </p:spTree>
    <p:extLst>
      <p:ext uri="{BB962C8B-B14F-4D97-AF65-F5344CB8AC3E}">
        <p14:creationId xmlns:p14="http://schemas.microsoft.com/office/powerpoint/2010/main" val="32929500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E411EA-98EF-4955-96A8-8A6865987C9D}"/>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7EB08E23-E5AF-4B74-A61E-E87CBE07FE12}"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18</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64514" name="Picture 2">
            <a:extLst>
              <a:ext uri="{FF2B5EF4-FFF2-40B4-BE49-F238E27FC236}">
                <a16:creationId xmlns:a16="http://schemas.microsoft.com/office/drawing/2014/main" id="{E6E56DA2-EEC1-4FDE-A4A4-6A03C9D281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228600"/>
            <a:ext cx="5486400" cy="6400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0" y="1803400"/>
            <a:ext cx="4622800" cy="3097707"/>
          </a:xfrm>
          <a:prstGeom prst="rect">
            <a:avLst/>
          </a:prstGeom>
          <a:noFill/>
        </p:spPr>
        <p:txBody>
          <a:bodyPr wrap="square" rtlCol="0">
            <a:spAutoFit/>
          </a:bodyPr>
          <a:lstStyle/>
          <a:p>
            <a:pPr defTabSz="1219170">
              <a:spcBef>
                <a:spcPts val="1600"/>
              </a:spcBef>
            </a:pPr>
            <a:r>
              <a:rPr lang="en-US" sz="2133" baseline="30000" dirty="0">
                <a:solidFill>
                  <a:prstClr val="black"/>
                </a:solidFill>
                <a:latin typeface="Candara"/>
              </a:rPr>
              <a:t>3</a:t>
            </a:r>
            <a:r>
              <a:rPr lang="en-US" sz="2133" dirty="0">
                <a:solidFill>
                  <a:prstClr val="black"/>
                </a:solidFill>
                <a:latin typeface="Candara"/>
              </a:rPr>
              <a:t> And because he saw it pleased the Jews, he proceeded further to take Peter also. (Then were the days of unleavened bread.)</a:t>
            </a:r>
          </a:p>
          <a:p>
            <a:pPr defTabSz="1219170">
              <a:spcBef>
                <a:spcPts val="400"/>
              </a:spcBef>
            </a:pPr>
            <a:r>
              <a:rPr lang="en-US" sz="2133" baseline="30000" dirty="0">
                <a:solidFill>
                  <a:prstClr val="black"/>
                </a:solidFill>
                <a:latin typeface="Candara"/>
              </a:rPr>
              <a:t>4</a:t>
            </a:r>
            <a:r>
              <a:rPr lang="en-US" sz="2133" dirty="0">
                <a:solidFill>
                  <a:prstClr val="black"/>
                </a:solidFill>
                <a:latin typeface="Candara"/>
              </a:rPr>
              <a:t> And when he had apprehended him, he put </a:t>
            </a:r>
            <a:r>
              <a:rPr lang="en-US" sz="2133" i="1" dirty="0">
                <a:solidFill>
                  <a:prstClr val="black"/>
                </a:solidFill>
                <a:latin typeface="Candara"/>
              </a:rPr>
              <a:t>him </a:t>
            </a:r>
            <a:r>
              <a:rPr lang="en-US" sz="2133" dirty="0">
                <a:solidFill>
                  <a:prstClr val="black"/>
                </a:solidFill>
                <a:latin typeface="Candara"/>
              </a:rPr>
              <a:t>in prison, and delivered </a:t>
            </a:r>
            <a:r>
              <a:rPr lang="en-US" sz="2133" i="1" dirty="0">
                <a:solidFill>
                  <a:prstClr val="black"/>
                </a:solidFill>
                <a:latin typeface="Candara"/>
              </a:rPr>
              <a:t>him </a:t>
            </a:r>
            <a:r>
              <a:rPr lang="en-US" sz="2133" dirty="0">
                <a:solidFill>
                  <a:prstClr val="black"/>
                </a:solidFill>
                <a:latin typeface="Candara"/>
              </a:rPr>
              <a:t>to four quaternions of soldiers to keep him … intending after Passover to bring him before the people.</a:t>
            </a:r>
          </a:p>
        </p:txBody>
      </p:sp>
      <p:sp>
        <p:nvSpPr>
          <p:cNvPr id="3" name="TextBox 2"/>
          <p:cNvSpPr txBox="1"/>
          <p:nvPr/>
        </p:nvSpPr>
        <p:spPr>
          <a:xfrm>
            <a:off x="6705600" y="1625044"/>
            <a:ext cx="4267200" cy="3806876"/>
          </a:xfrm>
          <a:prstGeom prst="rect">
            <a:avLst/>
          </a:prstGeom>
          <a:noFill/>
        </p:spPr>
        <p:txBody>
          <a:bodyPr wrap="square" rtlCol="0">
            <a:spAutoFit/>
          </a:bodyPr>
          <a:lstStyle/>
          <a:p>
            <a:pPr defTabSz="1219170"/>
            <a:r>
              <a:rPr lang="en-US" sz="1867" dirty="0">
                <a:solidFill>
                  <a:prstClr val="white"/>
                </a:solidFill>
                <a:latin typeface="Candara"/>
              </a:rPr>
              <a:t>A quaternion is a squad of four. Four quaternions of soldiers are 16 men.</a:t>
            </a:r>
            <a:endParaRPr lang="en-US" sz="2133" dirty="0">
              <a:solidFill>
                <a:prstClr val="white"/>
              </a:solidFill>
              <a:latin typeface="Candara"/>
            </a:endParaRPr>
          </a:p>
          <a:p>
            <a:pPr defTabSz="1219170">
              <a:spcBef>
                <a:spcPts val="1600"/>
              </a:spcBef>
            </a:pPr>
            <a:r>
              <a:rPr lang="en-US" sz="1867" i="1" dirty="0">
                <a:solidFill>
                  <a:prstClr val="white"/>
                </a:solidFill>
                <a:latin typeface="Candara"/>
              </a:rPr>
              <a:t>“When therefore Herod, who adopted the Roman customs, is said to have delivered Peter to four quaternions of soldiers, it is to be understood that he was guarded by four men at a time, namely, two in the prison with him, and two before the doors, and that they were relieved every three hours by four others; making in all sixteen men.”</a:t>
            </a:r>
          </a:p>
          <a:p>
            <a:pPr algn="r" defTabSz="1219170">
              <a:spcBef>
                <a:spcPts val="800"/>
              </a:spcBef>
            </a:pPr>
            <a:r>
              <a:rPr lang="en-US" sz="1600" i="1" dirty="0">
                <a:solidFill>
                  <a:prstClr val="white"/>
                </a:solidFill>
                <a:latin typeface="Candara"/>
              </a:rPr>
              <a:t>American Tract Society Bible Dictionary</a:t>
            </a:r>
          </a:p>
        </p:txBody>
      </p:sp>
    </p:spTree>
    <p:extLst>
      <p:ext uri="{BB962C8B-B14F-4D97-AF65-F5344CB8AC3E}">
        <p14:creationId xmlns:p14="http://schemas.microsoft.com/office/powerpoint/2010/main" val="8359288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1" y="1561822"/>
            <a:ext cx="4592320" cy="3477234"/>
          </a:xfrm>
          <a:prstGeom prst="rect">
            <a:avLst/>
          </a:prstGeom>
          <a:noFill/>
        </p:spPr>
        <p:txBody>
          <a:bodyPr wrap="square" rtlCol="0">
            <a:spAutoFit/>
          </a:bodyPr>
          <a:lstStyle/>
          <a:p>
            <a:pPr defTabSz="1219170">
              <a:spcBef>
                <a:spcPts val="800"/>
              </a:spcBef>
            </a:pPr>
            <a:br>
              <a:rPr lang="en-US" sz="2133" dirty="0">
                <a:solidFill>
                  <a:prstClr val="black"/>
                </a:solidFill>
                <a:latin typeface="Candara"/>
              </a:rPr>
            </a:br>
            <a:r>
              <a:rPr lang="en-US" sz="2133" baseline="30000" dirty="0">
                <a:solidFill>
                  <a:prstClr val="black"/>
                </a:solidFill>
                <a:latin typeface="Candara"/>
              </a:rPr>
              <a:t>5</a:t>
            </a:r>
            <a:r>
              <a:rPr lang="en-US" sz="2133" dirty="0">
                <a:solidFill>
                  <a:prstClr val="black"/>
                </a:solidFill>
                <a:latin typeface="Candara"/>
              </a:rPr>
              <a:t> Peter therefore was kept in prison: but prayer was made without ceasing of the church unto God for him. </a:t>
            </a:r>
          </a:p>
          <a:p>
            <a:pPr defTabSz="1219170">
              <a:spcBef>
                <a:spcPts val="800"/>
              </a:spcBef>
            </a:pPr>
            <a:r>
              <a:rPr lang="en-US" sz="2133" baseline="30000" dirty="0">
                <a:solidFill>
                  <a:prstClr val="black"/>
                </a:solidFill>
                <a:latin typeface="Candara"/>
              </a:rPr>
              <a:t>6</a:t>
            </a:r>
            <a:r>
              <a:rPr lang="en-US" sz="2133" dirty="0">
                <a:solidFill>
                  <a:prstClr val="black"/>
                </a:solidFill>
                <a:latin typeface="Candara"/>
              </a:rPr>
              <a:t> And when Herod would have brought him forth, the same night Peter was sleeping between two soldiers, bound with two chains: </a:t>
            </a:r>
            <a:br>
              <a:rPr lang="en-US" sz="2133" dirty="0">
                <a:solidFill>
                  <a:prstClr val="black"/>
                </a:solidFill>
                <a:latin typeface="Candara"/>
              </a:rPr>
            </a:br>
            <a:r>
              <a:rPr lang="en-US" sz="2133" dirty="0">
                <a:solidFill>
                  <a:prstClr val="black"/>
                </a:solidFill>
                <a:latin typeface="Candara"/>
              </a:rPr>
              <a:t>and the keepers before the door    kept the prison.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6243" y="709865"/>
            <a:ext cx="4805915" cy="5438271"/>
          </a:xfrm>
          <a:prstGeom prst="rect">
            <a:avLst/>
          </a:prstGeom>
        </p:spPr>
      </p:pic>
    </p:spTree>
    <p:extLst>
      <p:ext uri="{BB962C8B-B14F-4D97-AF65-F5344CB8AC3E}">
        <p14:creationId xmlns:p14="http://schemas.microsoft.com/office/powerpoint/2010/main" val="6825459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0" y="2072640"/>
            <a:ext cx="4592320" cy="1077026"/>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7</a:t>
            </a:r>
            <a:r>
              <a:rPr lang="en-US" sz="2133" dirty="0">
                <a:solidFill>
                  <a:prstClr val="black"/>
                </a:solidFill>
                <a:latin typeface="Candara"/>
              </a:rPr>
              <a:t> And, behold, the angel of the Lord came upon </a:t>
            </a:r>
            <a:r>
              <a:rPr lang="en-US" sz="2133" i="1" dirty="0">
                <a:solidFill>
                  <a:prstClr val="black"/>
                </a:solidFill>
                <a:latin typeface="Candara"/>
              </a:rPr>
              <a:t>him</a:t>
            </a:r>
            <a:r>
              <a:rPr lang="en-US" sz="2133" dirty="0">
                <a:solidFill>
                  <a:prstClr val="black"/>
                </a:solidFill>
                <a:latin typeface="Candara"/>
              </a:rPr>
              <a:t>, and a light shined in the prison: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6244" y="709865"/>
            <a:ext cx="4805913" cy="5438271"/>
          </a:xfrm>
          <a:prstGeom prst="rect">
            <a:avLst/>
          </a:prstGeom>
        </p:spPr>
      </p:pic>
    </p:spTree>
    <p:extLst>
      <p:ext uri="{BB962C8B-B14F-4D97-AF65-F5344CB8AC3E}">
        <p14:creationId xmlns:p14="http://schemas.microsoft.com/office/powerpoint/2010/main" val="3125384585"/>
      </p:ext>
    </p:extLst>
  </p:cSld>
  <p:clrMapOvr>
    <a:masterClrMapping/>
  </p:clrMapOvr>
  <p:transition spd="med">
    <p:fade/>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0" y="2072640"/>
            <a:ext cx="4592320" cy="1077026"/>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7</a:t>
            </a:r>
            <a:r>
              <a:rPr lang="en-US" sz="2133" dirty="0">
                <a:solidFill>
                  <a:prstClr val="black"/>
                </a:solidFill>
                <a:latin typeface="Candara"/>
              </a:rPr>
              <a:t> And, behold, the angel of the Lord came upon </a:t>
            </a:r>
            <a:r>
              <a:rPr lang="en-US" sz="2133" i="1" dirty="0">
                <a:solidFill>
                  <a:prstClr val="black"/>
                </a:solidFill>
                <a:latin typeface="Candara"/>
              </a:rPr>
              <a:t>him</a:t>
            </a:r>
            <a:r>
              <a:rPr lang="en-US" sz="2133" dirty="0">
                <a:solidFill>
                  <a:prstClr val="black"/>
                </a:solidFill>
                <a:latin typeface="Candara"/>
              </a:rPr>
              <a:t>, and a light shined in the prison: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6244" y="709864"/>
            <a:ext cx="4805913" cy="5438269"/>
          </a:xfrm>
          <a:prstGeom prst="rect">
            <a:avLst/>
          </a:prstGeom>
        </p:spPr>
      </p:pic>
    </p:spTree>
    <p:extLst>
      <p:ext uri="{BB962C8B-B14F-4D97-AF65-F5344CB8AC3E}">
        <p14:creationId xmlns:p14="http://schemas.microsoft.com/office/powerpoint/2010/main" val="1771004664"/>
      </p:ext>
    </p:extLst>
  </p:cSld>
  <p:clrMapOvr>
    <a:masterClrMapping/>
  </p:clrMapOvr>
  <p:transition spd="med">
    <p:fade/>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0" y="2072641"/>
            <a:ext cx="4490720" cy="1784784"/>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7</a:t>
            </a:r>
            <a:r>
              <a:rPr lang="en-US" sz="2133" dirty="0">
                <a:solidFill>
                  <a:prstClr val="black"/>
                </a:solidFill>
                <a:latin typeface="Candara"/>
              </a:rPr>
              <a:t> And, behold, the angel of the Lord came upon </a:t>
            </a:r>
            <a:r>
              <a:rPr lang="en-US" sz="2133" i="1" dirty="0">
                <a:solidFill>
                  <a:prstClr val="black"/>
                </a:solidFill>
                <a:latin typeface="Candara"/>
              </a:rPr>
              <a:t>him</a:t>
            </a:r>
            <a:r>
              <a:rPr lang="en-US" sz="2133" dirty="0">
                <a:solidFill>
                  <a:prstClr val="black"/>
                </a:solidFill>
                <a:latin typeface="Candara"/>
              </a:rPr>
              <a:t>, and a light shined in the prison: </a:t>
            </a:r>
          </a:p>
          <a:p>
            <a:pPr defTabSz="1219170">
              <a:spcBef>
                <a:spcPts val="400"/>
              </a:spcBef>
            </a:pPr>
            <a:r>
              <a:rPr lang="en-US" sz="2133" dirty="0">
                <a:solidFill>
                  <a:prstClr val="black"/>
                </a:solidFill>
                <a:latin typeface="Candara"/>
              </a:rPr>
              <a:t>and he smote Peter on the side, </a:t>
            </a:r>
            <a:br>
              <a:rPr lang="en-US" sz="2133" dirty="0">
                <a:solidFill>
                  <a:prstClr val="black"/>
                </a:solidFill>
                <a:latin typeface="Candara"/>
              </a:rPr>
            </a:br>
            <a:r>
              <a:rPr lang="en-US" sz="2133" dirty="0">
                <a:solidFill>
                  <a:prstClr val="black"/>
                </a:solidFill>
                <a:latin typeface="Candara"/>
              </a:rPr>
              <a:t>and raised him up, saying, </a:t>
            </a:r>
            <a:endParaRPr lang="en-US" sz="2133" dirty="0">
              <a:solidFill>
                <a:srgbClr val="C00000"/>
              </a:solidFill>
              <a:latin typeface="Kingthings Foundation" panose="02000000000000000000" pitchFamily="2"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6243" y="709865"/>
            <a:ext cx="4805915" cy="5438271"/>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3779521"/>
            <a:ext cx="2633133" cy="649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097281" y="4343400"/>
            <a:ext cx="4568879" cy="420564"/>
          </a:xfrm>
          <a:prstGeom prst="rect">
            <a:avLst/>
          </a:prstGeom>
        </p:spPr>
        <p:txBody>
          <a:bodyPr wrap="none">
            <a:spAutoFit/>
          </a:bodyPr>
          <a:lstStyle/>
          <a:p>
            <a:pPr defTabSz="1219170">
              <a:spcBef>
                <a:spcPts val="400"/>
              </a:spcBef>
            </a:pPr>
            <a:r>
              <a:rPr lang="en-US" sz="2133" dirty="0">
                <a:solidFill>
                  <a:prstClr val="black"/>
                </a:solidFill>
                <a:latin typeface="Candara"/>
              </a:rPr>
              <a:t>And his chains fell off from </a:t>
            </a:r>
            <a:r>
              <a:rPr lang="en-US" sz="2133" i="1" dirty="0">
                <a:solidFill>
                  <a:prstClr val="black"/>
                </a:solidFill>
                <a:latin typeface="Candara"/>
              </a:rPr>
              <a:t>his </a:t>
            </a:r>
            <a:r>
              <a:rPr lang="en-US" sz="2133" dirty="0">
                <a:solidFill>
                  <a:prstClr val="black"/>
                </a:solidFill>
                <a:latin typeface="Candara"/>
              </a:rPr>
              <a:t>hands.  </a:t>
            </a:r>
          </a:p>
        </p:txBody>
      </p:sp>
    </p:spTree>
    <p:extLst>
      <p:ext uri="{BB962C8B-B14F-4D97-AF65-F5344CB8AC3E}">
        <p14:creationId xmlns:p14="http://schemas.microsoft.com/office/powerpoint/2010/main" val="14470062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97280" y="2300823"/>
            <a:ext cx="3779520" cy="2113014"/>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8</a:t>
            </a:r>
            <a:r>
              <a:rPr lang="en-US" sz="2133" dirty="0">
                <a:solidFill>
                  <a:prstClr val="black"/>
                </a:solidFill>
                <a:latin typeface="Candara"/>
              </a:rPr>
              <a:t> And the angel said unto him, </a:t>
            </a:r>
            <a:br>
              <a:rPr lang="en-US" sz="2133" dirty="0">
                <a:solidFill>
                  <a:prstClr val="black"/>
                </a:solidFill>
                <a:latin typeface="Candara"/>
              </a:rPr>
            </a:br>
            <a:r>
              <a:rPr lang="en-US" sz="2133" dirty="0">
                <a:solidFill>
                  <a:prstClr val="black"/>
                </a:solidFill>
                <a:latin typeface="Candara"/>
              </a:rPr>
              <a:t>Gird thyself, and bind on thy sandals.  And so he did. </a:t>
            </a:r>
          </a:p>
          <a:p>
            <a:pPr defTabSz="1219170">
              <a:spcBef>
                <a:spcPts val="400"/>
              </a:spcBef>
            </a:pPr>
            <a:r>
              <a:rPr lang="en-US" sz="2133" dirty="0">
                <a:solidFill>
                  <a:prstClr val="black"/>
                </a:solidFill>
                <a:latin typeface="Candara"/>
              </a:rPr>
              <a:t>And he saith unto him, </a:t>
            </a:r>
            <a:br>
              <a:rPr lang="en-US" sz="2133" dirty="0">
                <a:solidFill>
                  <a:prstClr val="black"/>
                </a:solidFill>
                <a:latin typeface="Candara"/>
              </a:rPr>
            </a:br>
            <a:r>
              <a:rPr lang="en-US" sz="2133" dirty="0">
                <a:solidFill>
                  <a:prstClr val="black"/>
                </a:solidFill>
                <a:latin typeface="Candara"/>
              </a:rPr>
              <a:t>Cast thy garment about thee, and follow me.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1601" y="685801"/>
            <a:ext cx="6075055" cy="5460999"/>
          </a:xfrm>
          <a:prstGeom prst="rect">
            <a:avLst/>
          </a:prstGeom>
        </p:spPr>
      </p:pic>
    </p:spTree>
    <p:extLst>
      <p:ext uri="{BB962C8B-B14F-4D97-AF65-F5344CB8AC3E}">
        <p14:creationId xmlns:p14="http://schemas.microsoft.com/office/powerpoint/2010/main" val="28337655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97280" y="2413000"/>
            <a:ext cx="4602480" cy="1405256"/>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9</a:t>
            </a:r>
            <a:r>
              <a:rPr lang="en-US" sz="2133" dirty="0">
                <a:solidFill>
                  <a:prstClr val="black"/>
                </a:solidFill>
                <a:latin typeface="Candara"/>
              </a:rPr>
              <a:t> And he went out, and followed him; but he did not know it was real which was done by the angel; but thought he saw a vision.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9881" y="787400"/>
            <a:ext cx="4358639" cy="5283200"/>
          </a:xfrm>
          <a:prstGeom prst="rect">
            <a:avLst/>
          </a:prstGeom>
        </p:spPr>
      </p:pic>
    </p:spTree>
    <p:extLst>
      <p:ext uri="{BB962C8B-B14F-4D97-AF65-F5344CB8AC3E}">
        <p14:creationId xmlns:p14="http://schemas.microsoft.com/office/powerpoint/2010/main" val="2484579214"/>
      </p:ext>
    </p:extLst>
  </p:cSld>
  <p:clrMapOvr>
    <a:masterClrMapping/>
  </p:clrMapOvr>
  <p:transition spd="med">
    <p:fade/>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97280" y="2125425"/>
            <a:ext cx="4602480" cy="2389950"/>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10</a:t>
            </a:r>
            <a:r>
              <a:rPr lang="en-US" sz="2133" dirty="0">
                <a:solidFill>
                  <a:prstClr val="black"/>
                </a:solidFill>
                <a:latin typeface="Candara"/>
              </a:rPr>
              <a:t> When they were past the first and the second ward, they came unto the iron gate that </a:t>
            </a:r>
            <a:r>
              <a:rPr lang="en-US" sz="2133" dirty="0" err="1">
                <a:solidFill>
                  <a:prstClr val="black"/>
                </a:solidFill>
                <a:latin typeface="Candara"/>
              </a:rPr>
              <a:t>leadeth</a:t>
            </a:r>
            <a:r>
              <a:rPr lang="en-US" sz="2133" dirty="0">
                <a:solidFill>
                  <a:prstClr val="black"/>
                </a:solidFill>
                <a:latin typeface="Candara"/>
              </a:rPr>
              <a:t> unto the city; which opened to them of his own accord: and passed on through one street; and forthwith the angel departed from him.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9881" y="787402"/>
            <a:ext cx="4358639" cy="5283197"/>
          </a:xfrm>
          <a:prstGeom prst="rect">
            <a:avLst/>
          </a:prstGeom>
        </p:spPr>
      </p:pic>
    </p:spTree>
    <p:extLst>
      <p:ext uri="{BB962C8B-B14F-4D97-AF65-F5344CB8AC3E}">
        <p14:creationId xmlns:p14="http://schemas.microsoft.com/office/powerpoint/2010/main" val="2767331774"/>
      </p:ext>
    </p:extLst>
  </p:cSld>
  <p:clrMapOvr>
    <a:masterClrMapping/>
  </p:clrMapOvr>
  <p:transition spd="med">
    <p:fade/>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97280" y="2125425"/>
            <a:ext cx="4602480" cy="2389950"/>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10</a:t>
            </a:r>
            <a:r>
              <a:rPr lang="en-US" sz="2133" dirty="0">
                <a:solidFill>
                  <a:prstClr val="black"/>
                </a:solidFill>
                <a:latin typeface="Candara"/>
              </a:rPr>
              <a:t> When they were past the first and the second ward, they came unto the iron gate that </a:t>
            </a:r>
            <a:r>
              <a:rPr lang="en-US" sz="2133" dirty="0" err="1">
                <a:solidFill>
                  <a:prstClr val="black"/>
                </a:solidFill>
                <a:latin typeface="Candara"/>
              </a:rPr>
              <a:t>leadeth</a:t>
            </a:r>
            <a:r>
              <a:rPr lang="en-US" sz="2133" dirty="0">
                <a:solidFill>
                  <a:prstClr val="black"/>
                </a:solidFill>
                <a:latin typeface="Candara"/>
              </a:rPr>
              <a:t> unto the city; which opened to them of his own accord: and passed on through one street; and forthwith the angel departed from him.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9880" y="787402"/>
            <a:ext cx="4358637" cy="5283197"/>
          </a:xfrm>
          <a:prstGeom prst="rect">
            <a:avLst/>
          </a:prstGeom>
        </p:spPr>
      </p:pic>
    </p:spTree>
    <p:extLst>
      <p:ext uri="{BB962C8B-B14F-4D97-AF65-F5344CB8AC3E}">
        <p14:creationId xmlns:p14="http://schemas.microsoft.com/office/powerpoint/2010/main" val="1990564869"/>
      </p:ext>
    </p:extLst>
  </p:cSld>
  <p:clrMapOvr>
    <a:masterClrMapping/>
  </p:clrMapOvr>
  <p:transition spd="med">
    <p:fade/>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97280" y="2072640"/>
            <a:ext cx="4602480" cy="2061718"/>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11</a:t>
            </a:r>
            <a:r>
              <a:rPr lang="en-US" sz="2133" dirty="0">
                <a:solidFill>
                  <a:prstClr val="black"/>
                </a:solidFill>
                <a:latin typeface="Candara"/>
              </a:rPr>
              <a:t> And when Peter was come to himself, he said, Now I know of a surety, that the Lord hath sent his angel, and hath delivered me out of the hand of Herod, and </a:t>
            </a:r>
            <a:r>
              <a:rPr lang="en-US" sz="2133" i="1" dirty="0">
                <a:solidFill>
                  <a:prstClr val="black"/>
                </a:solidFill>
                <a:latin typeface="Candara"/>
              </a:rPr>
              <a:t>from </a:t>
            </a:r>
            <a:r>
              <a:rPr lang="en-US" sz="2133" dirty="0">
                <a:solidFill>
                  <a:prstClr val="black"/>
                </a:solidFill>
                <a:latin typeface="Candara"/>
              </a:rPr>
              <a:t>all the expectation of the people of the Jews.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9881" y="787400"/>
            <a:ext cx="4358639" cy="5283200"/>
          </a:xfrm>
          <a:prstGeom prst="rect">
            <a:avLst/>
          </a:prstGeom>
        </p:spPr>
      </p:pic>
    </p:spTree>
    <p:extLst>
      <p:ext uri="{BB962C8B-B14F-4D97-AF65-F5344CB8AC3E}">
        <p14:creationId xmlns:p14="http://schemas.microsoft.com/office/powerpoint/2010/main" val="4267820202"/>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05AA12-C3CB-46D1-B12C-D1630F01C6FF}"/>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C61733DB-5A79-42AD-AC24-A419BA6C2796}"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19</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1746" name="Text Box 2">
            <a:extLst>
              <a:ext uri="{FF2B5EF4-FFF2-40B4-BE49-F238E27FC236}">
                <a16:creationId xmlns:a16="http://schemas.microsoft.com/office/drawing/2014/main" id="{B82AE3BD-E89C-4B79-8629-F4C2E18925D8}"/>
              </a:ext>
            </a:extLst>
          </p:cNvPr>
          <p:cNvSpPr txBox="1">
            <a:spLocks noChangeArrowheads="1"/>
          </p:cNvSpPr>
          <p:nvPr/>
        </p:nvSpPr>
        <p:spPr bwMode="auto">
          <a:xfrm>
            <a:off x="2667000" y="685800"/>
            <a:ext cx="77724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6.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First Missionary Journey of Paul and Barnabas and the Jerusalem Conference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(13.1-15.35)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Jerusalem Conference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held about A.D. 49 (Acts 15);</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Must a Gentile believer become a Jew ... to be a Christian?</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 division within the Church;</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dispute settled in favor of uncircumcised Gentiles (15.28-29);</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deciding voice is that of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James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(15.13-21).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1746">
                                            <p:txEl>
                                              <p:pRg st="0" end="0"/>
                                            </p:txEl>
                                          </p:spTgt>
                                        </p:tgtEl>
                                        <p:attrNameLst>
                                          <p:attrName>style.visibility</p:attrName>
                                        </p:attrNameLst>
                                      </p:cBhvr>
                                      <p:to>
                                        <p:strVal val="visible"/>
                                      </p:to>
                                    </p:set>
                                    <p:anim calcmode="lin" valueType="num">
                                      <p:cBhvr additive="base">
                                        <p:cTn id="7" dur="300" fill="hold"/>
                                        <p:tgtEl>
                                          <p:spTgt spid="31746">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174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1746">
                                            <p:txEl>
                                              <p:pRg st="1" end="1"/>
                                            </p:txEl>
                                          </p:spTgt>
                                        </p:tgtEl>
                                        <p:attrNameLst>
                                          <p:attrName>style.visibility</p:attrName>
                                        </p:attrNameLst>
                                      </p:cBhvr>
                                      <p:to>
                                        <p:strVal val="visible"/>
                                      </p:to>
                                    </p:set>
                                    <p:anim calcmode="lin" valueType="num">
                                      <p:cBhvr additive="base">
                                        <p:cTn id="13" dur="300" fill="hold"/>
                                        <p:tgtEl>
                                          <p:spTgt spid="31746">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174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1746">
                                            <p:txEl>
                                              <p:pRg st="2" end="2"/>
                                            </p:txEl>
                                          </p:spTgt>
                                        </p:tgtEl>
                                        <p:attrNameLst>
                                          <p:attrName>style.visibility</p:attrName>
                                        </p:attrNameLst>
                                      </p:cBhvr>
                                      <p:to>
                                        <p:strVal val="visible"/>
                                      </p:to>
                                    </p:set>
                                    <p:anim calcmode="lin" valueType="num">
                                      <p:cBhvr additive="base">
                                        <p:cTn id="19" dur="300" fill="hold"/>
                                        <p:tgtEl>
                                          <p:spTgt spid="31746">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174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1746">
                                            <p:txEl>
                                              <p:pRg st="3" end="3"/>
                                            </p:txEl>
                                          </p:spTgt>
                                        </p:tgtEl>
                                        <p:attrNameLst>
                                          <p:attrName>style.visibility</p:attrName>
                                        </p:attrNameLst>
                                      </p:cBhvr>
                                      <p:to>
                                        <p:strVal val="visible"/>
                                      </p:to>
                                    </p:set>
                                    <p:anim calcmode="lin" valueType="num">
                                      <p:cBhvr additive="base">
                                        <p:cTn id="25" dur="300" fill="hold"/>
                                        <p:tgtEl>
                                          <p:spTgt spid="31746">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174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1746">
                                            <p:txEl>
                                              <p:pRg st="4" end="4"/>
                                            </p:txEl>
                                          </p:spTgt>
                                        </p:tgtEl>
                                        <p:attrNameLst>
                                          <p:attrName>style.visibility</p:attrName>
                                        </p:attrNameLst>
                                      </p:cBhvr>
                                      <p:to>
                                        <p:strVal val="visible"/>
                                      </p:to>
                                    </p:set>
                                    <p:anim calcmode="lin" valueType="num">
                                      <p:cBhvr additive="base">
                                        <p:cTn id="31" dur="300" fill="hold"/>
                                        <p:tgtEl>
                                          <p:spTgt spid="31746">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174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31746">
                                            <p:txEl>
                                              <p:pRg st="5" end="5"/>
                                            </p:txEl>
                                          </p:spTgt>
                                        </p:tgtEl>
                                        <p:attrNameLst>
                                          <p:attrName>style.visibility</p:attrName>
                                        </p:attrNameLst>
                                      </p:cBhvr>
                                      <p:to>
                                        <p:strVal val="visible"/>
                                      </p:to>
                                    </p:set>
                                    <p:anim calcmode="lin" valueType="num">
                                      <p:cBhvr additive="base">
                                        <p:cTn id="37" dur="300" fill="hold"/>
                                        <p:tgtEl>
                                          <p:spTgt spid="31746">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31746">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build="p" autoUpdateAnimBg="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97280" y="1092558"/>
            <a:ext cx="4592320" cy="2769476"/>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12</a:t>
            </a:r>
            <a:r>
              <a:rPr lang="en-US" sz="2133" dirty="0">
                <a:solidFill>
                  <a:prstClr val="black"/>
                </a:solidFill>
                <a:latin typeface="Candara"/>
              </a:rPr>
              <a:t> And when he had considered </a:t>
            </a:r>
            <a:r>
              <a:rPr lang="en-US" sz="2133" i="1" dirty="0">
                <a:solidFill>
                  <a:prstClr val="black"/>
                </a:solidFill>
                <a:latin typeface="Candara"/>
              </a:rPr>
              <a:t>the thing</a:t>
            </a:r>
            <a:r>
              <a:rPr lang="en-US" sz="2133" dirty="0">
                <a:solidFill>
                  <a:prstClr val="black"/>
                </a:solidFill>
                <a:latin typeface="Candara"/>
              </a:rPr>
              <a:t>, he came to the house of Mary the mother of John, whose surname was Mark; where many were gathered together praying. </a:t>
            </a:r>
          </a:p>
          <a:p>
            <a:pPr defTabSz="1219170">
              <a:spcBef>
                <a:spcPts val="400"/>
              </a:spcBef>
            </a:pPr>
            <a:r>
              <a:rPr lang="en-US" sz="2133" baseline="30000" dirty="0">
                <a:solidFill>
                  <a:prstClr val="black"/>
                </a:solidFill>
                <a:latin typeface="Candara"/>
              </a:rPr>
              <a:t>13</a:t>
            </a:r>
            <a:r>
              <a:rPr lang="en-US" sz="2133" dirty="0">
                <a:solidFill>
                  <a:prstClr val="black"/>
                </a:solidFill>
                <a:latin typeface="Candara"/>
              </a:rPr>
              <a:t> And as Peter knocked at the door of the gate, a damsel came to hearken, named Rhoda.</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8448" y="787401"/>
            <a:ext cx="4141505" cy="5320732"/>
          </a:xfrm>
          <a:prstGeom prst="rect">
            <a:avLst/>
          </a:prstGeom>
        </p:spPr>
      </p:pic>
    </p:spTree>
    <p:extLst>
      <p:ext uri="{BB962C8B-B14F-4D97-AF65-F5344CB8AC3E}">
        <p14:creationId xmlns:p14="http://schemas.microsoft.com/office/powerpoint/2010/main" val="33947752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97280" y="1092558"/>
            <a:ext cx="4592320" cy="4133696"/>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12</a:t>
            </a:r>
            <a:r>
              <a:rPr lang="en-US" sz="2133" dirty="0">
                <a:solidFill>
                  <a:prstClr val="black"/>
                </a:solidFill>
                <a:latin typeface="Candara"/>
              </a:rPr>
              <a:t> And when he had considered </a:t>
            </a:r>
            <a:r>
              <a:rPr lang="en-US" sz="2133" i="1" dirty="0">
                <a:solidFill>
                  <a:prstClr val="black"/>
                </a:solidFill>
                <a:latin typeface="Candara"/>
              </a:rPr>
              <a:t>the thing</a:t>
            </a:r>
            <a:r>
              <a:rPr lang="en-US" sz="2133" dirty="0">
                <a:solidFill>
                  <a:prstClr val="black"/>
                </a:solidFill>
                <a:latin typeface="Candara"/>
              </a:rPr>
              <a:t>, he came to the house of Mary the mother of John, whose surname was Mark; where many were gathered together praying. </a:t>
            </a:r>
          </a:p>
          <a:p>
            <a:pPr defTabSz="1219170">
              <a:spcBef>
                <a:spcPts val="400"/>
              </a:spcBef>
            </a:pPr>
            <a:r>
              <a:rPr lang="en-US" sz="2133" baseline="30000" dirty="0">
                <a:solidFill>
                  <a:prstClr val="black"/>
                </a:solidFill>
                <a:latin typeface="Candara"/>
              </a:rPr>
              <a:t>13</a:t>
            </a:r>
            <a:r>
              <a:rPr lang="en-US" sz="2133" dirty="0">
                <a:solidFill>
                  <a:prstClr val="black"/>
                </a:solidFill>
                <a:latin typeface="Candara"/>
              </a:rPr>
              <a:t> And as Peter knocked at the door of the gate, a damsel came to hearken, named Rhoda.</a:t>
            </a:r>
          </a:p>
          <a:p>
            <a:pPr defTabSz="1219170">
              <a:spcBef>
                <a:spcPts val="400"/>
              </a:spcBef>
            </a:pPr>
            <a:r>
              <a:rPr lang="en-US" sz="2133" baseline="30000" dirty="0">
                <a:solidFill>
                  <a:prstClr val="black"/>
                </a:solidFill>
                <a:latin typeface="Candara"/>
              </a:rPr>
              <a:t>14</a:t>
            </a:r>
            <a:r>
              <a:rPr lang="en-US" sz="2133" dirty="0">
                <a:solidFill>
                  <a:prstClr val="black"/>
                </a:solidFill>
                <a:latin typeface="Candara"/>
              </a:rPr>
              <a:t> And when she knew Peter's voice, she opened not the gate for gladness, but ran in, and told how Peter stood before the gate.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8448" y="787400"/>
            <a:ext cx="4141505" cy="5320733"/>
          </a:xfrm>
          <a:prstGeom prst="rect">
            <a:avLst/>
          </a:prstGeom>
        </p:spPr>
      </p:pic>
    </p:spTree>
    <p:extLst>
      <p:ext uri="{BB962C8B-B14F-4D97-AF65-F5344CB8AC3E}">
        <p14:creationId xmlns:p14="http://schemas.microsoft.com/office/powerpoint/2010/main" val="1939840265"/>
      </p:ext>
    </p:extLst>
  </p:cSld>
  <p:clrMapOvr>
    <a:masterClrMapping/>
  </p:clrMapOvr>
  <p:transition spd="med">
    <p:fade/>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97280" y="1870929"/>
            <a:ext cx="4490720" cy="2441246"/>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15</a:t>
            </a:r>
            <a:r>
              <a:rPr lang="en-US" sz="2133" dirty="0">
                <a:solidFill>
                  <a:prstClr val="black"/>
                </a:solidFill>
                <a:latin typeface="Candara"/>
              </a:rPr>
              <a:t> And they said unto her, Thou art mad. But she constantly affirmed that it was even so. Then said they, </a:t>
            </a:r>
            <a:br>
              <a:rPr lang="en-US" sz="2133" dirty="0">
                <a:solidFill>
                  <a:prstClr val="black"/>
                </a:solidFill>
                <a:latin typeface="Candara"/>
              </a:rPr>
            </a:br>
            <a:r>
              <a:rPr lang="en-US" sz="2133" dirty="0">
                <a:solidFill>
                  <a:prstClr val="black"/>
                </a:solidFill>
                <a:latin typeface="Candara"/>
              </a:rPr>
              <a:t>It is his angel.  </a:t>
            </a:r>
          </a:p>
          <a:p>
            <a:pPr defTabSz="1219170">
              <a:spcBef>
                <a:spcPts val="400"/>
              </a:spcBef>
            </a:pPr>
            <a:r>
              <a:rPr lang="en-US" sz="2133" baseline="30000" dirty="0">
                <a:solidFill>
                  <a:prstClr val="black"/>
                </a:solidFill>
                <a:latin typeface="Candara"/>
              </a:rPr>
              <a:t>16</a:t>
            </a:r>
            <a:r>
              <a:rPr lang="en-US" sz="2133" dirty="0">
                <a:solidFill>
                  <a:prstClr val="black"/>
                </a:solidFill>
                <a:latin typeface="Candara"/>
              </a:rPr>
              <a:t> But Peter continued knocking: and when they had opened </a:t>
            </a:r>
            <a:r>
              <a:rPr lang="en-US" sz="2133" i="1" dirty="0">
                <a:solidFill>
                  <a:prstClr val="black"/>
                </a:solidFill>
                <a:latin typeface="Candara"/>
              </a:rPr>
              <a:t>the door</a:t>
            </a:r>
            <a:r>
              <a:rPr lang="en-US" sz="2133" dirty="0">
                <a:solidFill>
                  <a:prstClr val="black"/>
                </a:solidFill>
                <a:latin typeface="Candara"/>
              </a:rPr>
              <a:t>, and saw him, they were astonished.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2482" y="850901"/>
            <a:ext cx="3213436" cy="5156199"/>
          </a:xfrm>
          <a:prstGeom prst="rect">
            <a:avLst/>
          </a:prstGeom>
        </p:spPr>
      </p:pic>
    </p:spTree>
    <p:extLst>
      <p:ext uri="{BB962C8B-B14F-4D97-AF65-F5344CB8AC3E}">
        <p14:creationId xmlns:p14="http://schemas.microsoft.com/office/powerpoint/2010/main" val="8689179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97280" y="1870929"/>
            <a:ext cx="4490720" cy="2441246"/>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15</a:t>
            </a:r>
            <a:r>
              <a:rPr lang="en-US" sz="2133" dirty="0">
                <a:solidFill>
                  <a:prstClr val="black"/>
                </a:solidFill>
                <a:latin typeface="Candara"/>
              </a:rPr>
              <a:t> And they said unto her, Thou art mad. But she constantly affirmed that it was even so. Then said they, </a:t>
            </a:r>
            <a:br>
              <a:rPr lang="en-US" sz="2133" dirty="0">
                <a:solidFill>
                  <a:prstClr val="black"/>
                </a:solidFill>
                <a:latin typeface="Candara"/>
              </a:rPr>
            </a:br>
            <a:r>
              <a:rPr lang="en-US" sz="2133" dirty="0">
                <a:solidFill>
                  <a:prstClr val="black"/>
                </a:solidFill>
                <a:latin typeface="Candara"/>
              </a:rPr>
              <a:t>It is his angel.  </a:t>
            </a:r>
          </a:p>
          <a:p>
            <a:pPr defTabSz="1219170">
              <a:spcBef>
                <a:spcPts val="400"/>
              </a:spcBef>
            </a:pPr>
            <a:r>
              <a:rPr lang="en-US" sz="2133" baseline="30000" dirty="0">
                <a:solidFill>
                  <a:prstClr val="black"/>
                </a:solidFill>
                <a:latin typeface="Candara"/>
              </a:rPr>
              <a:t>16</a:t>
            </a:r>
            <a:r>
              <a:rPr lang="en-US" sz="2133" dirty="0">
                <a:solidFill>
                  <a:prstClr val="black"/>
                </a:solidFill>
                <a:latin typeface="Candara"/>
              </a:rPr>
              <a:t> But Peter continued knocking: and when they had opened </a:t>
            </a:r>
            <a:r>
              <a:rPr lang="en-US" sz="2133" i="1" dirty="0">
                <a:solidFill>
                  <a:prstClr val="black"/>
                </a:solidFill>
                <a:latin typeface="Candara"/>
              </a:rPr>
              <a:t>the door</a:t>
            </a:r>
            <a:r>
              <a:rPr lang="en-US" sz="2133" dirty="0">
                <a:solidFill>
                  <a:prstClr val="black"/>
                </a:solidFill>
                <a:latin typeface="Candara"/>
              </a:rPr>
              <a:t>, and saw him, they were astonished.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2481" y="850901"/>
            <a:ext cx="3213435" cy="5156199"/>
          </a:xfrm>
          <a:prstGeom prst="rect">
            <a:avLst/>
          </a:prstGeom>
        </p:spPr>
      </p:pic>
    </p:spTree>
    <p:extLst>
      <p:ext uri="{BB962C8B-B14F-4D97-AF65-F5344CB8AC3E}">
        <p14:creationId xmlns:p14="http://schemas.microsoft.com/office/powerpoint/2010/main" val="380393404"/>
      </p:ext>
    </p:extLst>
  </p:cSld>
  <p:clrMapOvr>
    <a:masterClrMapping/>
  </p:clrMapOvr>
  <p:transition spd="med">
    <p:fade/>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97280" y="1600201"/>
            <a:ext cx="4592320" cy="2820772"/>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17</a:t>
            </a:r>
            <a:r>
              <a:rPr lang="en-US" sz="2133" dirty="0">
                <a:solidFill>
                  <a:prstClr val="black"/>
                </a:solidFill>
                <a:latin typeface="Candara"/>
              </a:rPr>
              <a:t> But he, beckoning unto them with the hand to hold their peace, declared unto them how the Lord had brought him out of the prison.  </a:t>
            </a:r>
          </a:p>
          <a:p>
            <a:pPr defTabSz="1219170">
              <a:spcBef>
                <a:spcPts val="400"/>
              </a:spcBef>
            </a:pPr>
            <a:r>
              <a:rPr lang="en-US" sz="2133" dirty="0">
                <a:solidFill>
                  <a:prstClr val="black"/>
                </a:solidFill>
                <a:latin typeface="Candara"/>
              </a:rPr>
              <a:t>And he said, Go tell these things unto James, and to the brethren.  </a:t>
            </a:r>
          </a:p>
          <a:p>
            <a:pPr defTabSz="1219170">
              <a:spcBef>
                <a:spcPts val="400"/>
              </a:spcBef>
            </a:pPr>
            <a:r>
              <a:rPr lang="en-US" sz="2133" dirty="0">
                <a:solidFill>
                  <a:prstClr val="black"/>
                </a:solidFill>
                <a:latin typeface="Candara"/>
              </a:rPr>
              <a:t>And he departed, and went into another place.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8640" y="990600"/>
            <a:ext cx="3881120" cy="4876800"/>
          </a:xfrm>
          <a:prstGeom prst="rect">
            <a:avLst/>
          </a:prstGeom>
        </p:spPr>
      </p:pic>
    </p:spTree>
    <p:extLst>
      <p:ext uri="{BB962C8B-B14F-4D97-AF65-F5344CB8AC3E}">
        <p14:creationId xmlns:p14="http://schemas.microsoft.com/office/powerpoint/2010/main" val="39766317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97280" y="1600201"/>
            <a:ext cx="4592320" cy="2820772"/>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17</a:t>
            </a:r>
            <a:r>
              <a:rPr lang="en-US" sz="2133" dirty="0">
                <a:solidFill>
                  <a:prstClr val="black"/>
                </a:solidFill>
                <a:latin typeface="Candara"/>
              </a:rPr>
              <a:t> But he, beckoning unto them with the hand to hold their peace, declared unto them how the Lord had brought him out of the prison.  </a:t>
            </a:r>
          </a:p>
          <a:p>
            <a:pPr defTabSz="1219170">
              <a:spcBef>
                <a:spcPts val="400"/>
              </a:spcBef>
            </a:pPr>
            <a:r>
              <a:rPr lang="en-US" sz="2133" dirty="0">
                <a:solidFill>
                  <a:prstClr val="black"/>
                </a:solidFill>
                <a:latin typeface="Candara"/>
              </a:rPr>
              <a:t>And he said, Go tell these things unto James, and to the brethren.  </a:t>
            </a:r>
          </a:p>
          <a:p>
            <a:pPr defTabSz="1219170">
              <a:spcBef>
                <a:spcPts val="400"/>
              </a:spcBef>
            </a:pPr>
            <a:r>
              <a:rPr lang="en-US" sz="2133" dirty="0">
                <a:solidFill>
                  <a:prstClr val="black"/>
                </a:solidFill>
                <a:latin typeface="Candara"/>
              </a:rPr>
              <a:t>And he departed, and went into another place.  </a:t>
            </a:r>
          </a:p>
        </p:txBody>
      </p:sp>
      <p:sp>
        <p:nvSpPr>
          <p:cNvPr id="3" name="TextBox 2"/>
          <p:cNvSpPr txBox="1"/>
          <p:nvPr/>
        </p:nvSpPr>
        <p:spPr>
          <a:xfrm>
            <a:off x="6908800" y="2105899"/>
            <a:ext cx="4064000" cy="1733488"/>
          </a:xfrm>
          <a:prstGeom prst="rect">
            <a:avLst/>
          </a:prstGeom>
          <a:noFill/>
        </p:spPr>
        <p:txBody>
          <a:bodyPr wrap="square" rtlCol="0">
            <a:spAutoFit/>
          </a:bodyPr>
          <a:lstStyle/>
          <a:p>
            <a:pPr defTabSz="1219170"/>
            <a:r>
              <a:rPr lang="en-US" sz="2133" dirty="0">
                <a:solidFill>
                  <a:prstClr val="white"/>
                </a:solidFill>
                <a:latin typeface="Candara"/>
              </a:rPr>
              <a:t>Peter was referring to “James the Lord’s brother” (Gal. 1:19),  one of the pillars of the primitive Christian church (Gal. 2:9), and the author of </a:t>
            </a:r>
            <a:r>
              <a:rPr lang="en-US" sz="2133" i="1" dirty="0">
                <a:solidFill>
                  <a:prstClr val="white"/>
                </a:solidFill>
                <a:latin typeface="Candara"/>
              </a:rPr>
              <a:t>The Epistle of James</a:t>
            </a:r>
            <a:r>
              <a:rPr lang="en-US" sz="2133" dirty="0">
                <a:solidFill>
                  <a:prstClr val="white"/>
                </a:solidFill>
                <a:latin typeface="Candara"/>
              </a:rPr>
              <a:t>.</a:t>
            </a:r>
          </a:p>
        </p:txBody>
      </p:sp>
    </p:spTree>
    <p:extLst>
      <p:ext uri="{BB962C8B-B14F-4D97-AF65-F5344CB8AC3E}">
        <p14:creationId xmlns:p14="http://schemas.microsoft.com/office/powerpoint/2010/main" val="853903933"/>
      </p:ext>
    </p:extLst>
  </p:cSld>
  <p:clrMapOvr>
    <a:masterClrMapping/>
  </p:clrMapOvr>
  <p:transition spd="med">
    <p:fade/>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27760" y="1870928"/>
            <a:ext cx="4561840" cy="2441246"/>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18</a:t>
            </a:r>
            <a:r>
              <a:rPr lang="en-US" sz="2133" dirty="0">
                <a:solidFill>
                  <a:prstClr val="black"/>
                </a:solidFill>
                <a:latin typeface="Candara"/>
              </a:rPr>
              <a:t> Now as soon as it was day, there was no small stir among the soldiers, what was become of Peter. </a:t>
            </a:r>
          </a:p>
          <a:p>
            <a:pPr defTabSz="1219170">
              <a:spcBef>
                <a:spcPts val="400"/>
              </a:spcBef>
            </a:pPr>
            <a:r>
              <a:rPr lang="en-US" sz="2133" baseline="30000" dirty="0">
                <a:solidFill>
                  <a:prstClr val="black"/>
                </a:solidFill>
                <a:latin typeface="Candara"/>
              </a:rPr>
              <a:t>19</a:t>
            </a:r>
            <a:r>
              <a:rPr lang="en-US" sz="2133" dirty="0">
                <a:solidFill>
                  <a:prstClr val="black"/>
                </a:solidFill>
                <a:latin typeface="Candara"/>
              </a:rPr>
              <a:t> And when Herod had sought for him, and found him not, he examined the keepers, and commanded that </a:t>
            </a:r>
            <a:r>
              <a:rPr lang="en-US" sz="2133" i="1" dirty="0">
                <a:solidFill>
                  <a:prstClr val="black"/>
                </a:solidFill>
                <a:latin typeface="Candara"/>
              </a:rPr>
              <a:t>they </a:t>
            </a:r>
            <a:r>
              <a:rPr lang="en-US" sz="2133" dirty="0">
                <a:solidFill>
                  <a:prstClr val="black"/>
                </a:solidFill>
                <a:latin typeface="Candara"/>
              </a:rPr>
              <a:t>should be put to death.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6935" y="967740"/>
            <a:ext cx="4044527" cy="4922520"/>
          </a:xfrm>
          <a:prstGeom prst="rect">
            <a:avLst/>
          </a:prstGeom>
        </p:spPr>
      </p:pic>
    </p:spTree>
    <p:extLst>
      <p:ext uri="{BB962C8B-B14F-4D97-AF65-F5344CB8AC3E}">
        <p14:creationId xmlns:p14="http://schemas.microsoft.com/office/powerpoint/2010/main" val="24273423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0" y="1397000"/>
            <a:ext cx="4267200" cy="3528530"/>
          </a:xfrm>
          <a:prstGeom prst="rect">
            <a:avLst/>
          </a:prstGeom>
          <a:noFill/>
        </p:spPr>
        <p:txBody>
          <a:bodyPr wrap="square" rtlCol="0">
            <a:spAutoFit/>
          </a:bodyPr>
          <a:lstStyle/>
          <a:p>
            <a:pPr defTabSz="1219170">
              <a:spcBef>
                <a:spcPts val="400"/>
              </a:spcBef>
            </a:pPr>
            <a:r>
              <a:rPr lang="en-US" sz="2133" dirty="0">
                <a:solidFill>
                  <a:prstClr val="black"/>
                </a:solidFill>
                <a:latin typeface="Candara"/>
              </a:rPr>
              <a:t>And he went down from Judaea to Caesarea, and </a:t>
            </a:r>
            <a:r>
              <a:rPr lang="en-US" sz="2133" i="1" dirty="0">
                <a:solidFill>
                  <a:prstClr val="black"/>
                </a:solidFill>
                <a:latin typeface="Candara"/>
              </a:rPr>
              <a:t>there </a:t>
            </a:r>
            <a:r>
              <a:rPr lang="en-US" sz="2133" dirty="0">
                <a:solidFill>
                  <a:prstClr val="black"/>
                </a:solidFill>
                <a:latin typeface="Candara"/>
              </a:rPr>
              <a:t>abode.  </a:t>
            </a:r>
          </a:p>
          <a:p>
            <a:pPr defTabSz="1219170">
              <a:spcBef>
                <a:spcPts val="800"/>
              </a:spcBef>
            </a:pPr>
            <a:r>
              <a:rPr lang="en-US" sz="2133" baseline="30000" dirty="0">
                <a:solidFill>
                  <a:prstClr val="black"/>
                </a:solidFill>
                <a:latin typeface="Candara"/>
              </a:rPr>
              <a:t>20</a:t>
            </a:r>
            <a:r>
              <a:rPr lang="en-US" sz="2133" dirty="0">
                <a:solidFill>
                  <a:prstClr val="black"/>
                </a:solidFill>
                <a:latin typeface="Candara"/>
              </a:rPr>
              <a:t> And Herod was highly displeased with them of </a:t>
            </a:r>
            <a:r>
              <a:rPr lang="en-US" sz="2133" dirty="0" err="1">
                <a:solidFill>
                  <a:prstClr val="black"/>
                </a:solidFill>
                <a:latin typeface="Candara"/>
              </a:rPr>
              <a:t>Tyre</a:t>
            </a:r>
            <a:r>
              <a:rPr lang="en-US" sz="2133" dirty="0">
                <a:solidFill>
                  <a:prstClr val="black"/>
                </a:solidFill>
                <a:latin typeface="Candara"/>
              </a:rPr>
              <a:t> and Sidon: </a:t>
            </a:r>
          </a:p>
          <a:p>
            <a:pPr defTabSz="1219170">
              <a:spcBef>
                <a:spcPts val="400"/>
              </a:spcBef>
            </a:pPr>
            <a:r>
              <a:rPr lang="en-US" sz="2133" dirty="0">
                <a:solidFill>
                  <a:prstClr val="black"/>
                </a:solidFill>
                <a:latin typeface="Candara"/>
              </a:rPr>
              <a:t>but they came with one accord to him, and, having made </a:t>
            </a:r>
            <a:r>
              <a:rPr lang="en-US" sz="2133" dirty="0" err="1">
                <a:solidFill>
                  <a:prstClr val="black"/>
                </a:solidFill>
                <a:latin typeface="Candara"/>
              </a:rPr>
              <a:t>Blastus</a:t>
            </a:r>
            <a:r>
              <a:rPr lang="en-US" sz="2133" dirty="0">
                <a:solidFill>
                  <a:prstClr val="black"/>
                </a:solidFill>
                <a:latin typeface="Candara"/>
              </a:rPr>
              <a:t> the king's chamberlain their friend, desired peace; because their country was nourished by the king's </a:t>
            </a:r>
            <a:r>
              <a:rPr lang="en-US" sz="2133" i="1" dirty="0">
                <a:solidFill>
                  <a:prstClr val="black"/>
                </a:solidFill>
                <a:latin typeface="Candara"/>
              </a:rPr>
              <a:t>country</a:t>
            </a:r>
            <a:r>
              <a:rPr lang="en-US" sz="2133" dirty="0">
                <a:solidFill>
                  <a:prstClr val="black"/>
                </a:solidFill>
                <a:latin typeface="Candara"/>
              </a:rPr>
              <a:t>.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5976" y="1255776"/>
            <a:ext cx="4346448" cy="4346448"/>
          </a:xfrm>
          <a:prstGeom prst="rect">
            <a:avLst/>
          </a:prstGeom>
        </p:spPr>
      </p:pic>
    </p:spTree>
    <p:extLst>
      <p:ext uri="{BB962C8B-B14F-4D97-AF65-F5344CB8AC3E}">
        <p14:creationId xmlns:p14="http://schemas.microsoft.com/office/powerpoint/2010/main" val="24610047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6960" y="2311401"/>
            <a:ext cx="4592320" cy="1005596"/>
          </a:xfrm>
          <a:prstGeom prst="rect">
            <a:avLst/>
          </a:prstGeom>
          <a:noFill/>
        </p:spPr>
        <p:txBody>
          <a:bodyPr wrap="square" rtlCol="0">
            <a:spAutoFit/>
          </a:bodyPr>
          <a:lstStyle/>
          <a:p>
            <a:pPr defTabSz="1219170">
              <a:spcBef>
                <a:spcPts val="400"/>
              </a:spcBef>
            </a:pPr>
            <a:r>
              <a:rPr lang="en-US" sz="1867" dirty="0" err="1">
                <a:solidFill>
                  <a:prstClr val="white"/>
                </a:solidFill>
                <a:effectLst>
                  <a:outerShdw blurRad="38100" dist="38100" dir="2700000" algn="tl">
                    <a:srgbClr val="000000">
                      <a:alpha val="43137"/>
                    </a:srgbClr>
                  </a:outerShdw>
                </a:effectLst>
                <a:latin typeface="Candara"/>
              </a:rPr>
              <a:t>Tyre</a:t>
            </a:r>
            <a:r>
              <a:rPr lang="en-US" sz="1867" dirty="0">
                <a:solidFill>
                  <a:prstClr val="white"/>
                </a:solidFill>
                <a:effectLst>
                  <a:outerShdw blurRad="38100" dist="38100" dir="2700000" algn="tl">
                    <a:srgbClr val="000000">
                      <a:alpha val="43137"/>
                    </a:srgbClr>
                  </a:outerShdw>
                </a:effectLst>
                <a:latin typeface="Candara"/>
              </a:rPr>
              <a:t> and Sidon were in the region of Phoenicia, in the Roman province of Syria.</a:t>
            </a:r>
          </a:p>
          <a:p>
            <a:pPr defTabSz="1219170">
              <a:spcBef>
                <a:spcPts val="400"/>
              </a:spcBef>
            </a:pPr>
            <a:r>
              <a:rPr lang="en-US" sz="1867" dirty="0">
                <a:solidFill>
                  <a:prstClr val="white"/>
                </a:solidFill>
                <a:effectLst>
                  <a:outerShdw blurRad="38100" dist="38100" dir="2700000" algn="tl">
                    <a:srgbClr val="000000">
                      <a:alpha val="43137"/>
                    </a:srgbClr>
                  </a:outerShdw>
                </a:effectLst>
                <a:latin typeface="Candara"/>
              </a:rPr>
              <a:t>Mark called this the </a:t>
            </a:r>
            <a:r>
              <a:rPr lang="en-US" sz="1867" i="1" dirty="0" err="1">
                <a:solidFill>
                  <a:prstClr val="white"/>
                </a:solidFill>
                <a:effectLst>
                  <a:outerShdw blurRad="38100" dist="38100" dir="2700000" algn="tl">
                    <a:srgbClr val="000000">
                      <a:alpha val="43137"/>
                    </a:srgbClr>
                  </a:outerShdw>
                </a:effectLst>
                <a:latin typeface="Candara"/>
              </a:rPr>
              <a:t>Syrophenician</a:t>
            </a:r>
            <a:r>
              <a:rPr lang="en-US" sz="1867" dirty="0">
                <a:solidFill>
                  <a:prstClr val="white"/>
                </a:solidFill>
                <a:effectLst>
                  <a:outerShdw blurRad="38100" dist="38100" dir="2700000" algn="tl">
                    <a:srgbClr val="000000">
                      <a:alpha val="43137"/>
                    </a:srgbClr>
                  </a:outerShdw>
                </a:effectLst>
                <a:latin typeface="Candara"/>
              </a:rPr>
              <a:t> nation.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4013" y="785730"/>
            <a:ext cx="4671825" cy="5286540"/>
          </a:xfrm>
          <a:prstGeom prst="rect">
            <a:avLst/>
          </a:prstGeom>
        </p:spPr>
      </p:pic>
      <p:sp>
        <p:nvSpPr>
          <p:cNvPr id="2" name="Right Arrow 1"/>
          <p:cNvSpPr/>
          <p:nvPr/>
        </p:nvSpPr>
        <p:spPr>
          <a:xfrm>
            <a:off x="7823200" y="1092200"/>
            <a:ext cx="609600" cy="406400"/>
          </a:xfrm>
          <a:prstGeom prst="rightArrow">
            <a:avLst/>
          </a:prstGeom>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ndara"/>
            </a:endParaRPr>
          </a:p>
        </p:txBody>
      </p:sp>
    </p:spTree>
    <p:extLst>
      <p:ext uri="{BB962C8B-B14F-4D97-AF65-F5344CB8AC3E}">
        <p14:creationId xmlns:p14="http://schemas.microsoft.com/office/powerpoint/2010/main" val="25959720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 y="190499"/>
            <a:ext cx="11658600" cy="6477000"/>
          </a:xfrm>
          <a:prstGeom prst="rect">
            <a:avLst/>
          </a:prstGeom>
        </p:spPr>
      </p:pic>
      <p:sp>
        <p:nvSpPr>
          <p:cNvPr id="2" name="TextBox 1"/>
          <p:cNvSpPr txBox="1"/>
          <p:nvPr/>
        </p:nvSpPr>
        <p:spPr>
          <a:xfrm>
            <a:off x="1219200" y="584200"/>
            <a:ext cx="9956800" cy="3856761"/>
          </a:xfrm>
          <a:prstGeom prst="rect">
            <a:avLst/>
          </a:prstGeom>
          <a:noFill/>
        </p:spPr>
        <p:txBody>
          <a:bodyPr wrap="square" rtlCol="0">
            <a:spAutoFit/>
          </a:bodyPr>
          <a:lstStyle/>
          <a:p>
            <a:pPr defTabSz="1219170">
              <a:spcBef>
                <a:spcPts val="400"/>
              </a:spcBef>
            </a:pPr>
            <a:r>
              <a:rPr lang="en-US" sz="2133" b="1" dirty="0">
                <a:solidFill>
                  <a:srgbClr val="073E87"/>
                </a:solidFill>
                <a:latin typeface="Candara"/>
              </a:rPr>
              <a:t>Mark 7:24-31 </a:t>
            </a:r>
            <a:r>
              <a:rPr lang="en-US" sz="2133" dirty="0">
                <a:solidFill>
                  <a:srgbClr val="073E87"/>
                </a:solidFill>
                <a:latin typeface="Candara"/>
              </a:rPr>
              <a:t> </a:t>
            </a:r>
          </a:p>
          <a:p>
            <a:pPr defTabSz="1219170"/>
            <a:r>
              <a:rPr lang="en-US" sz="2133" baseline="30000" dirty="0">
                <a:solidFill>
                  <a:srgbClr val="073E87"/>
                </a:solidFill>
                <a:latin typeface="Candara"/>
              </a:rPr>
              <a:t>24</a:t>
            </a:r>
            <a:r>
              <a:rPr lang="en-US" sz="2133" dirty="0">
                <a:solidFill>
                  <a:srgbClr val="073E87"/>
                </a:solidFill>
                <a:latin typeface="Candara"/>
              </a:rPr>
              <a:t> And from thence [Jesus] arose, and went into the borders of </a:t>
            </a:r>
            <a:r>
              <a:rPr lang="en-US" sz="2133" dirty="0" err="1">
                <a:solidFill>
                  <a:srgbClr val="073E87"/>
                </a:solidFill>
                <a:latin typeface="Candara"/>
              </a:rPr>
              <a:t>Tyre</a:t>
            </a:r>
            <a:r>
              <a:rPr lang="en-US" sz="2133" dirty="0">
                <a:solidFill>
                  <a:srgbClr val="073E87"/>
                </a:solidFill>
                <a:latin typeface="Candara"/>
              </a:rPr>
              <a:t> and Sidon, and entered into an house, and would have no man know </a:t>
            </a:r>
            <a:r>
              <a:rPr lang="en-US" sz="2133" i="1" dirty="0">
                <a:solidFill>
                  <a:srgbClr val="073E87"/>
                </a:solidFill>
                <a:latin typeface="Candara"/>
              </a:rPr>
              <a:t>it</a:t>
            </a:r>
            <a:r>
              <a:rPr lang="en-US" sz="2133" dirty="0">
                <a:solidFill>
                  <a:srgbClr val="073E87"/>
                </a:solidFill>
                <a:latin typeface="Candara"/>
              </a:rPr>
              <a:t>: but he could not be hid.  </a:t>
            </a:r>
          </a:p>
          <a:p>
            <a:pPr defTabSz="1219170">
              <a:spcBef>
                <a:spcPts val="267"/>
              </a:spcBef>
            </a:pPr>
            <a:r>
              <a:rPr lang="en-US" sz="2133" baseline="30000" dirty="0">
                <a:solidFill>
                  <a:srgbClr val="073E87"/>
                </a:solidFill>
                <a:latin typeface="Candara"/>
              </a:rPr>
              <a:t>25</a:t>
            </a:r>
            <a:r>
              <a:rPr lang="en-US" sz="2133" dirty="0">
                <a:solidFill>
                  <a:srgbClr val="073E87"/>
                </a:solidFill>
                <a:latin typeface="Candara"/>
              </a:rPr>
              <a:t> For a </a:t>
            </a:r>
            <a:r>
              <a:rPr lang="en-US" sz="2133" i="1" dirty="0">
                <a:solidFill>
                  <a:srgbClr val="073E87"/>
                </a:solidFill>
                <a:latin typeface="Candara"/>
              </a:rPr>
              <a:t>certain </a:t>
            </a:r>
            <a:r>
              <a:rPr lang="en-US" sz="2133" dirty="0">
                <a:solidFill>
                  <a:srgbClr val="073E87"/>
                </a:solidFill>
                <a:latin typeface="Candara"/>
              </a:rPr>
              <a:t>woman, whose young daughter had an unclean spirit, heard of him, and came and fell at his feet:  </a:t>
            </a:r>
          </a:p>
          <a:p>
            <a:pPr defTabSz="1219170">
              <a:spcBef>
                <a:spcPts val="267"/>
              </a:spcBef>
            </a:pPr>
            <a:r>
              <a:rPr lang="en-US" sz="2133" baseline="30000" dirty="0">
                <a:solidFill>
                  <a:srgbClr val="073E87"/>
                </a:solidFill>
                <a:latin typeface="Candara"/>
              </a:rPr>
              <a:t>26</a:t>
            </a:r>
            <a:r>
              <a:rPr lang="en-US" sz="2133" dirty="0">
                <a:solidFill>
                  <a:srgbClr val="073E87"/>
                </a:solidFill>
                <a:latin typeface="Candara"/>
              </a:rPr>
              <a:t> The woman was a Greek, </a:t>
            </a:r>
            <a:r>
              <a:rPr lang="en-US" sz="2133" dirty="0">
                <a:solidFill>
                  <a:prstClr val="black"/>
                </a:solidFill>
                <a:latin typeface="Candara"/>
              </a:rPr>
              <a:t>a </a:t>
            </a:r>
            <a:r>
              <a:rPr lang="en-US" sz="2133" dirty="0" err="1">
                <a:solidFill>
                  <a:prstClr val="black"/>
                </a:solidFill>
                <a:latin typeface="Candara"/>
              </a:rPr>
              <a:t>Syrophenician</a:t>
            </a:r>
            <a:r>
              <a:rPr lang="en-US" sz="2133" dirty="0">
                <a:solidFill>
                  <a:prstClr val="black"/>
                </a:solidFill>
                <a:latin typeface="Candara"/>
              </a:rPr>
              <a:t> by nation; </a:t>
            </a:r>
            <a:r>
              <a:rPr lang="en-US" sz="2133" dirty="0">
                <a:solidFill>
                  <a:srgbClr val="073E87"/>
                </a:solidFill>
                <a:latin typeface="Candara"/>
              </a:rPr>
              <a:t>and she besought him that he would cast forth the devil out of her daughter.  </a:t>
            </a:r>
          </a:p>
          <a:p>
            <a:pPr defTabSz="1219170">
              <a:spcBef>
                <a:spcPts val="267"/>
              </a:spcBef>
            </a:pPr>
            <a:r>
              <a:rPr lang="en-US" sz="2133" baseline="30000" dirty="0">
                <a:solidFill>
                  <a:srgbClr val="073E87"/>
                </a:solidFill>
                <a:latin typeface="Candara"/>
              </a:rPr>
              <a:t>27</a:t>
            </a:r>
            <a:r>
              <a:rPr lang="en-US" sz="2133" dirty="0">
                <a:solidFill>
                  <a:srgbClr val="073E87"/>
                </a:solidFill>
                <a:latin typeface="Candara"/>
              </a:rPr>
              <a:t> But Jesus said unto her, Let the children first be filled: for it is not meet to take the children's bread, and to cast </a:t>
            </a:r>
            <a:r>
              <a:rPr lang="en-US" sz="2133" i="1" dirty="0">
                <a:solidFill>
                  <a:srgbClr val="073E87"/>
                </a:solidFill>
                <a:latin typeface="Candara"/>
              </a:rPr>
              <a:t>it </a:t>
            </a:r>
            <a:r>
              <a:rPr lang="en-US" sz="2133" dirty="0">
                <a:solidFill>
                  <a:srgbClr val="073E87"/>
                </a:solidFill>
                <a:latin typeface="Candara"/>
              </a:rPr>
              <a:t>unto the dogs. </a:t>
            </a:r>
          </a:p>
          <a:p>
            <a:pPr defTabSz="1219170">
              <a:spcBef>
                <a:spcPts val="267"/>
              </a:spcBef>
            </a:pPr>
            <a:r>
              <a:rPr lang="en-US" sz="2133" baseline="30000" dirty="0">
                <a:solidFill>
                  <a:srgbClr val="073E87"/>
                </a:solidFill>
                <a:latin typeface="Candara"/>
              </a:rPr>
              <a:t>28</a:t>
            </a:r>
            <a:r>
              <a:rPr lang="en-US" sz="2133" dirty="0">
                <a:solidFill>
                  <a:srgbClr val="073E87"/>
                </a:solidFill>
                <a:latin typeface="Candara"/>
              </a:rPr>
              <a:t> And she answered and said unto him, Yes, Lord: yet the dogs under the table eat of the children's crumbs.  </a:t>
            </a:r>
          </a:p>
        </p:txBody>
      </p:sp>
    </p:spTree>
    <p:extLst>
      <p:ext uri="{BB962C8B-B14F-4D97-AF65-F5344CB8AC3E}">
        <p14:creationId xmlns:p14="http://schemas.microsoft.com/office/powerpoint/2010/main" val="34376491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65E57-AEAB-4BA4-A103-30858821E6CE}"/>
              </a:ext>
            </a:extLst>
          </p:cNvPr>
          <p:cNvSpPr>
            <a:spLocks noGrp="1"/>
          </p:cNvSpPr>
          <p:nvPr>
            <p:ph type="title"/>
          </p:nvPr>
        </p:nvSpPr>
        <p:spPr>
          <a:xfrm>
            <a:off x="10048" y="1"/>
            <a:ext cx="12181953" cy="1014883"/>
          </a:xfrm>
          <a:solidFill>
            <a:schemeClr val="accent1">
              <a:lumMod val="75000"/>
            </a:schemeClr>
          </a:solidFill>
        </p:spPr>
        <p:txBody>
          <a:bodyPr>
            <a:noAutofit/>
          </a:bodyPr>
          <a:lstStyle/>
          <a:p>
            <a:r>
              <a:rPr lang="en-US" sz="3200" b="1" dirty="0">
                <a:effectLst>
                  <a:outerShdw blurRad="38100" dist="38100" dir="2700000" algn="tl">
                    <a:srgbClr val="000000">
                      <a:alpha val="43137"/>
                    </a:srgbClr>
                  </a:outerShdw>
                </a:effectLst>
                <a:latin typeface="Algerian" panose="04020705040A02060702" pitchFamily="82" charset="0"/>
              </a:rPr>
              <a:t> DOES THE NEW TESTAMENT IN PRACTICE ACTUALLY</a:t>
            </a:r>
            <a:br>
              <a:rPr lang="en-US" sz="3200" b="1" dirty="0">
                <a:effectLst>
                  <a:outerShdw blurRad="38100" dist="38100" dir="2700000" algn="tl">
                    <a:srgbClr val="000000">
                      <a:alpha val="43137"/>
                    </a:srgbClr>
                  </a:outerShdw>
                </a:effectLst>
                <a:latin typeface="Algerian" panose="04020705040A02060702" pitchFamily="82" charset="0"/>
              </a:rPr>
            </a:br>
            <a:r>
              <a:rPr lang="en-US" sz="3200" b="1" dirty="0">
                <a:effectLst>
                  <a:outerShdw blurRad="38100" dist="38100" dir="2700000" algn="tl">
                    <a:srgbClr val="000000">
                      <a:alpha val="43137"/>
                    </a:srgbClr>
                  </a:outerShdw>
                </a:effectLst>
                <a:latin typeface="Algerian" panose="04020705040A02060702" pitchFamily="82" charset="0"/>
              </a:rPr>
              <a:t> START WITH THE BOOK OF ACTS NOT THE GOSPELS? </a:t>
            </a:r>
          </a:p>
        </p:txBody>
      </p:sp>
      <p:sp>
        <p:nvSpPr>
          <p:cNvPr id="3" name="Content Placeholder 2">
            <a:extLst>
              <a:ext uri="{FF2B5EF4-FFF2-40B4-BE49-F238E27FC236}">
                <a16:creationId xmlns:a16="http://schemas.microsoft.com/office/drawing/2014/main" id="{37921CD5-0A30-41B0-B772-3DD62595B985}"/>
              </a:ext>
            </a:extLst>
          </p:cNvPr>
          <p:cNvSpPr>
            <a:spLocks noGrp="1"/>
          </p:cNvSpPr>
          <p:nvPr>
            <p:ph idx="1"/>
          </p:nvPr>
        </p:nvSpPr>
        <p:spPr>
          <a:xfrm>
            <a:off x="341644" y="1527349"/>
            <a:ext cx="11605846" cy="4873451"/>
          </a:xfrm>
        </p:spPr>
        <p:txBody>
          <a:bodyPr>
            <a:noAutofit/>
          </a:bodyPr>
          <a:lstStyle/>
          <a:p>
            <a:r>
              <a:rPr lang="en-US" sz="3600" b="1" i="0" dirty="0">
                <a:solidFill>
                  <a:schemeClr val="accent1">
                    <a:lumMod val="60000"/>
                    <a:lumOff val="40000"/>
                  </a:schemeClr>
                </a:solidFill>
                <a:effectLst>
                  <a:outerShdw blurRad="38100" dist="38100" dir="2700000" algn="tl">
                    <a:srgbClr val="000000">
                      <a:alpha val="43137"/>
                    </a:srgbClr>
                  </a:outerShdw>
                </a:effectLst>
                <a:latin typeface="Algerian" panose="04020705040A02060702" pitchFamily="82" charset="0"/>
              </a:rPr>
              <a:t>“From the standpoint of the dispensations or the various economies by which God governs the world, the Old Testament Jewish economy actually continued through the gospels.   Acts is a transitional book moving from the Old Testament economy into that of the new – the church age, the body of Christ.” </a:t>
            </a:r>
            <a:r>
              <a:rPr lang="en-US" sz="2800" b="1" dirty="0">
                <a:solidFill>
                  <a:schemeClr val="accent1">
                    <a:lumMod val="60000"/>
                    <a:lumOff val="40000"/>
                  </a:schemeClr>
                </a:solidFill>
                <a:effectLst>
                  <a:outerShdw blurRad="38100" dist="38100" dir="2700000" algn="tl">
                    <a:srgbClr val="000000">
                      <a:alpha val="43137"/>
                    </a:srgbClr>
                  </a:outerShdw>
                </a:effectLst>
                <a:latin typeface="Algerian" panose="04020705040A02060702" pitchFamily="82" charset="0"/>
              </a:rPr>
              <a:t>(</a:t>
            </a:r>
            <a:r>
              <a:rPr lang="en-US" sz="2800" b="1" i="0" dirty="0">
                <a:solidFill>
                  <a:schemeClr val="accent1">
                    <a:lumMod val="60000"/>
                    <a:lumOff val="40000"/>
                  </a:schemeClr>
                </a:solidFill>
                <a:effectLst>
                  <a:outerShdw blurRad="38100" dist="38100" dir="2700000" algn="tl">
                    <a:srgbClr val="000000">
                      <a:alpha val="43137"/>
                    </a:srgbClr>
                  </a:outerShdw>
                </a:effectLst>
                <a:latin typeface="Algerian" panose="04020705040A02060702" pitchFamily="82" charset="0"/>
              </a:rPr>
              <a:t>reference) </a:t>
            </a:r>
            <a:endParaRPr lang="en-US" sz="2800" b="1" dirty="0">
              <a:solidFill>
                <a:schemeClr val="accent1">
                  <a:lumMod val="60000"/>
                  <a:lumOff val="40000"/>
                </a:schemeClr>
              </a:solidFill>
              <a:effectLst>
                <a:outerShdw blurRad="38100" dist="38100" dir="2700000" algn="tl">
                  <a:srgbClr val="000000">
                    <a:alpha val="43137"/>
                  </a:srgbClr>
                </a:outerShdw>
              </a:effectLst>
              <a:latin typeface="Algerian" panose="04020705040A02060702" pitchFamily="82" charset="0"/>
            </a:endParaRPr>
          </a:p>
        </p:txBody>
      </p:sp>
    </p:spTree>
    <p:extLst>
      <p:ext uri="{BB962C8B-B14F-4D97-AF65-F5344CB8AC3E}">
        <p14:creationId xmlns:p14="http://schemas.microsoft.com/office/powerpoint/2010/main" val="245910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2"/>
                                        </p:tgtEl>
                                        <p:attrNameLst>
                                          <p:attrName>style.color</p:attrName>
                                        </p:attrNameLst>
                                      </p:cBhvr>
                                      <p:to>
                                        <a:srgbClr val="FFFF00"/>
                                      </p:to>
                                    </p:animClr>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anim calcmode="lin" valueType="num">
                                      <p:cBhvr>
                                        <p:cTn id="12"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3"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CA3108-2054-41C1-B0A2-E9D3F2E0D6D6}"/>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783DFC74-34EF-43A5-AC9E-D6D8606B0B98}"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20</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2770" name="Text Box 2">
            <a:extLst>
              <a:ext uri="{FF2B5EF4-FFF2-40B4-BE49-F238E27FC236}">
                <a16:creationId xmlns:a16="http://schemas.microsoft.com/office/drawing/2014/main" id="{7C92D69A-EB3B-4DDC-9ED6-3CAD9E7744B6}"/>
              </a:ext>
            </a:extLst>
          </p:cNvPr>
          <p:cNvSpPr txBox="1">
            <a:spLocks noChangeArrowheads="1"/>
          </p:cNvSpPr>
          <p:nvPr/>
        </p:nvSpPr>
        <p:spPr bwMode="auto">
          <a:xfrm>
            <a:off x="2667000" y="685801"/>
            <a:ext cx="769620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6.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First Missionary Journey of Paul and Barnabas and the Jerusalem Conference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(13.1-15.35)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The Apostles and Elders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required only limited Torah mandates of the Gentile Christians (15.13-21);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requirements based on rules from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Leviticus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(Acts 15.13-21; Leviticus 17-18);</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Themes of unity and cooperation dominate … ;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it is a unanimous decision and the</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“Whole Church”</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sends a delegation to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Antioch</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to explain the Jerusalem Church’s decision (15.30-35);</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Actually, a decision of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Holy Spirit</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(15.22-29).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iterate type="wd">
                                    <p:tmPct val="100000"/>
                                  </p:iterate>
                                  <p:childTnLst>
                                    <p:set>
                                      <p:cBhvr>
                                        <p:cTn id="6" dur="1" fill="hold">
                                          <p:stCondLst>
                                            <p:cond delay="0"/>
                                          </p:stCondLst>
                                        </p:cTn>
                                        <p:tgtEl>
                                          <p:spTgt spid="32770">
                                            <p:txEl>
                                              <p:pRg st="0" end="0"/>
                                            </p:txEl>
                                          </p:spTgt>
                                        </p:tgtEl>
                                        <p:attrNameLst>
                                          <p:attrName>style.visibility</p:attrName>
                                        </p:attrNameLst>
                                      </p:cBhvr>
                                      <p:to>
                                        <p:strVal val="visible"/>
                                      </p:to>
                                    </p:set>
                                    <p:anim calcmode="lin" valueType="num">
                                      <p:cBhvr additive="base">
                                        <p:cTn id="7" dur="300" fill="hold"/>
                                        <p:tgtEl>
                                          <p:spTgt spid="3277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277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iterate type="wd">
                                    <p:tmPct val="100000"/>
                                  </p:iterate>
                                  <p:childTnLst>
                                    <p:set>
                                      <p:cBhvr>
                                        <p:cTn id="12" dur="1" fill="hold">
                                          <p:stCondLst>
                                            <p:cond delay="0"/>
                                          </p:stCondLst>
                                        </p:cTn>
                                        <p:tgtEl>
                                          <p:spTgt spid="32770">
                                            <p:txEl>
                                              <p:pRg st="1" end="1"/>
                                            </p:txEl>
                                          </p:spTgt>
                                        </p:tgtEl>
                                        <p:attrNameLst>
                                          <p:attrName>style.visibility</p:attrName>
                                        </p:attrNameLst>
                                      </p:cBhvr>
                                      <p:to>
                                        <p:strVal val="visible"/>
                                      </p:to>
                                    </p:set>
                                    <p:anim calcmode="lin" valueType="num">
                                      <p:cBhvr additive="base">
                                        <p:cTn id="13" dur="300" fill="hold"/>
                                        <p:tgtEl>
                                          <p:spTgt spid="32770">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277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iterate type="wd">
                                    <p:tmPct val="100000"/>
                                  </p:iterate>
                                  <p:childTnLst>
                                    <p:set>
                                      <p:cBhvr>
                                        <p:cTn id="18" dur="1" fill="hold">
                                          <p:stCondLst>
                                            <p:cond delay="0"/>
                                          </p:stCondLst>
                                        </p:cTn>
                                        <p:tgtEl>
                                          <p:spTgt spid="32770">
                                            <p:txEl>
                                              <p:pRg st="2" end="2"/>
                                            </p:txEl>
                                          </p:spTgt>
                                        </p:tgtEl>
                                        <p:attrNameLst>
                                          <p:attrName>style.visibility</p:attrName>
                                        </p:attrNameLst>
                                      </p:cBhvr>
                                      <p:to>
                                        <p:strVal val="visible"/>
                                      </p:to>
                                    </p:set>
                                    <p:anim calcmode="lin" valueType="num">
                                      <p:cBhvr additive="base">
                                        <p:cTn id="19" dur="300" fill="hold"/>
                                        <p:tgtEl>
                                          <p:spTgt spid="32770">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3277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iterate type="wd">
                                    <p:tmPct val="100000"/>
                                  </p:iterate>
                                  <p:childTnLst>
                                    <p:set>
                                      <p:cBhvr>
                                        <p:cTn id="24" dur="1" fill="hold">
                                          <p:stCondLst>
                                            <p:cond delay="0"/>
                                          </p:stCondLst>
                                        </p:cTn>
                                        <p:tgtEl>
                                          <p:spTgt spid="32770">
                                            <p:txEl>
                                              <p:pRg st="3" end="3"/>
                                            </p:txEl>
                                          </p:spTgt>
                                        </p:tgtEl>
                                        <p:attrNameLst>
                                          <p:attrName>style.visibility</p:attrName>
                                        </p:attrNameLst>
                                      </p:cBhvr>
                                      <p:to>
                                        <p:strVal val="visible"/>
                                      </p:to>
                                    </p:set>
                                    <p:anim calcmode="lin" valueType="num">
                                      <p:cBhvr additive="base">
                                        <p:cTn id="25" dur="300" fill="hold"/>
                                        <p:tgtEl>
                                          <p:spTgt spid="32770">
                                            <p:txEl>
                                              <p:pRg st="3" end="3"/>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3277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iterate type="wd">
                                    <p:tmPct val="100000"/>
                                  </p:iterate>
                                  <p:childTnLst>
                                    <p:set>
                                      <p:cBhvr>
                                        <p:cTn id="30" dur="1" fill="hold">
                                          <p:stCondLst>
                                            <p:cond delay="0"/>
                                          </p:stCondLst>
                                        </p:cTn>
                                        <p:tgtEl>
                                          <p:spTgt spid="32770">
                                            <p:txEl>
                                              <p:pRg st="4" end="4"/>
                                            </p:txEl>
                                          </p:spTgt>
                                        </p:tgtEl>
                                        <p:attrNameLst>
                                          <p:attrName>style.visibility</p:attrName>
                                        </p:attrNameLst>
                                      </p:cBhvr>
                                      <p:to>
                                        <p:strVal val="visible"/>
                                      </p:to>
                                    </p:set>
                                    <p:anim calcmode="lin" valueType="num">
                                      <p:cBhvr additive="base">
                                        <p:cTn id="31" dur="300" fill="hold"/>
                                        <p:tgtEl>
                                          <p:spTgt spid="32770">
                                            <p:txEl>
                                              <p:pRg st="4" end="4"/>
                                            </p:txEl>
                                          </p:spTgt>
                                        </p:tgtEl>
                                        <p:attrNameLst>
                                          <p:attrName>ppt_x</p:attrName>
                                        </p:attrNameLst>
                                      </p:cBhvr>
                                      <p:tavLst>
                                        <p:tav tm="0">
                                          <p:val>
                                            <p:strVal val="#ppt_x"/>
                                          </p:val>
                                        </p:tav>
                                        <p:tav tm="100000">
                                          <p:val>
                                            <p:strVal val="#ppt_x"/>
                                          </p:val>
                                        </p:tav>
                                      </p:tavLst>
                                    </p:anim>
                                    <p:anim calcmode="lin" valueType="num">
                                      <p:cBhvr additive="base">
                                        <p:cTn id="32" dur="300" fill="hold"/>
                                        <p:tgtEl>
                                          <p:spTgt spid="3277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iterate type="wd">
                                    <p:tmPct val="100000"/>
                                  </p:iterate>
                                  <p:childTnLst>
                                    <p:set>
                                      <p:cBhvr>
                                        <p:cTn id="36" dur="1" fill="hold">
                                          <p:stCondLst>
                                            <p:cond delay="0"/>
                                          </p:stCondLst>
                                        </p:cTn>
                                        <p:tgtEl>
                                          <p:spTgt spid="32770">
                                            <p:txEl>
                                              <p:pRg st="5" end="5"/>
                                            </p:txEl>
                                          </p:spTgt>
                                        </p:tgtEl>
                                        <p:attrNameLst>
                                          <p:attrName>style.visibility</p:attrName>
                                        </p:attrNameLst>
                                      </p:cBhvr>
                                      <p:to>
                                        <p:strVal val="visible"/>
                                      </p:to>
                                    </p:set>
                                    <p:anim calcmode="lin" valueType="num">
                                      <p:cBhvr additive="base">
                                        <p:cTn id="37" dur="300" fill="hold"/>
                                        <p:tgtEl>
                                          <p:spTgt spid="32770">
                                            <p:txEl>
                                              <p:pRg st="5" end="5"/>
                                            </p:txEl>
                                          </p:spTgt>
                                        </p:tgtEl>
                                        <p:attrNameLst>
                                          <p:attrName>ppt_x</p:attrName>
                                        </p:attrNameLst>
                                      </p:cBhvr>
                                      <p:tavLst>
                                        <p:tav tm="0">
                                          <p:val>
                                            <p:strVal val="#ppt_x"/>
                                          </p:val>
                                        </p:tav>
                                        <p:tav tm="100000">
                                          <p:val>
                                            <p:strVal val="#ppt_x"/>
                                          </p:val>
                                        </p:tav>
                                      </p:tavLst>
                                    </p:anim>
                                    <p:anim calcmode="lin" valueType="num">
                                      <p:cBhvr additive="base">
                                        <p:cTn id="38" dur="300" fill="hold"/>
                                        <p:tgtEl>
                                          <p:spTgt spid="3277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build="p" autoUpdateAnimBg="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 y="190499"/>
            <a:ext cx="11658600" cy="6477000"/>
          </a:xfrm>
          <a:prstGeom prst="rect">
            <a:avLst/>
          </a:prstGeom>
        </p:spPr>
      </p:pic>
      <p:sp>
        <p:nvSpPr>
          <p:cNvPr id="2" name="TextBox 1"/>
          <p:cNvSpPr txBox="1"/>
          <p:nvPr/>
        </p:nvSpPr>
        <p:spPr>
          <a:xfrm>
            <a:off x="1219200" y="1600200"/>
            <a:ext cx="9956800" cy="2164310"/>
          </a:xfrm>
          <a:prstGeom prst="rect">
            <a:avLst/>
          </a:prstGeom>
          <a:noFill/>
        </p:spPr>
        <p:txBody>
          <a:bodyPr wrap="square" rtlCol="0">
            <a:spAutoFit/>
          </a:bodyPr>
          <a:lstStyle/>
          <a:p>
            <a:pPr defTabSz="1219170">
              <a:spcBef>
                <a:spcPts val="800"/>
              </a:spcBef>
            </a:pPr>
            <a:r>
              <a:rPr lang="en-US" sz="2133" baseline="30000" dirty="0">
                <a:solidFill>
                  <a:srgbClr val="073E87"/>
                </a:solidFill>
                <a:latin typeface="Candara"/>
              </a:rPr>
              <a:t>29</a:t>
            </a:r>
            <a:r>
              <a:rPr lang="en-US" sz="2133" dirty="0">
                <a:solidFill>
                  <a:srgbClr val="073E87"/>
                </a:solidFill>
                <a:latin typeface="Candara"/>
              </a:rPr>
              <a:t> And he said unto her, For this saying go thy way; the devil is gone out of thy daughter.  </a:t>
            </a:r>
          </a:p>
          <a:p>
            <a:pPr defTabSz="1219170">
              <a:spcBef>
                <a:spcPts val="400"/>
              </a:spcBef>
            </a:pPr>
            <a:r>
              <a:rPr lang="en-US" sz="2133" baseline="30000" dirty="0">
                <a:solidFill>
                  <a:srgbClr val="073E87"/>
                </a:solidFill>
                <a:latin typeface="Candara"/>
              </a:rPr>
              <a:t>30</a:t>
            </a:r>
            <a:r>
              <a:rPr lang="en-US" sz="2133" dirty="0">
                <a:solidFill>
                  <a:srgbClr val="073E87"/>
                </a:solidFill>
                <a:latin typeface="Candara"/>
              </a:rPr>
              <a:t> And when she was come to her house, she found the devil gone out, and her daughter laid upon the bed.  </a:t>
            </a:r>
          </a:p>
          <a:p>
            <a:pPr defTabSz="1219170">
              <a:spcBef>
                <a:spcPts val="400"/>
              </a:spcBef>
            </a:pPr>
            <a:r>
              <a:rPr lang="en-US" sz="2133" baseline="30000" dirty="0">
                <a:solidFill>
                  <a:srgbClr val="073E87"/>
                </a:solidFill>
                <a:latin typeface="Candara"/>
              </a:rPr>
              <a:t>31</a:t>
            </a:r>
            <a:r>
              <a:rPr lang="en-US" sz="2133" dirty="0">
                <a:solidFill>
                  <a:srgbClr val="073E87"/>
                </a:solidFill>
                <a:latin typeface="Candara"/>
              </a:rPr>
              <a:t> And again, departing from the coasts of </a:t>
            </a:r>
            <a:r>
              <a:rPr lang="en-US" sz="2133" dirty="0" err="1">
                <a:solidFill>
                  <a:srgbClr val="073E87"/>
                </a:solidFill>
                <a:latin typeface="Candara"/>
              </a:rPr>
              <a:t>Tyre</a:t>
            </a:r>
            <a:r>
              <a:rPr lang="en-US" sz="2133" dirty="0">
                <a:solidFill>
                  <a:srgbClr val="073E87"/>
                </a:solidFill>
                <a:latin typeface="Candara"/>
              </a:rPr>
              <a:t> and Sidon, he came unto the sea of Galilee, through the midst of the coasts of Decapolis. </a:t>
            </a:r>
          </a:p>
        </p:txBody>
      </p:sp>
    </p:spTree>
    <p:extLst>
      <p:ext uri="{BB962C8B-B14F-4D97-AF65-F5344CB8AC3E}">
        <p14:creationId xmlns:p14="http://schemas.microsoft.com/office/powerpoint/2010/main" val="3006818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6960" y="2242244"/>
            <a:ext cx="4592320" cy="1918859"/>
          </a:xfrm>
          <a:prstGeom prst="rect">
            <a:avLst/>
          </a:prstGeom>
          <a:noFill/>
        </p:spPr>
        <p:txBody>
          <a:bodyPr wrap="square" rtlCol="0">
            <a:spAutoFit/>
          </a:bodyPr>
          <a:lstStyle/>
          <a:p>
            <a:pPr defTabSz="1219170">
              <a:spcBef>
                <a:spcPts val="400"/>
              </a:spcBef>
            </a:pPr>
            <a:r>
              <a:rPr lang="en-US" sz="1867" dirty="0">
                <a:solidFill>
                  <a:prstClr val="white"/>
                </a:solidFill>
                <a:effectLst>
                  <a:outerShdw blurRad="38100" dist="38100" dir="2700000" algn="tl">
                    <a:srgbClr val="000000">
                      <a:alpha val="43137"/>
                    </a:srgbClr>
                  </a:outerShdw>
                </a:effectLst>
                <a:latin typeface="Candara"/>
              </a:rPr>
              <a:t>Matthew 15:22 refers to this same woman as “a woman of Canaan.”</a:t>
            </a:r>
          </a:p>
          <a:p>
            <a:pPr defTabSz="1219170">
              <a:spcBef>
                <a:spcPts val="800"/>
              </a:spcBef>
            </a:pPr>
            <a:r>
              <a:rPr lang="en-US" sz="1867" dirty="0">
                <a:solidFill>
                  <a:prstClr val="white"/>
                </a:solidFill>
                <a:effectLst>
                  <a:outerShdw blurRad="38100" dist="38100" dir="2700000" algn="tl">
                    <a:srgbClr val="000000">
                      <a:alpha val="43137"/>
                    </a:srgbClr>
                  </a:outerShdw>
                </a:effectLst>
                <a:latin typeface="Candara"/>
              </a:rPr>
              <a:t>The receptiveness of the Canaanite people of </a:t>
            </a:r>
            <a:r>
              <a:rPr lang="en-US" sz="1867" dirty="0" err="1">
                <a:solidFill>
                  <a:prstClr val="white"/>
                </a:solidFill>
                <a:effectLst>
                  <a:outerShdw blurRad="38100" dist="38100" dir="2700000" algn="tl">
                    <a:srgbClr val="000000">
                      <a:alpha val="43137"/>
                    </a:srgbClr>
                  </a:outerShdw>
                </a:effectLst>
                <a:latin typeface="Candara"/>
              </a:rPr>
              <a:t>Tyre</a:t>
            </a:r>
            <a:r>
              <a:rPr lang="en-US" sz="1867" dirty="0">
                <a:solidFill>
                  <a:prstClr val="white"/>
                </a:solidFill>
                <a:effectLst>
                  <a:outerShdw blurRad="38100" dist="38100" dir="2700000" algn="tl">
                    <a:srgbClr val="000000">
                      <a:alpha val="43137"/>
                    </a:srgbClr>
                  </a:outerShdw>
                </a:effectLst>
                <a:latin typeface="Candara"/>
              </a:rPr>
              <a:t> and Sidon to the Word of Christ was a sharp contrast to the indifference of the Jews in nearby </a:t>
            </a:r>
            <a:r>
              <a:rPr lang="en-US" sz="1867" dirty="0" err="1">
                <a:solidFill>
                  <a:prstClr val="white"/>
                </a:solidFill>
                <a:effectLst>
                  <a:outerShdw blurRad="38100" dist="38100" dir="2700000" algn="tl">
                    <a:srgbClr val="000000">
                      <a:alpha val="43137"/>
                    </a:srgbClr>
                  </a:outerShdw>
                </a:effectLst>
                <a:latin typeface="Candara"/>
              </a:rPr>
              <a:t>Chorazin</a:t>
            </a:r>
            <a:r>
              <a:rPr lang="en-US" sz="1867" dirty="0">
                <a:solidFill>
                  <a:prstClr val="white"/>
                </a:solidFill>
                <a:effectLst>
                  <a:outerShdw blurRad="38100" dist="38100" dir="2700000" algn="tl">
                    <a:srgbClr val="000000">
                      <a:alpha val="43137"/>
                    </a:srgbClr>
                  </a:outerShdw>
                </a:effectLst>
                <a:latin typeface="Candara"/>
              </a:rPr>
              <a:t> and Bethsaida.</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4172" y="785729"/>
            <a:ext cx="4671824" cy="5286539"/>
          </a:xfrm>
          <a:prstGeom prst="rect">
            <a:avLst/>
          </a:prstGeom>
        </p:spPr>
      </p:pic>
    </p:spTree>
    <p:extLst>
      <p:ext uri="{BB962C8B-B14F-4D97-AF65-F5344CB8AC3E}">
        <p14:creationId xmlns:p14="http://schemas.microsoft.com/office/powerpoint/2010/main" val="2832446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6960" y="2242244"/>
            <a:ext cx="4592320" cy="1918859"/>
          </a:xfrm>
          <a:prstGeom prst="rect">
            <a:avLst/>
          </a:prstGeom>
          <a:noFill/>
        </p:spPr>
        <p:txBody>
          <a:bodyPr wrap="square" rtlCol="0">
            <a:spAutoFit/>
          </a:bodyPr>
          <a:lstStyle/>
          <a:p>
            <a:pPr defTabSz="1219170">
              <a:spcBef>
                <a:spcPts val="400"/>
              </a:spcBef>
            </a:pPr>
            <a:r>
              <a:rPr lang="en-US" sz="1867" dirty="0">
                <a:solidFill>
                  <a:prstClr val="white"/>
                </a:solidFill>
                <a:effectLst>
                  <a:outerShdw blurRad="38100" dist="38100" dir="2700000" algn="tl">
                    <a:srgbClr val="000000">
                      <a:alpha val="43137"/>
                    </a:srgbClr>
                  </a:outerShdw>
                </a:effectLst>
                <a:latin typeface="Candara"/>
              </a:rPr>
              <a:t>Matthew 15:22 refers to this same woman as “a woman of Canaan.”</a:t>
            </a:r>
          </a:p>
          <a:p>
            <a:pPr defTabSz="1219170">
              <a:spcBef>
                <a:spcPts val="800"/>
              </a:spcBef>
            </a:pPr>
            <a:r>
              <a:rPr lang="en-US" sz="1867" dirty="0">
                <a:solidFill>
                  <a:prstClr val="white"/>
                </a:solidFill>
                <a:effectLst>
                  <a:outerShdw blurRad="38100" dist="38100" dir="2700000" algn="tl">
                    <a:srgbClr val="000000">
                      <a:alpha val="43137"/>
                    </a:srgbClr>
                  </a:outerShdw>
                </a:effectLst>
                <a:latin typeface="Candara"/>
              </a:rPr>
              <a:t>The receptiveness of the Canaanite people of </a:t>
            </a:r>
            <a:r>
              <a:rPr lang="en-US" sz="1867" dirty="0" err="1">
                <a:solidFill>
                  <a:prstClr val="white"/>
                </a:solidFill>
                <a:effectLst>
                  <a:outerShdw blurRad="38100" dist="38100" dir="2700000" algn="tl">
                    <a:srgbClr val="000000">
                      <a:alpha val="43137"/>
                    </a:srgbClr>
                  </a:outerShdw>
                </a:effectLst>
                <a:latin typeface="Candara"/>
              </a:rPr>
              <a:t>Tyre</a:t>
            </a:r>
            <a:r>
              <a:rPr lang="en-US" sz="1867" dirty="0">
                <a:solidFill>
                  <a:prstClr val="white"/>
                </a:solidFill>
                <a:effectLst>
                  <a:outerShdw blurRad="38100" dist="38100" dir="2700000" algn="tl">
                    <a:srgbClr val="000000">
                      <a:alpha val="43137"/>
                    </a:srgbClr>
                  </a:outerShdw>
                </a:effectLst>
                <a:latin typeface="Candara"/>
              </a:rPr>
              <a:t> and Sidon to the Word of Christ was a sharp contrast to the indifference of the Jews in nearby </a:t>
            </a:r>
            <a:r>
              <a:rPr lang="en-US" sz="1867" dirty="0" err="1">
                <a:solidFill>
                  <a:prstClr val="white"/>
                </a:solidFill>
                <a:effectLst>
                  <a:outerShdw blurRad="38100" dist="38100" dir="2700000" algn="tl">
                    <a:srgbClr val="000000">
                      <a:alpha val="43137"/>
                    </a:srgbClr>
                  </a:outerShdw>
                </a:effectLst>
                <a:latin typeface="Candara"/>
              </a:rPr>
              <a:t>Chorazin</a:t>
            </a:r>
            <a:r>
              <a:rPr lang="en-US" sz="1867" dirty="0">
                <a:solidFill>
                  <a:prstClr val="white"/>
                </a:solidFill>
                <a:effectLst>
                  <a:outerShdw blurRad="38100" dist="38100" dir="2700000" algn="tl">
                    <a:srgbClr val="000000">
                      <a:alpha val="43137"/>
                    </a:srgbClr>
                  </a:outerShdw>
                </a:effectLst>
                <a:latin typeface="Candara"/>
              </a:rPr>
              <a:t> and Bethsaida.</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4173" y="785729"/>
            <a:ext cx="4671825" cy="5286539"/>
          </a:xfrm>
          <a:prstGeom prst="rect">
            <a:avLst/>
          </a:prstGeom>
        </p:spPr>
      </p:pic>
      <p:sp>
        <p:nvSpPr>
          <p:cNvPr id="5" name="Right Arrow 4"/>
          <p:cNvSpPr/>
          <p:nvPr/>
        </p:nvSpPr>
        <p:spPr>
          <a:xfrm>
            <a:off x="8432800" y="2209800"/>
            <a:ext cx="609600" cy="406400"/>
          </a:xfrm>
          <a:prstGeom prst="rightArrow">
            <a:avLst/>
          </a:prstGeom>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ndara"/>
            </a:endParaRPr>
          </a:p>
        </p:txBody>
      </p:sp>
    </p:spTree>
    <p:extLst>
      <p:ext uri="{BB962C8B-B14F-4D97-AF65-F5344CB8AC3E}">
        <p14:creationId xmlns:p14="http://schemas.microsoft.com/office/powerpoint/2010/main" val="20570306"/>
      </p:ext>
    </p:extLst>
  </p:cSld>
  <p:clrMapOvr>
    <a:masterClrMapping/>
  </p:clrMapOvr>
  <p:transition spd="med">
    <p:fade/>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6960" y="1498601"/>
            <a:ext cx="4592320" cy="3425938"/>
          </a:xfrm>
          <a:prstGeom prst="rect">
            <a:avLst/>
          </a:prstGeom>
          <a:noFill/>
        </p:spPr>
        <p:txBody>
          <a:bodyPr wrap="square" rtlCol="0">
            <a:spAutoFit/>
          </a:bodyPr>
          <a:lstStyle/>
          <a:p>
            <a:pPr defTabSz="1219170"/>
            <a:r>
              <a:rPr lang="en-US" sz="2133" b="1" dirty="0">
                <a:solidFill>
                  <a:srgbClr val="073E87"/>
                </a:solidFill>
                <a:latin typeface="Candara"/>
              </a:rPr>
              <a:t>Matthew 11:21-22:</a:t>
            </a:r>
          </a:p>
          <a:p>
            <a:pPr defTabSz="1219170"/>
            <a:r>
              <a:rPr lang="en-US" sz="2133" baseline="30000" dirty="0">
                <a:solidFill>
                  <a:srgbClr val="073E87"/>
                </a:solidFill>
                <a:latin typeface="Candara"/>
              </a:rPr>
              <a:t>21</a:t>
            </a:r>
            <a:r>
              <a:rPr lang="en-US" sz="2133" dirty="0">
                <a:solidFill>
                  <a:srgbClr val="073E87"/>
                </a:solidFill>
                <a:latin typeface="Candara"/>
              </a:rPr>
              <a:t> [Jesus said] Woe unto thee, </a:t>
            </a:r>
            <a:r>
              <a:rPr lang="en-US" sz="2133" dirty="0" err="1">
                <a:solidFill>
                  <a:srgbClr val="073E87"/>
                </a:solidFill>
                <a:latin typeface="Candara"/>
              </a:rPr>
              <a:t>Chorazin</a:t>
            </a:r>
            <a:r>
              <a:rPr lang="en-US" sz="2133" dirty="0">
                <a:solidFill>
                  <a:srgbClr val="073E87"/>
                </a:solidFill>
                <a:latin typeface="Candara"/>
              </a:rPr>
              <a:t>! woe unto thee, Bethsaida! for if the mighty works, which were done in you, had been done in </a:t>
            </a:r>
            <a:r>
              <a:rPr lang="en-US" sz="2133" dirty="0" err="1">
                <a:solidFill>
                  <a:srgbClr val="073E87"/>
                </a:solidFill>
                <a:latin typeface="Candara"/>
              </a:rPr>
              <a:t>Tyre</a:t>
            </a:r>
            <a:r>
              <a:rPr lang="en-US" sz="2133" dirty="0">
                <a:solidFill>
                  <a:srgbClr val="073E87"/>
                </a:solidFill>
                <a:latin typeface="Candara"/>
              </a:rPr>
              <a:t> and Sidon, they would have repented long ago in sackcloth and ashes.  </a:t>
            </a:r>
          </a:p>
          <a:p>
            <a:pPr defTabSz="1219170">
              <a:spcBef>
                <a:spcPts val="400"/>
              </a:spcBef>
            </a:pPr>
            <a:r>
              <a:rPr lang="en-US" sz="2133" baseline="30000" dirty="0">
                <a:solidFill>
                  <a:srgbClr val="073E87"/>
                </a:solidFill>
                <a:latin typeface="Candara"/>
              </a:rPr>
              <a:t>22</a:t>
            </a:r>
            <a:r>
              <a:rPr lang="en-US" sz="2133" dirty="0">
                <a:solidFill>
                  <a:srgbClr val="073E87"/>
                </a:solidFill>
                <a:latin typeface="Candara"/>
              </a:rPr>
              <a:t> But I say unto you, It shall be more tolerable for </a:t>
            </a:r>
            <a:r>
              <a:rPr lang="en-US" sz="2133" dirty="0" err="1">
                <a:solidFill>
                  <a:srgbClr val="073E87"/>
                </a:solidFill>
                <a:latin typeface="Candara"/>
              </a:rPr>
              <a:t>Tyre</a:t>
            </a:r>
            <a:r>
              <a:rPr lang="en-US" sz="2133" dirty="0">
                <a:solidFill>
                  <a:srgbClr val="073E87"/>
                </a:solidFill>
                <a:latin typeface="Candara"/>
              </a:rPr>
              <a:t> and Sidon at the day of judgment, than for you.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4173" y="785729"/>
            <a:ext cx="4671825" cy="5286539"/>
          </a:xfrm>
          <a:prstGeom prst="rect">
            <a:avLst/>
          </a:prstGeom>
        </p:spPr>
      </p:pic>
      <p:sp>
        <p:nvSpPr>
          <p:cNvPr id="5" name="Right Arrow 4"/>
          <p:cNvSpPr/>
          <p:nvPr/>
        </p:nvSpPr>
        <p:spPr>
          <a:xfrm>
            <a:off x="8432800" y="2209800"/>
            <a:ext cx="609600" cy="406400"/>
          </a:xfrm>
          <a:prstGeom prst="rightArrow">
            <a:avLst/>
          </a:prstGeom>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ndara"/>
            </a:endParaRPr>
          </a:p>
        </p:txBody>
      </p:sp>
    </p:spTree>
    <p:extLst>
      <p:ext uri="{BB962C8B-B14F-4D97-AF65-F5344CB8AC3E}">
        <p14:creationId xmlns:p14="http://schemas.microsoft.com/office/powerpoint/2010/main" val="17391802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97280" y="1267956"/>
            <a:ext cx="4693920" cy="3856761"/>
          </a:xfrm>
          <a:prstGeom prst="rect">
            <a:avLst/>
          </a:prstGeom>
          <a:noFill/>
        </p:spPr>
        <p:txBody>
          <a:bodyPr wrap="square" rtlCol="0">
            <a:spAutoFit/>
          </a:bodyPr>
          <a:lstStyle/>
          <a:p>
            <a:pPr defTabSz="1219170">
              <a:spcBef>
                <a:spcPts val="400"/>
              </a:spcBef>
            </a:pPr>
            <a:r>
              <a:rPr lang="en-US" sz="2133" b="1" dirty="0">
                <a:solidFill>
                  <a:prstClr val="black"/>
                </a:solidFill>
                <a:latin typeface="Candara"/>
              </a:rPr>
              <a:t>Back to Acts 12:</a:t>
            </a:r>
          </a:p>
          <a:p>
            <a:pPr defTabSz="1219170">
              <a:spcBef>
                <a:spcPts val="400"/>
              </a:spcBef>
            </a:pPr>
            <a:r>
              <a:rPr lang="en-US" sz="2133" baseline="30000" dirty="0">
                <a:solidFill>
                  <a:prstClr val="black"/>
                </a:solidFill>
                <a:latin typeface="Candara"/>
              </a:rPr>
              <a:t>21</a:t>
            </a:r>
            <a:r>
              <a:rPr lang="en-US" sz="2133" dirty="0">
                <a:solidFill>
                  <a:prstClr val="black"/>
                </a:solidFill>
                <a:latin typeface="Candara"/>
              </a:rPr>
              <a:t> And upon a set day Herod, arrayed in royal apparel, sat upon his throne, and made an oration unto them.  </a:t>
            </a:r>
          </a:p>
          <a:p>
            <a:pPr defTabSz="1219170">
              <a:spcBef>
                <a:spcPts val="400"/>
              </a:spcBef>
            </a:pPr>
            <a:r>
              <a:rPr lang="en-US" sz="2133" baseline="30000" dirty="0">
                <a:solidFill>
                  <a:prstClr val="black"/>
                </a:solidFill>
                <a:latin typeface="Candara"/>
              </a:rPr>
              <a:t>22</a:t>
            </a:r>
            <a:r>
              <a:rPr lang="en-US" sz="2133" dirty="0">
                <a:solidFill>
                  <a:prstClr val="black"/>
                </a:solidFill>
                <a:latin typeface="Candara"/>
              </a:rPr>
              <a:t> And the people gave a shout, </a:t>
            </a:r>
            <a:r>
              <a:rPr lang="en-US" sz="2133" i="1" dirty="0">
                <a:solidFill>
                  <a:prstClr val="black"/>
                </a:solidFill>
                <a:latin typeface="Candara"/>
              </a:rPr>
              <a:t>saying, It is </a:t>
            </a:r>
            <a:r>
              <a:rPr lang="en-US" sz="2133" dirty="0">
                <a:solidFill>
                  <a:prstClr val="black"/>
                </a:solidFill>
                <a:latin typeface="Candara"/>
              </a:rPr>
              <a:t>the voice of a god, and not of a man.  </a:t>
            </a:r>
          </a:p>
          <a:p>
            <a:pPr defTabSz="1219170">
              <a:spcBef>
                <a:spcPts val="400"/>
              </a:spcBef>
            </a:pPr>
            <a:r>
              <a:rPr lang="en-US" sz="2133" baseline="30000" dirty="0">
                <a:solidFill>
                  <a:prstClr val="black"/>
                </a:solidFill>
                <a:latin typeface="Candara"/>
              </a:rPr>
              <a:t>23</a:t>
            </a:r>
            <a:r>
              <a:rPr lang="en-US" sz="2133" dirty="0">
                <a:solidFill>
                  <a:prstClr val="black"/>
                </a:solidFill>
                <a:latin typeface="Candara"/>
              </a:rPr>
              <a:t> And immediately the angel of the Lord smote him, because he gave not God the glory: and he was eaten of worms, and gave up the ghost.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508" y="711200"/>
            <a:ext cx="4469384" cy="5384800"/>
          </a:xfrm>
          <a:prstGeom prst="rect">
            <a:avLst/>
          </a:prstGeom>
        </p:spPr>
      </p:pic>
    </p:spTree>
    <p:extLst>
      <p:ext uri="{BB962C8B-B14F-4D97-AF65-F5344CB8AC3E}">
        <p14:creationId xmlns:p14="http://schemas.microsoft.com/office/powerpoint/2010/main" val="4818535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p:cNvSpPr>
          <p:nvPr/>
        </p:nvSpPr>
        <p:spPr>
          <a:xfrm>
            <a:off x="6461760" y="787400"/>
            <a:ext cx="4633080" cy="4873194"/>
          </a:xfrm>
          <a:prstGeom prst="rect">
            <a:avLst/>
          </a:prstGeom>
        </p:spPr>
        <p:txBody>
          <a:bodyPr wrap="square">
            <a:spAutoFit/>
          </a:bodyPr>
          <a:lstStyle/>
          <a:p>
            <a:pPr defTabSz="1219170"/>
            <a:r>
              <a:rPr lang="en-US" sz="1867" dirty="0">
                <a:solidFill>
                  <a:prstClr val="black"/>
                </a:solidFill>
                <a:latin typeface="Georgia" panose="02040502050405020303" pitchFamily="18" charset="0"/>
              </a:rPr>
              <a:t>The Antiquities of the Jews, </a:t>
            </a:r>
            <a:br>
              <a:rPr lang="en-US" sz="1867" dirty="0">
                <a:solidFill>
                  <a:prstClr val="black"/>
                </a:solidFill>
                <a:latin typeface="Georgia" panose="02040502050405020303" pitchFamily="18" charset="0"/>
              </a:rPr>
            </a:br>
            <a:r>
              <a:rPr lang="en-US" sz="1600" dirty="0">
                <a:solidFill>
                  <a:prstClr val="black"/>
                </a:solidFill>
                <a:latin typeface="Georgia" panose="02040502050405020303" pitchFamily="18" charset="0"/>
              </a:rPr>
              <a:t>Book 19, Chapter 8:</a:t>
            </a:r>
          </a:p>
          <a:p>
            <a:pPr defTabSz="1219170">
              <a:spcBef>
                <a:spcPts val="800"/>
              </a:spcBef>
            </a:pPr>
            <a:r>
              <a:rPr lang="en-US" sz="1600" dirty="0">
                <a:solidFill>
                  <a:prstClr val="black"/>
                </a:solidFill>
                <a:latin typeface="Arial" panose="020B0604020202020204" pitchFamily="34" charset="0"/>
                <a:ea typeface="Verdana" panose="020B0604030504040204" pitchFamily="34" charset="0"/>
                <a:cs typeface="Arial" panose="020B0604020202020204" pitchFamily="34" charset="0"/>
              </a:rPr>
              <a:t>343. Now when Agrippa had reigned three years over all Judea, he came to the city </a:t>
            </a:r>
            <a:r>
              <a:rPr lang="en-US" sz="1600" dirty="0" err="1">
                <a:solidFill>
                  <a:prstClr val="black"/>
                </a:solidFill>
                <a:latin typeface="Arial" panose="020B0604020202020204" pitchFamily="34" charset="0"/>
                <a:ea typeface="Verdana" panose="020B0604030504040204" pitchFamily="34" charset="0"/>
                <a:cs typeface="Arial" panose="020B0604020202020204" pitchFamily="34" charset="0"/>
              </a:rPr>
              <a:t>Cesarea</a:t>
            </a:r>
            <a:r>
              <a:rPr lang="en-US" sz="1600" dirty="0">
                <a:solidFill>
                  <a:prstClr val="black"/>
                </a:solidFill>
                <a:latin typeface="Arial" panose="020B0604020202020204" pitchFamily="34" charset="0"/>
                <a:ea typeface="Verdana" panose="020B0604030504040204" pitchFamily="34" charset="0"/>
                <a:cs typeface="Arial" panose="020B0604020202020204" pitchFamily="34" charset="0"/>
              </a:rPr>
              <a:t>, which was formerly called </a:t>
            </a:r>
            <a:r>
              <a:rPr lang="en-US" sz="1600" dirty="0" err="1">
                <a:solidFill>
                  <a:prstClr val="black"/>
                </a:solidFill>
                <a:latin typeface="Arial" panose="020B0604020202020204" pitchFamily="34" charset="0"/>
                <a:ea typeface="Verdana" panose="020B0604030504040204" pitchFamily="34" charset="0"/>
                <a:cs typeface="Arial" panose="020B0604020202020204" pitchFamily="34" charset="0"/>
              </a:rPr>
              <a:t>Strato's</a:t>
            </a:r>
            <a:r>
              <a:rPr lang="en-US" sz="1600" dirty="0">
                <a:solidFill>
                  <a:prstClr val="black"/>
                </a:solidFill>
                <a:latin typeface="Arial" panose="020B0604020202020204" pitchFamily="34" charset="0"/>
                <a:ea typeface="Verdana" panose="020B0604030504040204" pitchFamily="34" charset="0"/>
                <a:cs typeface="Arial" panose="020B0604020202020204" pitchFamily="34" charset="0"/>
              </a:rPr>
              <a:t> Tower; and there he exhibited shows in honor of Caesar, upon his being informed that there was a certain festival celebrated to make vows for his safety.</a:t>
            </a:r>
          </a:p>
          <a:p>
            <a:pPr defTabSz="1219170">
              <a:spcBef>
                <a:spcPts val="400"/>
              </a:spcBef>
            </a:pPr>
            <a:r>
              <a:rPr lang="en-US" sz="1600" dirty="0">
                <a:solidFill>
                  <a:prstClr val="black"/>
                </a:solidFill>
                <a:latin typeface="Arial" panose="020B0604020202020204" pitchFamily="34" charset="0"/>
                <a:ea typeface="Verdana" panose="020B0604030504040204" pitchFamily="34" charset="0"/>
                <a:cs typeface="Arial" panose="020B0604020202020204" pitchFamily="34" charset="0"/>
              </a:rPr>
              <a:t>At which festival a great multitude was gotten together of the principal persons, and such as were of dignity through his province.</a:t>
            </a:r>
          </a:p>
          <a:p>
            <a:pPr defTabSz="1219170">
              <a:spcBef>
                <a:spcPts val="800"/>
              </a:spcBef>
            </a:pPr>
            <a:r>
              <a:rPr lang="en-US" sz="1600" dirty="0">
                <a:solidFill>
                  <a:prstClr val="black"/>
                </a:solidFill>
                <a:latin typeface="Arial" panose="020B0604020202020204" pitchFamily="34" charset="0"/>
                <a:ea typeface="Verdana" panose="020B0604030504040204" pitchFamily="34" charset="0"/>
                <a:cs typeface="Arial" panose="020B0604020202020204" pitchFamily="34" charset="0"/>
              </a:rPr>
              <a:t>344. On the second day of which shows he put on a garment made wholly of silver, and of a contexture truly wonderful, and came into the theater early in the morning; </a:t>
            </a:r>
          </a:p>
          <a:p>
            <a:pPr defTabSz="1219170">
              <a:spcBef>
                <a:spcPts val="400"/>
              </a:spcBef>
            </a:pPr>
            <a:r>
              <a:rPr lang="en-US" sz="1600" dirty="0">
                <a:solidFill>
                  <a:prstClr val="black"/>
                </a:solidFill>
                <a:latin typeface="Arial" panose="020B0604020202020204" pitchFamily="34" charset="0"/>
                <a:ea typeface="Verdana" panose="020B0604030504040204" pitchFamily="34" charset="0"/>
                <a:cs typeface="Arial" panose="020B0604020202020204" pitchFamily="34" charset="0"/>
              </a:rPr>
              <a:t>at which time the silver of his garment being illuminated by the fresh reflection of the sun's rays upon it, </a:t>
            </a:r>
            <a:r>
              <a:rPr lang="en-US" sz="1600" dirty="0">
                <a:solidFill>
                  <a:prstClr val="black"/>
                </a:solidFill>
                <a:latin typeface="Arial" panose="020B0604020202020204" pitchFamily="34" charset="0"/>
                <a:cs typeface="Arial" panose="020B0604020202020204" pitchFamily="34" charset="0"/>
              </a:rPr>
              <a:t>shone out after a surprising manner, </a:t>
            </a:r>
            <a:endParaRPr lang="en-US" sz="1600" dirty="0">
              <a:solidFill>
                <a:prstClr val="black"/>
              </a:solidFill>
              <a:latin typeface="Arial" panose="020B0604020202020204" pitchFamily="34" charset="0"/>
              <a:ea typeface="Verdana" panose="020B060403050404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9864" y="905351"/>
            <a:ext cx="3296920" cy="4495800"/>
          </a:xfrm>
          <a:prstGeom prst="rect">
            <a:avLst/>
          </a:prstGeom>
        </p:spPr>
      </p:pic>
      <p:sp>
        <p:nvSpPr>
          <p:cNvPr id="2" name="TextBox 1"/>
          <p:cNvSpPr txBox="1"/>
          <p:nvPr/>
        </p:nvSpPr>
        <p:spPr>
          <a:xfrm>
            <a:off x="1959864" y="5562600"/>
            <a:ext cx="3296920" cy="379656"/>
          </a:xfrm>
          <a:prstGeom prst="rect">
            <a:avLst/>
          </a:prstGeom>
          <a:noFill/>
        </p:spPr>
        <p:txBody>
          <a:bodyPr wrap="square" rtlCol="0">
            <a:spAutoFit/>
          </a:bodyPr>
          <a:lstStyle/>
          <a:p>
            <a:pPr algn="ctr" defTabSz="1219170"/>
            <a:r>
              <a:rPr lang="en-US" sz="1867" i="1" dirty="0">
                <a:solidFill>
                  <a:prstClr val="black"/>
                </a:solidFill>
                <a:latin typeface="Arno Pro SmText" pitchFamily="18" charset="0"/>
              </a:rPr>
              <a:t>Titus Flavius Josephus</a:t>
            </a:r>
          </a:p>
        </p:txBody>
      </p:sp>
    </p:spTree>
    <p:extLst>
      <p:ext uri="{BB962C8B-B14F-4D97-AF65-F5344CB8AC3E}">
        <p14:creationId xmlns:p14="http://schemas.microsoft.com/office/powerpoint/2010/main" val="35007234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1341120" y="1341120"/>
            <a:ext cx="4633080" cy="4431983"/>
          </a:xfrm>
          <a:prstGeom prst="rect">
            <a:avLst/>
          </a:prstGeom>
        </p:spPr>
        <p:txBody>
          <a:bodyPr wrap="square">
            <a:spAutoFit/>
          </a:bodyPr>
          <a:lstStyle/>
          <a:p>
            <a:pPr defTabSz="1219170">
              <a:spcBef>
                <a:spcPts val="400"/>
              </a:spcBef>
            </a:pPr>
            <a:r>
              <a:rPr lang="en-US" sz="1600" dirty="0">
                <a:solidFill>
                  <a:prstClr val="black"/>
                </a:solidFill>
                <a:latin typeface="Arial" panose="020B0604020202020204" pitchFamily="34" charset="0"/>
                <a:cs typeface="Arial" panose="020B0604020202020204" pitchFamily="34" charset="0"/>
              </a:rPr>
              <a:t>and was so resplendent as to spread a horror over those that looked intently upon him;</a:t>
            </a:r>
            <a:endParaRPr lang="en-US" sz="160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defTabSz="1219170">
              <a:spcBef>
                <a:spcPts val="400"/>
              </a:spcBef>
            </a:pPr>
            <a:r>
              <a:rPr lang="en-US" sz="1600" dirty="0">
                <a:solidFill>
                  <a:prstClr val="black"/>
                </a:solidFill>
                <a:latin typeface="Arial" panose="020B0604020202020204" pitchFamily="34" charset="0"/>
                <a:cs typeface="Arial" panose="020B0604020202020204" pitchFamily="34" charset="0"/>
              </a:rPr>
              <a:t>345. and presently his flatterers cried out, one from one place, and another from another, (though not for his good,) that he was a god; and they added, "Be thou merciful to us; for although we have hitherto reverenced thee only as a man, yet shall we henceforth own thee as superior to mortal nature." </a:t>
            </a:r>
          </a:p>
          <a:p>
            <a:pPr defTabSz="1219170">
              <a:spcBef>
                <a:spcPts val="400"/>
              </a:spcBef>
            </a:pPr>
            <a:r>
              <a:rPr lang="en-US" sz="1600" dirty="0">
                <a:solidFill>
                  <a:prstClr val="black"/>
                </a:solidFill>
                <a:latin typeface="Arial" panose="020B0604020202020204" pitchFamily="34" charset="0"/>
                <a:cs typeface="Arial" panose="020B0604020202020204" pitchFamily="34" charset="0"/>
              </a:rPr>
              <a:t>346. Upon this the king did neither rebuke them, nor reject their impious flattery. </a:t>
            </a:r>
          </a:p>
          <a:p>
            <a:pPr defTabSz="1219170">
              <a:spcBef>
                <a:spcPts val="400"/>
              </a:spcBef>
            </a:pPr>
            <a:r>
              <a:rPr lang="en-US" sz="1600" dirty="0">
                <a:solidFill>
                  <a:prstClr val="black"/>
                </a:solidFill>
                <a:latin typeface="Arial" panose="020B0604020202020204" pitchFamily="34" charset="0"/>
                <a:cs typeface="Arial" panose="020B0604020202020204" pitchFamily="34" charset="0"/>
              </a:rPr>
              <a:t>But as he presently afterward looked up, he saw an owl sitting on a certain rope over his head, and immediately understood that this bird was the messenger of ill tidings, as it had once been the messenger of good tidings to him; and fell into the deepest sorrow. </a:t>
            </a:r>
          </a:p>
        </p:txBody>
      </p:sp>
      <p:sp>
        <p:nvSpPr>
          <p:cNvPr id="5" name="Rectangle 4"/>
          <p:cNvSpPr>
            <a:spLocks/>
          </p:cNvSpPr>
          <p:nvPr/>
        </p:nvSpPr>
        <p:spPr>
          <a:xfrm>
            <a:off x="6339840" y="1346062"/>
            <a:ext cx="4632960" cy="4185761"/>
          </a:xfrm>
          <a:prstGeom prst="rect">
            <a:avLst/>
          </a:prstGeom>
        </p:spPr>
        <p:txBody>
          <a:bodyPr wrap="square">
            <a:spAutoFit/>
          </a:bodyPr>
          <a:lstStyle/>
          <a:p>
            <a:pPr defTabSz="1219170">
              <a:spcBef>
                <a:spcPts val="400"/>
              </a:spcBef>
            </a:pPr>
            <a:r>
              <a:rPr lang="en-US" sz="1600" dirty="0">
                <a:solidFill>
                  <a:prstClr val="black"/>
                </a:solidFill>
                <a:latin typeface="Arial" panose="020B0604020202020204" pitchFamily="34" charset="0"/>
                <a:cs typeface="Arial" panose="020B0604020202020204" pitchFamily="34" charset="0"/>
              </a:rPr>
              <a:t>A severe pain also arose in his belly, and began in a most violent manner.</a:t>
            </a:r>
          </a:p>
          <a:p>
            <a:pPr defTabSz="1219170">
              <a:spcBef>
                <a:spcPts val="400"/>
              </a:spcBef>
            </a:pPr>
            <a:r>
              <a:rPr lang="en-US" sz="1600" dirty="0">
                <a:solidFill>
                  <a:prstClr val="black"/>
                </a:solidFill>
                <a:latin typeface="Arial" panose="020B0604020202020204" pitchFamily="34" charset="0"/>
                <a:cs typeface="Arial" panose="020B0604020202020204" pitchFamily="34" charset="0"/>
              </a:rPr>
              <a:t>347. He therefore looked upon his friends, and said, "I, whom you call a god, am commanded presently to depart this life; while Providence thus reproves the lying words you just now said to me; and I, who was by you called immortal, am immediately to be hurried away by death.</a:t>
            </a:r>
          </a:p>
          <a:p>
            <a:pPr defTabSz="1219170">
              <a:spcBef>
                <a:spcPts val="400"/>
              </a:spcBef>
            </a:pPr>
            <a:r>
              <a:rPr lang="en-US" sz="1600" dirty="0">
                <a:solidFill>
                  <a:prstClr val="black"/>
                </a:solidFill>
                <a:latin typeface="Arial" panose="020B0604020202020204" pitchFamily="34" charset="0"/>
                <a:cs typeface="Arial" panose="020B0604020202020204" pitchFamily="34" charset="0"/>
              </a:rPr>
              <a:t>But I am bound to accept of what Providence allots, as it pleases God; for we have by no means lived ill, but in a splendid and happy manner."</a:t>
            </a:r>
          </a:p>
          <a:p>
            <a:pPr defTabSz="1219170">
              <a:spcBef>
                <a:spcPts val="400"/>
              </a:spcBef>
            </a:pPr>
            <a:r>
              <a:rPr lang="en-US" sz="1600" dirty="0">
                <a:solidFill>
                  <a:prstClr val="black"/>
                </a:solidFill>
                <a:latin typeface="Arial" panose="020B0604020202020204" pitchFamily="34" charset="0"/>
                <a:cs typeface="Arial" panose="020B0604020202020204" pitchFamily="34" charset="0"/>
              </a:rPr>
              <a:t>350. And when he had been quite worn out by the pain in his belly for five days, he departed this life, being in the fifty-fourth year of his age, and in the seventh year of his reign; </a:t>
            </a:r>
          </a:p>
        </p:txBody>
      </p:sp>
    </p:spTree>
    <p:extLst>
      <p:ext uri="{BB962C8B-B14F-4D97-AF65-F5344CB8AC3E}">
        <p14:creationId xmlns:p14="http://schemas.microsoft.com/office/powerpoint/2010/main" val="28974104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5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fade">
                                      <p:cBhvr>
                                        <p:cTn id="3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83680" y="2097623"/>
            <a:ext cx="4693920" cy="2266903"/>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24</a:t>
            </a:r>
            <a:r>
              <a:rPr lang="en-US" sz="2133" dirty="0">
                <a:solidFill>
                  <a:prstClr val="black"/>
                </a:solidFill>
                <a:latin typeface="Candara"/>
              </a:rPr>
              <a:t> But the word of God grew and multiplied. </a:t>
            </a:r>
          </a:p>
          <a:p>
            <a:pPr defTabSz="1219170">
              <a:spcBef>
                <a:spcPts val="1600"/>
              </a:spcBef>
            </a:pPr>
            <a:r>
              <a:rPr lang="en-US" sz="2133" baseline="30000" dirty="0">
                <a:solidFill>
                  <a:prstClr val="black"/>
                </a:solidFill>
                <a:latin typeface="Candara"/>
              </a:rPr>
              <a:t>25</a:t>
            </a:r>
            <a:r>
              <a:rPr lang="en-US" sz="2133" dirty="0">
                <a:solidFill>
                  <a:prstClr val="black"/>
                </a:solidFill>
                <a:latin typeface="Candara"/>
              </a:rPr>
              <a:t> And Barnabas and Saul returned from Jerusalem, when they had fulfilled </a:t>
            </a:r>
            <a:r>
              <a:rPr lang="en-US" sz="2133" i="1" dirty="0">
                <a:solidFill>
                  <a:prstClr val="black"/>
                </a:solidFill>
                <a:latin typeface="Candara"/>
              </a:rPr>
              <a:t>their </a:t>
            </a:r>
            <a:r>
              <a:rPr lang="en-US" sz="2133" dirty="0">
                <a:solidFill>
                  <a:prstClr val="black"/>
                </a:solidFill>
                <a:latin typeface="Candara"/>
              </a:rPr>
              <a:t>ministry, and took with them John, whose surname was Mark.</a:t>
            </a:r>
            <a:endParaRPr lang="en-US" sz="2133" dirty="0">
              <a:solidFill>
                <a:srgbClr val="C00000"/>
              </a:solidFill>
              <a:latin typeface="Candara"/>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7642" y="762000"/>
            <a:ext cx="3997159" cy="5283200"/>
          </a:xfrm>
          <a:prstGeom prst="rect">
            <a:avLst/>
          </a:prstGeom>
        </p:spPr>
      </p:pic>
    </p:spTree>
    <p:extLst>
      <p:ext uri="{BB962C8B-B14F-4D97-AF65-F5344CB8AC3E}">
        <p14:creationId xmlns:p14="http://schemas.microsoft.com/office/powerpoint/2010/main" val="9030288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83680" y="1600201"/>
            <a:ext cx="4693920" cy="3447675"/>
          </a:xfrm>
          <a:prstGeom prst="rect">
            <a:avLst/>
          </a:prstGeom>
          <a:noFill/>
          <a:ln>
            <a:solidFill>
              <a:schemeClr val="bg1"/>
            </a:solidFill>
          </a:ln>
        </p:spPr>
        <p:txBody>
          <a:bodyPr wrap="square" rtlCol="0">
            <a:spAutoFit/>
          </a:bodyPr>
          <a:lstStyle/>
          <a:p>
            <a:pPr defTabSz="1219170"/>
            <a:r>
              <a:rPr lang="en-US" sz="1867" i="1" dirty="0">
                <a:solidFill>
                  <a:prstClr val="black"/>
                </a:solidFill>
                <a:latin typeface="Candara"/>
              </a:rPr>
              <a:t>Barnabas and Saul had been in Judaea bringing relief to those suffering from the famine. They brought John Mark back to Antioch with them.</a:t>
            </a:r>
          </a:p>
          <a:p>
            <a:pPr defTabSz="1219170">
              <a:spcBef>
                <a:spcPts val="1200"/>
              </a:spcBef>
            </a:pPr>
            <a:r>
              <a:rPr lang="en-US" sz="1867" i="1" dirty="0">
                <a:solidFill>
                  <a:prstClr val="black"/>
                </a:solidFill>
                <a:latin typeface="Candara"/>
              </a:rPr>
              <a:t>John Mark was nephew to Barnabas.</a:t>
            </a:r>
          </a:p>
          <a:p>
            <a:pPr defTabSz="1219170">
              <a:spcBef>
                <a:spcPts val="1600"/>
              </a:spcBef>
            </a:pPr>
            <a:r>
              <a:rPr lang="en-US" sz="1867" b="1" dirty="0">
                <a:solidFill>
                  <a:prstClr val="black"/>
                </a:solidFill>
                <a:latin typeface="Candara"/>
              </a:rPr>
              <a:t>Colossians 4:10</a:t>
            </a:r>
          </a:p>
          <a:p>
            <a:pPr defTabSz="1219170"/>
            <a:r>
              <a:rPr lang="en-US" sz="1867" dirty="0">
                <a:solidFill>
                  <a:prstClr val="black"/>
                </a:solidFill>
                <a:latin typeface="Candara"/>
              </a:rPr>
              <a:t>Aristarchus my </a:t>
            </a:r>
            <a:r>
              <a:rPr lang="en-US" sz="1867" dirty="0" err="1">
                <a:solidFill>
                  <a:prstClr val="black"/>
                </a:solidFill>
                <a:latin typeface="Candara"/>
              </a:rPr>
              <a:t>fellowprisoner</a:t>
            </a:r>
            <a:r>
              <a:rPr lang="en-US" sz="1867" dirty="0">
                <a:solidFill>
                  <a:prstClr val="black"/>
                </a:solidFill>
                <a:latin typeface="Candara"/>
              </a:rPr>
              <a:t> </a:t>
            </a:r>
            <a:r>
              <a:rPr lang="en-US" sz="1867" dirty="0" err="1">
                <a:solidFill>
                  <a:prstClr val="black"/>
                </a:solidFill>
                <a:latin typeface="Candara"/>
              </a:rPr>
              <a:t>saluteth</a:t>
            </a:r>
            <a:r>
              <a:rPr lang="en-US" sz="1867" dirty="0">
                <a:solidFill>
                  <a:prstClr val="black"/>
                </a:solidFill>
                <a:latin typeface="Candara"/>
              </a:rPr>
              <a:t> you, and Marcus, sister's son to Barnabas… </a:t>
            </a:r>
          </a:p>
          <a:p>
            <a:pPr defTabSz="1219170">
              <a:spcBef>
                <a:spcPts val="3200"/>
              </a:spcBef>
            </a:pPr>
            <a:r>
              <a:rPr lang="en-US" sz="1867" i="1" dirty="0">
                <a:solidFill>
                  <a:srgbClr val="C00000"/>
                </a:solidFill>
                <a:latin typeface="Candara"/>
              </a:rPr>
              <a:t>End of Chapter 12</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7642" y="762000"/>
            <a:ext cx="3997159" cy="5283200"/>
          </a:xfrm>
          <a:prstGeom prst="rect">
            <a:avLst/>
          </a:prstGeom>
        </p:spPr>
      </p:pic>
    </p:spTree>
    <p:extLst>
      <p:ext uri="{BB962C8B-B14F-4D97-AF65-F5344CB8AC3E}">
        <p14:creationId xmlns:p14="http://schemas.microsoft.com/office/powerpoint/2010/main" val="143646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fade">
                                      <p:cBhvr>
                                        <p:cTn id="20"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64640" y="1448971"/>
            <a:ext cx="9042400" cy="3970254"/>
          </a:xfrm>
          <a:prstGeom prst="rect">
            <a:avLst/>
          </a:prstGeom>
        </p:spPr>
        <p:txBody>
          <a:bodyPr wrap="square">
            <a:spAutoFit/>
          </a:bodyPr>
          <a:lstStyle/>
          <a:p>
            <a:pPr marL="609585" lvl="1" defTabSz="1219170">
              <a:spcBef>
                <a:spcPts val="2400"/>
              </a:spcBef>
            </a:pPr>
            <a:r>
              <a:rPr lang="en-US" sz="3733" dirty="0">
                <a:solidFill>
                  <a:prstClr val="white"/>
                </a:solidFill>
                <a:latin typeface="Candara"/>
              </a:rPr>
              <a:t>Where we are at in this study:</a:t>
            </a:r>
          </a:p>
          <a:p>
            <a:pPr marL="609585" lvl="1" defTabSz="1219170">
              <a:spcBef>
                <a:spcPts val="2400"/>
              </a:spcBef>
            </a:pPr>
            <a:r>
              <a:rPr lang="en-US" sz="2400" dirty="0">
                <a:solidFill>
                  <a:prstClr val="white"/>
                </a:solidFill>
                <a:latin typeface="Candara"/>
              </a:rPr>
              <a:t>Part 1: The witness in Jerusalem</a:t>
            </a:r>
          </a:p>
          <a:p>
            <a:pPr marL="1828754" lvl="3" defTabSz="1219170"/>
            <a:r>
              <a:rPr lang="en-US" sz="2400" i="1" dirty="0">
                <a:solidFill>
                  <a:prstClr val="white"/>
                </a:solidFill>
                <a:latin typeface="Candara"/>
              </a:rPr>
              <a:t>Chapters 1 to 7</a:t>
            </a:r>
          </a:p>
          <a:p>
            <a:pPr marL="609585" lvl="1" defTabSz="1219170">
              <a:spcBef>
                <a:spcPts val="800"/>
              </a:spcBef>
            </a:pPr>
            <a:r>
              <a:rPr lang="en-US" sz="2400" dirty="0">
                <a:solidFill>
                  <a:prstClr val="white"/>
                </a:solidFill>
                <a:latin typeface="Candara"/>
              </a:rPr>
              <a:t>Part 2: The witness in Judaea and Samaria</a:t>
            </a:r>
          </a:p>
          <a:p>
            <a:pPr marL="1828754" lvl="3" defTabSz="1219170"/>
            <a:r>
              <a:rPr lang="en-US" sz="2400" i="1" dirty="0">
                <a:solidFill>
                  <a:prstClr val="white"/>
                </a:solidFill>
                <a:latin typeface="Candara"/>
              </a:rPr>
              <a:t>Chapters 8 to 12</a:t>
            </a:r>
          </a:p>
          <a:p>
            <a:pPr marL="609585" lvl="1" defTabSz="1219170">
              <a:spcBef>
                <a:spcPts val="800"/>
              </a:spcBef>
            </a:pPr>
            <a:r>
              <a:rPr lang="en-US" sz="2400" i="1" dirty="0">
                <a:solidFill>
                  <a:prstClr val="white"/>
                </a:solidFill>
                <a:latin typeface="Candara"/>
              </a:rPr>
              <a:t>Up next – </a:t>
            </a:r>
          </a:p>
          <a:p>
            <a:pPr marL="609585" lvl="1" defTabSz="1219170">
              <a:spcBef>
                <a:spcPts val="800"/>
              </a:spcBef>
            </a:pPr>
            <a:r>
              <a:rPr lang="en-US" sz="2400" dirty="0">
                <a:solidFill>
                  <a:prstClr val="white"/>
                </a:solidFill>
                <a:latin typeface="Candara"/>
              </a:rPr>
              <a:t>Part 3: The witness unto the uttermost parts of the earth</a:t>
            </a:r>
          </a:p>
          <a:p>
            <a:pPr marL="1828754" lvl="3" defTabSz="1219170">
              <a:spcBef>
                <a:spcPts val="800"/>
              </a:spcBef>
            </a:pPr>
            <a:r>
              <a:rPr lang="en-US" sz="2400" i="1" dirty="0">
                <a:solidFill>
                  <a:prstClr val="white"/>
                </a:solidFill>
                <a:latin typeface="Candara"/>
              </a:rPr>
              <a:t>Chapters 13 to 28</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1121" y="1905000"/>
            <a:ext cx="1488017" cy="142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1121" y="2717800"/>
            <a:ext cx="1488017" cy="142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72914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7"/>
                                        </p:tgtEl>
                                        <p:attrNameLst>
                                          <p:attrName>style.visibility</p:attrName>
                                        </p:attrNameLst>
                                      </p:cBhvr>
                                      <p:to>
                                        <p:strVal val="visible"/>
                                      </p:to>
                                    </p:set>
                                    <p:animEffect transition="in" filter="fade">
                                      <p:cBhvr>
                                        <p:cTn id="32" dur="500"/>
                                        <p:tgtEl>
                                          <p:spTgt spid="10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500"/>
                                        <p:tgtEl>
                                          <p:spTgt spid="4">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animEffect transition="in" filter="fade">
                                      <p:cBhvr>
                                        <p:cTn id="4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76F6D90-CA0F-408F-A120-7EFE6D7C3089}"/>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CD2C780E-EA5A-4528-B390-89D720B10F80}"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21</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3794" name="Text Box 2">
            <a:extLst>
              <a:ext uri="{FF2B5EF4-FFF2-40B4-BE49-F238E27FC236}">
                <a16:creationId xmlns:a16="http://schemas.microsoft.com/office/drawing/2014/main" id="{791BB66A-4AAE-4C29-9C6A-80CDF483F678}"/>
              </a:ext>
            </a:extLst>
          </p:cNvPr>
          <p:cNvSpPr txBox="1">
            <a:spLocks noChangeArrowheads="1"/>
          </p:cNvSpPr>
          <p:nvPr/>
        </p:nvSpPr>
        <p:spPr bwMode="auto">
          <a:xfrm>
            <a:off x="2667000" y="685801"/>
            <a:ext cx="76962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6.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First Missionary Journey of Paul and Barnabas and the Jerusalem Conference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(13.1-15.35)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independence of the Apostolic Church (Gal 1.17, 18-19, 20; 2.1-10);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indicates that he was never under the jurisdiction of the Church’s leadership in Jerusalem (Gal 1.17, 18-19, 20; 2.1-10);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See also 1 Cor 8.8; 10.27 relative to eating meat sacrificed to Greco-Roman gods.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3794">
                                            <p:txEl>
                                              <p:pRg st="0" end="0"/>
                                            </p:txEl>
                                          </p:spTgt>
                                        </p:tgtEl>
                                        <p:attrNameLst>
                                          <p:attrName>style.visibility</p:attrName>
                                        </p:attrNameLst>
                                      </p:cBhvr>
                                      <p:to>
                                        <p:strVal val="visible"/>
                                      </p:to>
                                    </p:set>
                                    <p:anim calcmode="lin" valueType="num">
                                      <p:cBhvr additive="base">
                                        <p:cTn id="7" dur="300" fill="hold"/>
                                        <p:tgtEl>
                                          <p:spTgt spid="33794">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379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3794">
                                            <p:txEl>
                                              <p:pRg st="1" end="1"/>
                                            </p:txEl>
                                          </p:spTgt>
                                        </p:tgtEl>
                                        <p:attrNameLst>
                                          <p:attrName>style.visibility</p:attrName>
                                        </p:attrNameLst>
                                      </p:cBhvr>
                                      <p:to>
                                        <p:strVal val="visible"/>
                                      </p:to>
                                    </p:set>
                                    <p:anim calcmode="lin" valueType="num">
                                      <p:cBhvr additive="base">
                                        <p:cTn id="13" dur="300" fill="hold"/>
                                        <p:tgtEl>
                                          <p:spTgt spid="33794">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379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3794">
                                            <p:txEl>
                                              <p:pRg st="2" end="2"/>
                                            </p:txEl>
                                          </p:spTgt>
                                        </p:tgtEl>
                                        <p:attrNameLst>
                                          <p:attrName>style.visibility</p:attrName>
                                        </p:attrNameLst>
                                      </p:cBhvr>
                                      <p:to>
                                        <p:strVal val="visible"/>
                                      </p:to>
                                    </p:set>
                                    <p:anim calcmode="lin" valueType="num">
                                      <p:cBhvr additive="base">
                                        <p:cTn id="19" dur="300" fill="hold"/>
                                        <p:tgtEl>
                                          <p:spTgt spid="33794">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379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3794">
                                            <p:txEl>
                                              <p:pRg st="3" end="3"/>
                                            </p:txEl>
                                          </p:spTgt>
                                        </p:tgtEl>
                                        <p:attrNameLst>
                                          <p:attrName>style.visibility</p:attrName>
                                        </p:attrNameLst>
                                      </p:cBhvr>
                                      <p:to>
                                        <p:strVal val="visible"/>
                                      </p:to>
                                    </p:set>
                                    <p:anim calcmode="lin" valueType="num">
                                      <p:cBhvr additive="base">
                                        <p:cTn id="25" dur="300" fill="hold"/>
                                        <p:tgtEl>
                                          <p:spTgt spid="33794">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3794">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build="p" autoUpdateAnimBg="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1409229754"/>
      </p:ext>
    </p:extLst>
  </p:cSld>
  <p:clrMapOvr>
    <a:masterClrMapping/>
  </p:clrMapOvr>
  <p:transition spd="med">
    <p:fade/>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1475866354"/>
      </p:ext>
    </p:extLst>
  </p:cSld>
  <p:clrMapOvr>
    <a:masterClrMapping/>
  </p:clrMapOvr>
  <p:transition spd="med">
    <p:fade/>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580585521"/>
      </p:ext>
    </p:extLst>
  </p:cSld>
  <p:clrMapOvr>
    <a:masterClrMapping/>
  </p:clrMapOvr>
  <p:transition spd="med">
    <p:fade/>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3526318379"/>
      </p:ext>
    </p:extLst>
  </p:cSld>
  <p:clrMapOvr>
    <a:masterClrMapping/>
  </p:clrMapOvr>
  <p:transition spd="med">
    <p:fade/>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4240495609"/>
      </p:ext>
    </p:extLst>
  </p:cSld>
  <p:clrMapOvr>
    <a:masterClrMapping/>
  </p:clrMapOvr>
  <p:transition spd="med">
    <p:fade/>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
        <p:nvSpPr>
          <p:cNvPr id="2" name="TextBox 1"/>
          <p:cNvSpPr txBox="1"/>
          <p:nvPr/>
        </p:nvSpPr>
        <p:spPr>
          <a:xfrm>
            <a:off x="6096000" y="1397001"/>
            <a:ext cx="2743200" cy="461665"/>
          </a:xfrm>
          <a:prstGeom prst="rect">
            <a:avLst/>
          </a:prstGeom>
          <a:noFill/>
        </p:spPr>
        <p:txBody>
          <a:bodyPr wrap="square" rtlCol="0">
            <a:spAutoFit/>
          </a:bodyPr>
          <a:lstStyle/>
          <a:p>
            <a:pPr defTabSz="1219170"/>
            <a:r>
              <a:rPr lang="en-US" sz="2400" dirty="0">
                <a:solidFill>
                  <a:srgbClr val="C00000"/>
                </a:solidFill>
                <a:latin typeface="Candara"/>
              </a:rPr>
              <a:t>COMING NEXT…</a:t>
            </a:r>
          </a:p>
        </p:txBody>
      </p:sp>
    </p:spTree>
    <p:extLst>
      <p:ext uri="{BB962C8B-B14F-4D97-AF65-F5344CB8AC3E}">
        <p14:creationId xmlns:p14="http://schemas.microsoft.com/office/powerpoint/2010/main" val="17371943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3309743157"/>
      </p:ext>
    </p:extLst>
  </p:cSld>
  <p:clrMapOvr>
    <a:masterClrMapping/>
  </p:clrMapOvr>
  <p:transition spd="med">
    <p:fade/>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81200" y="990600"/>
            <a:ext cx="8153400"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Verdana"/>
                <a:ea typeface="Gulim" pitchFamily="34" charset="-127"/>
                <a:cs typeface="+mn-cs"/>
              </a:rPr>
              <a:t>The Acts </a:t>
            </a:r>
            <a:br>
              <a:rPr kumimoji="0" lang="en-US" altLang="en-US" sz="6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Verdana"/>
                <a:ea typeface="Gulim" pitchFamily="34" charset="-127"/>
                <a:cs typeface="+mn-cs"/>
              </a:rPr>
            </a:br>
            <a:r>
              <a:rPr kumimoji="0" lang="en-US" altLang="en-US" sz="6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Verdana"/>
                <a:ea typeface="Gulim" pitchFamily="34" charset="-127"/>
                <a:cs typeface="+mn-cs"/>
              </a:rPr>
              <a:t>of the Apostles</a:t>
            </a:r>
            <a:br>
              <a:rPr kumimoji="0" lang="en-US" altLang="en-US" sz="6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Verdana"/>
                <a:ea typeface="Gulim" pitchFamily="34" charset="-127"/>
                <a:cs typeface="+mn-cs"/>
              </a:rPr>
            </a:br>
            <a:r>
              <a:rPr kumimoji="0" lang="en-US" altLang="en-US" sz="4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Verdana"/>
                <a:ea typeface="Gulim" pitchFamily="34" charset="-127"/>
                <a:cs typeface="+mn-cs"/>
              </a:rPr>
              <a:t>Chapter 12</a:t>
            </a:r>
            <a:r>
              <a:rPr kumimoji="0" lang="en-US" altLang="en-US" sz="6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Verdana"/>
                <a:ea typeface="Gulim" pitchFamily="34" charset="-127"/>
                <a:cs typeface="+mn-cs"/>
              </a:rPr>
              <a:t> </a:t>
            </a:r>
            <a:endParaRPr kumimoji="0" lang="en-US" sz="24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04920941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2027239" y="36513"/>
            <a:ext cx="8207375" cy="692150"/>
          </a:xfrm>
        </p:spPr>
        <p:txBody>
          <a:bodyPr/>
          <a:lstStyle/>
          <a:p>
            <a:pPr algn="ctr" eaLnBrk="1" hangingPunct="1"/>
            <a:r>
              <a:rPr lang="en-US"/>
              <a:t>Herod and the Herodians - 1  </a:t>
            </a:r>
            <a:endParaRPr lang="en-US" sz="3600"/>
          </a:p>
        </p:txBody>
      </p:sp>
      <p:sp>
        <p:nvSpPr>
          <p:cNvPr id="7171" name="Rectangle 3"/>
          <p:cNvSpPr>
            <a:spLocks noGrp="1" noChangeArrowheads="1"/>
          </p:cNvSpPr>
          <p:nvPr>
            <p:ph idx="1"/>
          </p:nvPr>
        </p:nvSpPr>
        <p:spPr>
          <a:xfrm>
            <a:off x="1703389" y="873125"/>
            <a:ext cx="8785225" cy="4521200"/>
          </a:xfrm>
        </p:spPr>
        <p:txBody>
          <a:bodyPr/>
          <a:lstStyle/>
          <a:p>
            <a:pPr marL="0" indent="0">
              <a:buNone/>
              <a:defRPr/>
            </a:pPr>
            <a:r>
              <a:rPr lang="en-US" sz="2800" b="0" dirty="0">
                <a:effectLst/>
              </a:rPr>
              <a:t>Of </a:t>
            </a:r>
            <a:r>
              <a:rPr lang="en-US" sz="2800" b="0" dirty="0" err="1">
                <a:effectLst/>
              </a:rPr>
              <a:t>Idumean</a:t>
            </a:r>
            <a:r>
              <a:rPr lang="en-US" sz="2800" b="0" dirty="0">
                <a:effectLst/>
              </a:rPr>
              <a:t> descent (Josephus, Ant. 14:1, section 3). [</a:t>
            </a:r>
            <a:r>
              <a:rPr lang="en-US" sz="2800" b="0" dirty="0" err="1">
                <a:effectLst/>
              </a:rPr>
              <a:t>Edomites</a:t>
            </a:r>
            <a:r>
              <a:rPr lang="en-US" sz="2800" b="0" dirty="0">
                <a:effectLst/>
              </a:rPr>
              <a:t>] The </a:t>
            </a:r>
            <a:r>
              <a:rPr lang="en-US" sz="2800" b="0" dirty="0" err="1">
                <a:effectLst/>
              </a:rPr>
              <a:t>Idumeans</a:t>
            </a:r>
            <a:r>
              <a:rPr lang="en-US" sz="2800" b="0" dirty="0">
                <a:effectLst/>
              </a:rPr>
              <a:t> were conquered and brought to Judaism by John </a:t>
            </a:r>
            <a:r>
              <a:rPr lang="en-US" sz="2800" b="0" dirty="0" err="1">
                <a:effectLst/>
              </a:rPr>
              <a:t>Hyrcanus</a:t>
            </a:r>
            <a:r>
              <a:rPr lang="en-US" sz="2800" b="0" dirty="0">
                <a:effectLst/>
              </a:rPr>
              <a:t>, 130 B.C.  Thus the </a:t>
            </a:r>
            <a:r>
              <a:rPr lang="en-US" sz="2800" b="0" dirty="0" err="1">
                <a:effectLst/>
              </a:rPr>
              <a:t>Herods</a:t>
            </a:r>
            <a:r>
              <a:rPr lang="en-US" sz="2800" b="0" dirty="0">
                <a:effectLst/>
              </a:rPr>
              <a:t>, though aliens by birth, were Jews in faith. They made religion an engine of state policy.  Eschewing Antiochus </a:t>
            </a:r>
            <a:r>
              <a:rPr lang="en-US" sz="2800" b="0" dirty="0" err="1">
                <a:effectLst/>
              </a:rPr>
              <a:t>Epiphanes</a:t>
            </a:r>
            <a:r>
              <a:rPr lang="en-US" sz="2800" b="0" dirty="0">
                <a:effectLst/>
              </a:rPr>
              <a:t>' design to Graecize Jerusalem by substituting the Greek worship and customs for the Jewish law, the Herod's, while professing to maintain the law, as effectively set at naught its spirit by making it a lever for elevating themselves and their secular kingdom.   …</a:t>
            </a:r>
            <a:endParaRPr lang="en-US" sz="2600" dirty="0">
              <a:ea typeface="Gulim" pitchFamily="34" charset="-127"/>
            </a:endParaRPr>
          </a:p>
        </p:txBody>
      </p:sp>
    </p:spTree>
    <p:extLst>
      <p:ext uri="{BB962C8B-B14F-4D97-AF65-F5344CB8AC3E}">
        <p14:creationId xmlns:p14="http://schemas.microsoft.com/office/powerpoint/2010/main" val="41037174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2027239" y="36513"/>
            <a:ext cx="8207375" cy="692150"/>
          </a:xfrm>
        </p:spPr>
        <p:txBody>
          <a:bodyPr/>
          <a:lstStyle/>
          <a:p>
            <a:pPr algn="ctr" eaLnBrk="1" hangingPunct="1"/>
            <a:r>
              <a:rPr lang="en-US"/>
              <a:t>Herod and the Herodians - 2   </a:t>
            </a:r>
            <a:endParaRPr lang="en-US" sz="3600"/>
          </a:p>
        </p:txBody>
      </p:sp>
      <p:sp>
        <p:nvSpPr>
          <p:cNvPr id="7171" name="Rectangle 3"/>
          <p:cNvSpPr>
            <a:spLocks noGrp="1" noChangeArrowheads="1"/>
          </p:cNvSpPr>
          <p:nvPr>
            <p:ph idx="1"/>
          </p:nvPr>
        </p:nvSpPr>
        <p:spPr>
          <a:xfrm>
            <a:off x="1703389" y="873125"/>
            <a:ext cx="8785225" cy="4521200"/>
          </a:xfrm>
        </p:spPr>
        <p:txBody>
          <a:bodyPr/>
          <a:lstStyle/>
          <a:p>
            <a:pPr marL="0" indent="0">
              <a:buNone/>
              <a:defRPr/>
            </a:pPr>
            <a:r>
              <a:rPr lang="en-US" sz="2800" b="0" dirty="0">
                <a:effectLst/>
              </a:rPr>
              <a:t>…   For this end Herod adorned gorgeously the temple with more than </a:t>
            </a:r>
            <a:r>
              <a:rPr lang="en-US" sz="2800" b="0" dirty="0" err="1">
                <a:effectLst/>
              </a:rPr>
              <a:t>Solomonic</a:t>
            </a:r>
            <a:r>
              <a:rPr lang="en-US" sz="2800" b="0" dirty="0">
                <a:effectLst/>
              </a:rPr>
              <a:t> splendor. Thus a descendant of Esau tried still to get from Jacob the forfeited blessing (Gen 27:29,40), in vain setting up an earthly kingdom on a professed Jewish basis, to rival Messiah's spiritual kingdom, as it was then being fore-announced by John Baptist. The "</a:t>
            </a:r>
            <a:r>
              <a:rPr lang="en-US" sz="2800" b="0" dirty="0" err="1">
                <a:effectLst/>
              </a:rPr>
              <a:t>HERODIANS</a:t>
            </a:r>
            <a:r>
              <a:rPr lang="en-US" sz="2800" b="0" dirty="0">
                <a:effectLst/>
              </a:rPr>
              <a:t>" probably cherished hopes of Herod's kingdom becoming ultimately, though at first necessarily leaning on Rome, an independent Judaic eastern empire. </a:t>
            </a:r>
          </a:p>
          <a:p>
            <a:pPr marL="0" indent="0">
              <a:buNone/>
              <a:defRPr/>
            </a:pPr>
            <a:r>
              <a:rPr lang="en-US" sz="2800" b="0" dirty="0">
                <a:effectLst/>
              </a:rPr>
              <a:t>	-- from </a:t>
            </a:r>
            <a:r>
              <a:rPr lang="en-US" sz="2800" b="0" dirty="0" err="1">
                <a:effectLst/>
              </a:rPr>
              <a:t>Fausett's</a:t>
            </a:r>
            <a:r>
              <a:rPr lang="en-US" sz="2800" b="0" dirty="0">
                <a:effectLst/>
              </a:rPr>
              <a:t> Bible Dictionary</a:t>
            </a:r>
          </a:p>
          <a:p>
            <a:pPr marL="0" indent="0" eaLnBrk="1" hangingPunct="1">
              <a:buNone/>
              <a:defRPr/>
            </a:pPr>
            <a:endParaRPr lang="en-US" sz="2600" dirty="0">
              <a:ea typeface="Gulim" pitchFamily="34" charset="-127"/>
            </a:endParaRPr>
          </a:p>
        </p:txBody>
      </p:sp>
    </p:spTree>
    <p:extLst>
      <p:ext uri="{BB962C8B-B14F-4D97-AF65-F5344CB8AC3E}">
        <p14:creationId xmlns:p14="http://schemas.microsoft.com/office/powerpoint/2010/main" val="27237888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22A523-D4D7-498A-BE6C-B40FDEF8E25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96C9755D-C1C5-452C-BAD4-0B7378660211}"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22</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111620" name="Picture 4">
            <a:extLst>
              <a:ext uri="{FF2B5EF4-FFF2-40B4-BE49-F238E27FC236}">
                <a16:creationId xmlns:a16="http://schemas.microsoft.com/office/drawing/2014/main" id="{B751E06E-2669-4E81-9915-C80C6E4AD1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411163"/>
            <a:ext cx="6629400" cy="59674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2027239" y="36513"/>
            <a:ext cx="8207375" cy="692150"/>
          </a:xfrm>
        </p:spPr>
        <p:txBody>
          <a:bodyPr/>
          <a:lstStyle/>
          <a:p>
            <a:pPr algn="ctr" eaLnBrk="1" hangingPunct="1"/>
            <a:r>
              <a:rPr lang="en-US"/>
              <a:t>Acts 12:1-11  Herod’s Wickedness   </a:t>
            </a:r>
            <a:endParaRPr lang="en-US" sz="3600"/>
          </a:p>
        </p:txBody>
      </p:sp>
      <p:sp>
        <p:nvSpPr>
          <p:cNvPr id="7171" name="Rectangle 3"/>
          <p:cNvSpPr>
            <a:spLocks noGrp="1" noChangeArrowheads="1"/>
          </p:cNvSpPr>
          <p:nvPr>
            <p:ph idx="1"/>
          </p:nvPr>
        </p:nvSpPr>
        <p:spPr>
          <a:xfrm>
            <a:off x="1752601" y="873125"/>
            <a:ext cx="8785225" cy="4521200"/>
          </a:xfrm>
        </p:spPr>
        <p:txBody>
          <a:bodyPr/>
          <a:lstStyle/>
          <a:p>
            <a:pPr eaLnBrk="1" hangingPunct="1">
              <a:buFont typeface="Arial" pitchFamily="34" charset="0"/>
              <a:buChar char="•"/>
              <a:defRPr/>
            </a:pPr>
            <a:r>
              <a:rPr lang="en-US" sz="2800" dirty="0">
                <a:ea typeface="Gulim" pitchFamily="34" charset="-127"/>
              </a:rPr>
              <a:t>What evil did Herod do? (1-2)  </a:t>
            </a:r>
            <a:r>
              <a:rPr lang="en-US" sz="2400" dirty="0">
                <a:ea typeface="Gulim" pitchFamily="34" charset="-127"/>
              </a:rPr>
              <a:t>Note: AD44</a:t>
            </a:r>
            <a:endParaRPr lang="en-US" sz="2800" dirty="0">
              <a:ea typeface="Gulim" pitchFamily="34" charset="-127"/>
            </a:endParaRPr>
          </a:p>
          <a:p>
            <a:pPr lvl="1" eaLnBrk="1" hangingPunct="1">
              <a:buFont typeface="Arial" pitchFamily="34" charset="0"/>
              <a:buChar char="•"/>
              <a:defRPr/>
            </a:pPr>
            <a:r>
              <a:rPr lang="en-US" sz="2600" dirty="0">
                <a:ea typeface="Gulim" pitchFamily="34" charset="-127"/>
              </a:rPr>
              <a:t>What did he plan next?  Why? (3)</a:t>
            </a:r>
          </a:p>
          <a:p>
            <a:pPr lvl="1" eaLnBrk="1" hangingPunct="1">
              <a:buFont typeface="Arial" pitchFamily="34" charset="0"/>
              <a:buChar char="•"/>
              <a:defRPr/>
            </a:pPr>
            <a:r>
              <a:rPr lang="en-US" sz="2600" dirty="0">
                <a:ea typeface="Gulim" pitchFamily="34" charset="-127"/>
              </a:rPr>
              <a:t>What prevented him? (4) [KJV different]</a:t>
            </a:r>
          </a:p>
          <a:p>
            <a:pPr lvl="1" eaLnBrk="1" hangingPunct="1">
              <a:buFont typeface="Arial" pitchFamily="34" charset="0"/>
              <a:buChar char="•"/>
              <a:defRPr/>
            </a:pPr>
            <a:r>
              <a:rPr lang="en-US" sz="2600" dirty="0">
                <a:ea typeface="Gulim" pitchFamily="34" charset="-127"/>
              </a:rPr>
              <a:t>What is the contrast made by Luke? (5)</a:t>
            </a:r>
          </a:p>
          <a:p>
            <a:pPr lvl="2" eaLnBrk="1" hangingPunct="1">
              <a:buFont typeface="Arial" pitchFamily="34" charset="0"/>
              <a:buChar char="•"/>
              <a:defRPr/>
            </a:pPr>
            <a:r>
              <a:rPr lang="en-US" sz="2400" dirty="0">
                <a:ea typeface="Gulim" pitchFamily="34" charset="-127"/>
              </a:rPr>
              <a:t>Did God hear their prayers?</a:t>
            </a:r>
            <a:endParaRPr lang="en-US" sz="2600" dirty="0">
              <a:ea typeface="Gulim" pitchFamily="34" charset="-127"/>
            </a:endParaRPr>
          </a:p>
          <a:p>
            <a:pPr eaLnBrk="1" hangingPunct="1">
              <a:buFont typeface="Arial" pitchFamily="34" charset="0"/>
              <a:buChar char="•"/>
              <a:defRPr/>
            </a:pPr>
            <a:r>
              <a:rPr lang="en-US" sz="2800" dirty="0">
                <a:ea typeface="Gulim" pitchFamily="34" charset="-127"/>
              </a:rPr>
              <a:t>Peter’s escape</a:t>
            </a:r>
            <a:r>
              <a:rPr lang="en-US" dirty="0">
                <a:ea typeface="Gulim" pitchFamily="34" charset="-127"/>
              </a:rPr>
              <a:t> … “when Herod would have …”</a:t>
            </a:r>
            <a:r>
              <a:rPr lang="en-US" sz="2800" dirty="0">
                <a:ea typeface="Gulim" pitchFamily="34" charset="-127"/>
              </a:rPr>
              <a:t> </a:t>
            </a:r>
          </a:p>
          <a:p>
            <a:pPr lvl="1" eaLnBrk="1" hangingPunct="1">
              <a:buFont typeface="Arial" pitchFamily="34" charset="0"/>
              <a:buChar char="•"/>
              <a:defRPr/>
            </a:pPr>
            <a:r>
              <a:rPr lang="en-US" sz="2600" dirty="0">
                <a:ea typeface="Gulim" pitchFamily="34" charset="-127"/>
              </a:rPr>
              <a:t>What was Peter doing? (6) </a:t>
            </a:r>
          </a:p>
          <a:p>
            <a:pPr lvl="1" eaLnBrk="1" hangingPunct="1">
              <a:buFont typeface="Arial" pitchFamily="34" charset="0"/>
              <a:buChar char="•"/>
              <a:defRPr/>
            </a:pPr>
            <a:r>
              <a:rPr lang="en-US" sz="2600" dirty="0">
                <a:ea typeface="Gulim" pitchFamily="34" charset="-127"/>
              </a:rPr>
              <a:t>How well was he secured? (4, 6)</a:t>
            </a:r>
          </a:p>
          <a:p>
            <a:pPr lvl="1" eaLnBrk="1" hangingPunct="1">
              <a:buFont typeface="Arial" pitchFamily="34" charset="0"/>
              <a:buChar char="•"/>
              <a:defRPr/>
            </a:pPr>
            <a:r>
              <a:rPr lang="en-US" sz="2600" dirty="0">
                <a:ea typeface="Gulim" pitchFamily="34" charset="-127"/>
              </a:rPr>
              <a:t>What enabled Peter to escape? (7-10)</a:t>
            </a:r>
          </a:p>
          <a:p>
            <a:pPr lvl="1" eaLnBrk="1" hangingPunct="1">
              <a:buFont typeface="Arial" pitchFamily="34" charset="0"/>
              <a:buChar char="•"/>
              <a:defRPr/>
            </a:pPr>
            <a:r>
              <a:rPr lang="en-US" sz="2600" dirty="0">
                <a:ea typeface="Gulim" pitchFamily="34" charset="-127"/>
              </a:rPr>
              <a:t>Any chance this could be a natural event?</a:t>
            </a:r>
          </a:p>
          <a:p>
            <a:pPr lvl="1" eaLnBrk="1" hangingPunct="1">
              <a:buFont typeface="Arial" pitchFamily="34" charset="0"/>
              <a:buChar char="•"/>
              <a:defRPr/>
            </a:pPr>
            <a:r>
              <a:rPr lang="en-US" sz="2600" dirty="0">
                <a:ea typeface="Gulim" pitchFamily="34" charset="-127"/>
              </a:rPr>
              <a:t>How did Peter reconcile this with reality? (11)</a:t>
            </a:r>
            <a:r>
              <a:rPr lang="en-US" sz="2800" dirty="0">
                <a:ea typeface="Gulim" pitchFamily="34" charset="-127"/>
              </a:rPr>
              <a:t> </a:t>
            </a:r>
          </a:p>
          <a:p>
            <a:pPr lvl="1" eaLnBrk="1" hangingPunct="1">
              <a:buFont typeface="Arial" pitchFamily="34" charset="0"/>
              <a:buChar char="•"/>
              <a:defRPr/>
            </a:pPr>
            <a:r>
              <a:rPr lang="en-US" sz="2600" dirty="0">
                <a:ea typeface="Gulim" pitchFamily="34" charset="-127"/>
              </a:rPr>
              <a:t>What was the hope of the “Jews?” (11)</a:t>
            </a:r>
          </a:p>
          <a:p>
            <a:pPr marL="457200" lvl="1" indent="0" eaLnBrk="1" hangingPunct="1">
              <a:buNone/>
              <a:defRPr/>
            </a:pPr>
            <a:endParaRPr lang="en-US" sz="2600" dirty="0">
              <a:ea typeface="Gulim" pitchFamily="34" charset="-127"/>
            </a:endParaRPr>
          </a:p>
        </p:txBody>
      </p:sp>
    </p:spTree>
    <p:extLst>
      <p:ext uri="{BB962C8B-B14F-4D97-AF65-F5344CB8AC3E}">
        <p14:creationId xmlns:p14="http://schemas.microsoft.com/office/powerpoint/2010/main" val="15294803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fade">
                                      <p:cBhvr>
                                        <p:cTn id="52" dur="500"/>
                                        <p:tgtEl>
                                          <p:spTgt spid="7171">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7171">
                                            <p:txEl>
                                              <p:pRg st="10" end="10"/>
                                            </p:txEl>
                                          </p:spTgt>
                                        </p:tgtEl>
                                        <p:attrNameLst>
                                          <p:attrName>style.visibility</p:attrName>
                                        </p:attrNameLst>
                                      </p:cBhvr>
                                      <p:to>
                                        <p:strVal val="visible"/>
                                      </p:to>
                                    </p:set>
                                    <p:animEffect transition="in" filter="fade">
                                      <p:cBhvr>
                                        <p:cTn id="57" dur="500"/>
                                        <p:tgtEl>
                                          <p:spTgt spid="7171">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7171">
                                            <p:txEl>
                                              <p:pRg st="11" end="11"/>
                                            </p:txEl>
                                          </p:spTgt>
                                        </p:tgtEl>
                                        <p:attrNameLst>
                                          <p:attrName>style.visibility</p:attrName>
                                        </p:attrNameLst>
                                      </p:cBhvr>
                                      <p:to>
                                        <p:strVal val="visible"/>
                                      </p:to>
                                    </p:set>
                                    <p:animEffect transition="in" filter="fade">
                                      <p:cBhvr>
                                        <p:cTn id="62" dur="500"/>
                                        <p:tgtEl>
                                          <p:spTgt spid="717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2027239" y="36513"/>
            <a:ext cx="8207375" cy="692150"/>
          </a:xfrm>
        </p:spPr>
        <p:txBody>
          <a:bodyPr/>
          <a:lstStyle/>
          <a:p>
            <a:pPr algn="ctr" eaLnBrk="1" hangingPunct="1"/>
            <a:r>
              <a:rPr lang="en-US"/>
              <a:t>Acts 12:12-17  Rhoda   </a:t>
            </a:r>
            <a:endParaRPr lang="en-US" sz="3600"/>
          </a:p>
        </p:txBody>
      </p:sp>
      <p:sp>
        <p:nvSpPr>
          <p:cNvPr id="7171" name="Rectangle 3"/>
          <p:cNvSpPr>
            <a:spLocks noGrp="1" noChangeArrowheads="1"/>
          </p:cNvSpPr>
          <p:nvPr>
            <p:ph idx="1"/>
          </p:nvPr>
        </p:nvSpPr>
        <p:spPr>
          <a:xfrm>
            <a:off x="1703389" y="873125"/>
            <a:ext cx="8785225" cy="4521200"/>
          </a:xfrm>
        </p:spPr>
        <p:txBody>
          <a:bodyPr/>
          <a:lstStyle/>
          <a:p>
            <a:pPr eaLnBrk="1" hangingPunct="1">
              <a:buFont typeface="Arial" pitchFamily="34" charset="0"/>
              <a:buChar char="•"/>
              <a:defRPr/>
            </a:pPr>
            <a:r>
              <a:rPr lang="en-US" sz="2800" dirty="0">
                <a:ea typeface="Gulim" pitchFamily="34" charset="-127"/>
              </a:rPr>
              <a:t>Where did he find himself? (12)</a:t>
            </a:r>
          </a:p>
          <a:p>
            <a:pPr lvl="1" eaLnBrk="1" hangingPunct="1">
              <a:buFont typeface="Arial" pitchFamily="34" charset="0"/>
              <a:buChar char="•"/>
              <a:defRPr/>
            </a:pPr>
            <a:r>
              <a:rPr lang="en-US" sz="2600" dirty="0">
                <a:ea typeface="Gulim" pitchFamily="34" charset="-127"/>
              </a:rPr>
              <a:t>What were they doing there? (12)</a:t>
            </a:r>
          </a:p>
          <a:p>
            <a:pPr lvl="1" eaLnBrk="1" hangingPunct="1">
              <a:buFont typeface="Arial" pitchFamily="34" charset="0"/>
              <a:buChar char="•"/>
              <a:defRPr/>
            </a:pPr>
            <a:r>
              <a:rPr lang="en-US" sz="2600" dirty="0">
                <a:ea typeface="Gulim" pitchFamily="34" charset="-127"/>
              </a:rPr>
              <a:t>Who responded to Peter’s knocking? (13)</a:t>
            </a:r>
          </a:p>
          <a:p>
            <a:pPr lvl="1" eaLnBrk="1" hangingPunct="1">
              <a:buFont typeface="Arial" pitchFamily="34" charset="0"/>
              <a:buChar char="•"/>
              <a:defRPr/>
            </a:pPr>
            <a:r>
              <a:rPr lang="en-US" sz="2600" dirty="0">
                <a:ea typeface="Gulim" pitchFamily="34" charset="-127"/>
              </a:rPr>
              <a:t>Why didn’t she open the gate? (14)  </a:t>
            </a:r>
          </a:p>
          <a:p>
            <a:pPr lvl="1" eaLnBrk="1" hangingPunct="1">
              <a:buFont typeface="Arial" pitchFamily="34" charset="0"/>
              <a:buChar char="•"/>
              <a:defRPr/>
            </a:pPr>
            <a:r>
              <a:rPr lang="en-US" sz="2600" dirty="0">
                <a:ea typeface="Gulim" pitchFamily="34" charset="-127"/>
              </a:rPr>
              <a:t>What was the response when she told? (15)</a:t>
            </a:r>
          </a:p>
          <a:p>
            <a:pPr lvl="2" eaLnBrk="1" hangingPunct="1">
              <a:buFont typeface="Arial" pitchFamily="34" charset="0"/>
              <a:buChar char="•"/>
              <a:defRPr/>
            </a:pPr>
            <a:r>
              <a:rPr lang="en-US" sz="2400" dirty="0">
                <a:ea typeface="Gulim" pitchFamily="34" charset="-127"/>
              </a:rPr>
              <a:t>Was escape possible in their minds?</a:t>
            </a:r>
          </a:p>
          <a:p>
            <a:pPr lvl="2" eaLnBrk="1" hangingPunct="1">
              <a:buFont typeface="Arial" pitchFamily="34" charset="0"/>
              <a:buChar char="•"/>
              <a:defRPr/>
            </a:pPr>
            <a:r>
              <a:rPr lang="en-US" sz="2400" dirty="0">
                <a:ea typeface="Gulim" pitchFamily="34" charset="-127"/>
              </a:rPr>
              <a:t>Did they even expect Peter to survive?</a:t>
            </a:r>
          </a:p>
          <a:p>
            <a:pPr lvl="2" eaLnBrk="1" hangingPunct="1">
              <a:buFont typeface="Arial" pitchFamily="34" charset="0"/>
              <a:buChar char="•"/>
              <a:defRPr/>
            </a:pPr>
            <a:r>
              <a:rPr lang="en-US" sz="2400" dirty="0">
                <a:ea typeface="Gulim" pitchFamily="34" charset="-127"/>
              </a:rPr>
              <a:t>What is “It is his angel?”  Fact or opinion? </a:t>
            </a:r>
            <a:endParaRPr lang="en-US" sz="2600" dirty="0">
              <a:ea typeface="Gulim" pitchFamily="34" charset="-127"/>
            </a:endParaRPr>
          </a:p>
          <a:p>
            <a:pPr eaLnBrk="1" hangingPunct="1">
              <a:buFont typeface="Arial" pitchFamily="34" charset="0"/>
              <a:buChar char="•"/>
              <a:defRPr/>
            </a:pPr>
            <a:r>
              <a:rPr lang="en-US" sz="2800" dirty="0">
                <a:ea typeface="Gulim" pitchFamily="34" charset="-127"/>
              </a:rPr>
              <a:t>So what did Peter do? (16)</a:t>
            </a:r>
          </a:p>
          <a:p>
            <a:pPr lvl="1" eaLnBrk="1" hangingPunct="1">
              <a:buFont typeface="Arial" pitchFamily="34" charset="0"/>
              <a:buChar char="•"/>
              <a:defRPr/>
            </a:pPr>
            <a:r>
              <a:rPr lang="en-US" sz="2600" dirty="0">
                <a:ea typeface="Gulim" pitchFamily="34" charset="-127"/>
              </a:rPr>
              <a:t>Who did he credit with his escape? (17)</a:t>
            </a:r>
          </a:p>
          <a:p>
            <a:pPr lvl="1" eaLnBrk="1" hangingPunct="1">
              <a:buFont typeface="Arial" pitchFamily="34" charset="0"/>
              <a:buChar char="•"/>
              <a:defRPr/>
            </a:pPr>
            <a:r>
              <a:rPr lang="en-US" sz="2600" dirty="0">
                <a:ea typeface="Gulim" pitchFamily="34" charset="-127"/>
              </a:rPr>
              <a:t>What instructions did he give them? (17)</a:t>
            </a:r>
          </a:p>
          <a:p>
            <a:pPr lvl="1" eaLnBrk="1" hangingPunct="1">
              <a:buFont typeface="Arial" pitchFamily="34" charset="0"/>
              <a:buChar char="•"/>
              <a:defRPr/>
            </a:pPr>
            <a:r>
              <a:rPr lang="en-US" sz="2600" dirty="0">
                <a:ea typeface="Gulim" pitchFamily="34" charset="-127"/>
              </a:rPr>
              <a:t>Is it acceptable to flee persecution?</a:t>
            </a:r>
          </a:p>
        </p:txBody>
      </p:sp>
    </p:spTree>
    <p:extLst>
      <p:ext uri="{BB962C8B-B14F-4D97-AF65-F5344CB8AC3E}">
        <p14:creationId xmlns:p14="http://schemas.microsoft.com/office/powerpoint/2010/main" val="19686539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7171">
                                            <p:txEl>
                                              <p:pRg st="6" end="6"/>
                                            </p:txEl>
                                          </p:spTgt>
                                        </p:tgtEl>
                                        <p:attrNameLst>
                                          <p:attrName>style.visibility</p:attrName>
                                        </p:attrNameLst>
                                      </p:cBhvr>
                                      <p:to>
                                        <p:strVal val="visible"/>
                                      </p:to>
                                    </p:set>
                                    <p:animEffect transition="in" filter="fade">
                                      <p:cBhvr>
                                        <p:cTn id="35" dur="500"/>
                                        <p:tgtEl>
                                          <p:spTgt spid="7171">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7171">
                                            <p:txEl>
                                              <p:pRg st="7" end="7"/>
                                            </p:txEl>
                                          </p:spTgt>
                                        </p:tgtEl>
                                        <p:attrNameLst>
                                          <p:attrName>style.visibility</p:attrName>
                                        </p:attrNameLst>
                                      </p:cBhvr>
                                      <p:to>
                                        <p:strVal val="visible"/>
                                      </p:to>
                                    </p:set>
                                    <p:animEffect transition="in" filter="fade">
                                      <p:cBhvr>
                                        <p:cTn id="38" dur="500"/>
                                        <p:tgtEl>
                                          <p:spTgt spid="7171">
                                            <p:txEl>
                                              <p:pRg st="7" end="7"/>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7171">
                                            <p:txEl>
                                              <p:pRg st="8" end="8"/>
                                            </p:txEl>
                                          </p:spTgt>
                                        </p:tgtEl>
                                        <p:attrNameLst>
                                          <p:attrName>style.visibility</p:attrName>
                                        </p:attrNameLst>
                                      </p:cBhvr>
                                      <p:to>
                                        <p:strVal val="visible"/>
                                      </p:to>
                                    </p:set>
                                    <p:animEffect transition="in" filter="fade">
                                      <p:cBhvr>
                                        <p:cTn id="43" dur="500"/>
                                        <p:tgtEl>
                                          <p:spTgt spid="7171">
                                            <p:txEl>
                                              <p:pRg st="8" end="8"/>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nodeType="clickEffect">
                                  <p:stCondLst>
                                    <p:cond delay="0"/>
                                  </p:stCondLst>
                                  <p:childTnLst>
                                    <p:set>
                                      <p:cBhvr>
                                        <p:cTn id="47" dur="1" fill="hold">
                                          <p:stCondLst>
                                            <p:cond delay="0"/>
                                          </p:stCondLst>
                                        </p:cTn>
                                        <p:tgtEl>
                                          <p:spTgt spid="7171">
                                            <p:txEl>
                                              <p:pRg st="9" end="9"/>
                                            </p:txEl>
                                          </p:spTgt>
                                        </p:tgtEl>
                                        <p:attrNameLst>
                                          <p:attrName>style.visibility</p:attrName>
                                        </p:attrNameLst>
                                      </p:cBhvr>
                                      <p:to>
                                        <p:strVal val="visible"/>
                                      </p:to>
                                    </p:set>
                                    <p:animEffect transition="in" filter="fade">
                                      <p:cBhvr>
                                        <p:cTn id="48" dur="500"/>
                                        <p:tgtEl>
                                          <p:spTgt spid="7171">
                                            <p:txEl>
                                              <p:pRg st="9" end="9"/>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nodeType="clickEffect">
                                  <p:stCondLst>
                                    <p:cond delay="0"/>
                                  </p:stCondLst>
                                  <p:childTnLst>
                                    <p:set>
                                      <p:cBhvr>
                                        <p:cTn id="52" dur="1" fill="hold">
                                          <p:stCondLst>
                                            <p:cond delay="0"/>
                                          </p:stCondLst>
                                        </p:cTn>
                                        <p:tgtEl>
                                          <p:spTgt spid="7171">
                                            <p:txEl>
                                              <p:pRg st="10" end="10"/>
                                            </p:txEl>
                                          </p:spTgt>
                                        </p:tgtEl>
                                        <p:attrNameLst>
                                          <p:attrName>style.visibility</p:attrName>
                                        </p:attrNameLst>
                                      </p:cBhvr>
                                      <p:to>
                                        <p:strVal val="visible"/>
                                      </p:to>
                                    </p:set>
                                    <p:animEffect transition="in" filter="fade">
                                      <p:cBhvr>
                                        <p:cTn id="53" dur="500"/>
                                        <p:tgtEl>
                                          <p:spTgt spid="7171">
                                            <p:txEl>
                                              <p:pRg st="10" end="1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7171">
                                            <p:txEl>
                                              <p:pRg st="11" end="11"/>
                                            </p:txEl>
                                          </p:spTgt>
                                        </p:tgtEl>
                                        <p:attrNameLst>
                                          <p:attrName>style.visibility</p:attrName>
                                        </p:attrNameLst>
                                      </p:cBhvr>
                                      <p:to>
                                        <p:strVal val="visible"/>
                                      </p:to>
                                    </p:set>
                                    <p:animEffect transition="in" filter="fade">
                                      <p:cBhvr>
                                        <p:cTn id="58" dur="500"/>
                                        <p:tgtEl>
                                          <p:spTgt spid="717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2027239" y="36513"/>
            <a:ext cx="8207375" cy="692150"/>
          </a:xfrm>
        </p:spPr>
        <p:txBody>
          <a:bodyPr/>
          <a:lstStyle/>
          <a:p>
            <a:pPr algn="ctr" eaLnBrk="1" hangingPunct="1"/>
            <a:r>
              <a:rPr lang="en-US"/>
              <a:t>Acts 12:18-23  Herod’s Reaction   </a:t>
            </a:r>
            <a:endParaRPr lang="en-US" sz="3600"/>
          </a:p>
        </p:txBody>
      </p:sp>
      <p:sp>
        <p:nvSpPr>
          <p:cNvPr id="7171" name="Rectangle 3"/>
          <p:cNvSpPr>
            <a:spLocks noGrp="1" noChangeArrowheads="1"/>
          </p:cNvSpPr>
          <p:nvPr>
            <p:ph idx="1"/>
          </p:nvPr>
        </p:nvSpPr>
        <p:spPr>
          <a:xfrm>
            <a:off x="1703389" y="736600"/>
            <a:ext cx="8785225" cy="4521200"/>
          </a:xfrm>
        </p:spPr>
        <p:txBody>
          <a:bodyPr/>
          <a:lstStyle/>
          <a:p>
            <a:pPr eaLnBrk="1" hangingPunct="1">
              <a:buFont typeface="Arial" pitchFamily="34" charset="0"/>
              <a:buChar char="•"/>
              <a:defRPr/>
            </a:pPr>
            <a:r>
              <a:rPr lang="en-US" sz="2800" dirty="0">
                <a:ea typeface="Gulim" pitchFamily="34" charset="-127"/>
              </a:rPr>
              <a:t>Why would there be no small stir? (18)</a:t>
            </a:r>
          </a:p>
          <a:p>
            <a:pPr lvl="1" eaLnBrk="1" hangingPunct="1">
              <a:buFont typeface="Arial" pitchFamily="34" charset="0"/>
              <a:buChar char="•"/>
              <a:defRPr/>
            </a:pPr>
            <a:r>
              <a:rPr lang="en-US" sz="2600" dirty="0">
                <a:ea typeface="Gulim" pitchFamily="34" charset="-127"/>
              </a:rPr>
              <a:t>What was the standard punishment? (19)</a:t>
            </a:r>
          </a:p>
          <a:p>
            <a:pPr lvl="1" eaLnBrk="1" hangingPunct="1">
              <a:buFont typeface="Arial" pitchFamily="34" charset="0"/>
              <a:buChar char="•"/>
              <a:defRPr/>
            </a:pPr>
            <a:r>
              <a:rPr lang="en-US" sz="2600" dirty="0">
                <a:ea typeface="Gulim" pitchFamily="34" charset="-127"/>
              </a:rPr>
              <a:t>Was this a “cover up?”</a:t>
            </a:r>
          </a:p>
          <a:p>
            <a:pPr lvl="1" eaLnBrk="1" hangingPunct="1">
              <a:buFont typeface="Arial" pitchFamily="34" charset="0"/>
              <a:buChar char="•"/>
              <a:defRPr/>
            </a:pPr>
            <a:r>
              <a:rPr lang="en-US" sz="2600" dirty="0">
                <a:ea typeface="Gulim" pitchFamily="34" charset="-127"/>
              </a:rPr>
              <a:t>Is there evidence of fear on Herod’s part?  </a:t>
            </a:r>
          </a:p>
          <a:p>
            <a:pPr eaLnBrk="1" hangingPunct="1">
              <a:buFont typeface="Arial" pitchFamily="34" charset="0"/>
              <a:buChar char="•"/>
              <a:defRPr/>
            </a:pPr>
            <a:r>
              <a:rPr lang="en-US" sz="2800" dirty="0">
                <a:ea typeface="Gulim" pitchFamily="34" charset="-127"/>
              </a:rPr>
              <a:t>Why did </a:t>
            </a:r>
            <a:r>
              <a:rPr lang="en-US" sz="2800" dirty="0" err="1">
                <a:ea typeface="Gulim" pitchFamily="34" charset="-127"/>
              </a:rPr>
              <a:t>T&amp;S</a:t>
            </a:r>
            <a:r>
              <a:rPr lang="en-US" sz="2800" dirty="0">
                <a:ea typeface="Gulim" pitchFamily="34" charset="-127"/>
              </a:rPr>
              <a:t> want peace with Herod? </a:t>
            </a:r>
            <a:r>
              <a:rPr lang="en-US" sz="1800" dirty="0">
                <a:ea typeface="Gulim" pitchFamily="34" charset="-127"/>
              </a:rPr>
              <a:t>(20)</a:t>
            </a:r>
            <a:endParaRPr lang="en-US" sz="2800" dirty="0">
              <a:ea typeface="Gulim" pitchFamily="34" charset="-127"/>
            </a:endParaRPr>
          </a:p>
          <a:p>
            <a:pPr lvl="1" eaLnBrk="1" hangingPunct="1">
              <a:buFont typeface="Arial" pitchFamily="34" charset="0"/>
              <a:buChar char="•"/>
              <a:defRPr/>
            </a:pPr>
            <a:r>
              <a:rPr lang="en-US" sz="2600" dirty="0">
                <a:ea typeface="Gulim" pitchFamily="34" charset="-127"/>
              </a:rPr>
              <a:t>How did he exploit this situation? (21)</a:t>
            </a:r>
          </a:p>
          <a:p>
            <a:pPr lvl="1" eaLnBrk="1" hangingPunct="1">
              <a:buFont typeface="Arial" pitchFamily="34" charset="0"/>
              <a:buChar char="•"/>
              <a:defRPr/>
            </a:pPr>
            <a:r>
              <a:rPr lang="en-US" sz="2600" dirty="0">
                <a:ea typeface="Gulim" pitchFamily="34" charset="-127"/>
              </a:rPr>
              <a:t>What was the people’s response? (22)  Why?</a:t>
            </a:r>
          </a:p>
          <a:p>
            <a:pPr lvl="1" eaLnBrk="1" hangingPunct="1">
              <a:buFont typeface="Arial" pitchFamily="34" charset="0"/>
              <a:buChar char="•"/>
              <a:defRPr/>
            </a:pPr>
            <a:r>
              <a:rPr lang="en-US" sz="2600" dirty="0">
                <a:ea typeface="Gulim" pitchFamily="34" charset="-127"/>
              </a:rPr>
              <a:t>What was God’s reaction? (23)</a:t>
            </a:r>
          </a:p>
          <a:p>
            <a:pPr lvl="1" eaLnBrk="1" hangingPunct="1">
              <a:buFont typeface="Arial" pitchFamily="34" charset="0"/>
              <a:buChar char="•"/>
              <a:defRPr/>
            </a:pPr>
            <a:r>
              <a:rPr lang="en-US" sz="2600" dirty="0">
                <a:ea typeface="Gulim" pitchFamily="34" charset="-127"/>
              </a:rPr>
              <a:t>How did God kill Herod?</a:t>
            </a:r>
          </a:p>
          <a:p>
            <a:pPr eaLnBrk="1" hangingPunct="1">
              <a:buFont typeface="Arial" pitchFamily="34" charset="0"/>
              <a:buChar char="•"/>
              <a:defRPr/>
            </a:pPr>
            <a:r>
              <a:rPr lang="en-US" sz="2800" dirty="0">
                <a:ea typeface="Gulim" pitchFamily="34" charset="-127"/>
              </a:rPr>
              <a:t>Compare with other punitive miracles.</a:t>
            </a:r>
          </a:p>
          <a:p>
            <a:pPr lvl="1" eaLnBrk="1" hangingPunct="1">
              <a:buFont typeface="Arial" pitchFamily="34" charset="0"/>
              <a:buChar char="•"/>
              <a:defRPr/>
            </a:pPr>
            <a:r>
              <a:rPr lang="en-US" sz="2600" dirty="0" err="1">
                <a:ea typeface="Gulim" pitchFamily="34" charset="-127"/>
              </a:rPr>
              <a:t>A&amp;S</a:t>
            </a:r>
            <a:r>
              <a:rPr lang="en-US" sz="2600" dirty="0">
                <a:ea typeface="Gulim" pitchFamily="34" charset="-127"/>
              </a:rPr>
              <a:t> in </a:t>
            </a:r>
            <a:r>
              <a:rPr lang="en-US" sz="2600" dirty="0" err="1">
                <a:ea typeface="Gulim" pitchFamily="34" charset="-127"/>
              </a:rPr>
              <a:t>ch.</a:t>
            </a:r>
            <a:r>
              <a:rPr lang="en-US" sz="2600" dirty="0">
                <a:ea typeface="Gulim" pitchFamily="34" charset="-127"/>
              </a:rPr>
              <a:t> 5.  What do they have in common?</a:t>
            </a:r>
          </a:p>
        </p:txBody>
      </p:sp>
    </p:spTree>
    <p:extLst>
      <p:ext uri="{BB962C8B-B14F-4D97-AF65-F5344CB8AC3E}">
        <p14:creationId xmlns:p14="http://schemas.microsoft.com/office/powerpoint/2010/main" val="3153016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fade">
                                      <p:cBhvr>
                                        <p:cTn id="52" dur="500"/>
                                        <p:tgtEl>
                                          <p:spTgt spid="7171">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7171">
                                            <p:txEl>
                                              <p:pRg st="10" end="10"/>
                                            </p:txEl>
                                          </p:spTgt>
                                        </p:tgtEl>
                                        <p:attrNameLst>
                                          <p:attrName>style.visibility</p:attrName>
                                        </p:attrNameLst>
                                      </p:cBhvr>
                                      <p:to>
                                        <p:strVal val="visible"/>
                                      </p:to>
                                    </p:set>
                                    <p:animEffect transition="in" filter="fade">
                                      <p:cBhvr>
                                        <p:cTn id="57" dur="500"/>
                                        <p:tgtEl>
                                          <p:spTgt spid="717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2027239" y="36513"/>
            <a:ext cx="8207375" cy="692150"/>
          </a:xfrm>
        </p:spPr>
        <p:txBody>
          <a:bodyPr/>
          <a:lstStyle/>
          <a:p>
            <a:pPr algn="ctr" eaLnBrk="1" hangingPunct="1"/>
            <a:r>
              <a:rPr lang="en-US"/>
              <a:t>Acts 12:24-25  Another Contrast   </a:t>
            </a:r>
            <a:endParaRPr lang="en-US" sz="3600"/>
          </a:p>
        </p:txBody>
      </p:sp>
      <p:sp>
        <p:nvSpPr>
          <p:cNvPr id="7171" name="Rectangle 3"/>
          <p:cNvSpPr>
            <a:spLocks noGrp="1" noChangeArrowheads="1"/>
          </p:cNvSpPr>
          <p:nvPr>
            <p:ph idx="1"/>
          </p:nvPr>
        </p:nvSpPr>
        <p:spPr>
          <a:xfrm>
            <a:off x="1703389" y="873125"/>
            <a:ext cx="8785225" cy="4521200"/>
          </a:xfrm>
        </p:spPr>
        <p:txBody>
          <a:bodyPr/>
          <a:lstStyle/>
          <a:p>
            <a:pPr eaLnBrk="1" hangingPunct="1">
              <a:buFont typeface="Arial" pitchFamily="34" charset="0"/>
              <a:buChar char="•"/>
              <a:defRPr/>
            </a:pPr>
            <a:r>
              <a:rPr lang="en-US" sz="2800" dirty="0">
                <a:ea typeface="Gulim" pitchFamily="34" charset="-127"/>
              </a:rPr>
              <a:t>Could there be any greater contrast? </a:t>
            </a:r>
            <a:r>
              <a:rPr lang="en-US" sz="2400" dirty="0">
                <a:ea typeface="Gulim" pitchFamily="34" charset="-127"/>
              </a:rPr>
              <a:t>(24)</a:t>
            </a:r>
          </a:p>
          <a:p>
            <a:pPr lvl="1" eaLnBrk="1" hangingPunct="1">
              <a:buFont typeface="Arial" pitchFamily="34" charset="0"/>
              <a:buChar char="•"/>
              <a:defRPr/>
            </a:pPr>
            <a:r>
              <a:rPr lang="en-US" sz="2400" dirty="0">
                <a:ea typeface="Gulim" pitchFamily="34" charset="-127"/>
              </a:rPr>
              <a:t>Had God answered their prayers?</a:t>
            </a:r>
          </a:p>
          <a:p>
            <a:pPr lvl="1" eaLnBrk="1" hangingPunct="1">
              <a:buFont typeface="Arial" pitchFamily="34" charset="0"/>
              <a:buChar char="•"/>
              <a:defRPr/>
            </a:pPr>
            <a:r>
              <a:rPr lang="en-US" sz="2400" dirty="0">
                <a:ea typeface="Gulim" pitchFamily="34" charset="-127"/>
              </a:rPr>
              <a:t>What effect did this have on government actions?</a:t>
            </a:r>
          </a:p>
          <a:p>
            <a:pPr lvl="1" eaLnBrk="1" hangingPunct="1">
              <a:buFont typeface="Arial" pitchFamily="34" charset="0"/>
              <a:buChar char="•"/>
              <a:defRPr/>
            </a:pPr>
            <a:r>
              <a:rPr lang="en-US" sz="2400" dirty="0">
                <a:ea typeface="Gulim" pitchFamily="34" charset="-127"/>
              </a:rPr>
              <a:t>Any more such persecution recorded?</a:t>
            </a:r>
          </a:p>
          <a:p>
            <a:pPr eaLnBrk="1" hangingPunct="1">
              <a:buFont typeface="Arial" pitchFamily="34" charset="0"/>
              <a:buChar char="•"/>
              <a:defRPr/>
            </a:pPr>
            <a:r>
              <a:rPr lang="en-US" sz="2800" dirty="0">
                <a:ea typeface="Gulim" pitchFamily="34" charset="-127"/>
              </a:rPr>
              <a:t>Who returned? What had they done? </a:t>
            </a:r>
            <a:r>
              <a:rPr lang="en-US" sz="2400" dirty="0">
                <a:ea typeface="Gulim" pitchFamily="34" charset="-127"/>
              </a:rPr>
              <a:t>(25)</a:t>
            </a:r>
            <a:endParaRPr lang="en-US" sz="2800" dirty="0">
              <a:ea typeface="Gulim" pitchFamily="34" charset="-127"/>
            </a:endParaRPr>
          </a:p>
          <a:p>
            <a:pPr lvl="1" eaLnBrk="1" hangingPunct="1">
              <a:buFont typeface="Arial" pitchFamily="34" charset="0"/>
              <a:buChar char="•"/>
              <a:defRPr/>
            </a:pPr>
            <a:r>
              <a:rPr lang="en-US" sz="2600" dirty="0">
                <a:ea typeface="Gulim" pitchFamily="34" charset="-127"/>
              </a:rPr>
              <a:t>Who did they bring with them? (25)</a:t>
            </a:r>
          </a:p>
          <a:p>
            <a:pPr lvl="1" eaLnBrk="1" hangingPunct="1">
              <a:buFont typeface="Arial" pitchFamily="34" charset="0"/>
              <a:buChar char="•"/>
              <a:defRPr/>
            </a:pPr>
            <a:r>
              <a:rPr lang="en-US" sz="2600" dirty="0">
                <a:ea typeface="Gulim" pitchFamily="34" charset="-127"/>
              </a:rPr>
              <a:t>Inference: had they experienced ch12 events?</a:t>
            </a:r>
          </a:p>
          <a:p>
            <a:pPr lvl="1" eaLnBrk="1" hangingPunct="1">
              <a:buFont typeface="Arial" pitchFamily="34" charset="0"/>
              <a:buChar char="•"/>
              <a:defRPr/>
            </a:pPr>
            <a:r>
              <a:rPr lang="en-US" sz="2600" dirty="0">
                <a:ea typeface="Gulim" pitchFamily="34" charset="-127"/>
              </a:rPr>
              <a:t>Would this impact their future efforts?</a:t>
            </a:r>
          </a:p>
          <a:p>
            <a:pPr lvl="1" eaLnBrk="1" hangingPunct="1">
              <a:buFont typeface="Arial" pitchFamily="34" charset="0"/>
              <a:buChar char="•"/>
              <a:defRPr/>
            </a:pPr>
            <a:endParaRPr lang="en-US" sz="2600" dirty="0">
              <a:ea typeface="Gulim" pitchFamily="34" charset="-127"/>
            </a:endParaRPr>
          </a:p>
          <a:p>
            <a:pPr lvl="1" eaLnBrk="1" hangingPunct="1">
              <a:buFont typeface="Arial" pitchFamily="34" charset="0"/>
              <a:buChar char="•"/>
              <a:defRPr/>
            </a:pPr>
            <a:endParaRPr lang="en-US" sz="2600" dirty="0">
              <a:ea typeface="Gulim" pitchFamily="34" charset="-127"/>
            </a:endParaRPr>
          </a:p>
          <a:p>
            <a:pPr marL="457200" lvl="1" indent="0" eaLnBrk="1" hangingPunct="1">
              <a:buNone/>
              <a:defRPr/>
            </a:pPr>
            <a:endParaRPr lang="en-US" sz="2600" dirty="0">
              <a:ea typeface="Gulim" pitchFamily="34" charset="-127"/>
            </a:endParaRPr>
          </a:p>
        </p:txBody>
      </p:sp>
    </p:spTree>
    <p:extLst>
      <p:ext uri="{BB962C8B-B14F-4D97-AF65-F5344CB8AC3E}">
        <p14:creationId xmlns:p14="http://schemas.microsoft.com/office/powerpoint/2010/main" val="4742309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a:extLst>
              <a:ext uri="{FF2B5EF4-FFF2-40B4-BE49-F238E27FC236}">
                <a16:creationId xmlns:a16="http://schemas.microsoft.com/office/drawing/2014/main" id="{59B16831-5381-4B7B-BF6A-F62C92012370}"/>
              </a:ext>
            </a:extLst>
          </p:cNvPr>
          <p:cNvSpPr>
            <a:spLocks noGrp="1"/>
          </p:cNvSpPr>
          <p:nvPr>
            <p:ph type="body" sz="quarter" idx="10"/>
          </p:nvPr>
        </p:nvSpPr>
        <p:spPr>
          <a:xfrm>
            <a:off x="874207" y="984738"/>
            <a:ext cx="10801978" cy="4495312"/>
          </a:xfrm>
        </p:spPr>
        <p:txBody>
          <a:bodyPr/>
          <a:lstStyle/>
          <a:p>
            <a:r>
              <a:rPr lang="en-US" sz="6000" dirty="0"/>
              <a:t>Peter Preaches to the Gentiles</a:t>
            </a:r>
          </a:p>
          <a:p>
            <a:r>
              <a:rPr lang="en-US" sz="3200" dirty="0"/>
              <a:t>      Acts 10:1-12:25</a:t>
            </a:r>
          </a:p>
        </p:txBody>
      </p:sp>
    </p:spTree>
    <p:extLst>
      <p:ext uri="{BB962C8B-B14F-4D97-AF65-F5344CB8AC3E}">
        <p14:creationId xmlns:p14="http://schemas.microsoft.com/office/powerpoint/2010/main" val="3409815668"/>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A507ED-B554-4530-9943-1730379F57C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64143" y="279132"/>
            <a:ext cx="10876548" cy="6323799"/>
          </a:xfrm>
          <a:prstGeom prst="rect">
            <a:avLst/>
          </a:prstGeom>
          <a:noFill/>
          <a:ln>
            <a:noFill/>
          </a:ln>
        </p:spPr>
      </p:pic>
    </p:spTree>
    <p:extLst>
      <p:ext uri="{BB962C8B-B14F-4D97-AF65-F5344CB8AC3E}">
        <p14:creationId xmlns:p14="http://schemas.microsoft.com/office/powerpoint/2010/main" val="4004123271"/>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64947" y="5579283"/>
            <a:ext cx="11090516" cy="61380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Arial"/>
            </a:endParaRPr>
          </a:p>
        </p:txBody>
      </p:sp>
      <p:sp>
        <p:nvSpPr>
          <p:cNvPr id="2" name="Title 1"/>
          <p:cNvSpPr>
            <a:spLocks noGrp="1"/>
          </p:cNvSpPr>
          <p:nvPr>
            <p:ph type="title"/>
          </p:nvPr>
        </p:nvSpPr>
        <p:spPr/>
        <p:txBody>
          <a:bodyPr/>
          <a:lstStyle/>
          <a:p>
            <a:r>
              <a:rPr lang="en-US" dirty="0"/>
              <a:t>Outline - Acts</a:t>
            </a:r>
          </a:p>
        </p:txBody>
      </p:sp>
      <p:sp>
        <p:nvSpPr>
          <p:cNvPr id="3" name="Text Placeholder 2"/>
          <p:cNvSpPr>
            <a:spLocks noGrp="1"/>
          </p:cNvSpPr>
          <p:nvPr>
            <p:ph type="body" sz="quarter" idx="10"/>
          </p:nvPr>
        </p:nvSpPr>
        <p:spPr/>
        <p:txBody>
          <a:bodyPr>
            <a:normAutofit fontScale="92500"/>
          </a:bodyPr>
          <a:lstStyle/>
          <a:p>
            <a:pPr marL="0" indent="0">
              <a:buNone/>
            </a:pPr>
            <a:r>
              <a:rPr lang="en-US" b="1" dirty="0"/>
              <a:t>I. The Ministry of Peter </a:t>
            </a:r>
            <a:r>
              <a:rPr lang="mr-IN" b="1" dirty="0"/>
              <a:t>–</a:t>
            </a:r>
            <a:r>
              <a:rPr lang="en-US" b="1" dirty="0"/>
              <a:t> Acts 1:1-12:19</a:t>
            </a:r>
          </a:p>
          <a:p>
            <a:pPr marL="685783" indent="-685783">
              <a:buFont typeface="+mj-lt"/>
              <a:buAutoNum type="arabicPeriod"/>
            </a:pPr>
            <a:r>
              <a:rPr lang="en-US" sz="3733" dirty="0">
                <a:solidFill>
                  <a:schemeClr val="bg1"/>
                </a:solidFill>
              </a:rPr>
              <a:t>Peter’s 1</a:t>
            </a:r>
            <a:r>
              <a:rPr lang="en-US" sz="3733" baseline="30000" dirty="0">
                <a:solidFill>
                  <a:schemeClr val="bg1"/>
                </a:solidFill>
              </a:rPr>
              <a:t>st</a:t>
            </a:r>
            <a:r>
              <a:rPr lang="en-US" sz="3733" dirty="0">
                <a:solidFill>
                  <a:schemeClr val="bg1"/>
                </a:solidFill>
              </a:rPr>
              <a:t> Sermon – Acts 1:1-2:47</a:t>
            </a:r>
            <a:endParaRPr lang="en-US" sz="4400" dirty="0">
              <a:solidFill>
                <a:schemeClr val="bg1"/>
              </a:solidFill>
            </a:endParaRPr>
          </a:p>
          <a:p>
            <a:pPr marL="685783" indent="-685783">
              <a:buFont typeface="+mj-lt"/>
              <a:buAutoNum type="arabicPeriod"/>
            </a:pPr>
            <a:r>
              <a:rPr lang="en-US" sz="3733" dirty="0">
                <a:solidFill>
                  <a:schemeClr val="bg1"/>
                </a:solidFill>
              </a:rPr>
              <a:t>Peter’s Post Pentecost Ministry – Acts 3:1-4:37</a:t>
            </a:r>
            <a:endParaRPr lang="en-US" sz="4400" dirty="0">
              <a:solidFill>
                <a:schemeClr val="bg1"/>
              </a:solidFill>
            </a:endParaRPr>
          </a:p>
          <a:p>
            <a:pPr marL="685783" indent="-685783">
              <a:buFont typeface="+mj-lt"/>
              <a:buAutoNum type="arabicPeriod"/>
            </a:pPr>
            <a:r>
              <a:rPr lang="en-US" sz="3733" dirty="0">
                <a:solidFill>
                  <a:schemeClr val="bg1"/>
                </a:solidFill>
              </a:rPr>
              <a:t>Persecution of Peter &amp; Apostles – Acts 5:1-42</a:t>
            </a:r>
            <a:endParaRPr lang="en-US" sz="4400" dirty="0">
              <a:solidFill>
                <a:schemeClr val="bg1"/>
              </a:solidFill>
            </a:endParaRPr>
          </a:p>
          <a:p>
            <a:pPr marL="685783" indent="-685783">
              <a:buFont typeface="+mj-lt"/>
              <a:buAutoNum type="arabicPeriod"/>
            </a:pPr>
            <a:r>
              <a:rPr lang="en-US" sz="3733" dirty="0">
                <a:solidFill>
                  <a:schemeClr val="bg1"/>
                </a:solidFill>
              </a:rPr>
              <a:t>Persecution of the Church - 1 – Acts 6:1-7:60</a:t>
            </a:r>
            <a:endParaRPr lang="en-US" sz="4400" dirty="0">
              <a:solidFill>
                <a:schemeClr val="bg1"/>
              </a:solidFill>
            </a:endParaRPr>
          </a:p>
          <a:p>
            <a:pPr marL="685783" indent="-685783">
              <a:buFont typeface="+mj-lt"/>
              <a:buAutoNum type="arabicPeriod"/>
            </a:pPr>
            <a:r>
              <a:rPr lang="en-US" sz="3733" dirty="0">
                <a:solidFill>
                  <a:schemeClr val="bg1"/>
                </a:solidFill>
              </a:rPr>
              <a:t>Persecution of the Church - 2 – Acts 8:1-9:43</a:t>
            </a:r>
            <a:endParaRPr lang="en-US" sz="4400" dirty="0">
              <a:solidFill>
                <a:schemeClr val="bg1"/>
              </a:solidFill>
            </a:endParaRPr>
          </a:p>
          <a:p>
            <a:pPr marL="685783" indent="-685783">
              <a:buFont typeface="+mj-lt"/>
              <a:buAutoNum type="arabicPeriod"/>
            </a:pPr>
            <a:r>
              <a:rPr lang="en-US" sz="3733" b="1" dirty="0">
                <a:solidFill>
                  <a:srgbClr val="333F2A"/>
                </a:solidFill>
              </a:rPr>
              <a:t>Peter Preaches to the Gentiles – Acts 10:1-12:25 </a:t>
            </a:r>
            <a:endParaRPr lang="en-US" b="1" dirty="0">
              <a:solidFill>
                <a:srgbClr val="333F2A"/>
              </a:solidFill>
            </a:endParaRPr>
          </a:p>
        </p:txBody>
      </p:sp>
    </p:spTree>
    <p:extLst>
      <p:ext uri="{BB962C8B-B14F-4D97-AF65-F5344CB8AC3E}">
        <p14:creationId xmlns:p14="http://schemas.microsoft.com/office/powerpoint/2010/main" val="178321270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baseline="30000" dirty="0"/>
              <a:t>1</a:t>
            </a:r>
            <a:r>
              <a:rPr lang="en-US" dirty="0"/>
              <a:t> Now there was a man at Caesarea named Cornelius, a centurion of what was called the Italian cohort, </a:t>
            </a:r>
            <a:r>
              <a:rPr lang="en-US" baseline="30000" dirty="0"/>
              <a:t>2</a:t>
            </a:r>
            <a:r>
              <a:rPr lang="en-US" dirty="0"/>
              <a:t> a devout man and one who feared God with all his household, and gave many alms to the Jewish people and prayed to God continually. </a:t>
            </a:r>
            <a:r>
              <a:rPr lang="en-US" baseline="30000" dirty="0"/>
              <a:t>3</a:t>
            </a:r>
            <a:r>
              <a:rPr lang="en-US" dirty="0"/>
              <a:t> About the ninth hour of the day he clearly saw in a vision an angel of God who had just come in and said to him, “Cornelius!”</a:t>
            </a:r>
          </a:p>
        </p:txBody>
      </p:sp>
      <p:sp>
        <p:nvSpPr>
          <p:cNvPr id="3" name="Text Placeholder 2"/>
          <p:cNvSpPr>
            <a:spLocks noGrp="1"/>
          </p:cNvSpPr>
          <p:nvPr>
            <p:ph type="body" sz="quarter" idx="11"/>
          </p:nvPr>
        </p:nvSpPr>
        <p:spPr/>
        <p:txBody>
          <a:bodyPr/>
          <a:lstStyle/>
          <a:p>
            <a:r>
              <a:rPr lang="en-US" dirty="0"/>
              <a:t>- Acts 10:1-3</a:t>
            </a:r>
          </a:p>
        </p:txBody>
      </p:sp>
    </p:spTree>
    <p:extLst>
      <p:ext uri="{BB962C8B-B14F-4D97-AF65-F5344CB8AC3E}">
        <p14:creationId xmlns:p14="http://schemas.microsoft.com/office/powerpoint/2010/main" val="57336648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6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 &amp; 2</a:t>
            </a:r>
          </a:p>
          <a:p>
            <a:r>
              <a:rPr lang="en-US" dirty="0"/>
              <a:t>At first glance, it might appear strange that such a man should </a:t>
            </a:r>
            <a:r>
              <a:rPr lang="en-US" i="1" dirty="0"/>
              <a:t>need conversion. There are many men, at the present day, in whose favor not so much can be said, who flatter themselves that their prospects for eternity are good. They are honest in their business, honorable in their intercourse with men, good husbands and fathers, generous to their neighbors, and benevolent to the poor; what have they to fear at the hands of a just and merciful God? They forget that their obligations to God are infinitely higher than those to men, even to the dearest friends on earth; and, therefore, it is the most inexcusable of all sins persistently refuse him the worship which is his due. This offense takes the hue of the blackest ingratitude, when we remember the blood which has been shed to touch our hearts, and to open up to us the way of pardon and eternal life. Of this crime every man is guilty who does not worship the living God, and submit  to the ordinances of Jesus Christ. But Cornelius was a praying man, a devout worshiper of God, besides possessing every other virtue claimed by self-righteous sinners; yet it was necessary for even him to hear “words by which he might be saved.“ Until a man can claim for himself something more than is here said of him, he may not flatter himself with the hope of salvation.</a:t>
            </a:r>
          </a:p>
          <a:p>
            <a:endParaRPr lang="en-US" i="1" dirty="0"/>
          </a:p>
          <a:p>
            <a:pPr lvl="1"/>
            <a:r>
              <a:rPr lang="en-US" b="0" dirty="0"/>
              <a:t>McGarvey, J. W. (1872). </a:t>
            </a:r>
            <a:r>
              <a:rPr lang="en-US" b="0" i="1" u="sng" dirty="0">
                <a:hlinkClick r:id="rId2"/>
              </a:rPr>
              <a:t>A commentary on Acts of Apostles</a:t>
            </a:r>
            <a:r>
              <a:rPr lang="en-US" b="0" dirty="0">
                <a:hlinkClick r:id="rId2"/>
              </a:rPr>
              <a:t> (p. 130).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10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55557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7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 &amp; 2</a:t>
            </a:r>
          </a:p>
          <a:p>
            <a:r>
              <a:rPr lang="en-US" dirty="0"/>
              <a:t>Under the former dispensation, the piety and fidelity of Cornelius would have given him an honorable place among the holy men of God; but this alone could not suffice him now. Jesus the Christ had stepped in between God and man, and opened, through the rent vail of his flesh, the only access to God. All heaven had confessed his authority, and the holy disciples on earth had come to the Father by him. But Cornelius was still calling upon God, without the name of Christ, and seeking to approach him by the old, not by the new and living way. He was in the same condition with any pious but unbelieving Jew of that or of our age. It was necessary to his salvation that he should believe in Jesus and obey him. This would secure to him the pardon of his sins, which he had not and could not secure by worshiping according to the law.</a:t>
            </a:r>
          </a:p>
          <a:p>
            <a:pPr lvl="1"/>
            <a:r>
              <a:rPr lang="en-US" b="0" dirty="0"/>
              <a:t>McGarvey, J. W. (1872). </a:t>
            </a:r>
            <a:r>
              <a:rPr lang="en-US" b="0" i="1" u="sng" dirty="0">
                <a:hlinkClick r:id="rId2"/>
              </a:rPr>
              <a:t>A commentary on Acts of Apostles</a:t>
            </a:r>
            <a:r>
              <a:rPr lang="en-US" b="0" dirty="0">
                <a:hlinkClick r:id="rId2"/>
              </a:rPr>
              <a:t> (p. 130).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10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63559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E3F84D5-8575-494F-8F83-0A5CE93F3050}"/>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FB788FB6-F202-478D-9475-F4D5635A327E}"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23</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4818" name="Text Box 2">
            <a:extLst>
              <a:ext uri="{FF2B5EF4-FFF2-40B4-BE49-F238E27FC236}">
                <a16:creationId xmlns:a16="http://schemas.microsoft.com/office/drawing/2014/main" id="{EF061B9C-1ED4-457A-9971-FAF9A25768C0}"/>
              </a:ext>
            </a:extLst>
          </p:cNvPr>
          <p:cNvSpPr txBox="1">
            <a:spLocks noChangeArrowheads="1"/>
          </p:cNvSpPr>
          <p:nvPr/>
        </p:nvSpPr>
        <p:spPr bwMode="auto">
          <a:xfrm>
            <a:off x="2743200" y="685800"/>
            <a:ext cx="7696200"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7.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Paul’s Secondary Missionary Journey; Evangelizing Greece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(16.1-18.21):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and Barnabas separate (15.39);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Why the separation?</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and Silas visit churches in Syria and Asia Minor (15.40-41);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 vision directs Paul to Macedonia (15.40-16.10);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Paul’s customary activity relative to the Jews and then being abused by them (16.11-17.15);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4818">
                                            <p:txEl>
                                              <p:pRg st="0" end="0"/>
                                            </p:txEl>
                                          </p:spTgt>
                                        </p:tgtEl>
                                        <p:attrNameLst>
                                          <p:attrName>style.visibility</p:attrName>
                                        </p:attrNameLst>
                                      </p:cBhvr>
                                      <p:to>
                                        <p:strVal val="visible"/>
                                      </p:to>
                                    </p:set>
                                    <p:anim calcmode="lin" valueType="num">
                                      <p:cBhvr additive="base">
                                        <p:cTn id="7" dur="300" fill="hold"/>
                                        <p:tgtEl>
                                          <p:spTgt spid="34818">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481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4818">
                                            <p:txEl>
                                              <p:pRg st="1" end="1"/>
                                            </p:txEl>
                                          </p:spTgt>
                                        </p:tgtEl>
                                        <p:attrNameLst>
                                          <p:attrName>style.visibility</p:attrName>
                                        </p:attrNameLst>
                                      </p:cBhvr>
                                      <p:to>
                                        <p:strVal val="visible"/>
                                      </p:to>
                                    </p:set>
                                    <p:anim calcmode="lin" valueType="num">
                                      <p:cBhvr additive="base">
                                        <p:cTn id="13" dur="300" fill="hold"/>
                                        <p:tgtEl>
                                          <p:spTgt spid="34818">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481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4818">
                                            <p:txEl>
                                              <p:pRg st="2" end="2"/>
                                            </p:txEl>
                                          </p:spTgt>
                                        </p:tgtEl>
                                        <p:attrNameLst>
                                          <p:attrName>style.visibility</p:attrName>
                                        </p:attrNameLst>
                                      </p:cBhvr>
                                      <p:to>
                                        <p:strVal val="visible"/>
                                      </p:to>
                                    </p:set>
                                    <p:anim calcmode="lin" valueType="num">
                                      <p:cBhvr additive="base">
                                        <p:cTn id="19" dur="300" fill="hold"/>
                                        <p:tgtEl>
                                          <p:spTgt spid="34818">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481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4818">
                                            <p:txEl>
                                              <p:pRg st="3" end="3"/>
                                            </p:txEl>
                                          </p:spTgt>
                                        </p:tgtEl>
                                        <p:attrNameLst>
                                          <p:attrName>style.visibility</p:attrName>
                                        </p:attrNameLst>
                                      </p:cBhvr>
                                      <p:to>
                                        <p:strVal val="visible"/>
                                      </p:to>
                                    </p:set>
                                    <p:anim calcmode="lin" valueType="num">
                                      <p:cBhvr additive="base">
                                        <p:cTn id="25" dur="300" fill="hold"/>
                                        <p:tgtEl>
                                          <p:spTgt spid="34818">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481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4818">
                                            <p:txEl>
                                              <p:pRg st="4" end="4"/>
                                            </p:txEl>
                                          </p:spTgt>
                                        </p:tgtEl>
                                        <p:attrNameLst>
                                          <p:attrName>style.visibility</p:attrName>
                                        </p:attrNameLst>
                                      </p:cBhvr>
                                      <p:to>
                                        <p:strVal val="visible"/>
                                      </p:to>
                                    </p:set>
                                    <p:anim calcmode="lin" valueType="num">
                                      <p:cBhvr additive="base">
                                        <p:cTn id="31" dur="300" fill="hold"/>
                                        <p:tgtEl>
                                          <p:spTgt spid="34818">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481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34818">
                                            <p:txEl>
                                              <p:pRg st="5" end="5"/>
                                            </p:txEl>
                                          </p:spTgt>
                                        </p:tgtEl>
                                        <p:attrNameLst>
                                          <p:attrName>style.visibility</p:attrName>
                                        </p:attrNameLst>
                                      </p:cBhvr>
                                      <p:to>
                                        <p:strVal val="visible"/>
                                      </p:to>
                                    </p:set>
                                    <p:anim calcmode="lin" valueType="num">
                                      <p:cBhvr additive="base">
                                        <p:cTn id="37" dur="300" fill="hold"/>
                                        <p:tgtEl>
                                          <p:spTgt spid="34818">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34818">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build="p" autoUpdateAnimBg="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a:bodyPr>
          <a:lstStyle/>
          <a:p>
            <a:r>
              <a:rPr lang="en-US" baseline="30000" dirty="0"/>
              <a:t>4</a:t>
            </a:r>
            <a:r>
              <a:rPr lang="en-US" dirty="0"/>
              <a:t> And fixing his gaze on him and being much alarmed, he said, “What is it, Lord?” And he said to him, “Your prayers and alms have ascended as a memorial before God. </a:t>
            </a:r>
            <a:br>
              <a:rPr lang="en-US" dirty="0"/>
            </a:br>
            <a:r>
              <a:rPr lang="en-US" baseline="30000" dirty="0"/>
              <a:t>5</a:t>
            </a:r>
            <a:r>
              <a:rPr lang="en-US" dirty="0"/>
              <a:t> Now dispatch some men to Joppa and send for a man named Simon, who is also called Peter; </a:t>
            </a:r>
            <a:r>
              <a:rPr lang="en-US" baseline="30000" dirty="0"/>
              <a:t>6</a:t>
            </a:r>
            <a:r>
              <a:rPr lang="en-US" dirty="0"/>
              <a:t> he is staying with a tanner named Simon, whose house is by the sea.”</a:t>
            </a:r>
          </a:p>
        </p:txBody>
      </p:sp>
      <p:sp>
        <p:nvSpPr>
          <p:cNvPr id="3" name="Text Placeholder 2"/>
          <p:cNvSpPr>
            <a:spLocks noGrp="1"/>
          </p:cNvSpPr>
          <p:nvPr>
            <p:ph type="body" sz="quarter" idx="11"/>
          </p:nvPr>
        </p:nvSpPr>
        <p:spPr/>
        <p:txBody>
          <a:bodyPr/>
          <a:lstStyle/>
          <a:p>
            <a:r>
              <a:rPr lang="en-US" dirty="0"/>
              <a:t>- Acts 10:4-6</a:t>
            </a:r>
          </a:p>
        </p:txBody>
      </p:sp>
    </p:spTree>
    <p:extLst>
      <p:ext uri="{BB962C8B-B14F-4D97-AF65-F5344CB8AC3E}">
        <p14:creationId xmlns:p14="http://schemas.microsoft.com/office/powerpoint/2010/main" val="422915460"/>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7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3 - 6</a:t>
            </a:r>
          </a:p>
          <a:p>
            <a:r>
              <a:rPr lang="en-US" dirty="0"/>
              <a:t>Here is an unconverted man praying, and his prayer is answered. But the circumstances of the man, the nature of the prayer, and the answer given, are all essentially different from those of unconverted men who are taught to pray by the Protestant sects of the present day. The man wasn’t instructed in a knowledge of the Redeemer, and the way of salvation, and of his own interest in the same, but neglecting his duty, as in the case with the modern sinner. Neither was he praying for pardon, while postponing obedience to the gospel, as in these cases; but his prayer was for a </a:t>
            </a:r>
            <a:r>
              <a:rPr lang="en-US" i="1" dirty="0"/>
              <a:t>knowledge of his duty, and he had no one by to instruct him. The answer to his prayer was given, not, as is now so often pretended, by sending forth the Spirit into his heart to speak his sins forgiven, but by sending an angel to tell him where he can find a man who will guide him in the way of salvation.</a:t>
            </a:r>
          </a:p>
          <a:p>
            <a:pPr lvl="1"/>
            <a:r>
              <a:rPr lang="en-US" b="0" dirty="0"/>
              <a:t>McGarvey, J. W. (1872). </a:t>
            </a:r>
            <a:r>
              <a:rPr lang="en-US" b="0" i="1" u="sng" dirty="0">
                <a:hlinkClick r:id="rId2"/>
              </a:rPr>
              <a:t>A commentary on Acts of Apostles</a:t>
            </a:r>
            <a:r>
              <a:rPr lang="en-US" b="0" dirty="0">
                <a:hlinkClick r:id="rId2"/>
              </a:rPr>
              <a:t> (p. 131).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10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54399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6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3 - 6</a:t>
            </a:r>
          </a:p>
          <a:p>
            <a:r>
              <a:rPr lang="en-US" dirty="0"/>
              <a:t>In the case of the eunuch, an angel appeared to the preacher and sent him to the inquirer. In this case, the angel appears to the inquirer, and tells him to send for the preacher. In both cases, the only work of the angel was to bring the two men together, face to face. Thus, again, we seen an insuperable necessity, in case of a scriptural conversion, for the presence and co-operation of a human agent, showing that the divine influences, whatever, and however numerous they may be, reach the heart </a:t>
            </a:r>
            <a:r>
              <a:rPr lang="en-US" i="1" dirty="0"/>
              <a:t>through the word of truth. The prayer of Cornelius was answered, like that  of Saul, by referring him to inspired authorities within the Church. This shows how vain, at the present day, must be every prayer for direct answers from heaven, in reference to the pardon of sins. If a verbal answer to such prayers could be obtained, we are bound to conclude, from these precedents, that it would still be, “Go to Damascus and it shall  be told you,” or “Send men to Joppa for Simon whose surname is Peter, and he will tell you  what you ought to do.” Peter and Ananias are before us now, with the same instruction which they gave then, and it is useless for us to offer for what we have in hand, prayers which Saul &amp; Cornelius offered for what had not yet been granted. The directions given by the two teachers, in these cases, and by other inspired men, is all that God granted to sinners then, and it is certainly all that we have a right to ask for now.</a:t>
            </a:r>
          </a:p>
          <a:p>
            <a:pPr lvl="1"/>
            <a:r>
              <a:rPr lang="en-US" b="0" dirty="0"/>
              <a:t>McGarvey, J. W. (1872). </a:t>
            </a:r>
            <a:r>
              <a:rPr lang="en-US" b="0" i="1" u="sng" dirty="0">
                <a:hlinkClick r:id="rId2"/>
              </a:rPr>
              <a:t>A commentary on Acts of Apostles</a:t>
            </a:r>
            <a:r>
              <a:rPr lang="en-US" b="0" dirty="0">
                <a:hlinkClick r:id="rId2"/>
              </a:rPr>
              <a:t> (p. 131).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10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93360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63793"/>
            <a:ext cx="10770670" cy="5122607"/>
          </a:xfrm>
        </p:spPr>
        <p:txBody>
          <a:bodyPr>
            <a:normAutofit fontScale="55000" lnSpcReduction="20000"/>
          </a:bodyPr>
          <a:lstStyle/>
          <a:p>
            <a:r>
              <a:rPr lang="en-US" sz="4400" dirty="0">
                <a:solidFill>
                  <a:schemeClr val="accent6">
                    <a:lumMod val="75000"/>
                  </a:schemeClr>
                </a:solidFill>
                <a:effectLst>
                  <a:outerShdw blurRad="38100" dist="38100" dir="2700000" algn="tl">
                    <a:srgbClr val="000000">
                      <a:alpha val="43137"/>
                    </a:srgbClr>
                  </a:outerShdw>
                </a:effectLst>
              </a:rPr>
              <a:t>VERSES 3 - 6</a:t>
            </a:r>
          </a:p>
          <a:p>
            <a:r>
              <a:rPr lang="en-US" sz="4400" dirty="0"/>
              <a:t>Before proceeding further in this case of conversion, we wish the reader to observe that enough has occurred already to secure Cornelius’ recognition        as a genuine convert, by the prevailing Protestant parties of this day. Let any man come before the Church with such an experience as his, saying, “I have been for many years a devout man, worshiping God as well as I knew how, giving alms to the poor, praying continually &amp; teaching all my family the fear     of God. Yesterday afternoon, at three o’clock, I was praying, according to my custom, when suddenly a holy angel stood before me, and said, Thy prayers &amp; thine alms have come up for a memorial before God.” Who would doubt that  he was “powerfully converted,” or dare to insinuate that there was anything else necessary in this case? He would receive the right-hand of fellowship at once. Yet, so different was the apostolic procedure, the man was now only prepared to </a:t>
            </a:r>
            <a:r>
              <a:rPr lang="en-US" sz="4400" i="1" dirty="0"/>
              <a:t>hear words by which he might be saved. How long will religious men allow their inventions and traditions to nullify the word of God?</a:t>
            </a:r>
          </a:p>
          <a:p>
            <a:pPr lvl="1"/>
            <a:r>
              <a:rPr lang="en-US" b="0" dirty="0"/>
              <a:t>McGarvey, J. W. (1872). </a:t>
            </a:r>
            <a:r>
              <a:rPr lang="en-US" b="0" i="1" u="sng" dirty="0">
                <a:hlinkClick r:id="rId2"/>
              </a:rPr>
              <a:t>A commentary on Acts of Apostles</a:t>
            </a:r>
            <a:r>
              <a:rPr lang="en-US" b="0" dirty="0">
                <a:hlinkClick r:id="rId2"/>
              </a:rPr>
              <a:t> (p. 132).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10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63855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7</a:t>
            </a:r>
            <a:r>
              <a:rPr lang="en-US" dirty="0"/>
              <a:t> When the angel who was speaking to him had left, he summoned two of his servants and a devout soldier of those who were his personal attendants, </a:t>
            </a:r>
            <a:r>
              <a:rPr lang="en-US" baseline="30000" dirty="0"/>
              <a:t>8</a:t>
            </a:r>
            <a:r>
              <a:rPr lang="en-US" dirty="0"/>
              <a:t> and after he had explained everything to them, he sent them to Joppa.</a:t>
            </a:r>
          </a:p>
        </p:txBody>
      </p:sp>
      <p:sp>
        <p:nvSpPr>
          <p:cNvPr id="3" name="Text Placeholder 2"/>
          <p:cNvSpPr>
            <a:spLocks noGrp="1"/>
          </p:cNvSpPr>
          <p:nvPr>
            <p:ph type="body" sz="quarter" idx="11"/>
          </p:nvPr>
        </p:nvSpPr>
        <p:spPr/>
        <p:txBody>
          <a:bodyPr/>
          <a:lstStyle/>
          <a:p>
            <a:r>
              <a:rPr lang="en-US" dirty="0"/>
              <a:t>- Acts 10:7-8</a:t>
            </a:r>
          </a:p>
        </p:txBody>
      </p:sp>
    </p:spTree>
    <p:extLst>
      <p:ext uri="{BB962C8B-B14F-4D97-AF65-F5344CB8AC3E}">
        <p14:creationId xmlns:p14="http://schemas.microsoft.com/office/powerpoint/2010/main" val="1347742615"/>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Classes of Converts</a:t>
            </a:r>
          </a:p>
        </p:txBody>
      </p:sp>
      <p:sp>
        <p:nvSpPr>
          <p:cNvPr id="3" name="Text Placeholder 2"/>
          <p:cNvSpPr>
            <a:spLocks noGrp="1"/>
          </p:cNvSpPr>
          <p:nvPr>
            <p:ph type="body" sz="quarter" idx="10"/>
          </p:nvPr>
        </p:nvSpPr>
        <p:spPr/>
        <p:txBody>
          <a:bodyPr>
            <a:normAutofit/>
          </a:bodyPr>
          <a:lstStyle/>
          <a:p>
            <a:pPr marL="685783" indent="-685783">
              <a:lnSpc>
                <a:spcPct val="150000"/>
              </a:lnSpc>
              <a:buFont typeface="+mj-lt"/>
              <a:buAutoNum type="alphaUcPeriod"/>
            </a:pPr>
            <a:r>
              <a:rPr lang="en-US" sz="5333" dirty="0"/>
              <a:t>Proselytes of the Gate</a:t>
            </a:r>
          </a:p>
          <a:p>
            <a:pPr marL="685783" indent="-685783">
              <a:lnSpc>
                <a:spcPct val="150000"/>
              </a:lnSpc>
              <a:buFont typeface="+mj-lt"/>
              <a:buAutoNum type="alphaUcPeriod"/>
            </a:pPr>
            <a:r>
              <a:rPr lang="en-US" sz="5333" dirty="0"/>
              <a:t>Proselytes of Righteousness</a:t>
            </a:r>
          </a:p>
        </p:txBody>
      </p:sp>
    </p:spTree>
    <p:extLst>
      <p:ext uri="{BB962C8B-B14F-4D97-AF65-F5344CB8AC3E}">
        <p14:creationId xmlns:p14="http://schemas.microsoft.com/office/powerpoint/2010/main" val="1662401076"/>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Cornelius</a:t>
            </a:r>
          </a:p>
        </p:txBody>
      </p:sp>
      <p:sp>
        <p:nvSpPr>
          <p:cNvPr id="3" name="Text Placeholder 2"/>
          <p:cNvSpPr>
            <a:spLocks noGrp="1"/>
          </p:cNvSpPr>
          <p:nvPr>
            <p:ph type="body" sz="quarter" idx="10"/>
          </p:nvPr>
        </p:nvSpPr>
        <p:spPr/>
        <p:txBody>
          <a:bodyPr>
            <a:normAutofit/>
          </a:bodyPr>
          <a:lstStyle/>
          <a:p>
            <a:pPr>
              <a:lnSpc>
                <a:spcPct val="150000"/>
              </a:lnSpc>
            </a:pPr>
            <a:r>
              <a:rPr lang="en-US" dirty="0"/>
              <a:t>Devout/Pious</a:t>
            </a:r>
          </a:p>
          <a:p>
            <a:pPr>
              <a:lnSpc>
                <a:spcPct val="150000"/>
              </a:lnSpc>
            </a:pPr>
            <a:r>
              <a:rPr lang="en-US" dirty="0"/>
              <a:t>Feared God</a:t>
            </a:r>
          </a:p>
          <a:p>
            <a:pPr>
              <a:lnSpc>
                <a:spcPct val="150000"/>
              </a:lnSpc>
            </a:pPr>
            <a:r>
              <a:rPr lang="en-US" dirty="0"/>
              <a:t>Benevolent</a:t>
            </a:r>
          </a:p>
          <a:p>
            <a:pPr>
              <a:lnSpc>
                <a:spcPct val="150000"/>
              </a:lnSpc>
            </a:pPr>
            <a:r>
              <a:rPr lang="en-US" dirty="0"/>
              <a:t>Spiritually minded</a:t>
            </a:r>
          </a:p>
        </p:txBody>
      </p:sp>
    </p:spTree>
    <p:extLst>
      <p:ext uri="{BB962C8B-B14F-4D97-AF65-F5344CB8AC3E}">
        <p14:creationId xmlns:p14="http://schemas.microsoft.com/office/powerpoint/2010/main" val="30598323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9</a:t>
            </a:r>
            <a:r>
              <a:rPr lang="en-US" dirty="0"/>
              <a:t> On the next day, as they were on their way and approaching the city, Peter went up on the housetop about the sixth hour to pray. </a:t>
            </a:r>
            <a:r>
              <a:rPr lang="en-US" baseline="30000" dirty="0"/>
              <a:t>10</a:t>
            </a:r>
            <a:r>
              <a:rPr lang="en-US" dirty="0"/>
              <a:t> But he became hungry and was desiring to eat; but while they were making preparations, he fell into a trance;</a:t>
            </a:r>
          </a:p>
        </p:txBody>
      </p:sp>
      <p:sp>
        <p:nvSpPr>
          <p:cNvPr id="3" name="Text Placeholder 2"/>
          <p:cNvSpPr>
            <a:spLocks noGrp="1"/>
          </p:cNvSpPr>
          <p:nvPr>
            <p:ph type="body" sz="quarter" idx="11"/>
          </p:nvPr>
        </p:nvSpPr>
        <p:spPr/>
        <p:txBody>
          <a:bodyPr/>
          <a:lstStyle/>
          <a:p>
            <a:r>
              <a:rPr lang="en-US" dirty="0"/>
              <a:t>- Acts 10:9-10</a:t>
            </a:r>
          </a:p>
        </p:txBody>
      </p:sp>
    </p:spTree>
    <p:extLst>
      <p:ext uri="{BB962C8B-B14F-4D97-AF65-F5344CB8AC3E}">
        <p14:creationId xmlns:p14="http://schemas.microsoft.com/office/powerpoint/2010/main" val="13194238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baseline="30000" dirty="0"/>
              <a:t>11</a:t>
            </a:r>
            <a:r>
              <a:rPr lang="en-US" dirty="0"/>
              <a:t> and he saw the sky opened up, and an object like a great sheet coming down, lowered by four corners to the ground, </a:t>
            </a:r>
            <a:r>
              <a:rPr lang="en-US" baseline="30000" dirty="0"/>
              <a:t>12</a:t>
            </a:r>
            <a:r>
              <a:rPr lang="en-US" dirty="0"/>
              <a:t> and there were in it all kinds of four-footed animals and crawling creatures of the earth and birds of the air. </a:t>
            </a:r>
            <a:r>
              <a:rPr lang="en-US" baseline="30000" dirty="0"/>
              <a:t>13</a:t>
            </a:r>
            <a:r>
              <a:rPr lang="en-US" dirty="0"/>
              <a:t> A voice came to him, “Get up, Peter, kill and eat!”</a:t>
            </a:r>
          </a:p>
        </p:txBody>
      </p:sp>
      <p:sp>
        <p:nvSpPr>
          <p:cNvPr id="3" name="Text Placeholder 2"/>
          <p:cNvSpPr>
            <a:spLocks noGrp="1"/>
          </p:cNvSpPr>
          <p:nvPr>
            <p:ph type="body" sz="quarter" idx="11"/>
          </p:nvPr>
        </p:nvSpPr>
        <p:spPr/>
        <p:txBody>
          <a:bodyPr/>
          <a:lstStyle/>
          <a:p>
            <a:r>
              <a:rPr lang="en-US" dirty="0"/>
              <a:t>- Acts 10:11-13</a:t>
            </a:r>
          </a:p>
        </p:txBody>
      </p:sp>
    </p:spTree>
    <p:extLst>
      <p:ext uri="{BB962C8B-B14F-4D97-AF65-F5344CB8AC3E}">
        <p14:creationId xmlns:p14="http://schemas.microsoft.com/office/powerpoint/2010/main" val="81699767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baseline="30000" dirty="0"/>
              <a:t>14 </a:t>
            </a:r>
            <a:r>
              <a:rPr lang="en-US" dirty="0"/>
              <a:t>But Peter said, “By no means, Lord, for I have never eaten anything unholy and unclean.” </a:t>
            </a:r>
            <a:r>
              <a:rPr lang="en-US" baseline="30000" dirty="0"/>
              <a:t>15</a:t>
            </a:r>
            <a:r>
              <a:rPr lang="en-US" dirty="0"/>
              <a:t> Again a voice came to him a second time, “What God has cleansed, no longer consider unholy.” </a:t>
            </a:r>
            <a:r>
              <a:rPr lang="en-US" baseline="30000" dirty="0"/>
              <a:t>16</a:t>
            </a:r>
            <a:r>
              <a:rPr lang="en-US" dirty="0"/>
              <a:t> This happened three times, and immediately the object was taken up into the sky.</a:t>
            </a:r>
          </a:p>
        </p:txBody>
      </p:sp>
      <p:sp>
        <p:nvSpPr>
          <p:cNvPr id="3" name="Text Placeholder 2"/>
          <p:cNvSpPr>
            <a:spLocks noGrp="1"/>
          </p:cNvSpPr>
          <p:nvPr>
            <p:ph type="body" sz="quarter" idx="11"/>
          </p:nvPr>
        </p:nvSpPr>
        <p:spPr/>
        <p:txBody>
          <a:bodyPr/>
          <a:lstStyle/>
          <a:p>
            <a:r>
              <a:rPr lang="en-US" dirty="0"/>
              <a:t>- Acts 10:14-16</a:t>
            </a:r>
          </a:p>
        </p:txBody>
      </p:sp>
    </p:spTree>
    <p:extLst>
      <p:ext uri="{BB962C8B-B14F-4D97-AF65-F5344CB8AC3E}">
        <p14:creationId xmlns:p14="http://schemas.microsoft.com/office/powerpoint/2010/main" val="16040031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AB9877-D261-49F3-A0B2-A231EB093BC4}"/>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34896AA4-E861-4F06-9867-E130186E7066}"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24</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104450" name="Picture 2">
            <a:extLst>
              <a:ext uri="{FF2B5EF4-FFF2-40B4-BE49-F238E27FC236}">
                <a16:creationId xmlns:a16="http://schemas.microsoft.com/office/drawing/2014/main" id="{498868F1-18B8-4CB6-B4C7-C367BC6082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
            <a:ext cx="7239000" cy="65135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5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9 - 16</a:t>
            </a:r>
          </a:p>
          <a:p>
            <a:r>
              <a:rPr lang="en-US" dirty="0"/>
              <a:t>In order to fully appreciate the necessity for this vision, we must remember the prejudice of the Jews against uncircumcised Gentiles. Previous to the Babylonish captivity, they had too great an inclination to intimacy with their idolatrous neighbors; but that terrible affliction cured them of idolatry, and when they returned to their own land, they put away, at the instigation of Nehemiah, all the idolatrous wives among them. This was the beginning of a reaction toward the opposite extreme, and such a state of feeling was finally induced, that, in the traditions of the elders, it was regarded as a sin even to go into the house of one who was uncircumcised. The disciples of Jesus had been educated from their childhood to an intense degree of this prejudice, and there were facts in the history of Jesus calculated to foster rather than to eradicate it. They had heard him say, “I’m not sent save to the lost sheep of the house of Israel.” They had seen him work no miracle for a Gentile except under the protest, “It is not proper to take the children’s food and cast it to dogs.” And when he had sent them out on their first mission, he had commanded them, “Go not into the way of the Gentiles, and enter not into a city of the Samaritans; but go rather to the lost sheep of the house of Israel.” It is true, that in their final commission he had commanded them to disciple and immerse all nations; but they naturally interpreted this in the light of past experience, and concluded all nations were to be gradually absorbed into the Jewish commonwealth by circumcision, and afterward brought into the Church. They had not hesitated, therefore, to immerse proselytes, and even to give them office in the Church, though they still regarded it as a sin to enter the house of a Gentile who was uncircumcised.</a:t>
            </a:r>
            <a:r>
              <a:rPr lang="en-US" baseline="30000" dirty="0"/>
              <a:t>8</a:t>
            </a:r>
          </a:p>
          <a:p>
            <a:endParaRPr lang="en-US" sz="1500" baseline="30000" dirty="0"/>
          </a:p>
          <a:p>
            <a:pPr lvl="1"/>
            <a:r>
              <a:rPr lang="en-US" b="0" dirty="0"/>
              <a:t>McGarvey, J. W. (1872). </a:t>
            </a:r>
            <a:r>
              <a:rPr lang="en-US" b="0" i="1" u="sng" dirty="0">
                <a:hlinkClick r:id="rId2"/>
              </a:rPr>
              <a:t>A commentary on Acts of Apostles</a:t>
            </a:r>
            <a:r>
              <a:rPr lang="en-US" b="0" dirty="0">
                <a:hlinkClick r:id="rId2"/>
              </a:rPr>
              <a:t> (p. 133).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10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09733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095"/>
            <a:ext cx="12256168" cy="6894093"/>
          </a:xfrm>
          <a:prstGeom prst="rect">
            <a:avLst/>
          </a:prstGeom>
        </p:spPr>
      </p:pic>
      <p:sp>
        <p:nvSpPr>
          <p:cNvPr id="2" name="TextBox 1"/>
          <p:cNvSpPr txBox="1"/>
          <p:nvPr/>
        </p:nvSpPr>
        <p:spPr>
          <a:xfrm>
            <a:off x="6502401" y="9162473"/>
            <a:ext cx="184731" cy="461665"/>
          </a:xfrm>
          <a:prstGeom prst="rect">
            <a:avLst/>
          </a:prstGeom>
          <a:noFill/>
        </p:spPr>
        <p:txBody>
          <a:bodyPr wrap="none" rtlCol="0">
            <a:spAutoFit/>
          </a:bodyPr>
          <a:lstStyle/>
          <a:p>
            <a:pPr defTabSz="609585"/>
            <a:endParaRPr lang="en-US" sz="2400">
              <a:solidFill>
                <a:srgbClr val="FFFFFF"/>
              </a:solidFill>
              <a:latin typeface="Lato" charset="0"/>
              <a:ea typeface="Lato" charset="0"/>
              <a:cs typeface="Lato" charset="0"/>
            </a:endParaRPr>
          </a:p>
        </p:txBody>
      </p:sp>
    </p:spTree>
    <p:extLst>
      <p:ext uri="{BB962C8B-B14F-4D97-AF65-F5344CB8AC3E}">
        <p14:creationId xmlns:p14="http://schemas.microsoft.com/office/powerpoint/2010/main" val="23921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3000" fill="hold"/>
                                        <p:tgtEl>
                                          <p:spTgt spid="3"/>
                                        </p:tgtEl>
                                      </p:cBhvr>
                                      <p:by x="280000" y="280000"/>
                                    </p:animScale>
                                  </p:childTnLst>
                                </p:cTn>
                              </p:par>
                              <p:par>
                                <p:cTn id="7" presetID="42" presetClass="path" presetSubtype="0" fill="hold" nodeType="withEffect">
                                  <p:stCondLst>
                                    <p:cond delay="0"/>
                                  </p:stCondLst>
                                  <p:childTnLst>
                                    <p:animMotion origin="layout" path="M 0.10921 -0.01882 L -0.87378 -0.80957 " pathEditMode="relative" rAng="0" ptsTypes="AA">
                                      <p:cBhvr>
                                        <p:cTn id="8" dur="3000" fill="hold"/>
                                        <p:tgtEl>
                                          <p:spTgt spid="3"/>
                                        </p:tgtEl>
                                        <p:attrNameLst>
                                          <p:attrName>ppt_x</p:attrName>
                                          <p:attrName>ppt_y</p:attrName>
                                        </p:attrNameLst>
                                      </p:cBhvr>
                                      <p:rCtr x="-49149" y="-395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Peter’s Vision</a:t>
            </a:r>
          </a:p>
        </p:txBody>
      </p:sp>
      <p:sp>
        <p:nvSpPr>
          <p:cNvPr id="3" name="Text Placeholder 2"/>
          <p:cNvSpPr>
            <a:spLocks noGrp="1"/>
          </p:cNvSpPr>
          <p:nvPr>
            <p:ph type="body" sz="quarter" idx="10"/>
          </p:nvPr>
        </p:nvSpPr>
        <p:spPr/>
        <p:txBody>
          <a:bodyPr>
            <a:normAutofit/>
          </a:bodyPr>
          <a:lstStyle/>
          <a:p>
            <a:pPr>
              <a:spcAft>
                <a:spcPts val="1600"/>
              </a:spcAft>
            </a:pPr>
            <a:r>
              <a:rPr lang="en-US" sz="4800" dirty="0"/>
              <a:t>God had authority to establish or abolish laws</a:t>
            </a:r>
          </a:p>
          <a:p>
            <a:r>
              <a:rPr lang="en-US" sz="4800" dirty="0"/>
              <a:t>God was now amending food laws  to include all food as “clean” or permissible</a:t>
            </a:r>
          </a:p>
        </p:txBody>
      </p:sp>
    </p:spTree>
    <p:extLst>
      <p:ext uri="{BB962C8B-B14F-4D97-AF65-F5344CB8AC3E}">
        <p14:creationId xmlns:p14="http://schemas.microsoft.com/office/powerpoint/2010/main" val="362932378"/>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a:bodyPr>
          <a:lstStyle/>
          <a:p>
            <a:r>
              <a:rPr lang="en-US" baseline="30000" dirty="0"/>
              <a:t>17</a:t>
            </a:r>
            <a:r>
              <a:rPr lang="en-US" dirty="0"/>
              <a:t> Now while Peter was greatly perplexed in mind as to what the vision which he had seen might be, behold, the men who had been sent by Cornelius, having asked directions for Simon’s house, appeared at the gate; </a:t>
            </a:r>
            <a:r>
              <a:rPr lang="en-US" baseline="30000" dirty="0"/>
              <a:t>18</a:t>
            </a:r>
            <a:r>
              <a:rPr lang="en-US" dirty="0"/>
              <a:t> and calling out, they were asking whether Simon, who was also called Peter, was staying there.</a:t>
            </a:r>
          </a:p>
        </p:txBody>
      </p:sp>
      <p:sp>
        <p:nvSpPr>
          <p:cNvPr id="3" name="Text Placeholder 2"/>
          <p:cNvSpPr>
            <a:spLocks noGrp="1"/>
          </p:cNvSpPr>
          <p:nvPr>
            <p:ph type="body" sz="quarter" idx="11"/>
          </p:nvPr>
        </p:nvSpPr>
        <p:spPr/>
        <p:txBody>
          <a:bodyPr/>
          <a:lstStyle/>
          <a:p>
            <a:r>
              <a:rPr lang="en-US" dirty="0"/>
              <a:t>- Acts 10:17-18</a:t>
            </a:r>
          </a:p>
        </p:txBody>
      </p:sp>
    </p:spTree>
    <p:extLst>
      <p:ext uri="{BB962C8B-B14F-4D97-AF65-F5344CB8AC3E}">
        <p14:creationId xmlns:p14="http://schemas.microsoft.com/office/powerpoint/2010/main" val="197871307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20000"/>
          </a:bodyPr>
          <a:lstStyle/>
          <a:p>
            <a:r>
              <a:rPr lang="en-US" baseline="30000" dirty="0"/>
              <a:t>19</a:t>
            </a:r>
            <a:r>
              <a:rPr lang="en-US" dirty="0"/>
              <a:t> While Peter was reflecting on the vision, the Spirit said to him, “Behold, three men are looking for you. </a:t>
            </a:r>
            <a:r>
              <a:rPr lang="en-US" baseline="30000" dirty="0"/>
              <a:t>20</a:t>
            </a:r>
            <a:r>
              <a:rPr lang="en-US" dirty="0"/>
              <a:t> But get up, go downstairs and accompany them without misgivings, for I have sent them Myself.” </a:t>
            </a:r>
          </a:p>
          <a:p>
            <a:r>
              <a:rPr lang="en-US" baseline="30000" dirty="0"/>
              <a:t>21</a:t>
            </a:r>
            <a:r>
              <a:rPr lang="en-US" dirty="0"/>
              <a:t> Peter went down to the men and said, “Behold, I am the one you are looking for; what is the reason for which you have come?”</a:t>
            </a:r>
          </a:p>
        </p:txBody>
      </p:sp>
      <p:sp>
        <p:nvSpPr>
          <p:cNvPr id="3" name="Text Placeholder 2"/>
          <p:cNvSpPr>
            <a:spLocks noGrp="1"/>
          </p:cNvSpPr>
          <p:nvPr>
            <p:ph type="body" sz="quarter" idx="11"/>
          </p:nvPr>
        </p:nvSpPr>
        <p:spPr/>
        <p:txBody>
          <a:bodyPr/>
          <a:lstStyle/>
          <a:p>
            <a:r>
              <a:rPr lang="en-US" dirty="0"/>
              <a:t>- Acts 10:19-21</a:t>
            </a:r>
          </a:p>
        </p:txBody>
      </p:sp>
    </p:spTree>
    <p:extLst>
      <p:ext uri="{BB962C8B-B14F-4D97-AF65-F5344CB8AC3E}">
        <p14:creationId xmlns:p14="http://schemas.microsoft.com/office/powerpoint/2010/main" val="478857738"/>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baseline="30000" dirty="0"/>
              <a:t>22</a:t>
            </a:r>
            <a:r>
              <a:rPr lang="en-US" dirty="0"/>
              <a:t> They said, “Cornelius, a centurion, a righteous and God-fearing man well spoken of by the entire nation of the Jews, was divinely directed by a holy angel to send for you to come to his house and hear a message from you.” </a:t>
            </a:r>
            <a:br>
              <a:rPr lang="en-US" dirty="0"/>
            </a:br>
            <a:r>
              <a:rPr lang="en-US" baseline="30000" dirty="0"/>
              <a:t>23</a:t>
            </a:r>
            <a:r>
              <a:rPr lang="en-US" dirty="0"/>
              <a:t> So he invited them in and gave them lodging.</a:t>
            </a:r>
          </a:p>
        </p:txBody>
      </p:sp>
      <p:sp>
        <p:nvSpPr>
          <p:cNvPr id="3" name="Text Placeholder 2"/>
          <p:cNvSpPr>
            <a:spLocks noGrp="1"/>
          </p:cNvSpPr>
          <p:nvPr>
            <p:ph type="body" sz="quarter" idx="11"/>
          </p:nvPr>
        </p:nvSpPr>
        <p:spPr/>
        <p:txBody>
          <a:bodyPr/>
          <a:lstStyle/>
          <a:p>
            <a:r>
              <a:rPr lang="en-US" dirty="0"/>
              <a:t>- Acts 10:22-23a</a:t>
            </a:r>
          </a:p>
        </p:txBody>
      </p:sp>
    </p:spTree>
    <p:extLst>
      <p:ext uri="{BB962C8B-B14F-4D97-AF65-F5344CB8AC3E}">
        <p14:creationId xmlns:p14="http://schemas.microsoft.com/office/powerpoint/2010/main" val="1385269062"/>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23b</a:t>
            </a:r>
            <a:r>
              <a:rPr lang="en-US" dirty="0"/>
              <a:t> And on the next day he got up and went away with them, and some of the brethren from Joppa accompanied him. </a:t>
            </a:r>
            <a:r>
              <a:rPr lang="en-US" baseline="30000" dirty="0"/>
              <a:t>24</a:t>
            </a:r>
            <a:r>
              <a:rPr lang="en-US" dirty="0"/>
              <a:t> On the following day he entered Caesarea. Now Cornelius was waiting  for them and had called together his relatives and close friends.</a:t>
            </a:r>
          </a:p>
        </p:txBody>
      </p:sp>
      <p:sp>
        <p:nvSpPr>
          <p:cNvPr id="3" name="Text Placeholder 2"/>
          <p:cNvSpPr>
            <a:spLocks noGrp="1"/>
          </p:cNvSpPr>
          <p:nvPr>
            <p:ph type="body" sz="quarter" idx="11"/>
          </p:nvPr>
        </p:nvSpPr>
        <p:spPr/>
        <p:txBody>
          <a:bodyPr/>
          <a:lstStyle/>
          <a:p>
            <a:r>
              <a:rPr lang="en-US" dirty="0"/>
              <a:t>- Acts 10:23b-24</a:t>
            </a:r>
          </a:p>
        </p:txBody>
      </p:sp>
    </p:spTree>
    <p:extLst>
      <p:ext uri="{BB962C8B-B14F-4D97-AF65-F5344CB8AC3E}">
        <p14:creationId xmlns:p14="http://schemas.microsoft.com/office/powerpoint/2010/main" val="715574679"/>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 24</a:t>
            </a:r>
          </a:p>
          <a:p>
            <a:r>
              <a:rPr lang="en-US" sz="3300" dirty="0"/>
              <a:t>During the four days which had elapsed, Cornelius had made no secret of the vision he had witnessed, but had communicated it      to such friends as were likely to take the same interest in it with himself. Having presumed, with all confidence, that Peter would come &amp; knowing the time that the journey would require, all was   in readiness for his arrival. (24) “</a:t>
            </a:r>
            <a:r>
              <a:rPr lang="en-US" sz="3300" i="1" dirty="0"/>
              <a:t>On the next day they entered into </a:t>
            </a:r>
            <a:r>
              <a:rPr lang="en-US" sz="3300" i="1" dirty="0" err="1"/>
              <a:t>Cæsarea</a:t>
            </a:r>
            <a:r>
              <a:rPr lang="en-US" sz="3300" i="1" dirty="0"/>
              <a:t>. Cornelius was waiting for them, having called together   his kinsmen and intimate friends.” These friends and relatives, it must be remembered, and not the mere family of Cornelius, were the chief part of the audience about to be addressed by Peter.</a:t>
            </a:r>
          </a:p>
          <a:p>
            <a:pPr lvl="1"/>
            <a:r>
              <a:rPr lang="en-US" b="0" dirty="0"/>
              <a:t>McGarvey, J. W. (1872). </a:t>
            </a:r>
            <a:r>
              <a:rPr lang="en-US" b="0" i="1" u="sng" dirty="0">
                <a:hlinkClick r:id="rId2"/>
              </a:rPr>
              <a:t>A commentary on Acts of Apostles</a:t>
            </a:r>
            <a:r>
              <a:rPr lang="en-US" b="0" dirty="0">
                <a:hlinkClick r:id="rId2"/>
              </a:rPr>
              <a:t> (p. 135).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10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92734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25</a:t>
            </a:r>
            <a:r>
              <a:rPr lang="en-US" dirty="0"/>
              <a:t> When Peter entered, Cornelius met him, and fell at his feet and worshiped him. </a:t>
            </a:r>
            <a:r>
              <a:rPr lang="en-US" baseline="30000" dirty="0"/>
              <a:t>26</a:t>
            </a:r>
            <a:r>
              <a:rPr lang="en-US" dirty="0"/>
              <a:t> But Peter raised him up, saying, “Stand up; I too am just a man.” </a:t>
            </a:r>
            <a:r>
              <a:rPr lang="en-US" baseline="30000" dirty="0"/>
              <a:t>27</a:t>
            </a:r>
            <a:r>
              <a:rPr lang="en-US" dirty="0"/>
              <a:t> As he talked with him, he entered and found many people assembled.</a:t>
            </a:r>
          </a:p>
        </p:txBody>
      </p:sp>
      <p:sp>
        <p:nvSpPr>
          <p:cNvPr id="3" name="Text Placeholder 2"/>
          <p:cNvSpPr>
            <a:spLocks noGrp="1"/>
          </p:cNvSpPr>
          <p:nvPr>
            <p:ph type="body" sz="quarter" idx="11"/>
          </p:nvPr>
        </p:nvSpPr>
        <p:spPr/>
        <p:txBody>
          <a:bodyPr/>
          <a:lstStyle/>
          <a:p>
            <a:r>
              <a:rPr lang="en-US" dirty="0"/>
              <a:t>- Acts 10:25-27</a:t>
            </a:r>
          </a:p>
        </p:txBody>
      </p:sp>
    </p:spTree>
    <p:extLst>
      <p:ext uri="{BB962C8B-B14F-4D97-AF65-F5344CB8AC3E}">
        <p14:creationId xmlns:p14="http://schemas.microsoft.com/office/powerpoint/2010/main" val="125060465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a:bodyPr>
          <a:lstStyle/>
          <a:p>
            <a:r>
              <a:rPr lang="en-US" baseline="30000" dirty="0"/>
              <a:t>28 </a:t>
            </a:r>
            <a:r>
              <a:rPr lang="en-US" dirty="0"/>
              <a:t>And he said to them, “You yourselves know how unlawful it is for a man who is a Jew to associate with a foreigner or to visit him; and yet God has shown me that I should not call any man unholy or unclean. </a:t>
            </a:r>
            <a:r>
              <a:rPr lang="en-US" baseline="30000" dirty="0"/>
              <a:t>29</a:t>
            </a:r>
            <a:r>
              <a:rPr lang="en-US" dirty="0"/>
              <a:t> That is why I came without even raising any objection when I was sent for. So I ask for what reason you have sent for me.”</a:t>
            </a:r>
          </a:p>
        </p:txBody>
      </p:sp>
      <p:sp>
        <p:nvSpPr>
          <p:cNvPr id="3" name="Text Placeholder 2"/>
          <p:cNvSpPr>
            <a:spLocks noGrp="1"/>
          </p:cNvSpPr>
          <p:nvPr>
            <p:ph type="body" sz="quarter" idx="11"/>
          </p:nvPr>
        </p:nvSpPr>
        <p:spPr/>
        <p:txBody>
          <a:bodyPr/>
          <a:lstStyle/>
          <a:p>
            <a:r>
              <a:rPr lang="en-US" dirty="0"/>
              <a:t>- Acts 10:28-29</a:t>
            </a:r>
          </a:p>
        </p:txBody>
      </p:sp>
    </p:spTree>
    <p:extLst>
      <p:ext uri="{BB962C8B-B14F-4D97-AF65-F5344CB8AC3E}">
        <p14:creationId xmlns:p14="http://schemas.microsoft.com/office/powerpoint/2010/main" val="11582544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4C4FA8-B91F-451E-8825-1711DE978482}"/>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5AB3B9CE-9C04-491C-ABC8-591998A70E2B}"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25</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5842" name="Text Box 2">
            <a:extLst>
              <a:ext uri="{FF2B5EF4-FFF2-40B4-BE49-F238E27FC236}">
                <a16:creationId xmlns:a16="http://schemas.microsoft.com/office/drawing/2014/main" id="{95E6F750-9F18-48DB-821D-2EDDA159E592}"/>
              </a:ext>
            </a:extLst>
          </p:cNvPr>
          <p:cNvSpPr txBox="1">
            <a:spLocks noChangeArrowheads="1"/>
          </p:cNvSpPr>
          <p:nvPr/>
        </p:nvSpPr>
        <p:spPr bwMode="auto">
          <a:xfrm>
            <a:off x="2743200" y="609600"/>
            <a:ext cx="7620000"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7.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Paul’s Secondary Missionary Journey; Evangelizing Greece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(16.1-18.21)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in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Philippi</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Thessalonica</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660066"/>
                </a:solidFill>
                <a:effectLst/>
                <a:uLnTx/>
                <a:uFillTx/>
                <a:latin typeface="Times New Roman" panose="02020603050405020304" pitchFamily="18" charset="0"/>
                <a:ea typeface="+mn-ea"/>
                <a:cs typeface="+mn-cs"/>
              </a:rPr>
              <a:t>Beroea</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and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Athens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speaks at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Areopagus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in Athens (17.19-31);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Corinth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(18.1-17);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iterate type="wd">
                                    <p:tmPct val="100000"/>
                                  </p:iterate>
                                  <p:childTnLst>
                                    <p:set>
                                      <p:cBhvr>
                                        <p:cTn id="6" dur="1" fill="hold">
                                          <p:stCondLst>
                                            <p:cond delay="0"/>
                                          </p:stCondLst>
                                        </p:cTn>
                                        <p:tgtEl>
                                          <p:spTgt spid="35842">
                                            <p:txEl>
                                              <p:pRg st="0" end="0"/>
                                            </p:txEl>
                                          </p:spTgt>
                                        </p:tgtEl>
                                        <p:attrNameLst>
                                          <p:attrName>style.visibility</p:attrName>
                                        </p:attrNameLst>
                                      </p:cBhvr>
                                      <p:to>
                                        <p:strVal val="visible"/>
                                      </p:to>
                                    </p:set>
                                    <p:anim calcmode="lin" valueType="num">
                                      <p:cBhvr additive="base">
                                        <p:cTn id="7" dur="300" fill="hold"/>
                                        <p:tgtEl>
                                          <p:spTgt spid="3584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58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iterate type="wd">
                                    <p:tmPct val="100000"/>
                                  </p:iterate>
                                  <p:childTnLst>
                                    <p:set>
                                      <p:cBhvr>
                                        <p:cTn id="12" dur="1" fill="hold">
                                          <p:stCondLst>
                                            <p:cond delay="0"/>
                                          </p:stCondLst>
                                        </p:cTn>
                                        <p:tgtEl>
                                          <p:spTgt spid="35842">
                                            <p:txEl>
                                              <p:pRg st="1" end="1"/>
                                            </p:txEl>
                                          </p:spTgt>
                                        </p:tgtEl>
                                        <p:attrNameLst>
                                          <p:attrName>style.visibility</p:attrName>
                                        </p:attrNameLst>
                                      </p:cBhvr>
                                      <p:to>
                                        <p:strVal val="visible"/>
                                      </p:to>
                                    </p:set>
                                    <p:anim calcmode="lin" valueType="num">
                                      <p:cBhvr additive="base">
                                        <p:cTn id="13" dur="300" fill="hold"/>
                                        <p:tgtEl>
                                          <p:spTgt spid="35842">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58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iterate type="wd">
                                    <p:tmPct val="100000"/>
                                  </p:iterate>
                                  <p:childTnLst>
                                    <p:set>
                                      <p:cBhvr>
                                        <p:cTn id="18" dur="1" fill="hold">
                                          <p:stCondLst>
                                            <p:cond delay="0"/>
                                          </p:stCondLst>
                                        </p:cTn>
                                        <p:tgtEl>
                                          <p:spTgt spid="35842">
                                            <p:txEl>
                                              <p:pRg st="2" end="2"/>
                                            </p:txEl>
                                          </p:spTgt>
                                        </p:tgtEl>
                                        <p:attrNameLst>
                                          <p:attrName>style.visibility</p:attrName>
                                        </p:attrNameLst>
                                      </p:cBhvr>
                                      <p:to>
                                        <p:strVal val="visible"/>
                                      </p:to>
                                    </p:set>
                                    <p:anim calcmode="lin" valueType="num">
                                      <p:cBhvr additive="base">
                                        <p:cTn id="19" dur="300" fill="hold"/>
                                        <p:tgtEl>
                                          <p:spTgt spid="35842">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358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iterate type="wd">
                                    <p:tmPct val="100000"/>
                                  </p:iterate>
                                  <p:childTnLst>
                                    <p:set>
                                      <p:cBhvr>
                                        <p:cTn id="24" dur="1" fill="hold">
                                          <p:stCondLst>
                                            <p:cond delay="0"/>
                                          </p:stCondLst>
                                        </p:cTn>
                                        <p:tgtEl>
                                          <p:spTgt spid="35842">
                                            <p:txEl>
                                              <p:pRg st="3" end="3"/>
                                            </p:txEl>
                                          </p:spTgt>
                                        </p:tgtEl>
                                        <p:attrNameLst>
                                          <p:attrName>style.visibility</p:attrName>
                                        </p:attrNameLst>
                                      </p:cBhvr>
                                      <p:to>
                                        <p:strVal val="visible"/>
                                      </p:to>
                                    </p:set>
                                    <p:anim calcmode="lin" valueType="num">
                                      <p:cBhvr additive="base">
                                        <p:cTn id="25" dur="300" fill="hold"/>
                                        <p:tgtEl>
                                          <p:spTgt spid="35842">
                                            <p:txEl>
                                              <p:pRg st="3" end="3"/>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3584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build="p" autoUpdateAnimBg="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30</a:t>
            </a:r>
            <a:r>
              <a:rPr lang="en-US" dirty="0"/>
              <a:t> Cornelius said, “Four days ago to this hour, I was praying in my house during the ninth hour; and behold, a man stood before me in shining garments, </a:t>
            </a:r>
            <a:r>
              <a:rPr lang="en-US" baseline="30000" dirty="0"/>
              <a:t>31</a:t>
            </a:r>
            <a:r>
              <a:rPr lang="en-US" dirty="0"/>
              <a:t> and he said, ‘Cornelius, your prayer has been heard and your alms have been remembered before God.</a:t>
            </a:r>
          </a:p>
        </p:txBody>
      </p:sp>
      <p:sp>
        <p:nvSpPr>
          <p:cNvPr id="3" name="Text Placeholder 2"/>
          <p:cNvSpPr>
            <a:spLocks noGrp="1"/>
          </p:cNvSpPr>
          <p:nvPr>
            <p:ph type="body" sz="quarter" idx="11"/>
          </p:nvPr>
        </p:nvSpPr>
        <p:spPr/>
        <p:txBody>
          <a:bodyPr/>
          <a:lstStyle/>
          <a:p>
            <a:r>
              <a:rPr lang="en-US" dirty="0"/>
              <a:t>- Acts 10:30-31</a:t>
            </a:r>
          </a:p>
        </p:txBody>
      </p:sp>
    </p:spTree>
    <p:extLst>
      <p:ext uri="{BB962C8B-B14F-4D97-AF65-F5344CB8AC3E}">
        <p14:creationId xmlns:p14="http://schemas.microsoft.com/office/powerpoint/2010/main" val="1696741258"/>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a:bodyPr>
          <a:lstStyle/>
          <a:p>
            <a:r>
              <a:rPr lang="en-US" baseline="30000" dirty="0"/>
              <a:t>32</a:t>
            </a:r>
            <a:r>
              <a:rPr lang="en-US" dirty="0"/>
              <a:t> Therefore send to Joppa and invite Simon, who is also called Peter, to come to you; he is staying at the house of Simon the tanner by the sea.’ </a:t>
            </a:r>
            <a:r>
              <a:rPr lang="en-US" baseline="30000" dirty="0"/>
              <a:t>33</a:t>
            </a:r>
            <a:r>
              <a:rPr lang="en-US" dirty="0"/>
              <a:t> So I sent for you immediately, and you have been kind enough to come. Now then, we are all here present before God to hear all that you have been commanded by the Lord.”</a:t>
            </a:r>
          </a:p>
        </p:txBody>
      </p:sp>
      <p:sp>
        <p:nvSpPr>
          <p:cNvPr id="3" name="Text Placeholder 2"/>
          <p:cNvSpPr>
            <a:spLocks noGrp="1"/>
          </p:cNvSpPr>
          <p:nvPr>
            <p:ph type="body" sz="quarter" idx="11"/>
          </p:nvPr>
        </p:nvSpPr>
        <p:spPr/>
        <p:txBody>
          <a:bodyPr/>
          <a:lstStyle/>
          <a:p>
            <a:r>
              <a:rPr lang="en-US" dirty="0"/>
              <a:t>- Acts 10:32-33</a:t>
            </a:r>
          </a:p>
        </p:txBody>
      </p:sp>
    </p:spTree>
    <p:extLst>
      <p:ext uri="{BB962C8B-B14F-4D97-AF65-F5344CB8AC3E}">
        <p14:creationId xmlns:p14="http://schemas.microsoft.com/office/powerpoint/2010/main" val="1071369155"/>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274637"/>
            <a:ext cx="10770670" cy="5211763"/>
          </a:xfrm>
        </p:spPr>
        <p:txBody>
          <a:bodyPr>
            <a:normAutofit fontScale="62500" lnSpcReduction="20000"/>
          </a:bodyPr>
          <a:lstStyle/>
          <a:p>
            <a:r>
              <a:rPr lang="en-US" sz="4500" dirty="0">
                <a:solidFill>
                  <a:schemeClr val="accent6">
                    <a:lumMod val="75000"/>
                  </a:schemeClr>
                </a:solidFill>
                <a:effectLst>
                  <a:outerShdw blurRad="38100" dist="38100" dir="2700000" algn="tl">
                    <a:srgbClr val="000000">
                      <a:alpha val="43137"/>
                    </a:srgbClr>
                  </a:outerShdw>
                </a:effectLst>
              </a:rPr>
              <a:t>VERSES 34 &amp; 35</a:t>
            </a:r>
          </a:p>
          <a:p>
            <a:r>
              <a:rPr lang="en-US" sz="3800" dirty="0"/>
              <a:t>The scene before Peter enlarges his conceptions of the purpose of God; for he now sees that his mission is designed not for the benefit of Cornelius alone, but for a large number of his Gentile friends; and if for all these, then, there is to be no further national limitation to the gospel message. He then gives utterance to this conception. (34) “</a:t>
            </a:r>
            <a:r>
              <a:rPr lang="en-US" sz="3800" i="1" dirty="0"/>
              <a:t>Then Peter opened his mouth and said, In truth I perceive that God is not a respecter of persons; (35) but, in every nation, he that fears him and works righteousness is acceptable to him.” This expansive thought was sufficient to burst asunder all the exclusive bonds of the Mosaic institution, and should be sufficient now to explode the equally injurious theory of an arbitrary predestination of certain men and angels to their eternal destiny. It is a positive declaration that God respects not persons but character. To fear him, and to work righteousness, and not any other distinction between persons, is the ground of acceptability with him.</a:t>
            </a:r>
          </a:p>
          <a:p>
            <a:endParaRPr lang="en-US" dirty="0"/>
          </a:p>
          <a:p>
            <a:r>
              <a:rPr lang="en-US" b="0" dirty="0"/>
              <a:t> McGarvey, J. W. (1872). </a:t>
            </a:r>
            <a:r>
              <a:rPr lang="en-US" b="0" i="1" u="sng" dirty="0">
                <a:hlinkClick r:id="rId2"/>
              </a:rPr>
              <a:t>A commentary on Acts of Apostles</a:t>
            </a:r>
            <a:r>
              <a:rPr lang="en-US" b="0" dirty="0">
                <a:hlinkClick r:id="rId2"/>
              </a:rPr>
              <a:t> (p. 136). Lexington, KY: Transylvania</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10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7267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baseline="30000" dirty="0"/>
              <a:t>39</a:t>
            </a:r>
            <a:r>
              <a:rPr lang="en-US" dirty="0"/>
              <a:t> We are witnesses of all the things He    did both in the land of the Jews and in Jerusalem. They also put Him to death by hanging Him on a cross.</a:t>
            </a:r>
            <a:r>
              <a:rPr lang="en-US" baseline="30000" dirty="0"/>
              <a:t> 40 </a:t>
            </a:r>
            <a:r>
              <a:rPr lang="en-US" dirty="0"/>
              <a:t>God raised Him up on the third day and granted that He become visible, </a:t>
            </a:r>
            <a:r>
              <a:rPr lang="en-US" baseline="30000" dirty="0"/>
              <a:t>41</a:t>
            </a:r>
            <a:r>
              <a:rPr lang="en-US" dirty="0"/>
              <a:t> not to all the people, but to witnesses who were chosen beforehand by God, that is, to us who ate and drank with Him after He arose from the dead.</a:t>
            </a:r>
          </a:p>
        </p:txBody>
      </p:sp>
      <p:sp>
        <p:nvSpPr>
          <p:cNvPr id="3" name="Text Placeholder 2"/>
          <p:cNvSpPr>
            <a:spLocks noGrp="1"/>
          </p:cNvSpPr>
          <p:nvPr>
            <p:ph type="body" sz="quarter" idx="11"/>
          </p:nvPr>
        </p:nvSpPr>
        <p:spPr/>
        <p:txBody>
          <a:bodyPr/>
          <a:lstStyle/>
          <a:p>
            <a:r>
              <a:rPr lang="en-US" dirty="0"/>
              <a:t>- Acts 10:39-41</a:t>
            </a:r>
          </a:p>
        </p:txBody>
      </p:sp>
    </p:spTree>
    <p:extLst>
      <p:ext uri="{BB962C8B-B14F-4D97-AF65-F5344CB8AC3E}">
        <p14:creationId xmlns:p14="http://schemas.microsoft.com/office/powerpoint/2010/main" val="1049543585"/>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baseline="30000" dirty="0"/>
              <a:t>42</a:t>
            </a:r>
            <a:r>
              <a:rPr lang="en-US" dirty="0"/>
              <a:t> And He ordered us to preach to the people, and solemnly to testify that this is the One who has been appointed by God as Judge of the living and the dead. </a:t>
            </a:r>
            <a:r>
              <a:rPr lang="en-US" baseline="30000" dirty="0"/>
              <a:t>43</a:t>
            </a:r>
            <a:r>
              <a:rPr lang="en-US" dirty="0"/>
              <a:t> Of Him all the prophets bear witness that through His name everyone who believes in Him receives forgiveness of sins.”</a:t>
            </a:r>
          </a:p>
        </p:txBody>
      </p:sp>
      <p:sp>
        <p:nvSpPr>
          <p:cNvPr id="3" name="Text Placeholder 2"/>
          <p:cNvSpPr>
            <a:spLocks noGrp="1"/>
          </p:cNvSpPr>
          <p:nvPr>
            <p:ph type="body" sz="quarter" idx="11"/>
          </p:nvPr>
        </p:nvSpPr>
        <p:spPr/>
        <p:txBody>
          <a:bodyPr/>
          <a:lstStyle/>
          <a:p>
            <a:r>
              <a:rPr lang="en-US" dirty="0"/>
              <a:t>- Acts 10:42-43</a:t>
            </a:r>
          </a:p>
        </p:txBody>
      </p:sp>
    </p:spTree>
    <p:extLst>
      <p:ext uri="{BB962C8B-B14F-4D97-AF65-F5344CB8AC3E}">
        <p14:creationId xmlns:p14="http://schemas.microsoft.com/office/powerpoint/2010/main" val="1370954308"/>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6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42 &amp; 43</a:t>
            </a:r>
          </a:p>
          <a:p>
            <a:r>
              <a:rPr lang="en-US" dirty="0"/>
              <a:t>The declaration that every one who believes in him shall receive remission of sins has been construed as proof that remission of sins is dependent on faith only. But the fact that Peter is here stating what Jesus commanded the apostles to preach should prevent such a construction of his words; for, in the commission to which he refers, immersion is connected with faith, as a condition of pardon. His words must be construed consistent with this fact. There’s no difficulty in doing this, for it is a common apostolic usage to employ faith as equivalent for the conditions of pardon. To deny that immersion is for remission of sins, because, in a condensed statement like this, it is not specifically mentioned, is not less subversive of the truth than to deny that repentance is a condition because </a:t>
            </a:r>
            <a:r>
              <a:rPr lang="en-US" i="1" dirty="0"/>
              <a:t>it is not mentioned. It is not sufficient to reply to this, that repentance was always implied in genuine faith; it certainly wasn’t more uniformly attendant upon faith than was immersion. It would be very difficult to find, in apostolic times, a penitent believer who was not immersed, without unnecessary delay, as a genuine believer who was not penitent. All believers who repented were invariably immersed. Of course, we exclude from this remark all cases which occurred previous to the date of the commission.</a:t>
            </a:r>
          </a:p>
          <a:p>
            <a:endParaRPr lang="en-US" i="1" dirty="0"/>
          </a:p>
          <a:p>
            <a:pPr lvl="1"/>
            <a:r>
              <a:rPr lang="en-US" b="0" dirty="0"/>
              <a:t>McGarvey, J. W. (1872). </a:t>
            </a:r>
            <a:r>
              <a:rPr lang="en-US" b="0" i="1" u="sng" dirty="0">
                <a:hlinkClick r:id="rId2"/>
              </a:rPr>
              <a:t>A commentary on Acts of Apostles</a:t>
            </a:r>
            <a:r>
              <a:rPr lang="en-US" b="0" dirty="0">
                <a:hlinkClick r:id="rId2"/>
              </a:rPr>
              <a:t> (pp. 137–138).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10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88619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42 &amp; 43</a:t>
            </a:r>
          </a:p>
          <a:p>
            <a:r>
              <a:rPr lang="en-US" dirty="0"/>
              <a:t>It should be observed, further, that the statement in question is not absolutely “every one who believes in him shall receive remission of sins;” but that he shall receive it “</a:t>
            </a:r>
            <a:r>
              <a:rPr lang="en-US" i="1" dirty="0"/>
              <a:t>through his name.” The expression, “through his name,” wasn’t thrown in here at random; for the inspired apostles never spoke at random. It has a well-defined meaning, and was intended to qualify the sentence of which it forms a part. What  we receive through his name certainly can not reach us until we attain some connection with his name. But we are immersed into his name with that of the Father and the Holy Spirit; hence it is at the time of this immersion, that the believer receives remission of sins through his name.</a:t>
            </a:r>
          </a:p>
          <a:p>
            <a:pPr lvl="1"/>
            <a:r>
              <a:rPr lang="en-US" b="0" dirty="0"/>
              <a:t>McGarvey, J. W. (1872). </a:t>
            </a:r>
            <a:r>
              <a:rPr lang="en-US" b="0" i="1" u="sng" dirty="0">
                <a:hlinkClick r:id="rId2"/>
              </a:rPr>
              <a:t>A commentary on Acts of Apostles</a:t>
            </a:r>
            <a:r>
              <a:rPr lang="en-US" b="0" dirty="0">
                <a:hlinkClick r:id="rId2"/>
              </a:rPr>
              <a:t> (p. 138).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10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48820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baseline="30000" dirty="0"/>
              <a:t>44</a:t>
            </a:r>
            <a:r>
              <a:rPr lang="en-US" dirty="0"/>
              <a:t> While Peter was still speaking these words, the Holy Spirit fell upon all those  who were listening to the message. </a:t>
            </a:r>
            <a:r>
              <a:rPr lang="en-US" baseline="30000" dirty="0"/>
              <a:t>45</a:t>
            </a:r>
            <a:r>
              <a:rPr lang="en-US" dirty="0"/>
              <a:t> All   the circumcised believers who came with Peter were amazed, because the gift of the Holy Spirit had been poured out on the Gentiles also. </a:t>
            </a:r>
            <a:r>
              <a:rPr lang="en-US" baseline="30000" dirty="0"/>
              <a:t>46</a:t>
            </a:r>
            <a:r>
              <a:rPr lang="en-US" dirty="0"/>
              <a:t> For they were hearing them speaking with tongues and exalting God. Then Peter answered,</a:t>
            </a:r>
          </a:p>
        </p:txBody>
      </p:sp>
      <p:sp>
        <p:nvSpPr>
          <p:cNvPr id="3" name="Text Placeholder 2"/>
          <p:cNvSpPr>
            <a:spLocks noGrp="1"/>
          </p:cNvSpPr>
          <p:nvPr>
            <p:ph type="body" sz="quarter" idx="11"/>
          </p:nvPr>
        </p:nvSpPr>
        <p:spPr/>
        <p:txBody>
          <a:bodyPr/>
          <a:lstStyle/>
          <a:p>
            <a:r>
              <a:rPr lang="en-US" dirty="0"/>
              <a:t>- Acts 10:44-46</a:t>
            </a:r>
          </a:p>
        </p:txBody>
      </p:sp>
    </p:spTree>
    <p:extLst>
      <p:ext uri="{BB962C8B-B14F-4D97-AF65-F5344CB8AC3E}">
        <p14:creationId xmlns:p14="http://schemas.microsoft.com/office/powerpoint/2010/main" val="1808982186"/>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44 - 46</a:t>
            </a:r>
          </a:p>
          <a:p>
            <a:r>
              <a:rPr lang="en-US" dirty="0"/>
              <a:t>The matter of astonishment to the Jewish brethren was not merely that these men received the Spirit; for if Peter had gone on to finish  his discourse, promising them the gift of the Holy Spirit as he did on Pentecost, and had then immersed them, these brethren would have understood, as a matter of course, that they received the Holy Spirit. And if, after this, he had laid hands on them, as he did the Samaritans, even miraculous manifestations of the Spirit could have created no surprise. The circumstances which caused the astonishment were: </a:t>
            </a:r>
            <a:r>
              <a:rPr lang="en-US" i="1" dirty="0"/>
              <a:t>First, That the Holy Spirit was “poured out” upon them directly from God, as it had never been before on any but the apostles; Second,   That this unusual gift was bestowed upon Gentiles. </a:t>
            </a:r>
          </a:p>
          <a:p>
            <a:pPr lvl="1"/>
            <a:r>
              <a:rPr lang="en-US" b="0" dirty="0"/>
              <a:t>McGarvey, J. W. (1872). </a:t>
            </a:r>
            <a:r>
              <a:rPr lang="en-US" b="0" i="1" u="sng" dirty="0">
                <a:hlinkClick r:id="rId2"/>
              </a:rPr>
              <a:t>A commentary on Acts of Apostles</a:t>
            </a:r>
            <a:r>
              <a:rPr lang="en-US" b="0" dirty="0">
                <a:hlinkClick r:id="rId2"/>
              </a:rPr>
              <a:t> (p. 138).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10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8249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186813"/>
            <a:ext cx="10770670" cy="5299587"/>
          </a:xfrm>
        </p:spPr>
        <p:txBody>
          <a:bodyPr>
            <a:normAutofit fontScale="70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44 - 46</a:t>
            </a:r>
          </a:p>
          <a:p>
            <a:r>
              <a:rPr lang="en-US" sz="4000" dirty="0"/>
              <a:t>In attempting to classify the manifestations of the Holy Spirit known in this history, we are compelled to distinguish the case before us from the gift of the Spirit enjoyed by all disciples in common, by the fact that these parties “spoke in tongues;” and from the gift of the Spirit bestowed on the Samaritans, by the fact that it was bestowed without prayer or imposition of hands. We have no like event with which to classify it except which occurred on Pentecost. That these two events constitute a class by themselves is further evident from the fact that these two parties alone are said to be “</a:t>
            </a:r>
            <a:r>
              <a:rPr lang="en-US" sz="4000" i="1" dirty="0"/>
              <a:t>immersed in the Holy Spirit.” These two are the only instances of immersion in the Holy Spirit on record, and they are distinguished from other gifts of tongues, in that they alone were bestowed without human agency.</a:t>
            </a:r>
          </a:p>
          <a:p>
            <a:pPr lvl="1"/>
            <a:r>
              <a:rPr lang="en-US" b="0" dirty="0"/>
              <a:t>McGarvey, J. W. (1872). </a:t>
            </a:r>
            <a:r>
              <a:rPr lang="en-US" b="0" i="1" u="sng" dirty="0">
                <a:hlinkClick r:id="rId2"/>
              </a:rPr>
              <a:t>A commentary on Acts of Apostles</a:t>
            </a:r>
            <a:r>
              <a:rPr lang="en-US" b="0" dirty="0">
                <a:hlinkClick r:id="rId2"/>
              </a:rPr>
              <a:t> (p. 139). Lexington, KY: Transylvania </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10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01036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7CD467-953D-4CD5-8283-2CE3C93CC89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181E9E50-7AC4-4B9C-8A08-6A236D0237B7}"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26</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91140" name="Picture 4">
            <a:extLst>
              <a:ext uri="{FF2B5EF4-FFF2-40B4-BE49-F238E27FC236}">
                <a16:creationId xmlns:a16="http://schemas.microsoft.com/office/drawing/2014/main" id="{D1698BB5-C230-47AF-9ECA-880A66489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
            <a:ext cx="7239000" cy="65135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55000" lnSpcReduction="20000"/>
          </a:bodyPr>
          <a:lstStyle/>
          <a:p>
            <a:r>
              <a:rPr lang="en-US" sz="4400" dirty="0">
                <a:solidFill>
                  <a:schemeClr val="accent6">
                    <a:lumMod val="75000"/>
                  </a:schemeClr>
                </a:solidFill>
                <a:effectLst>
                  <a:outerShdw blurRad="38100" dist="38100" dir="2700000" algn="tl">
                    <a:srgbClr val="000000">
                      <a:alpha val="43137"/>
                    </a:srgbClr>
                  </a:outerShdw>
                </a:effectLst>
              </a:rPr>
              <a:t>VERSES 44 - 46 </a:t>
            </a:r>
          </a:p>
          <a:p>
            <a:r>
              <a:rPr lang="en-US" dirty="0"/>
              <a:t>There is only one passage of Scripture in even apparent conflict with this conclusion, which, from the interpretation frequently given to it, demands some notice in this connection. It is the statement of Paul: “By one Spirit we were all immersed into one body, whether Jews or Greeks, whether bond or free, and have all been made to drink of one Spirit.” If the apostle intends by this to assert that all the disciples “were immersed in the Holy Spirit,” then this immersion was not peculiar to the apostles and the house   of Cornelius. The question turns upon the reference of the word </a:t>
            </a:r>
            <a:r>
              <a:rPr lang="en-US" i="1" dirty="0"/>
              <a:t>immerse; whether it is to immersion in water or immersion in the Spirit. It is settled by the fact that the immersion here spoken of is that which introduces “into the one body.” We know by the commission that immersion in water brought its proper subjects “into the name of the Father, and of the Son, and of the Holy Spirit.” But when, and by whatever means, men were brought into the relation expressed in these words, it is indisputable that they were brought into the one body. It was immersion in water, therefore, by which “all were immersed into one body.” Moreover, the immersion in the Holy Spirit did not have this effect; for the apostles were in the   one body before they were immersed in the Spirit, and Cornelius was immersed in the Spirit before he   was immersed into the name of the Father, Son, and Holy Spirit. This makes it certain that the passage     in question is not in conflict with our conclusion. As to Paul’s assertion that the immersion into one body was “by one Spirit,” the words “by one Spirit” are a declaration that the immersion had taken place under the direction of the one Spirit who was the author of all the gifts mentioned in the connection in which the passage occurs.</a:t>
            </a:r>
          </a:p>
          <a:p>
            <a:endParaRPr lang="en-US" sz="1500" i="1" dirty="0"/>
          </a:p>
          <a:p>
            <a:pPr lvl="1"/>
            <a:r>
              <a:rPr lang="en-US" b="0" dirty="0"/>
              <a:t>McGarvey, J. W. (1872). </a:t>
            </a:r>
            <a:r>
              <a:rPr lang="en-US" b="0" i="1" u="sng" dirty="0">
                <a:hlinkClick r:id="rId2"/>
              </a:rPr>
              <a:t>A commentary on Acts of Apostles</a:t>
            </a:r>
            <a:r>
              <a:rPr lang="en-US" b="0" dirty="0">
                <a:hlinkClick r:id="rId2"/>
              </a:rPr>
              <a:t> (p. 139).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10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48450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867" dirty="0"/>
              <a:t>Empowerment  </a:t>
            </a:r>
            <a:r>
              <a:rPr lang="en-US" sz="4267" b="0" dirty="0"/>
              <a:t>OR</a:t>
            </a:r>
            <a:r>
              <a:rPr lang="en-US" sz="5867" dirty="0"/>
              <a:t>  Indwelling?</a:t>
            </a:r>
          </a:p>
        </p:txBody>
      </p:sp>
    </p:spTree>
    <p:extLst>
      <p:ext uri="{BB962C8B-B14F-4D97-AF65-F5344CB8AC3E}">
        <p14:creationId xmlns:p14="http://schemas.microsoft.com/office/powerpoint/2010/main" val="105661186"/>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Prophets foretold that the gospel would also be for the Gentiles.</a:t>
            </a:r>
            <a:br>
              <a:rPr lang="en-US" dirty="0"/>
            </a:br>
            <a:br>
              <a:rPr lang="en-US" dirty="0"/>
            </a:br>
            <a:r>
              <a:rPr lang="en-US" sz="4267" b="0" dirty="0"/>
              <a:t>Micah 4:2; Zechariah 8:22; Amos 9:12; </a:t>
            </a:r>
            <a:br>
              <a:rPr lang="en-US" sz="4267" b="0" dirty="0"/>
            </a:br>
            <a:r>
              <a:rPr lang="en-US" sz="4267" b="0" dirty="0"/>
              <a:t>Jesus </a:t>
            </a:r>
            <a:r>
              <a:rPr lang="mr-IN" sz="4267" b="0" dirty="0"/>
              <a:t>–</a:t>
            </a:r>
            <a:r>
              <a:rPr lang="en-US" sz="4267" b="0" dirty="0"/>
              <a:t> Mark 13:10</a:t>
            </a:r>
          </a:p>
        </p:txBody>
      </p:sp>
    </p:spTree>
    <p:extLst>
      <p:ext uri="{BB962C8B-B14F-4D97-AF65-F5344CB8AC3E}">
        <p14:creationId xmlns:p14="http://schemas.microsoft.com/office/powerpoint/2010/main" val="1245125414"/>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CF9F58-15C5-428F-A4DB-547ED17EFC9B}"/>
              </a:ext>
            </a:extLst>
          </p:cNvPr>
          <p:cNvPicPr/>
          <p:nvPr/>
        </p:nvPicPr>
        <p:blipFill>
          <a:blip r:embed="rId2">
            <a:extLst>
              <a:ext uri="{28A0092B-C50C-407E-A947-70E740481C1C}">
                <a14:useLocalDpi xmlns:a14="http://schemas.microsoft.com/office/drawing/2010/main" val="0"/>
              </a:ext>
            </a:extLst>
          </a:blip>
          <a:stretch>
            <a:fillRect/>
          </a:stretch>
        </p:blipFill>
        <p:spPr>
          <a:xfrm>
            <a:off x="933651" y="356134"/>
            <a:ext cx="10289405" cy="6073541"/>
          </a:xfrm>
          <a:prstGeom prst="rect">
            <a:avLst/>
          </a:prstGeom>
        </p:spPr>
      </p:pic>
    </p:spTree>
    <p:extLst>
      <p:ext uri="{BB962C8B-B14F-4D97-AF65-F5344CB8AC3E}">
        <p14:creationId xmlns:p14="http://schemas.microsoft.com/office/powerpoint/2010/main" val="3940496616"/>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47</a:t>
            </a:r>
            <a:r>
              <a:rPr lang="en-US" dirty="0"/>
              <a:t> “Surely no one can refuse the water for these to be baptized who have received the Holy Spirit just as we did, can he?” </a:t>
            </a:r>
            <a:r>
              <a:rPr lang="en-US" baseline="30000" dirty="0"/>
              <a:t>48</a:t>
            </a:r>
            <a:r>
              <a:rPr lang="en-US" dirty="0"/>
              <a:t> And he ordered them to be baptized in the name of Jesus Christ. Then they asked him to stay on for a few days.</a:t>
            </a:r>
          </a:p>
        </p:txBody>
      </p:sp>
      <p:sp>
        <p:nvSpPr>
          <p:cNvPr id="3" name="Text Placeholder 2"/>
          <p:cNvSpPr>
            <a:spLocks noGrp="1"/>
          </p:cNvSpPr>
          <p:nvPr>
            <p:ph type="body" sz="quarter" idx="11"/>
          </p:nvPr>
        </p:nvSpPr>
        <p:spPr/>
        <p:txBody>
          <a:bodyPr/>
          <a:lstStyle/>
          <a:p>
            <a:r>
              <a:rPr lang="en-US" dirty="0"/>
              <a:t>- Acts 10:47-48</a:t>
            </a:r>
          </a:p>
        </p:txBody>
      </p:sp>
    </p:spTree>
    <p:extLst>
      <p:ext uri="{BB962C8B-B14F-4D97-AF65-F5344CB8AC3E}">
        <p14:creationId xmlns:p14="http://schemas.microsoft.com/office/powerpoint/2010/main" val="1809575047"/>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117987"/>
            <a:ext cx="10770670" cy="5299587"/>
          </a:xfrm>
        </p:spPr>
        <p:txBody>
          <a:bodyPr>
            <a:normAutofit fontScale="25000" lnSpcReduction="20000"/>
          </a:bodyPr>
          <a:lstStyle/>
          <a:p>
            <a:r>
              <a:rPr lang="en-US" sz="9600" dirty="0">
                <a:solidFill>
                  <a:schemeClr val="accent6">
                    <a:lumMod val="75000"/>
                  </a:schemeClr>
                </a:solidFill>
                <a:effectLst>
                  <a:outerShdw blurRad="38100" dist="38100" dir="2700000" algn="tl">
                    <a:srgbClr val="000000">
                      <a:alpha val="43137"/>
                    </a:srgbClr>
                  </a:outerShdw>
                </a:effectLst>
              </a:rPr>
              <a:t>VERSES 47 &amp; 48</a:t>
            </a:r>
          </a:p>
          <a:p>
            <a:r>
              <a:rPr lang="en-US" sz="9600" dirty="0"/>
              <a:t>We would be glad to know more of the history of Cornelius, so as to determine how far, even in times of peace, the profession of arms is compatible with the faithful service of the Prince of Peace. He’s the only soldier of whose conversion we have an account in the New Testament, and of his subsequent career we know nothing. Whether, amid the scenes of blood and desolation not many years after most wickedly visited upon Judea by the army in which he was an officer, he resigned his office, or made shipwreck of the faith, we can’t know till the great day. Let it be noted, however, his is an instance of a soldier becoming a Christian, not of a Christian becoming a soldier. It furnishes a precedent for the former, but not for the latter. Whether Peter instructed him to resign his position in the army or not, is to be determined not by the historian’s  </a:t>
            </a:r>
            <a:r>
              <a:rPr lang="en-US" sz="9600" i="1" dirty="0"/>
              <a:t>silence in reference to it, but by first determining whether military service is compatible with the moral teachings of the New Testament. If Jesus and the apostles had been, for more than thirty years previous that Christians should not take the sword, it wasn’t at all necessary for Luke to say Peter so instructed Cornelius.</a:t>
            </a:r>
          </a:p>
          <a:p>
            <a:pPr lvl="1"/>
            <a:r>
              <a:rPr lang="en-US" sz="7200" b="0" dirty="0"/>
              <a:t>McGarvey, J. W. (1872). </a:t>
            </a:r>
            <a:r>
              <a:rPr lang="en-US" sz="7200" b="0" i="1" u="sng" dirty="0">
                <a:hlinkClick r:id="rId2"/>
              </a:rPr>
              <a:t>A commentary on Acts of Apostles</a:t>
            </a:r>
            <a:r>
              <a:rPr lang="en-US" sz="7200" b="0" dirty="0">
                <a:hlinkClick r:id="rId2"/>
              </a:rPr>
              <a:t> (pp. 141–142). Lexington, KY: Transylvania </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429000"/>
            <a:ext cx="2057400" cy="214589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801032"/>
            <a:ext cx="12098955" cy="782331"/>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10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11636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Peter reports to the church in Jerusalem. (Acts 11:1-18)</a:t>
            </a:r>
          </a:p>
        </p:txBody>
      </p:sp>
    </p:spTree>
    <p:extLst>
      <p:ext uri="{BB962C8B-B14F-4D97-AF65-F5344CB8AC3E}">
        <p14:creationId xmlns:p14="http://schemas.microsoft.com/office/powerpoint/2010/main" val="213951777"/>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1" descr="Cornelius' Gift from God">
            <a:hlinkClick r:id="rId2"/>
            <a:extLst>
              <a:ext uri="{FF2B5EF4-FFF2-40B4-BE49-F238E27FC236}">
                <a16:creationId xmlns:a16="http://schemas.microsoft.com/office/drawing/2014/main" id="{186CF993-AB2B-4C10-8ED3-40AA0CDCB7AC}"/>
              </a:ext>
            </a:extLst>
          </p:cNvPr>
          <p:cNvPicPr/>
          <p:nvPr/>
        </p:nvPicPr>
        <p:blipFill>
          <a:blip r:embed="rId3">
            <a:extLst>
              <a:ext uri="{28A0092B-C50C-407E-A947-70E740481C1C}">
                <a14:useLocalDpi xmlns:a14="http://schemas.microsoft.com/office/drawing/2010/main" val="0"/>
              </a:ext>
              <a:ext uri="{C809E66F-F1BF-436E-b5F7-EEA9579F0CBA}">
                <wp15:webVideoPr xmlns:wp15="http://schemas.microsoft.com/office/word/2012/wordprocessingDrawing" embeddedHtml="&lt;iframe width=&quot;200&quot; height=&quot;113&quot; src=&quot;https://www.youtube.com/embed/XpwsF6xvQoQ?feature=oembed&quot; frameborder=&quot;0&quot; allow=&quot;accelerometer; autoplay; clipboard-write; encrypted-media; gyroscope; picture-in-picture&quot; allowfullscreen=&quot;&quot; sandbox=&quot;allow-scripts allow-same-origin allow-popups&quot;&gt;&lt;/iframe&gt;" h="113" w="200"/>
              </a:ext>
            </a:extLst>
          </a:blip>
          <a:stretch>
            <a:fillRect/>
          </a:stretch>
        </p:blipFill>
        <p:spPr>
          <a:xfrm>
            <a:off x="0" y="548639"/>
            <a:ext cx="12192000" cy="5765533"/>
          </a:xfrm>
          <a:prstGeom prst="rect">
            <a:avLst/>
          </a:prstGeom>
        </p:spPr>
      </p:pic>
    </p:spTree>
    <p:extLst>
      <p:ext uri="{BB962C8B-B14F-4D97-AF65-F5344CB8AC3E}">
        <p14:creationId xmlns:p14="http://schemas.microsoft.com/office/powerpoint/2010/main" val="3296315366"/>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50232A-9CD1-40C8-82EF-E6B26C141B2D}"/>
              </a:ext>
            </a:extLst>
          </p:cNvPr>
          <p:cNvPicPr/>
          <p:nvPr/>
        </p:nvPicPr>
        <p:blipFill>
          <a:blip r:embed="rId2">
            <a:extLst>
              <a:ext uri="{28A0092B-C50C-407E-A947-70E740481C1C}">
                <a14:useLocalDpi xmlns:a14="http://schemas.microsoft.com/office/drawing/2010/main" val="0"/>
              </a:ext>
            </a:extLst>
          </a:blip>
          <a:stretch>
            <a:fillRect/>
          </a:stretch>
        </p:blipFill>
        <p:spPr>
          <a:xfrm>
            <a:off x="808522" y="385011"/>
            <a:ext cx="10558914" cy="6054290"/>
          </a:xfrm>
          <a:prstGeom prst="rect">
            <a:avLst/>
          </a:prstGeom>
        </p:spPr>
      </p:pic>
    </p:spTree>
    <p:extLst>
      <p:ext uri="{BB962C8B-B14F-4D97-AF65-F5344CB8AC3E}">
        <p14:creationId xmlns:p14="http://schemas.microsoft.com/office/powerpoint/2010/main" val="3309054164"/>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So then those who were scattered because of the persecution that occurred in connection with Stephen made their way to Phoenicia and Cyprus and Antioch, speaking the word to no one except to Jews alone.</a:t>
            </a:r>
          </a:p>
        </p:txBody>
      </p:sp>
      <p:sp>
        <p:nvSpPr>
          <p:cNvPr id="3" name="Text Placeholder 2"/>
          <p:cNvSpPr>
            <a:spLocks noGrp="1"/>
          </p:cNvSpPr>
          <p:nvPr>
            <p:ph type="body" sz="quarter" idx="11"/>
          </p:nvPr>
        </p:nvSpPr>
        <p:spPr/>
        <p:txBody>
          <a:bodyPr/>
          <a:lstStyle/>
          <a:p>
            <a:r>
              <a:rPr lang="en-US" dirty="0"/>
              <a:t>- Acts 11:19</a:t>
            </a:r>
          </a:p>
        </p:txBody>
      </p:sp>
    </p:spTree>
    <p:extLst>
      <p:ext uri="{BB962C8B-B14F-4D97-AF65-F5344CB8AC3E}">
        <p14:creationId xmlns:p14="http://schemas.microsoft.com/office/powerpoint/2010/main" val="11437932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5917CB2-0F71-4455-962B-8A2086C3DFFD}"/>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E2930C41-B86A-4244-B7AF-8F78659C4A78}"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27</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6866" name="Text Box 2">
            <a:extLst>
              <a:ext uri="{FF2B5EF4-FFF2-40B4-BE49-F238E27FC236}">
                <a16:creationId xmlns:a16="http://schemas.microsoft.com/office/drawing/2014/main" id="{24D7F748-6E69-4F64-9445-E9C8EFC763EF}"/>
              </a:ext>
            </a:extLst>
          </p:cNvPr>
          <p:cNvSpPr txBox="1">
            <a:spLocks noChangeArrowheads="1"/>
          </p:cNvSpPr>
          <p:nvPr/>
        </p:nvSpPr>
        <p:spPr bwMode="auto">
          <a:xfrm>
            <a:off x="2667000" y="609600"/>
            <a:ext cx="77724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8.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Paul’s Third Missionary Journey: Revisiting Asia Minor and Greece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(18.22-20.38):</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Ephesus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(18.19-21);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Luke depicts Paul as determined to complete his last tour and head for the imperial capital, that is,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Rome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(19.21-22);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Paul’s farewell speech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Miletus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(20.17-38);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See maps on the location of the major churches at the end of Paul’s ministry.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6866">
                                            <p:txEl>
                                              <p:pRg st="0" end="0"/>
                                            </p:txEl>
                                          </p:spTgt>
                                        </p:tgtEl>
                                        <p:attrNameLst>
                                          <p:attrName>style.visibility</p:attrName>
                                        </p:attrNameLst>
                                      </p:cBhvr>
                                      <p:to>
                                        <p:strVal val="visible"/>
                                      </p:to>
                                    </p:set>
                                    <p:anim calcmode="lin" valueType="num">
                                      <p:cBhvr additive="base">
                                        <p:cTn id="7" dur="300" fill="hold"/>
                                        <p:tgtEl>
                                          <p:spTgt spid="36866">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686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6866">
                                            <p:txEl>
                                              <p:pRg st="1" end="1"/>
                                            </p:txEl>
                                          </p:spTgt>
                                        </p:tgtEl>
                                        <p:attrNameLst>
                                          <p:attrName>style.visibility</p:attrName>
                                        </p:attrNameLst>
                                      </p:cBhvr>
                                      <p:to>
                                        <p:strVal val="visible"/>
                                      </p:to>
                                    </p:set>
                                    <p:anim calcmode="lin" valueType="num">
                                      <p:cBhvr additive="base">
                                        <p:cTn id="13" dur="300" fill="hold"/>
                                        <p:tgtEl>
                                          <p:spTgt spid="36866">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686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6866">
                                            <p:txEl>
                                              <p:pRg st="2" end="2"/>
                                            </p:txEl>
                                          </p:spTgt>
                                        </p:tgtEl>
                                        <p:attrNameLst>
                                          <p:attrName>style.visibility</p:attrName>
                                        </p:attrNameLst>
                                      </p:cBhvr>
                                      <p:to>
                                        <p:strVal val="visible"/>
                                      </p:to>
                                    </p:set>
                                    <p:anim calcmode="lin" valueType="num">
                                      <p:cBhvr additive="base">
                                        <p:cTn id="19" dur="300" fill="hold"/>
                                        <p:tgtEl>
                                          <p:spTgt spid="36866">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686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6866">
                                            <p:txEl>
                                              <p:pRg st="3" end="3"/>
                                            </p:txEl>
                                          </p:spTgt>
                                        </p:tgtEl>
                                        <p:attrNameLst>
                                          <p:attrName>style.visibility</p:attrName>
                                        </p:attrNameLst>
                                      </p:cBhvr>
                                      <p:to>
                                        <p:strVal val="visible"/>
                                      </p:to>
                                    </p:set>
                                    <p:anim calcmode="lin" valueType="num">
                                      <p:cBhvr additive="base">
                                        <p:cTn id="25" dur="300" fill="hold"/>
                                        <p:tgtEl>
                                          <p:spTgt spid="36866">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686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6866">
                                            <p:txEl>
                                              <p:pRg st="4" end="4"/>
                                            </p:txEl>
                                          </p:spTgt>
                                        </p:tgtEl>
                                        <p:attrNameLst>
                                          <p:attrName>style.visibility</p:attrName>
                                        </p:attrNameLst>
                                      </p:cBhvr>
                                      <p:to>
                                        <p:strVal val="visible"/>
                                      </p:to>
                                    </p:set>
                                    <p:anim calcmode="lin" valueType="num">
                                      <p:cBhvr additive="base">
                                        <p:cTn id="31" dur="300" fill="hold"/>
                                        <p:tgtEl>
                                          <p:spTgt spid="36866">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686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build="p" autoUpdateAnimBg="0"/>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baseline="30000" dirty="0"/>
              <a:t>20</a:t>
            </a:r>
            <a:r>
              <a:rPr lang="en-US" dirty="0"/>
              <a:t> But there were some of them, men of Cyprus and Cyrene, who came to Antioch and began speaking to the Greeks also, preaching the Lord Jesus. </a:t>
            </a:r>
            <a:r>
              <a:rPr lang="en-US" baseline="30000" dirty="0"/>
              <a:t>21</a:t>
            </a:r>
            <a:r>
              <a:rPr lang="en-US" dirty="0"/>
              <a:t> And the hand of the Lord was with them, and a large number who believed turned to the Lord. </a:t>
            </a:r>
            <a:br>
              <a:rPr lang="en-US" dirty="0"/>
            </a:br>
            <a:r>
              <a:rPr lang="en-US" baseline="30000" dirty="0"/>
              <a:t>22</a:t>
            </a:r>
            <a:r>
              <a:rPr lang="en-US" dirty="0"/>
              <a:t> The news about them reached the ears of the church at Jerusalem, and they sent Barnabas off to Antioch.</a:t>
            </a:r>
          </a:p>
        </p:txBody>
      </p:sp>
      <p:sp>
        <p:nvSpPr>
          <p:cNvPr id="3" name="Text Placeholder 2"/>
          <p:cNvSpPr>
            <a:spLocks noGrp="1"/>
          </p:cNvSpPr>
          <p:nvPr>
            <p:ph type="body" sz="quarter" idx="11"/>
          </p:nvPr>
        </p:nvSpPr>
        <p:spPr/>
        <p:txBody>
          <a:bodyPr/>
          <a:lstStyle/>
          <a:p>
            <a:r>
              <a:rPr lang="en-US" dirty="0"/>
              <a:t>- Acts 11:20-22</a:t>
            </a:r>
          </a:p>
        </p:txBody>
      </p:sp>
    </p:spTree>
    <p:extLst>
      <p:ext uri="{BB962C8B-B14F-4D97-AF65-F5344CB8AC3E}">
        <p14:creationId xmlns:p14="http://schemas.microsoft.com/office/powerpoint/2010/main" val="1338665996"/>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23</a:t>
            </a:r>
            <a:r>
              <a:rPr lang="en-US" dirty="0"/>
              <a:t> Then when he arrived and witnessed the grace of God, he rejoiced and began to encourage them all with resolute heart to remain true to the Lord; </a:t>
            </a:r>
            <a:r>
              <a:rPr lang="en-US" baseline="30000" dirty="0"/>
              <a:t>24</a:t>
            </a:r>
            <a:r>
              <a:rPr lang="en-US" dirty="0"/>
              <a:t> for he was a good man, and full of the Holy Spirit and of faith. And considerable numbers were brought to the Lord.</a:t>
            </a:r>
          </a:p>
        </p:txBody>
      </p:sp>
      <p:sp>
        <p:nvSpPr>
          <p:cNvPr id="3" name="Text Placeholder 2"/>
          <p:cNvSpPr>
            <a:spLocks noGrp="1"/>
          </p:cNvSpPr>
          <p:nvPr>
            <p:ph type="body" sz="quarter" idx="11"/>
          </p:nvPr>
        </p:nvSpPr>
        <p:spPr/>
        <p:txBody>
          <a:bodyPr/>
          <a:lstStyle/>
          <a:p>
            <a:r>
              <a:rPr lang="en-US" dirty="0"/>
              <a:t>- Acts 11:23-24</a:t>
            </a:r>
          </a:p>
        </p:txBody>
      </p:sp>
    </p:spTree>
    <p:extLst>
      <p:ext uri="{BB962C8B-B14F-4D97-AF65-F5344CB8AC3E}">
        <p14:creationId xmlns:p14="http://schemas.microsoft.com/office/powerpoint/2010/main" val="1140382310"/>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25</a:t>
            </a:r>
            <a:r>
              <a:rPr lang="en-US" dirty="0"/>
              <a:t> And he left for Tarsus to look for Saul; </a:t>
            </a:r>
            <a:r>
              <a:rPr lang="en-US" baseline="30000" dirty="0"/>
              <a:t>26</a:t>
            </a:r>
            <a:r>
              <a:rPr lang="en-US" dirty="0"/>
              <a:t> and when he had found him, he brought him to Antioch. And for an entire year they met with the church  and taught considerable numbers; and the disciples were first called Christians in Antioch.</a:t>
            </a:r>
          </a:p>
        </p:txBody>
      </p:sp>
      <p:sp>
        <p:nvSpPr>
          <p:cNvPr id="3" name="Text Placeholder 2"/>
          <p:cNvSpPr>
            <a:spLocks noGrp="1"/>
          </p:cNvSpPr>
          <p:nvPr>
            <p:ph type="body" sz="quarter" idx="11"/>
          </p:nvPr>
        </p:nvSpPr>
        <p:spPr/>
        <p:txBody>
          <a:bodyPr/>
          <a:lstStyle/>
          <a:p>
            <a:r>
              <a:rPr lang="en-US" dirty="0"/>
              <a:t>- Acts 11:25-26</a:t>
            </a:r>
          </a:p>
        </p:txBody>
      </p:sp>
    </p:spTree>
    <p:extLst>
      <p:ext uri="{BB962C8B-B14F-4D97-AF65-F5344CB8AC3E}">
        <p14:creationId xmlns:p14="http://schemas.microsoft.com/office/powerpoint/2010/main" val="568829339"/>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274637"/>
            <a:ext cx="10770670" cy="5211763"/>
          </a:xfrm>
        </p:spPr>
        <p:txBody>
          <a:bodyPr>
            <a:normAutofit fontScale="55000" lnSpcReduction="20000"/>
          </a:bodyPr>
          <a:lstStyle/>
          <a:p>
            <a:r>
              <a:rPr lang="en-US" sz="4400" dirty="0">
                <a:solidFill>
                  <a:schemeClr val="accent6">
                    <a:lumMod val="75000"/>
                  </a:schemeClr>
                </a:solidFill>
                <a:effectLst>
                  <a:outerShdw blurRad="38100" dist="38100" dir="2700000" algn="tl">
                    <a:srgbClr val="000000">
                      <a:alpha val="43137"/>
                    </a:srgbClr>
                  </a:outerShdw>
                </a:effectLst>
              </a:rPr>
              <a:t>VERSE 26</a:t>
            </a:r>
          </a:p>
          <a:p>
            <a:r>
              <a:rPr lang="en-US" sz="3600" dirty="0"/>
              <a:t>If the New Testament furnishes any names for the people of God, its authority in reference to their use is not less imperative than in reference to any other use of language. We can have no more right, in this case, to substitute other names for them, or to add others to them, than to do the same in reference to the names of the apostles, of the Holy Spirit, or of Christ.</a:t>
            </a:r>
          </a:p>
          <a:p>
            <a:r>
              <a:rPr lang="en-US" sz="4400" dirty="0"/>
              <a:t>Religious names are significant. They not only distinguish the bodies to which they belong, as do modern names of individuals, but they distinguish them by   a condensed description of their peculiarities. All the peculiarities of a religious denomination are expressed by the denominational name in its current import. Hence, to call a Baptist by the name Methodist would be worse than to call a Smith by the name of Jones; for, besides miscalling him, it would be mis-representing his religious principles. It is true, that, in thus miscalling the Baptist, you have not changed him into a Methodist, for he remains the same  by whatever name you call him. Still, you have miscalled him and done him injustice. Truth and justice, therefore, require us to use religious names with reference to their significance</a:t>
            </a:r>
            <a:r>
              <a:rPr lang="en-US" sz="3800" dirty="0"/>
              <a:t>.</a:t>
            </a:r>
          </a:p>
          <a:p>
            <a:pPr lvl="1"/>
            <a:r>
              <a:rPr lang="en-US" b="0" dirty="0"/>
              <a:t>McGarvey, J. W. (1872). </a:t>
            </a:r>
            <a:r>
              <a:rPr lang="en-US" b="0" i="1" u="sng" dirty="0">
                <a:hlinkClick r:id="rId2"/>
              </a:rPr>
              <a:t>A commentary on Acts of Apostles</a:t>
            </a:r>
            <a:r>
              <a:rPr lang="en-US" b="0" dirty="0">
                <a:hlinkClick r:id="rId2"/>
              </a:rPr>
              <a:t> (p. 145).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11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70814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6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 26</a:t>
            </a:r>
          </a:p>
          <a:p>
            <a:r>
              <a:rPr lang="en-US" dirty="0"/>
              <a:t>If denominational names are significant, those originally applied to the body of Christ are not less so. They distinguish the people of God by designating some of their peculiarities. These peculiarities were found either in the relations which they sustained, or in the character which they exhibited to the world. The first relation which attracted the attention of the world, as  they followed Jesus from place to place, was that of teacher and pupils. This suggested the name </a:t>
            </a:r>
            <a:r>
              <a:rPr lang="en-US" i="1" dirty="0"/>
              <a:t>disciples, or learners, by which they were first designated, and which is the most common designation in the gospel narratives. From the fact that there were disciples of John, with whom they might be confounded, they were, at first, styled “disciples of Jesus.” But when John had decreased, and Jesus had increased, the limiting words were dispensed with, and the term disciple was appropriated, so that, standing alone, it always meant a disciple of Jesus. In the four gospels the limiting words are commonly employed; but in Acts, where Luke is giving some of their history as a great people spreading through the earth, after once calling them “disciples of the Lord,” at the time Saul starts after them to Damascus, he drops the limiting words, and thence throughout the whole narrative he calls them simply the “disciples.”</a:t>
            </a:r>
          </a:p>
          <a:p>
            <a:endParaRPr lang="en-US" i="1" dirty="0"/>
          </a:p>
          <a:p>
            <a:pPr lvl="1"/>
            <a:r>
              <a:rPr lang="en-US" b="0" dirty="0"/>
              <a:t>McGarvey, J. W. (1872). </a:t>
            </a:r>
            <a:r>
              <a:rPr lang="en-US" b="0" i="1" u="sng" dirty="0">
                <a:hlinkClick r:id="rId2"/>
              </a:rPr>
              <a:t>A commentary on Acts of Apostles</a:t>
            </a:r>
            <a:r>
              <a:rPr lang="en-US" b="0" dirty="0">
                <a:hlinkClick r:id="rId2"/>
              </a:rPr>
              <a:t> (pp. 145–146).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11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169956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 26</a:t>
            </a:r>
          </a:p>
          <a:p>
            <a:r>
              <a:rPr lang="en-US" dirty="0"/>
              <a:t>When the disciples assumed a new relation to their teacher, it necessarily brought them into a new relation to one another. From the nature of the moral lessons which they were learning, and which they were required to put into immediate practice, this relation became very intimate and very affectionate. It gave rise to their designation as “</a:t>
            </a:r>
            <a:r>
              <a:rPr lang="en-US" i="1" dirty="0"/>
              <a:t>the brethren.” They were so styled first by Jesus, saying to them: “Be not called Rabbi; for one is your teacher, and all you are brethren.“ This term, however, as a distinctive appellation of the whole body, is used only once in the gospel narratives, where John says of the report that he wouldn’t die: “This saying went abroad among the brethren.“ In Acts it frequently occurs in this sense; but still more frequently in the Epistles. The latter being addressed to the brethren, and treating of their mutual obligations, this term most naturally takes precedence in them, and the term disciple, which is used in speaking of a brother rather than to him, is as naturally omitted. This accounts for the fact that the latter term is not once found in the Epistles.</a:t>
            </a:r>
          </a:p>
          <a:p>
            <a:endParaRPr lang="en-US" sz="2900" i="1" dirty="0"/>
          </a:p>
          <a:p>
            <a:pPr lvl="1"/>
            <a:r>
              <a:rPr lang="en-US" b="0" dirty="0"/>
              <a:t>McGarvey, J. W. (1872). </a:t>
            </a:r>
            <a:r>
              <a:rPr lang="en-US" b="0" i="1" u="sng" dirty="0">
                <a:hlinkClick r:id="rId2"/>
              </a:rPr>
              <a:t>A commentary on Acts of Apostles</a:t>
            </a:r>
            <a:r>
              <a:rPr lang="en-US" b="0" dirty="0">
                <a:hlinkClick r:id="rId2"/>
              </a:rPr>
              <a:t> (p. 146).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11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81080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B671B4-D6C6-482D-997E-85D40A9B3D48}"/>
              </a:ext>
            </a:extLst>
          </p:cNvPr>
          <p:cNvSpPr txBox="1"/>
          <p:nvPr/>
        </p:nvSpPr>
        <p:spPr>
          <a:xfrm>
            <a:off x="0" y="2454442"/>
            <a:ext cx="12192000" cy="4274888"/>
          </a:xfrm>
          <a:prstGeom prst="rect">
            <a:avLst/>
          </a:prstGeom>
          <a:noFill/>
        </p:spPr>
        <p:txBody>
          <a:bodyPr wrap="square">
            <a:spAutoFit/>
          </a:bodyPr>
          <a:lstStyle/>
          <a:p>
            <a:r>
              <a:rPr lang="en-US" sz="2800" b="1" dirty="0">
                <a:latin typeface="Colonna MT" panose="04020805060202030203" pitchFamily="82" charset="0"/>
              </a:rPr>
              <a:t>APPLYING THE SAME CATEGORY OF EVIDENCE SINCE THE FIRST CENTURY</a:t>
            </a:r>
            <a:endParaRPr lang="en-US" sz="2800" dirty="0">
              <a:latin typeface="Colonna MT" panose="04020805060202030203" pitchFamily="82" charset="0"/>
            </a:endParaRPr>
          </a:p>
          <a:p>
            <a:r>
              <a:rPr lang="en-US" sz="3200" u="sng" dirty="0">
                <a:latin typeface="Colonna MT" panose="04020805060202030203" pitchFamily="82" charset="0"/>
              </a:rPr>
              <a:t>Persecutors Proved Who Christians Were By Testing Them With Idols</a:t>
            </a:r>
            <a:r>
              <a:rPr lang="en-US" sz="3200" dirty="0">
                <a:latin typeface="Colonna MT" panose="04020805060202030203" pitchFamily="82" charset="0"/>
              </a:rPr>
              <a:t>: </a:t>
            </a:r>
          </a:p>
          <a:p>
            <a:r>
              <a:rPr lang="en-US" sz="2400" u="sng" dirty="0">
                <a:latin typeface="Colonna MT" panose="04020805060202030203" pitchFamily="82" charset="0"/>
              </a:rPr>
              <a:t>To Separate Out True Belief Pliny The Younger Advised The Roman Emperor To Decorate Official Quarters With Roman Gods And Then Invite Individual Christians To Idol Sacrifice. </a:t>
            </a:r>
            <a:endParaRPr lang="en-US" sz="2400" dirty="0">
              <a:latin typeface="Colonna MT" panose="04020805060202030203" pitchFamily="82" charset="0"/>
            </a:endParaRPr>
          </a:p>
          <a:p>
            <a:r>
              <a:rPr lang="en-US" sz="3200" dirty="0">
                <a:latin typeface="Colonna MT" panose="04020805060202030203" pitchFamily="82" charset="0"/>
              </a:rPr>
              <a:t>“Beginning in December, 249 everyone in the empire had to get a certificate from a government officer verifying that he or she had offered a sacrifice to the gods – an act that most Christians in good conscience could not do.”    – </a:t>
            </a:r>
            <a:r>
              <a:rPr lang="en-US" sz="3200" i="1" dirty="0">
                <a:latin typeface="Colonna MT" panose="04020805060202030203" pitchFamily="82" charset="0"/>
              </a:rPr>
              <a:t>Getting Certified</a:t>
            </a:r>
            <a:endParaRPr lang="en-US" sz="3200" dirty="0">
              <a:latin typeface="Colonna MT" panose="04020805060202030203" pitchFamily="82" charset="0"/>
            </a:endParaRPr>
          </a:p>
          <a:p>
            <a:pPr marL="185420" marR="185420" algn="just">
              <a:lnSpc>
                <a:spcPct val="107000"/>
              </a:lnSpc>
              <a:spcBef>
                <a:spcPts val="730"/>
              </a:spcBef>
              <a:spcAft>
                <a:spcPts val="0"/>
              </a:spcAft>
            </a:pPr>
            <a:endParaRPr lang="en-US" sz="2800" dirty="0">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264FD75D-4824-4EDA-985E-B1F08108CD36}"/>
              </a:ext>
            </a:extLst>
          </p:cNvPr>
          <p:cNvSpPr/>
          <p:nvPr/>
        </p:nvSpPr>
        <p:spPr>
          <a:xfrm>
            <a:off x="0" y="0"/>
            <a:ext cx="12192000" cy="2554545"/>
          </a:xfrm>
          <a:prstGeom prst="rect">
            <a:avLst/>
          </a:prstGeom>
          <a:noFill/>
        </p:spPr>
        <p:txBody>
          <a:bodyPr wrap="square" lIns="91440" tIns="45720" rIns="91440" bIns="45720">
            <a:spAutoFit/>
          </a:bodyPr>
          <a:lstStyle/>
          <a:p>
            <a:pPr algn="ctr"/>
            <a:r>
              <a:rPr lang="en-US"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lonna MT" panose="04020805060202030203" pitchFamily="82" charset="0"/>
              </a:rPr>
              <a:t>Roman Inquisitor’s Flawless Proof Of Christian Family: </a:t>
            </a:r>
            <a:endParaRPr lang="en-US" sz="8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lonna MT" panose="04020805060202030203" pitchFamily="82" charset="0"/>
            </a:endParaRPr>
          </a:p>
        </p:txBody>
      </p:sp>
    </p:spTree>
    <p:extLst>
      <p:ext uri="{BB962C8B-B14F-4D97-AF65-F5344CB8AC3E}">
        <p14:creationId xmlns:p14="http://schemas.microsoft.com/office/powerpoint/2010/main" val="302112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6">
                                            <p:txEl>
                                              <p:pRg st="0" end="0"/>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34" presetClass="emph" presetSubtype="0" fill="hold" grpId="0" nodeType="click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5"/>
                                        </p:tgtEl>
                                        <p:attrNameLst>
                                          <p:attrName>ppt_x</p:attrName>
                                          <p:attrName>ppt_y</p:attrName>
                                        </p:attrNameLst>
                                      </p:cBhvr>
                                    </p:animMotion>
                                    <p:animRot by="1500000">
                                      <p:cBhvr>
                                        <p:cTn id="11" dur="125" fill="hold">
                                          <p:stCondLst>
                                            <p:cond delay="0"/>
                                          </p:stCondLst>
                                        </p:cTn>
                                        <p:tgtEl>
                                          <p:spTgt spid="5"/>
                                        </p:tgtEl>
                                        <p:attrNameLst>
                                          <p:attrName>r</p:attrName>
                                        </p:attrNameLst>
                                      </p:cBhvr>
                                    </p:animRot>
                                    <p:animRot by="-1500000">
                                      <p:cBhvr>
                                        <p:cTn id="12" dur="125" fill="hold">
                                          <p:stCondLst>
                                            <p:cond delay="125"/>
                                          </p:stCondLst>
                                        </p:cTn>
                                        <p:tgtEl>
                                          <p:spTgt spid="5"/>
                                        </p:tgtEl>
                                        <p:attrNameLst>
                                          <p:attrName>r</p:attrName>
                                        </p:attrNameLst>
                                      </p:cBhvr>
                                    </p:animRot>
                                    <p:animRot by="-1500000">
                                      <p:cBhvr>
                                        <p:cTn id="13" dur="125" fill="hold">
                                          <p:stCondLst>
                                            <p:cond delay="250"/>
                                          </p:stCondLst>
                                        </p:cTn>
                                        <p:tgtEl>
                                          <p:spTgt spid="5"/>
                                        </p:tgtEl>
                                        <p:attrNameLst>
                                          <p:attrName>r</p:attrName>
                                        </p:attrNameLst>
                                      </p:cBhvr>
                                    </p:animRot>
                                    <p:animRot by="1500000">
                                      <p:cBhvr>
                                        <p:cTn id="14" dur="125" fill="hold">
                                          <p:stCondLst>
                                            <p:cond delay="375"/>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34" presetClass="emph" presetSubtype="0" fill="hold" nodeType="clickEffect">
                                  <p:stCondLst>
                                    <p:cond delay="0"/>
                                  </p:stCondLst>
                                  <p:iterate type="lt">
                                    <p:tmPct val="10000"/>
                                  </p:iterate>
                                  <p:childTnLst>
                                    <p:animMotion origin="layout" path="M 0.0 0.0 L 0.0 -0.07213" pathEditMode="relative" ptsTypes="">
                                      <p:cBhvr>
                                        <p:cTn id="18" dur="250" accel="50000" decel="50000" autoRev="1" fill="hold">
                                          <p:stCondLst>
                                            <p:cond delay="0"/>
                                          </p:stCondLst>
                                        </p:cTn>
                                        <p:tgtEl>
                                          <p:spTgt spid="5">
                                            <p:txEl>
                                              <p:pRg st="3" end="3"/>
                                            </p:txEl>
                                          </p:spTgt>
                                        </p:tgtEl>
                                        <p:attrNameLst>
                                          <p:attrName>ppt_x</p:attrName>
                                          <p:attrName>ppt_y</p:attrName>
                                        </p:attrNameLst>
                                      </p:cBhvr>
                                    </p:animMotion>
                                    <p:animRot by="1500000">
                                      <p:cBhvr>
                                        <p:cTn id="19" dur="125" fill="hold">
                                          <p:stCondLst>
                                            <p:cond delay="0"/>
                                          </p:stCondLst>
                                        </p:cTn>
                                        <p:tgtEl>
                                          <p:spTgt spid="5">
                                            <p:txEl>
                                              <p:pRg st="3" end="3"/>
                                            </p:txEl>
                                          </p:spTgt>
                                        </p:tgtEl>
                                        <p:attrNameLst>
                                          <p:attrName>r</p:attrName>
                                        </p:attrNameLst>
                                      </p:cBhvr>
                                    </p:animRot>
                                    <p:animRot by="-1500000">
                                      <p:cBhvr>
                                        <p:cTn id="20" dur="125" fill="hold">
                                          <p:stCondLst>
                                            <p:cond delay="125"/>
                                          </p:stCondLst>
                                        </p:cTn>
                                        <p:tgtEl>
                                          <p:spTgt spid="5">
                                            <p:txEl>
                                              <p:pRg st="3" end="3"/>
                                            </p:txEl>
                                          </p:spTgt>
                                        </p:tgtEl>
                                        <p:attrNameLst>
                                          <p:attrName>r</p:attrName>
                                        </p:attrNameLst>
                                      </p:cBhvr>
                                    </p:animRot>
                                    <p:animRot by="-1500000">
                                      <p:cBhvr>
                                        <p:cTn id="21" dur="125" fill="hold">
                                          <p:stCondLst>
                                            <p:cond delay="250"/>
                                          </p:stCondLst>
                                        </p:cTn>
                                        <p:tgtEl>
                                          <p:spTgt spid="5">
                                            <p:txEl>
                                              <p:pRg st="3" end="3"/>
                                            </p:txEl>
                                          </p:spTgt>
                                        </p:tgtEl>
                                        <p:attrNameLst>
                                          <p:attrName>r</p:attrName>
                                        </p:attrNameLst>
                                      </p:cBhvr>
                                    </p:animRot>
                                    <p:animRot by="1500000">
                                      <p:cBhvr>
                                        <p:cTn id="22" dur="125" fill="hold">
                                          <p:stCondLst>
                                            <p:cond delay="375"/>
                                          </p:stCondLst>
                                        </p:cTn>
                                        <p:tgtEl>
                                          <p:spTgt spid="5">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196645"/>
            <a:ext cx="10770670" cy="5289755"/>
          </a:xfrm>
        </p:spPr>
        <p:txBody>
          <a:bodyPr>
            <a:normAutofit fontScale="6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26</a:t>
            </a:r>
          </a:p>
          <a:p>
            <a:r>
              <a:rPr lang="en-US" sz="3800" dirty="0"/>
              <a:t>This increasing currency of the term </a:t>
            </a:r>
            <a:r>
              <a:rPr lang="en-US" sz="3800" i="1" dirty="0"/>
              <a:t>brethren in the later apostolic age is intimately associated with the introduction of another name which came into use in the same period. Jesus frequently called the disciples his own brethren, and taught them, in praying to say, “Our Father, who art in heaven;” but the title, “children of God,” which grew out of the relation thus indicated, was not applied to them during this early period. It is not so applied in any of the gospels but John’s, and in this only in two instances, where it is evident that he is using the phraseology of the time in which he writes rather than of the period of which he writes. This appellation, as a current &amp; cotemporaneous title, is found only in the Epistles, being brought into use after the disciples had obtained more exalted conceptions of the blessed privileges and high honors which God had conferred upon them. It extorted an admiring comment from John, in his old age: “Behold, what manner of love the Father bestowed upon us, that we should be called the sons of God!“</a:t>
            </a:r>
          </a:p>
          <a:p>
            <a:pPr lvl="1"/>
            <a:r>
              <a:rPr lang="en-US" b="0" dirty="0"/>
              <a:t>McGarvey, J. W. (1872). </a:t>
            </a:r>
            <a:r>
              <a:rPr lang="en-US" b="0" i="1" u="sng" dirty="0">
                <a:hlinkClick r:id="rId2"/>
              </a:rPr>
              <a:t>A commentary on Acts of Apostles</a:t>
            </a:r>
            <a:r>
              <a:rPr lang="en-US" b="0" dirty="0">
                <a:hlinkClick r:id="rId2"/>
              </a:rPr>
              <a:t> (p. 146).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11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3180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B671B4-D6C6-482D-997E-85D40A9B3D48}"/>
              </a:ext>
            </a:extLst>
          </p:cNvPr>
          <p:cNvSpPr txBox="1"/>
          <p:nvPr/>
        </p:nvSpPr>
        <p:spPr>
          <a:xfrm>
            <a:off x="250257" y="2454442"/>
            <a:ext cx="11627318" cy="4241546"/>
          </a:xfrm>
          <a:prstGeom prst="rect">
            <a:avLst/>
          </a:prstGeom>
          <a:noFill/>
        </p:spPr>
        <p:txBody>
          <a:bodyPr wrap="square">
            <a:spAutoFit/>
          </a:bodyPr>
          <a:lstStyle/>
          <a:p>
            <a:pPr marL="185420" marR="185420" algn="just">
              <a:lnSpc>
                <a:spcPct val="107000"/>
              </a:lnSpc>
              <a:spcBef>
                <a:spcPts val="730"/>
              </a:spcBef>
              <a:spcAft>
                <a:spcPts val="0"/>
              </a:spcAft>
            </a:pPr>
            <a:r>
              <a:rPr lang="en-US" sz="2800" b="1" dirty="0">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One of the primary laws of human life is that you become like what you worship; what’s more, you reflect what you worship not outward to the world around. Those who worship money increasingly define themselves in terms of it and increasingly treat other people as creditors, debtors, partners, or customers rather than as human beings. Those who worship power define themselves in terms of it and treat other people as either collaborators, competitors, or pawns. These forms of idolatry combine damaging to the image-bearing quality of the people concerned and of those whose lives they touch.  </a:t>
            </a:r>
            <a:r>
              <a:rPr lang="en-US" sz="2800" i="1" dirty="0">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 Internet Search</a:t>
            </a:r>
            <a:endParaRPr lang="en-US" sz="2800" dirty="0">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264FD75D-4824-4EDA-985E-B1F08108CD36}"/>
              </a:ext>
            </a:extLst>
          </p:cNvPr>
          <p:cNvSpPr/>
          <p:nvPr/>
        </p:nvSpPr>
        <p:spPr>
          <a:xfrm>
            <a:off x="0" y="0"/>
            <a:ext cx="12192000" cy="2308324"/>
          </a:xfrm>
          <a:prstGeom prst="rect">
            <a:avLst/>
          </a:prstGeom>
          <a:noFill/>
        </p:spPr>
        <p:txBody>
          <a:bodyPr wrap="square" lIns="91440" tIns="45720" rIns="91440" bIns="45720">
            <a:spAutoFit/>
          </a:bodyPr>
          <a:lstStyle/>
          <a:p>
            <a:pPr algn="ctr"/>
            <a:r>
              <a:rPr lang="en-US"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lonna MT" panose="04020805060202030203" pitchFamily="82" charset="0"/>
              </a:rPr>
              <a:t>Could You Be Described As     A Sanctified Child Of God?</a:t>
            </a:r>
            <a:endParaRPr lang="en-US" sz="7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lonna MT" panose="04020805060202030203" pitchFamily="82" charset="0"/>
            </a:endParaRPr>
          </a:p>
        </p:txBody>
      </p:sp>
    </p:spTree>
    <p:extLst>
      <p:ext uri="{BB962C8B-B14F-4D97-AF65-F5344CB8AC3E}">
        <p14:creationId xmlns:p14="http://schemas.microsoft.com/office/powerpoint/2010/main" val="71723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6">
                                            <p:txEl>
                                              <p:pRg st="0" end="0"/>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34" presetClass="emph" presetSubtype="0" fill="hold" grpId="0" nodeType="click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5"/>
                                        </p:tgtEl>
                                        <p:attrNameLst>
                                          <p:attrName>ppt_x</p:attrName>
                                          <p:attrName>ppt_y</p:attrName>
                                        </p:attrNameLst>
                                      </p:cBhvr>
                                    </p:animMotion>
                                    <p:animRot by="1500000">
                                      <p:cBhvr>
                                        <p:cTn id="11" dur="125" fill="hold">
                                          <p:stCondLst>
                                            <p:cond delay="0"/>
                                          </p:stCondLst>
                                        </p:cTn>
                                        <p:tgtEl>
                                          <p:spTgt spid="5"/>
                                        </p:tgtEl>
                                        <p:attrNameLst>
                                          <p:attrName>r</p:attrName>
                                        </p:attrNameLst>
                                      </p:cBhvr>
                                    </p:animRot>
                                    <p:animRot by="-1500000">
                                      <p:cBhvr>
                                        <p:cTn id="12" dur="125" fill="hold">
                                          <p:stCondLst>
                                            <p:cond delay="125"/>
                                          </p:stCondLst>
                                        </p:cTn>
                                        <p:tgtEl>
                                          <p:spTgt spid="5"/>
                                        </p:tgtEl>
                                        <p:attrNameLst>
                                          <p:attrName>r</p:attrName>
                                        </p:attrNameLst>
                                      </p:cBhvr>
                                    </p:animRot>
                                    <p:animRot by="-1500000">
                                      <p:cBhvr>
                                        <p:cTn id="13" dur="125" fill="hold">
                                          <p:stCondLst>
                                            <p:cond delay="250"/>
                                          </p:stCondLst>
                                        </p:cTn>
                                        <p:tgtEl>
                                          <p:spTgt spid="5"/>
                                        </p:tgtEl>
                                        <p:attrNameLst>
                                          <p:attrName>r</p:attrName>
                                        </p:attrNameLst>
                                      </p:cBhvr>
                                    </p:animRot>
                                    <p:animRot by="1500000">
                                      <p:cBhvr>
                                        <p:cTn id="14"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26</a:t>
            </a:r>
          </a:p>
          <a:p>
            <a:r>
              <a:rPr lang="en-US" sz="3300" dirty="0"/>
              <a:t>By this time the disciples exhibited to the world a well-defined character. It was such as identified them with those who, in the Old Testament, were called </a:t>
            </a:r>
            <a:r>
              <a:rPr lang="en-US" sz="3300" i="1" dirty="0"/>
              <a:t>saints, and this suggested the use of this term as one of their appellations. The persecutions which they were enduring still further identified them with the holy “prophets who  were before them.” This name occurs first on the lips of Ananias when he objected to approaching Saul of Tarsus. He says to the Lord, “I have heard by many of this man, how much evil he has done to thy saints in Jerusalem.” In the Epistles this name is used more frequently than any other.</a:t>
            </a:r>
          </a:p>
          <a:p>
            <a:pPr lvl="1"/>
            <a:r>
              <a:rPr lang="en-US" b="0" dirty="0"/>
              <a:t>McGarvey, J. W. (1872). </a:t>
            </a:r>
            <a:r>
              <a:rPr lang="en-US" b="0" i="1" u="sng" dirty="0">
                <a:hlinkClick r:id="rId2"/>
              </a:rPr>
              <a:t>A commentary on Acts of Apostles</a:t>
            </a:r>
            <a:r>
              <a:rPr lang="en-US" b="0" dirty="0">
                <a:hlinkClick r:id="rId2"/>
              </a:rPr>
              <a:t> (p. 146).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11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96615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E44A3C-34B1-4196-8582-D77FD170F022}"/>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60DE4F6E-ED65-445E-9AB6-8CDDB5A181B6}"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28</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93188" name="Picture 4">
            <a:extLst>
              <a:ext uri="{FF2B5EF4-FFF2-40B4-BE49-F238E27FC236}">
                <a16:creationId xmlns:a16="http://schemas.microsoft.com/office/drawing/2014/main" id="{AFEA7972-0BCF-4FA3-BF31-257B952B96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2689" y="157164"/>
            <a:ext cx="7286625" cy="6543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 26</a:t>
            </a:r>
          </a:p>
          <a:p>
            <a:r>
              <a:rPr lang="en-US" dirty="0"/>
              <a:t>There is another obligation involved in this name, arising from the fact that the brothers in one family stand on an equal footing in reference to authority, no one having supremacy over the others, but all subject to the father. Jesus makes use of this fact as the ground of a serious injunction. “Be not called Rabbi; for one is your teacher, and all you are </a:t>
            </a:r>
            <a:r>
              <a:rPr lang="en-US" i="1" dirty="0"/>
              <a:t>brethren &amp; call no man on earth your Father, for One who is in heaven  is your Father; neither be called Leaders, for one is your Leader, the Christ.” The fact that we are brethren is thus made to bear directly against that thirsting for titles of distinction, and for rank and authority in the Church of Christ, which is invariably the offspring of an unholy ambition. The modern Leaders of sects—the ghostly Fathers of mystic Babylon, and the swelling titles by which Doctors of Divinity, and the Reverend and Right Reverend Bishops and Archbishops of the present age are distinguished, exhibit the most flagrant contempt for this solemn commandment of the Lord. A man who understands the meaning of the fact that he is one among many brethren, is guarded, by the humility of this title, from participation in a sin like this.</a:t>
            </a:r>
          </a:p>
          <a:p>
            <a:pPr lvl="1"/>
            <a:r>
              <a:rPr lang="en-US" b="0" dirty="0"/>
              <a:t>McGarvey, J. W. (1872). </a:t>
            </a:r>
            <a:r>
              <a:rPr lang="en-US" b="0" i="1" u="sng" dirty="0">
                <a:hlinkClick r:id="rId2"/>
              </a:rPr>
              <a:t>A commentary on Acts of Apostles</a:t>
            </a:r>
            <a:r>
              <a:rPr lang="en-US" b="0" dirty="0">
                <a:hlinkClick r:id="rId2"/>
              </a:rPr>
              <a:t> (p. 149).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11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20605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 26</a:t>
            </a:r>
          </a:p>
          <a:p>
            <a:r>
              <a:rPr lang="en-US" sz="3400" dirty="0"/>
              <a:t>The constant and only influence of party names is to intensify mere partisan feelings. The man who wears the name Methodist feels called upon by the fact to simply act like a Methodist; and when that name is appealed to among those who honor it, it is only to exhort one another to diligence in which is peculiarly expected of a mere Methodist. So with all other party names. There is nothing in any of them to excite the longings of a sin-sick soul, and hence they are never appealed to when sinners are exhorted to repent. On the contrary, the most zealous partisans are often heard to assure sinners, “Our object is not to make </a:t>
            </a:r>
            <a:r>
              <a:rPr lang="en-US" sz="3400" i="1" dirty="0"/>
              <a:t>Presbyterians of you, or Methodists, or Baptists; but we want you to become Christians.” How strange it is that men will pertinaciously cling to names which they are thus ashamed of in the presence of penitent sinners, when there are others at hand given by God himself, full of honor to the wearer, and of attraction to all who seek salvation!</a:t>
            </a:r>
          </a:p>
          <a:p>
            <a:pPr lvl="1"/>
            <a:r>
              <a:rPr lang="en-US" b="0" dirty="0"/>
              <a:t>McGarvey, J. W. (1872). </a:t>
            </a:r>
            <a:r>
              <a:rPr lang="en-US" b="0" i="1" u="sng" dirty="0">
                <a:hlinkClick r:id="rId2"/>
              </a:rPr>
              <a:t>A commentary on Acts of Apostles</a:t>
            </a:r>
            <a:r>
              <a:rPr lang="en-US" b="0" dirty="0">
                <a:hlinkClick r:id="rId2"/>
              </a:rPr>
              <a:t> (pp. 150–151).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11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99102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B3FB00-2540-45DD-A0D0-9820945619F8}"/>
              </a:ext>
            </a:extLst>
          </p:cNvPr>
          <p:cNvSpPr txBox="1"/>
          <p:nvPr/>
        </p:nvSpPr>
        <p:spPr>
          <a:xfrm>
            <a:off x="404260" y="1251284"/>
            <a:ext cx="11328935" cy="923330"/>
          </a:xfrm>
          <a:prstGeom prst="rect">
            <a:avLst/>
          </a:prstGeom>
          <a:noFill/>
        </p:spPr>
        <p:txBody>
          <a:bodyPr wrap="square">
            <a:spAutoFit/>
          </a:bodyPr>
          <a:lstStyle/>
          <a:p>
            <a:r>
              <a:rPr lang="en-US" sz="1800" b="1" dirty="0">
                <a:solidFill>
                  <a:srgbClr val="FF66FF"/>
                </a:solidFill>
                <a:effectLst>
                  <a:outerShdw blurRad="38100" dist="38100" dir="2700000" algn="tl">
                    <a:srgbClr val="C0C0C0"/>
                  </a:outerShdw>
                </a:effectLst>
              </a:rPr>
              <a:t>“It appears that CHRISTIANS was the first GENERAL appellative of the followers of our blessed Lord;  and there is presumptive evidence that this appellative came by DIVINE APPOINTMENT.  How very few of those who profess this religion are satisfied with this title.”  </a:t>
            </a:r>
            <a:r>
              <a:rPr lang="en-US" sz="1800" b="1" i="1" dirty="0">
                <a:solidFill>
                  <a:srgbClr val="FF66FF"/>
                </a:solidFill>
                <a:effectLst>
                  <a:outerShdw blurRad="38100" dist="38100" dir="2700000" algn="tl">
                    <a:srgbClr val="C0C0C0"/>
                  </a:outerShdw>
                </a:effectLst>
              </a:rPr>
              <a:t>– Methodist Adam Clark</a:t>
            </a:r>
            <a:endParaRPr lang="en-US" i="1" dirty="0"/>
          </a:p>
        </p:txBody>
      </p:sp>
      <p:sp>
        <p:nvSpPr>
          <p:cNvPr id="7" name="TextBox 6">
            <a:extLst>
              <a:ext uri="{FF2B5EF4-FFF2-40B4-BE49-F238E27FC236}">
                <a16:creationId xmlns:a16="http://schemas.microsoft.com/office/drawing/2014/main" id="{3B5ED485-8CCB-444E-A916-4D832DBD3B0A}"/>
              </a:ext>
            </a:extLst>
          </p:cNvPr>
          <p:cNvSpPr txBox="1"/>
          <p:nvPr/>
        </p:nvSpPr>
        <p:spPr>
          <a:xfrm>
            <a:off x="404260" y="2579571"/>
            <a:ext cx="11328935" cy="923330"/>
          </a:xfrm>
          <a:prstGeom prst="rect">
            <a:avLst/>
          </a:prstGeom>
          <a:noFill/>
        </p:spPr>
        <p:txBody>
          <a:bodyPr wrap="square">
            <a:spAutoFit/>
          </a:bodyPr>
          <a:lstStyle/>
          <a:p>
            <a:r>
              <a:rPr lang="en-US" sz="1800" b="1" dirty="0">
                <a:solidFill>
                  <a:srgbClr val="FF66FF"/>
                </a:solidFill>
                <a:effectLst>
                  <a:outerShdw blurRad="38100" dist="38100" dir="2700000" algn="tl">
                    <a:srgbClr val="C0C0C0"/>
                  </a:outerShdw>
                </a:effectLst>
              </a:rPr>
              <a:t>“God never made Protestant Episcopalians,  nor Presbyterians,  nor Congregationalists,  nor any other sectarian name.  He made Christians,  and they chose to call themselves by less lovely names.” – </a:t>
            </a:r>
            <a:r>
              <a:rPr lang="en-US" sz="1800" b="1" i="1" dirty="0">
                <a:solidFill>
                  <a:srgbClr val="FF66FF"/>
                </a:solidFill>
                <a:effectLst>
                  <a:outerShdw blurRad="38100" dist="38100" dir="2700000" algn="tl">
                    <a:srgbClr val="C0C0C0"/>
                  </a:outerShdw>
                </a:effectLst>
              </a:rPr>
              <a:t>Anglican Bishop Anderson</a:t>
            </a:r>
            <a:endParaRPr lang="en-US" i="1" dirty="0"/>
          </a:p>
        </p:txBody>
      </p:sp>
      <p:sp>
        <p:nvSpPr>
          <p:cNvPr id="9" name="TextBox 8">
            <a:extLst>
              <a:ext uri="{FF2B5EF4-FFF2-40B4-BE49-F238E27FC236}">
                <a16:creationId xmlns:a16="http://schemas.microsoft.com/office/drawing/2014/main" id="{EDB00ECB-4043-4287-84B4-A22977A6FC27}"/>
              </a:ext>
            </a:extLst>
          </p:cNvPr>
          <p:cNvSpPr txBox="1"/>
          <p:nvPr/>
        </p:nvSpPr>
        <p:spPr>
          <a:xfrm>
            <a:off x="404260" y="3907858"/>
            <a:ext cx="11155679" cy="1631216"/>
          </a:xfrm>
          <a:prstGeom prst="rect">
            <a:avLst/>
          </a:prstGeom>
          <a:noFill/>
        </p:spPr>
        <p:txBody>
          <a:bodyPr wrap="square">
            <a:spAutoFit/>
          </a:bodyPr>
          <a:lstStyle/>
          <a:p>
            <a:r>
              <a:rPr lang="en-US" sz="2000" b="1" dirty="0">
                <a:solidFill>
                  <a:srgbClr val="FF66FF"/>
                </a:solidFill>
                <a:effectLst>
                  <a:outerShdw blurRad="38100" dist="38100" dir="2700000" algn="tl">
                    <a:srgbClr val="C0C0C0"/>
                  </a:outerShdw>
                </a:effectLst>
              </a:rPr>
              <a:t>“I pray you leave my name alone,   and call not yourselves Lutherans,  but Christians.  I have not been crucified for anyone.  How then,  does it befit me,  a miserable bag of dust and ashes,  to give my name to the children of God?  Cease my dear friends,  to cling to these party names and distinctions:  away with all;  and let us call ourselves only Christians.” </a:t>
            </a:r>
            <a:r>
              <a:rPr lang="en-US" sz="2000" b="1" i="1" dirty="0">
                <a:solidFill>
                  <a:srgbClr val="FF66FF"/>
                </a:solidFill>
                <a:effectLst>
                  <a:outerShdw blurRad="38100" dist="38100" dir="2700000" algn="tl">
                    <a:srgbClr val="C0C0C0"/>
                  </a:outerShdw>
                </a:effectLst>
              </a:rPr>
              <a:t>– First Protestant Martin Luther</a:t>
            </a:r>
            <a:endParaRPr lang="en-US" sz="2000" i="1" dirty="0"/>
          </a:p>
        </p:txBody>
      </p:sp>
    </p:spTree>
    <p:extLst>
      <p:ext uri="{BB962C8B-B14F-4D97-AF65-F5344CB8AC3E}">
        <p14:creationId xmlns:p14="http://schemas.microsoft.com/office/powerpoint/2010/main" val="103195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5">
                                            <p:txEl>
                                              <p:pRg st="0" end="0"/>
                                            </p:txEl>
                                          </p:spTgt>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21600000">
                                      <p:cBhvr>
                                        <p:cTn id="10" dur="2000" fill="hold"/>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grpId="0" nodeType="clickEffect">
                                  <p:stCondLst>
                                    <p:cond delay="0"/>
                                  </p:stCondLst>
                                  <p:childTnLst>
                                    <p:animRot by="21600000">
                                      <p:cBhvr>
                                        <p:cTn id="14"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27</a:t>
            </a:r>
            <a:r>
              <a:rPr lang="en-US" dirty="0"/>
              <a:t> Now at this time some prophets   came down from Jerusalem to Antioch. </a:t>
            </a:r>
            <a:br>
              <a:rPr lang="en-US" dirty="0"/>
            </a:br>
            <a:r>
              <a:rPr lang="en-US" baseline="30000" dirty="0"/>
              <a:t>28</a:t>
            </a:r>
            <a:r>
              <a:rPr lang="en-US" dirty="0"/>
              <a:t> One of them named </a:t>
            </a:r>
            <a:r>
              <a:rPr lang="en-US" dirty="0" err="1"/>
              <a:t>Agabus</a:t>
            </a:r>
            <a:r>
              <a:rPr lang="en-US" dirty="0"/>
              <a:t> stood up and began to indicate by the Spirit that there would certainly be a great famine all over the world. And this took place in the reign of Claudius.</a:t>
            </a:r>
          </a:p>
        </p:txBody>
      </p:sp>
      <p:sp>
        <p:nvSpPr>
          <p:cNvPr id="3" name="Text Placeholder 2"/>
          <p:cNvSpPr>
            <a:spLocks noGrp="1"/>
          </p:cNvSpPr>
          <p:nvPr>
            <p:ph type="body" sz="quarter" idx="11"/>
          </p:nvPr>
        </p:nvSpPr>
        <p:spPr/>
        <p:txBody>
          <a:bodyPr/>
          <a:lstStyle/>
          <a:p>
            <a:r>
              <a:rPr lang="en-US" dirty="0"/>
              <a:t>- Acts 11:27-28</a:t>
            </a:r>
          </a:p>
        </p:txBody>
      </p:sp>
    </p:spTree>
    <p:extLst>
      <p:ext uri="{BB962C8B-B14F-4D97-AF65-F5344CB8AC3E}">
        <p14:creationId xmlns:p14="http://schemas.microsoft.com/office/powerpoint/2010/main" val="1673256628"/>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29</a:t>
            </a:r>
            <a:r>
              <a:rPr lang="en-US" dirty="0"/>
              <a:t> And in the proportion that any of     the disciples had means, each of them determined to send a contribution for the relief of the brethren living in Judea. </a:t>
            </a:r>
            <a:r>
              <a:rPr lang="en-US" baseline="30000" dirty="0"/>
              <a:t>30</a:t>
            </a:r>
            <a:r>
              <a:rPr lang="en-US" dirty="0"/>
              <a:t> And this they did, sending it in charge of Barnabas and Saul to the elders.</a:t>
            </a:r>
          </a:p>
        </p:txBody>
      </p:sp>
      <p:sp>
        <p:nvSpPr>
          <p:cNvPr id="3" name="Text Placeholder 2"/>
          <p:cNvSpPr>
            <a:spLocks noGrp="1"/>
          </p:cNvSpPr>
          <p:nvPr>
            <p:ph type="body" sz="quarter" idx="11"/>
          </p:nvPr>
        </p:nvSpPr>
        <p:spPr/>
        <p:txBody>
          <a:bodyPr/>
          <a:lstStyle/>
          <a:p>
            <a:r>
              <a:rPr lang="en-US" dirty="0"/>
              <a:t>- Acts 11:29-30</a:t>
            </a:r>
          </a:p>
        </p:txBody>
      </p:sp>
    </p:spTree>
    <p:extLst>
      <p:ext uri="{BB962C8B-B14F-4D97-AF65-F5344CB8AC3E}">
        <p14:creationId xmlns:p14="http://schemas.microsoft.com/office/powerpoint/2010/main" val="180438965"/>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92500"/>
          </a:bodyPr>
          <a:lstStyle/>
          <a:p>
            <a:r>
              <a:rPr lang="en-US" sz="3800" dirty="0">
                <a:solidFill>
                  <a:schemeClr val="accent6">
                    <a:lumMod val="75000"/>
                  </a:schemeClr>
                </a:solidFill>
                <a:effectLst>
                  <a:outerShdw blurRad="38100" dist="38100" dir="2700000" algn="tl">
                    <a:srgbClr val="000000">
                      <a:alpha val="43137"/>
                    </a:srgbClr>
                  </a:outerShdw>
                </a:effectLst>
              </a:rPr>
              <a:t>VERSES 27 - 30</a:t>
            </a:r>
          </a:p>
          <a:p>
            <a:r>
              <a:rPr lang="en-US" dirty="0"/>
              <a:t>This benevolent supply was sent to the </a:t>
            </a:r>
            <a:r>
              <a:rPr lang="en-US" i="1" dirty="0"/>
              <a:t>Elders, by whom, we  are to understand, it was distributed to the final recipients.   This is the first time elders, as a distinct class, are mentioned    in connection with the congregations of disciples. They are mentioned, however, as a class of officials then well known, and, consequently, we must infer they had been appointed in the Churches at a still earlier period.</a:t>
            </a:r>
          </a:p>
          <a:p>
            <a:pPr lvl="1"/>
            <a:r>
              <a:rPr lang="en-US" b="0" dirty="0"/>
              <a:t>McGarvey, J. W. (1872). </a:t>
            </a:r>
            <a:r>
              <a:rPr lang="en-US" b="0" i="1" u="sng" dirty="0">
                <a:hlinkClick r:id="rId2"/>
              </a:rPr>
              <a:t>A commentary on Acts of Apostles</a:t>
            </a:r>
            <a:r>
              <a:rPr lang="en-US" b="0" dirty="0">
                <a:hlinkClick r:id="rId2"/>
              </a:rPr>
              <a:t> (p. 151).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11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90199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baseline="30000" dirty="0"/>
              <a:t>1</a:t>
            </a:r>
            <a:r>
              <a:rPr lang="en-US" dirty="0"/>
              <a:t> Now about that time Herod the king laid hands on some who belonged to the church in order to mistreat them. </a:t>
            </a:r>
            <a:r>
              <a:rPr lang="en-US" baseline="30000" dirty="0"/>
              <a:t>2</a:t>
            </a:r>
            <a:r>
              <a:rPr lang="en-US" dirty="0"/>
              <a:t> And he had James the brother of John put to death with a sword. </a:t>
            </a:r>
            <a:r>
              <a:rPr lang="en-US" baseline="30000" dirty="0"/>
              <a:t>3</a:t>
            </a:r>
            <a:r>
              <a:rPr lang="en-US" dirty="0"/>
              <a:t> When he saw that it pleased the Jews, he proceeded to arrest Peter also. Now it was during the days of Unleavened Bread.</a:t>
            </a:r>
          </a:p>
        </p:txBody>
      </p:sp>
      <p:sp>
        <p:nvSpPr>
          <p:cNvPr id="3" name="Text Placeholder 2"/>
          <p:cNvSpPr>
            <a:spLocks noGrp="1"/>
          </p:cNvSpPr>
          <p:nvPr>
            <p:ph type="body" sz="quarter" idx="11"/>
          </p:nvPr>
        </p:nvSpPr>
        <p:spPr/>
        <p:txBody>
          <a:bodyPr/>
          <a:lstStyle/>
          <a:p>
            <a:r>
              <a:rPr lang="en-US" dirty="0"/>
              <a:t>- Acts 12:1-3</a:t>
            </a:r>
          </a:p>
        </p:txBody>
      </p:sp>
    </p:spTree>
    <p:extLst>
      <p:ext uri="{BB962C8B-B14F-4D97-AF65-F5344CB8AC3E}">
        <p14:creationId xmlns:p14="http://schemas.microsoft.com/office/powerpoint/2010/main" val="880106759"/>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Kings</a:t>
            </a:r>
          </a:p>
        </p:txBody>
      </p:sp>
      <p:sp>
        <p:nvSpPr>
          <p:cNvPr id="3" name="Text Placeholder 2"/>
          <p:cNvSpPr>
            <a:spLocks noGrp="1"/>
          </p:cNvSpPr>
          <p:nvPr>
            <p:ph type="body" sz="quarter" idx="10"/>
          </p:nvPr>
        </p:nvSpPr>
        <p:spPr>
          <a:xfrm>
            <a:off x="797984" y="1668583"/>
            <a:ext cx="10932197" cy="4856324"/>
          </a:xfrm>
        </p:spPr>
        <p:txBody>
          <a:bodyPr>
            <a:normAutofit/>
          </a:bodyPr>
          <a:lstStyle/>
          <a:p>
            <a:pPr>
              <a:lnSpc>
                <a:spcPct val="200000"/>
              </a:lnSpc>
            </a:pPr>
            <a:r>
              <a:rPr lang="en-US" sz="3733" b="1" dirty="0"/>
              <a:t>Herod the Great </a:t>
            </a:r>
            <a:r>
              <a:rPr lang="mr-IN" sz="3733" dirty="0"/>
              <a:t>–</a:t>
            </a:r>
            <a:r>
              <a:rPr lang="en-US" sz="3733" dirty="0"/>
              <a:t> Ruled at Jesus’ Birth</a:t>
            </a:r>
          </a:p>
          <a:p>
            <a:pPr>
              <a:lnSpc>
                <a:spcPct val="200000"/>
              </a:lnSpc>
            </a:pPr>
            <a:r>
              <a:rPr lang="en-US" sz="3733" b="1" dirty="0"/>
              <a:t>Herod Antipas </a:t>
            </a:r>
            <a:r>
              <a:rPr lang="mr-IN" sz="3733" dirty="0"/>
              <a:t>–</a:t>
            </a:r>
            <a:r>
              <a:rPr lang="en-US" sz="3733" dirty="0"/>
              <a:t> Son of Herod the Great</a:t>
            </a:r>
          </a:p>
          <a:p>
            <a:pPr>
              <a:lnSpc>
                <a:spcPct val="200000"/>
              </a:lnSpc>
            </a:pPr>
            <a:r>
              <a:rPr lang="en-US" sz="3733" b="1" dirty="0"/>
              <a:t>Herod Agrippa </a:t>
            </a:r>
            <a:r>
              <a:rPr lang="mr-IN" sz="3733" dirty="0"/>
              <a:t>–</a:t>
            </a:r>
            <a:r>
              <a:rPr lang="en-US" sz="3733" dirty="0"/>
              <a:t> Grandson of Herod the Great</a:t>
            </a:r>
          </a:p>
          <a:p>
            <a:pPr>
              <a:lnSpc>
                <a:spcPct val="200000"/>
              </a:lnSpc>
            </a:pPr>
            <a:endParaRPr lang="en-US" sz="3733" dirty="0"/>
          </a:p>
        </p:txBody>
      </p:sp>
    </p:spTree>
    <p:extLst>
      <p:ext uri="{BB962C8B-B14F-4D97-AF65-F5344CB8AC3E}">
        <p14:creationId xmlns:p14="http://schemas.microsoft.com/office/powerpoint/2010/main" val="1809271630"/>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47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 &amp; 2</a:t>
            </a:r>
          </a:p>
          <a:p>
            <a:r>
              <a:rPr lang="en-US" sz="3800" dirty="0"/>
              <a:t>The historian does not follow Barnabas and Saul in their tour through the districts in Judea, but, leaving them for awhile, introduces a very interesting episode concerning events that were then transpiring in Jerusalem. (1) “</a:t>
            </a:r>
            <a:r>
              <a:rPr lang="en-US" sz="3800" i="1" dirty="0"/>
              <a:t>Now, about that time, Herod the king stretched forth his hand to afflict certain persons     of the Church, (2) and killed James the brother of John with the sword.” The persecutions which we have hitherto noticed were conducted by religious partisans in Jerusalem, without any active assistance on the part of the civil authorities. We are now introduced to one in which the reigning prince is the leader, while the old enemies of the truth are working behind the curtain, if at all.</a:t>
            </a:r>
          </a:p>
          <a:p>
            <a:r>
              <a:rPr lang="en-US" sz="3800" dirty="0"/>
              <a:t>This Herod was a grandson of that Herod by whom the infants of Bethlehem were slaughtered, and a nephew of “Herod the Tetrarch,” by whom John the Immerser was beheaded. He grew up in Rome, where he wasted what fortune he had inherited in princely extravagance; but while doing so acquired an intimacy with Caius </a:t>
            </a:r>
            <a:r>
              <a:rPr lang="en-US" sz="3800" dirty="0" err="1"/>
              <a:t>Cæsar</a:t>
            </a:r>
            <a:r>
              <a:rPr lang="en-US" sz="3800" dirty="0"/>
              <a:t>, afterward the famous Caligula of history. When the latter ascended the throne, at the death of Tiberius, he elevated his friend Agrippa, as this Herod was most usually called, to a kingdom, which was subsequently enlarged by Claudius until it embraced all the territory ruled by his grandfather Herod the Great. He was now in the zenith of his power, and living in the utmost magnificence. Why he undertook this persecution it is difficult to tell, unless he was instigated to it by the old enemies of the Church. This appears most probable from Luke’s statement below, that he seized Peter because he saw  that the death of James pleased the Jews.</a:t>
            </a:r>
            <a:r>
              <a:rPr lang="en-US" sz="3800" baseline="30000" dirty="0"/>
              <a:t>2</a:t>
            </a:r>
          </a:p>
          <a:p>
            <a:endParaRPr lang="en-US" dirty="0"/>
          </a:p>
          <a:p>
            <a:r>
              <a:rPr lang="en-US" b="0" dirty="0"/>
              <a:t> McGarvey, J. W. (1872). </a:t>
            </a:r>
            <a:r>
              <a:rPr lang="en-US" b="0" i="1" u="sng" dirty="0">
                <a:hlinkClick r:id="rId2"/>
              </a:rPr>
              <a:t>A commentary on Acts of Apostles</a:t>
            </a:r>
            <a:r>
              <a:rPr lang="en-US" b="0" dirty="0">
                <a:hlinkClick r:id="rId2"/>
              </a:rPr>
              <a:t> (p. 152).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12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9494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46509"/>
            <a:ext cx="10770670" cy="5139891"/>
          </a:xfrm>
        </p:spPr>
        <p:txBody>
          <a:bodyPr>
            <a:normAutofit fontScale="6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 &amp; 2</a:t>
            </a:r>
          </a:p>
          <a:p>
            <a:r>
              <a:rPr lang="en-US" sz="3800" dirty="0"/>
              <a:t>A number of brethren suffered in this persecution, though James the brother of John is the only one who is said to have suffered death. He is designated as the “brother of John” to distinguish him from the other James, who is the author of the epistle bearing this name. He was the first of the apostles to suffer death, and his brother John was the last. In the death of both were fulfilled the words of Jesus, uttered on a memorable occasion, when they asked him for a seat, one at his right hand, and the other at his left. He asked them if they were able to undergo the immersion which he would undergo. They said, “We are able.” He replied, “You shall, indeed, drink of my cup, and be immersed in the immersion in which I am immersed; but to sit on my right hand and on my left is not mine to give, but to them for whom it is prepared by my Father.” As the sword of the executioner was made bare &amp; the neck of James laid upon the block, he could but remember these words. He understood, too, far better than when he first made the request, what it is to sit at the right hand of Jesus.</a:t>
            </a:r>
          </a:p>
          <a:p>
            <a:pPr lvl="1"/>
            <a:r>
              <a:rPr lang="en-US" b="0" dirty="0"/>
              <a:t>McGarvey, J. W. (1872). </a:t>
            </a:r>
            <a:r>
              <a:rPr lang="en-US" b="0" i="1" u="sng" dirty="0">
                <a:hlinkClick r:id="rId2"/>
              </a:rPr>
              <a:t>A commentary on Acts of Apostles</a:t>
            </a:r>
            <a:r>
              <a:rPr lang="en-US" b="0" dirty="0">
                <a:hlinkClick r:id="rId2"/>
              </a:rPr>
              <a:t> (p. 152). Lexington, KY: Transylvania Printing </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12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35165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63592E-FA0A-412A-8A95-9E20EDFDAE4C}"/>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FD7CCF31-AA71-43CF-A801-9B3B696CAA17}"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29</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66562" name="Picture 2">
            <a:extLst>
              <a:ext uri="{FF2B5EF4-FFF2-40B4-BE49-F238E27FC236}">
                <a16:creationId xmlns:a16="http://schemas.microsoft.com/office/drawing/2014/main" id="{F3E4AC7E-041F-42E7-B0DC-F49451E758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28600"/>
            <a:ext cx="5486400" cy="6400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4</a:t>
            </a:r>
            <a:r>
              <a:rPr lang="en-US" dirty="0"/>
              <a:t> When he had seized him, he put him in prison, delivering him to four squads of soldiers to guard him, intending after the Passover to bring him out before the people. </a:t>
            </a:r>
            <a:r>
              <a:rPr lang="en-US" baseline="30000" dirty="0"/>
              <a:t>5</a:t>
            </a:r>
            <a:r>
              <a:rPr lang="en-US" dirty="0"/>
              <a:t> So Peter was kept in the prison, but prayer for him was being made fervently by the church to God.</a:t>
            </a:r>
          </a:p>
        </p:txBody>
      </p:sp>
      <p:sp>
        <p:nvSpPr>
          <p:cNvPr id="3" name="Text Placeholder 2"/>
          <p:cNvSpPr>
            <a:spLocks noGrp="1"/>
          </p:cNvSpPr>
          <p:nvPr>
            <p:ph type="body" sz="quarter" idx="11"/>
          </p:nvPr>
        </p:nvSpPr>
        <p:spPr/>
        <p:txBody>
          <a:bodyPr/>
          <a:lstStyle/>
          <a:p>
            <a:r>
              <a:rPr lang="en-US" dirty="0"/>
              <a:t>- Acts 12:4-5</a:t>
            </a:r>
          </a:p>
        </p:txBody>
      </p:sp>
    </p:spTree>
    <p:extLst>
      <p:ext uri="{BB962C8B-B14F-4D97-AF65-F5344CB8AC3E}">
        <p14:creationId xmlns:p14="http://schemas.microsoft.com/office/powerpoint/2010/main" val="97142289"/>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 6</a:t>
            </a:r>
          </a:p>
          <a:p>
            <a:r>
              <a:rPr lang="en-US" dirty="0"/>
              <a:t>Time wore away in painful suspense until the Passover was gone by. (6) “</a:t>
            </a:r>
            <a:r>
              <a:rPr lang="en-US" i="1" dirty="0"/>
              <a:t>And when Herod was about to bring him forth, in that night Peter was sleeping between two soldiers, bound with two chains, and the guards before the door were guarding the prison.” He was securely kept, according to the most ingenious method of the Roman army. Besides the prison-doors, and the guards without, his arms were pinioned by  two chains, each to the arm of a soldier on the right and left, so that he couldn’t move without disturbing one or both. If Herod was actuated, in adopting these precautions, by a desire to prevent a rescue, he ought to have known that Peter’s brethren never fought with carnal weapons, even to save the life of a brother. Or if he were to fear a miraculous escape of his prisoner, and intended that the guards should kill him upon the first movement of that kind, he ought to have remembered that all the twelve had once walked out of a prison in that city without hindrance either from the iron doors or the armed soldiers. But wicked men are prone to forget the warnings of the past, and continue to repeat, in endless succession, the blunders of their predecessors.</a:t>
            </a:r>
            <a:endParaRPr lang="en-US" dirty="0"/>
          </a:p>
          <a:p>
            <a:r>
              <a:rPr lang="en-US" b="0" dirty="0"/>
              <a:t> McGarvey, J. W. (1872). </a:t>
            </a:r>
            <a:r>
              <a:rPr lang="en-US" b="0" i="1" u="sng" dirty="0">
                <a:hlinkClick r:id="rId2"/>
              </a:rPr>
              <a:t>A commentary on Acts of Apostles</a:t>
            </a:r>
            <a:r>
              <a:rPr lang="en-US" b="0" dirty="0">
                <a:hlinkClick r:id="rId2"/>
              </a:rPr>
              <a:t> (p. 153).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12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78053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75386"/>
            <a:ext cx="10770670" cy="5111016"/>
          </a:xfrm>
        </p:spPr>
        <p:txBody>
          <a:bodyPr>
            <a:normAutofit fontScale="55000" lnSpcReduction="20000"/>
          </a:bodyPr>
          <a:lstStyle/>
          <a:p>
            <a:r>
              <a:rPr lang="en-US" sz="4400" dirty="0">
                <a:solidFill>
                  <a:schemeClr val="accent6">
                    <a:lumMod val="75000"/>
                  </a:schemeClr>
                </a:solidFill>
                <a:effectLst>
                  <a:outerShdw blurRad="38100" dist="38100" dir="2700000" algn="tl">
                    <a:srgbClr val="000000">
                      <a:alpha val="43137"/>
                    </a:srgbClr>
                  </a:outerShdw>
                </a:effectLst>
              </a:rPr>
              <a:t>VERSES 7 - 13</a:t>
            </a:r>
          </a:p>
          <a:p>
            <a:r>
              <a:rPr lang="en-US" sz="3600" dirty="0"/>
              <a:t>It is not at all strange that Peter thought, at first, that he was dreaming; for the deliverance was entirely unexpected &amp; was effected in the most wonderful manner, and amid the bewilderment usual upon being suddenly aroused from deep sleep. When he then found himself alone in the street, and had collected his senses, he knew that it was a reality, and felt like one waking from a singular dream.</a:t>
            </a:r>
          </a:p>
          <a:p>
            <a:r>
              <a:rPr lang="en-US" sz="3600" dirty="0"/>
              <a:t>12. When the angel departed, he stood in the street for awhile, reflecting upon the incident   and considering what he should do. In the house of Mary the sister of Barnabas, a number of disciples were at that very hour engaged in prayer in his behalf. He knew nothing of this, but, guided either by the proximity of the house, or the well-known character of its inmates, he turned in that direction</a:t>
            </a:r>
            <a:r>
              <a:rPr lang="en-US" sz="4200" dirty="0"/>
              <a:t>.</a:t>
            </a:r>
          </a:p>
          <a:p>
            <a:r>
              <a:rPr lang="en-US" sz="4400" dirty="0"/>
              <a:t>13. Although the condition of Peter was the burden of the prayers of these disciples, they were by no means expecting his deliverance, and were most likely praying that he might be enabled to endure with fortitude a death which they regarded as inevitable.</a:t>
            </a:r>
          </a:p>
          <a:p>
            <a:endParaRPr lang="en-US" sz="3600" dirty="0"/>
          </a:p>
          <a:p>
            <a:pPr lvl="1"/>
            <a:r>
              <a:rPr lang="en-US" b="0" dirty="0"/>
              <a:t>McGarvey, J. W. (1872). </a:t>
            </a:r>
            <a:r>
              <a:rPr lang="en-US" b="0" i="1" u="sng" dirty="0">
                <a:hlinkClick r:id="rId2"/>
              </a:rPr>
              <a:t>A commentary on Acts of Apostles</a:t>
            </a:r>
            <a:r>
              <a:rPr lang="en-US" b="0" dirty="0">
                <a:hlinkClick r:id="rId2"/>
              </a:rPr>
              <a:t> (p. 154). Lexington, KY: Transylvania Printing and Publishing Co.</a:t>
            </a:r>
          </a:p>
          <a:p>
            <a:endParaRPr lang="en-US" sz="4400" dirty="0"/>
          </a:p>
          <a:p>
            <a:endParaRPr lang="en-US" sz="4400" dirty="0"/>
          </a:p>
          <a:p>
            <a:endParaRPr lang="en-US" sz="4400" dirty="0"/>
          </a:p>
          <a:p>
            <a:pPr marL="0" indent="0">
              <a:buNone/>
            </a:pPr>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12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91692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500"/>
                                        <p:tgtEl>
                                          <p:spTgt spid="2">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26"/>
                                        </p:tgtEl>
                                        <p:attrNameLst>
                                          <p:attrName>style.visibility</p:attrName>
                                        </p:attrNameLst>
                                      </p:cBhvr>
                                      <p:to>
                                        <p:strVal val="visible"/>
                                      </p:to>
                                    </p:set>
                                  </p:childTnLst>
                                </p:cTn>
                              </p:par>
                            </p:childTnLst>
                          </p:cTn>
                        </p:par>
                        <p:par>
                          <p:cTn id="40" fill="hold">
                            <p:stCondLst>
                              <p:cond delay="0"/>
                            </p:stCondLst>
                            <p:childTnLst>
                              <p:par>
                                <p:cTn id="41" presetID="17" presetClass="entr" presetSubtype="2"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ppt_x</p:attrName>
                                        </p:attrNameLst>
                                      </p:cBhvr>
                                      <p:tavLst>
                                        <p:tav tm="0">
                                          <p:val>
                                            <p:strVal val="#ppt_x+#ppt_w/2"/>
                                          </p:val>
                                        </p:tav>
                                        <p:tav tm="100000">
                                          <p:val>
                                            <p:strVal val="#ppt_x"/>
                                          </p:val>
                                        </p:tav>
                                      </p:tavLst>
                                    </p:anim>
                                    <p:anim calcmode="lin" valueType="num">
                                      <p:cBhvr>
                                        <p:cTn id="44" dur="500" fill="hold"/>
                                        <p:tgtEl>
                                          <p:spTgt spid="7"/>
                                        </p:tgtEl>
                                        <p:attrNameLst>
                                          <p:attrName>ppt_y</p:attrName>
                                        </p:attrNameLst>
                                      </p:cBhvr>
                                      <p:tavLst>
                                        <p:tav tm="0">
                                          <p:val>
                                            <p:strVal val="#ppt_y"/>
                                          </p:val>
                                        </p:tav>
                                        <p:tav tm="100000">
                                          <p:val>
                                            <p:strVal val="#ppt_y"/>
                                          </p:val>
                                        </p:tav>
                                      </p:tavLst>
                                    </p:anim>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147485"/>
            <a:ext cx="10770670" cy="5358580"/>
          </a:xfrm>
        </p:spPr>
        <p:txBody>
          <a:bodyPr>
            <a:normAutofit fontScale="25000" lnSpcReduction="20000"/>
          </a:bodyPr>
          <a:lstStyle/>
          <a:p>
            <a:r>
              <a:rPr lang="en-US" sz="9600" dirty="0">
                <a:solidFill>
                  <a:schemeClr val="accent6">
                    <a:lumMod val="75000"/>
                  </a:schemeClr>
                </a:solidFill>
                <a:effectLst>
                  <a:outerShdw blurRad="38100" dist="38100" dir="2700000" algn="tl">
                    <a:srgbClr val="000000">
                      <a:alpha val="43137"/>
                    </a:srgbClr>
                  </a:outerShdw>
                </a:effectLst>
              </a:rPr>
              <a:t>VERSES 18 &amp; 19</a:t>
            </a:r>
          </a:p>
          <a:p>
            <a:r>
              <a:rPr lang="en-US" sz="9600" dirty="0"/>
              <a:t>The escape of Peter had been altogether unobserved by the soldiers who guarded him. The two who were chained to him in the prison slept on till day, and those guarding the outside changed their watches at the regular hours without suspecting anything wrong within. (18) “</a:t>
            </a:r>
            <a:r>
              <a:rPr lang="en-US" sz="9600" i="1" dirty="0"/>
              <a:t>Now when it was day, there was no small stir among the soldiers, what was become of Peter. (19) And   when Herod had sought for him and found him not, he examined the guards  and commanded they should be put to death. And he went down from Judea    to </a:t>
            </a:r>
            <a:r>
              <a:rPr lang="en-US" sz="9600" i="1" dirty="0" err="1"/>
              <a:t>Cæsarea</a:t>
            </a:r>
            <a:r>
              <a:rPr lang="en-US" sz="9600" i="1" dirty="0"/>
              <a:t>, and abode there.” The military law of the Romans required that guards who allowed the escape of a prisoner, and rendered no satisfactory account of it, should be put to death. But it’s impossible to believe that on this occasion Herod was governed by an honest sense of military duty. He must have known the escape of Peter was miraculous &amp; the execution of the guards was  an act of insane fury. A conscience stained by the blood of an apostle &amp; of 16 faithful soldiers couldn’t find rest in the place where the deeds were done &amp; doubtless this had much to do with removal of his residence to </a:t>
            </a:r>
            <a:r>
              <a:rPr lang="en-US" sz="9600" i="1" dirty="0" err="1"/>
              <a:t>Cæsarea</a:t>
            </a:r>
            <a:r>
              <a:rPr lang="en-US" sz="9600" i="1" dirty="0"/>
              <a:t>.</a:t>
            </a:r>
          </a:p>
          <a:p>
            <a:pPr marL="457200" lvl="1" indent="0">
              <a:buNone/>
            </a:pPr>
            <a:endParaRPr lang="en-US" dirty="0"/>
          </a:p>
          <a:p>
            <a:r>
              <a:rPr lang="en-US" sz="8000" b="0" dirty="0"/>
              <a:t> McGarvey, J. W. (1872). </a:t>
            </a:r>
            <a:r>
              <a:rPr lang="en-US" sz="8000" b="0" i="1" u="sng" dirty="0">
                <a:hlinkClick r:id="rId2"/>
              </a:rPr>
              <a:t>A commentary on Acts of Apostles</a:t>
            </a:r>
            <a:r>
              <a:rPr lang="en-US" sz="8000" b="0" dirty="0">
                <a:hlinkClick r:id="rId2"/>
              </a:rPr>
              <a:t> (p. 155). Lexington, KY: Transylvania </a:t>
            </a:r>
          </a:p>
          <a:p>
            <a:endParaRPr lang="en-US" dirty="0"/>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4143"/>
            <a:ext cx="2057400" cy="2059858"/>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506065"/>
            <a:ext cx="12098955" cy="1077298"/>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12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6086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6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20 - 23</a:t>
            </a:r>
          </a:p>
          <a:p>
            <a:r>
              <a:rPr lang="en-US" dirty="0"/>
              <a:t>The historian pursues the history of this murderous prince a little further. (20) “</a:t>
            </a:r>
            <a:r>
              <a:rPr lang="en-US" i="1" dirty="0"/>
              <a:t>Now Herod    was enraged against the Tyrians and Sidonians. But they came to him with one accord, and having made </a:t>
            </a:r>
            <a:r>
              <a:rPr lang="en-US" i="1" dirty="0" err="1"/>
              <a:t>Blastus</a:t>
            </a:r>
            <a:r>
              <a:rPr lang="en-US" i="1" dirty="0"/>
              <a:t> the king’s chamberlain their friend, desired peace, because their country was nourished by that of the king. (21) And upon a set day King Herod, arrayed in royal apparel, sat upon his throne, and made an oration to them. (22) And the people cried out, The voice of a God, and not of a man. (23) And immediately an angel of the Lord smote him, because he gave not God the glory, and being eaten by worms, he expired.” Josephus says of the “royal apparel” in which he was arrayed, that it was woven wholly of silver threads, the glittering of which, in the early morning sun, suggested the idolatrous exclamation of the multitude. He also relates that Herod was seized with pains in the bowels, so violent that he had to be carried into the palace, and lingered five days in excruciating torments from the worms also mentioned by Luke. This historian mentions some circumstances of a superstitious character in connection with this terrible event, but his account agrees substantially with that of Luke. Thus was the righteous judgment of God, which is chiefly reserved for the future state, displayed even in the world, for the terror of wicked men and the encouragement of the righteous.</a:t>
            </a:r>
          </a:p>
          <a:p>
            <a:pPr lvl="1"/>
            <a:r>
              <a:rPr lang="en-US" b="0" dirty="0"/>
              <a:t>McGarvey, J. W. (1872). </a:t>
            </a:r>
            <a:r>
              <a:rPr lang="en-US" b="0" i="1" u="sng" dirty="0">
                <a:hlinkClick r:id="rId2"/>
              </a:rPr>
              <a:t>A commentary on Acts of Apostles</a:t>
            </a:r>
            <a:r>
              <a:rPr lang="en-US" b="0" dirty="0">
                <a:hlinkClick r:id="rId2"/>
              </a:rPr>
              <a:t> (pp. 155–156).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12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77138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9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4AB469F4-6E2F-4B37-A9EF-DC6A184DEC95}"/>
              </a:ext>
            </a:extLst>
          </p:cNvPr>
          <p:cNvSpPr>
            <a:spLocks noGrp="1" noChangeArrowheads="1"/>
          </p:cNvSpPr>
          <p:nvPr>
            <p:ph type="title"/>
          </p:nvPr>
        </p:nvSpPr>
        <p:spPr>
          <a:xfrm>
            <a:off x="0" y="0"/>
            <a:ext cx="12192000" cy="762000"/>
          </a:xfrm>
        </p:spPr>
        <p:txBody>
          <a:bodyPr/>
          <a:lstStyle/>
          <a:p>
            <a:pPr eaLnBrk="1" hangingPunct="1"/>
            <a:r>
              <a:rPr lang="en-US" altLang="en-US" sz="7200" dirty="0">
                <a:solidFill>
                  <a:srgbClr val="FFFF99"/>
                </a:solidFill>
                <a:effectLst>
                  <a:outerShdw blurRad="38100" dist="38100" dir="2700000" algn="tl">
                    <a:srgbClr val="000000">
                      <a:alpha val="43137"/>
                    </a:srgbClr>
                  </a:outerShdw>
                </a:effectLst>
                <a:latin typeface="Desdemona" pitchFamily="82" charset="0"/>
              </a:rPr>
              <a:t>Worm Food For The Wasting</a:t>
            </a:r>
          </a:p>
        </p:txBody>
      </p:sp>
      <p:sp>
        <p:nvSpPr>
          <p:cNvPr id="552963" name="Rectangle 3">
            <a:extLst>
              <a:ext uri="{FF2B5EF4-FFF2-40B4-BE49-F238E27FC236}">
                <a16:creationId xmlns:a16="http://schemas.microsoft.com/office/drawing/2014/main" id="{1EE897BC-41C7-4651-A288-90D6C15A4AAA}"/>
              </a:ext>
            </a:extLst>
          </p:cNvPr>
          <p:cNvSpPr>
            <a:spLocks noGrp="1" noChangeArrowheads="1"/>
          </p:cNvSpPr>
          <p:nvPr>
            <p:ph type="body" idx="1"/>
          </p:nvPr>
        </p:nvSpPr>
        <p:spPr>
          <a:xfrm>
            <a:off x="924025" y="856648"/>
            <a:ext cx="10424160" cy="5848952"/>
          </a:xfrm>
          <a:ln>
            <a:solidFill>
              <a:srgbClr val="0000FF"/>
            </a:solidFill>
          </a:ln>
        </p:spPr>
        <p:txBody>
          <a:bodyPr/>
          <a:lstStyle/>
          <a:p>
            <a:pPr eaLnBrk="1" hangingPunct="1">
              <a:lnSpc>
                <a:spcPct val="90000"/>
              </a:lnSpc>
              <a:buFontTx/>
              <a:buNone/>
              <a:defRPr/>
            </a:pPr>
            <a:r>
              <a:rPr lang="en-US" sz="4400" dirty="0"/>
              <a:t>  </a:t>
            </a:r>
            <a:r>
              <a:rPr lang="en-US" sz="4800" u="sng" dirty="0">
                <a:solidFill>
                  <a:srgbClr val="FFFF00"/>
                </a:solidFill>
                <a:effectLst>
                  <a:outerShdw blurRad="38100" dist="38100" dir="2700000" algn="tl">
                    <a:srgbClr val="000000">
                      <a:alpha val="43137"/>
                    </a:srgbClr>
                  </a:outerShdw>
                </a:effectLst>
              </a:rPr>
              <a:t>Bible Record As A Deadly Disease:</a:t>
            </a:r>
          </a:p>
          <a:p>
            <a:pPr eaLnBrk="1" hangingPunct="1">
              <a:lnSpc>
                <a:spcPct val="90000"/>
              </a:lnSpc>
              <a:defRPr/>
            </a:pPr>
            <a:r>
              <a:rPr lang="en-US" sz="4000" u="sng" dirty="0">
                <a:solidFill>
                  <a:srgbClr val="FFFF00"/>
                </a:solidFill>
                <a:effectLst>
                  <a:outerShdw blurRad="38100" dist="38100" dir="2700000" algn="tl">
                    <a:srgbClr val="000000">
                      <a:alpha val="43137"/>
                    </a:srgbClr>
                  </a:outerShdw>
                </a:effectLst>
              </a:rPr>
              <a:t>Man Job Said In Chapter 7 - Verse 5</a:t>
            </a:r>
          </a:p>
          <a:p>
            <a:pPr eaLnBrk="1" hangingPunct="1">
              <a:lnSpc>
                <a:spcPct val="90000"/>
              </a:lnSpc>
              <a:defRPr/>
            </a:pPr>
            <a:r>
              <a:rPr lang="en-US" dirty="0">
                <a:solidFill>
                  <a:schemeClr val="tx1"/>
                </a:solidFill>
                <a:effectLst>
                  <a:outerShdw blurRad="38100" dist="38100" dir="2700000" algn="tl">
                    <a:srgbClr val="000000">
                      <a:alpha val="43137"/>
                    </a:srgbClr>
                  </a:outerShdw>
                </a:effectLst>
              </a:rPr>
              <a:t>“My flesh is clothed with maggots…”</a:t>
            </a:r>
          </a:p>
          <a:p>
            <a:pPr eaLnBrk="1" hangingPunct="1">
              <a:lnSpc>
                <a:spcPct val="90000"/>
              </a:lnSpc>
              <a:defRPr/>
            </a:pPr>
            <a:r>
              <a:rPr lang="en-US" sz="4000" u="sng" dirty="0">
                <a:solidFill>
                  <a:srgbClr val="FFFF00"/>
                </a:solidFill>
                <a:effectLst>
                  <a:outerShdw blurRad="38100" dist="38100" dir="2700000" algn="tl">
                    <a:srgbClr val="000000">
                      <a:alpha val="43137"/>
                    </a:srgbClr>
                  </a:outerShdw>
                </a:effectLst>
              </a:rPr>
              <a:t>Between Testaments In Apocrypha – 2</a:t>
            </a:r>
            <a:r>
              <a:rPr lang="en-US" sz="4000" u="sng" baseline="30000" dirty="0">
                <a:solidFill>
                  <a:srgbClr val="FFFF00"/>
                </a:solidFill>
                <a:effectLst>
                  <a:outerShdw blurRad="38100" dist="38100" dir="2700000" algn="tl">
                    <a:srgbClr val="000000">
                      <a:alpha val="43137"/>
                    </a:srgbClr>
                  </a:outerShdw>
                </a:effectLst>
              </a:rPr>
              <a:t>ND</a:t>
            </a:r>
            <a:r>
              <a:rPr lang="en-US" sz="4000" u="sng" dirty="0">
                <a:solidFill>
                  <a:srgbClr val="FFFF00"/>
                </a:solidFill>
                <a:effectLst>
                  <a:outerShdw blurRad="38100" dist="38100" dir="2700000" algn="tl">
                    <a:srgbClr val="000000">
                      <a:alpha val="43137"/>
                    </a:srgbClr>
                  </a:outerShdw>
                </a:effectLst>
              </a:rPr>
              <a:t> Maccabees - Chapter 9 - Verse 8</a:t>
            </a:r>
            <a:endParaRPr lang="en-US" sz="800" u="sng" dirty="0">
              <a:solidFill>
                <a:srgbClr val="FFFF00"/>
              </a:solidFill>
              <a:effectLst>
                <a:outerShdw blurRad="38100" dist="38100" dir="2700000" algn="tl">
                  <a:srgbClr val="000000">
                    <a:alpha val="43137"/>
                  </a:srgbClr>
                </a:outerShdw>
              </a:effectLst>
            </a:endParaRPr>
          </a:p>
          <a:p>
            <a:pPr eaLnBrk="1" hangingPunct="1">
              <a:lnSpc>
                <a:spcPct val="90000"/>
              </a:lnSpc>
              <a:defRPr/>
            </a:pPr>
            <a:r>
              <a:rPr lang="en-US" sz="2400" dirty="0">
                <a:solidFill>
                  <a:schemeClr val="tx1"/>
                </a:solidFill>
                <a:effectLst>
                  <a:outerShdw blurRad="38100" dist="38100" dir="2700000" algn="tl">
                    <a:srgbClr val="000000">
                      <a:alpha val="43137"/>
                    </a:srgbClr>
                  </a:outerShdw>
                </a:effectLst>
              </a:rPr>
              <a:t>Carried in an horse-litter showing forth unto all the manifest power of God. </a:t>
            </a:r>
            <a:r>
              <a:rPr lang="en-US" sz="1800" dirty="0">
                <a:solidFill>
                  <a:schemeClr val="tx1"/>
                </a:solidFill>
                <a:effectLst>
                  <a:outerShdw blurRad="38100" dist="38100" dir="2700000" algn="tl">
                    <a:srgbClr val="000000">
                      <a:alpha val="43137"/>
                    </a:srgbClr>
                  </a:outerShdw>
                </a:effectLst>
              </a:rPr>
              <a:t>(9)  So that the worms rose up out of the body of this wicked man and while he lived in sorrow and pain,  his flesh fell away,  and the filthiness of his smell was noisome to all in his army. (10)  And the man,  that thought a little afore he could reach to the stars of heaven,  no man could endure to carry for his intolerable stink.”</a:t>
            </a:r>
          </a:p>
          <a:p>
            <a:pPr eaLnBrk="1" hangingPunct="1">
              <a:lnSpc>
                <a:spcPct val="90000"/>
              </a:lnSpc>
              <a:defRPr/>
            </a:pPr>
            <a:r>
              <a:rPr lang="en-US" sz="4000" u="sng" dirty="0">
                <a:solidFill>
                  <a:srgbClr val="FFFF00"/>
                </a:solidFill>
                <a:effectLst>
                  <a:outerShdw blurRad="38100" dist="38100" dir="2700000" algn="tl">
                    <a:srgbClr val="000000">
                      <a:alpha val="43137"/>
                    </a:srgbClr>
                  </a:outerShdw>
                </a:effectLst>
              </a:rPr>
              <a:t>The Acts Of The Apostles Chapter 12</a:t>
            </a:r>
          </a:p>
          <a:p>
            <a:pPr eaLnBrk="1" hangingPunct="1">
              <a:lnSpc>
                <a:spcPct val="90000"/>
              </a:lnSpc>
              <a:defRPr/>
            </a:pPr>
            <a:r>
              <a:rPr lang="en-US" sz="2000" dirty="0">
                <a:solidFill>
                  <a:srgbClr val="FFC000"/>
                </a:solidFill>
                <a:effectLst>
                  <a:outerShdw blurRad="38100" dist="38100" dir="2700000" algn="tl">
                    <a:srgbClr val="000000">
                      <a:alpha val="43137"/>
                    </a:srgbClr>
                  </a:outerShdw>
                </a:effectLst>
              </a:rPr>
              <a:t>“And immediately the angel of the Lord smote him,  because he gave not God the glory: </a:t>
            </a:r>
            <a:r>
              <a:rPr lang="en-US" sz="2400" dirty="0">
                <a:solidFill>
                  <a:srgbClr val="FF0000"/>
                </a:solidFill>
                <a:effectLst>
                  <a:outerShdw blurRad="38100" dist="38100" dir="2700000" algn="tl">
                    <a:srgbClr val="000000">
                      <a:alpha val="43137"/>
                    </a:srgbClr>
                  </a:outerShdw>
                </a:effectLst>
              </a:rPr>
              <a:t>and he was eaten with worms,  and gave up the ghost.”</a:t>
            </a:r>
          </a:p>
          <a:p>
            <a:pPr eaLnBrk="1" hangingPunct="1">
              <a:lnSpc>
                <a:spcPct val="90000"/>
              </a:lnSpc>
              <a:buFontTx/>
              <a:buNone/>
              <a:defRPr/>
            </a:pPr>
            <a:endParaRPr lang="en-US" sz="1800" u="sng" dirty="0"/>
          </a:p>
          <a:p>
            <a:pPr eaLnBrk="1" hangingPunct="1">
              <a:lnSpc>
                <a:spcPct val="90000"/>
              </a:lnSpc>
              <a:defRPr/>
            </a:pPr>
            <a:endParaRPr lang="en-US" sz="1800" u="sng" dirty="0">
              <a:effectLst>
                <a:outerShdw blurRad="38100" dist="38100" dir="2700000" algn="tl">
                  <a:srgbClr val="000000"/>
                </a:outerShdw>
              </a:effectLst>
            </a:endParaRPr>
          </a:p>
          <a:p>
            <a:pPr eaLnBrk="1" hangingPunct="1">
              <a:lnSpc>
                <a:spcPct val="90000"/>
              </a:lnSpc>
              <a:buFontTx/>
              <a:buNone/>
              <a:defRPr/>
            </a:pPr>
            <a:r>
              <a:rPr lang="en-US" dirty="0"/>
              <a:t>     </a:t>
            </a:r>
            <a:r>
              <a:rPr lang="en-US" sz="4400" dirty="0"/>
              <a:t> </a:t>
            </a:r>
            <a:r>
              <a:rPr lang="en-US" sz="4400" u="sng"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552963">
                                            <p:txEl>
                                              <p:pRg st="0" end="0"/>
                                            </p:txEl>
                                          </p:spTgt>
                                        </p:tgtEl>
                                        <p:attrNameLst>
                                          <p:attrName>style.visibility</p:attrName>
                                        </p:attrNameLst>
                                      </p:cBhvr>
                                      <p:to>
                                        <p:strVal val="visible"/>
                                      </p:to>
                                    </p:set>
                                    <p:anim calcmode="lin" valueType="num">
                                      <p:cBhvr additive="base">
                                        <p:cTn id="7" dur="5000" fill="hold"/>
                                        <p:tgtEl>
                                          <p:spTgt spid="552963">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5529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552963">
                                            <p:txEl>
                                              <p:pRg st="1" end="1"/>
                                            </p:txEl>
                                          </p:spTgt>
                                        </p:tgtEl>
                                        <p:attrNameLst>
                                          <p:attrName>style.visibility</p:attrName>
                                        </p:attrNameLst>
                                      </p:cBhvr>
                                      <p:to>
                                        <p:strVal val="visible"/>
                                      </p:to>
                                    </p:set>
                                    <p:anim calcmode="lin" valueType="num">
                                      <p:cBhvr additive="base">
                                        <p:cTn id="13" dur="5000" fill="hold"/>
                                        <p:tgtEl>
                                          <p:spTgt spid="552963">
                                            <p:txEl>
                                              <p:pRg st="1" end="1"/>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5529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552963">
                                            <p:txEl>
                                              <p:pRg st="2" end="2"/>
                                            </p:txEl>
                                          </p:spTgt>
                                        </p:tgtEl>
                                        <p:attrNameLst>
                                          <p:attrName>style.visibility</p:attrName>
                                        </p:attrNameLst>
                                      </p:cBhvr>
                                      <p:to>
                                        <p:strVal val="visible"/>
                                      </p:to>
                                    </p:set>
                                    <p:anim calcmode="lin" valueType="num">
                                      <p:cBhvr additive="base">
                                        <p:cTn id="19" dur="5000" fill="hold"/>
                                        <p:tgtEl>
                                          <p:spTgt spid="552963">
                                            <p:txEl>
                                              <p:pRg st="2" end="2"/>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5529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7" presetClass="entr" presetSubtype="4" fill="hold" grpId="0" nodeType="clickEffect">
                                  <p:stCondLst>
                                    <p:cond delay="0"/>
                                  </p:stCondLst>
                                  <p:childTnLst>
                                    <p:set>
                                      <p:cBhvr>
                                        <p:cTn id="24" dur="1" fill="hold">
                                          <p:stCondLst>
                                            <p:cond delay="0"/>
                                          </p:stCondLst>
                                        </p:cTn>
                                        <p:tgtEl>
                                          <p:spTgt spid="552963">
                                            <p:txEl>
                                              <p:pRg st="3" end="3"/>
                                            </p:txEl>
                                          </p:spTgt>
                                        </p:tgtEl>
                                        <p:attrNameLst>
                                          <p:attrName>style.visibility</p:attrName>
                                        </p:attrNameLst>
                                      </p:cBhvr>
                                      <p:to>
                                        <p:strVal val="visible"/>
                                      </p:to>
                                    </p:set>
                                    <p:anim calcmode="lin" valueType="num">
                                      <p:cBhvr additive="base">
                                        <p:cTn id="25" dur="5000" fill="hold"/>
                                        <p:tgtEl>
                                          <p:spTgt spid="552963">
                                            <p:txEl>
                                              <p:pRg st="3" end="3"/>
                                            </p:txEl>
                                          </p:spTgt>
                                        </p:tgtEl>
                                        <p:attrNameLst>
                                          <p:attrName>ppt_x</p:attrName>
                                        </p:attrNameLst>
                                      </p:cBhvr>
                                      <p:tavLst>
                                        <p:tav tm="0">
                                          <p:val>
                                            <p:strVal val="#ppt_x"/>
                                          </p:val>
                                        </p:tav>
                                        <p:tav tm="100000">
                                          <p:val>
                                            <p:strVal val="#ppt_x"/>
                                          </p:val>
                                        </p:tav>
                                      </p:tavLst>
                                    </p:anim>
                                    <p:anim calcmode="lin" valueType="num">
                                      <p:cBhvr additive="base">
                                        <p:cTn id="26" dur="5000" fill="hold"/>
                                        <p:tgtEl>
                                          <p:spTgt spid="5529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7" presetClass="entr" presetSubtype="4" fill="hold" grpId="0" nodeType="clickEffect">
                                  <p:stCondLst>
                                    <p:cond delay="0"/>
                                  </p:stCondLst>
                                  <p:childTnLst>
                                    <p:set>
                                      <p:cBhvr>
                                        <p:cTn id="30" dur="1" fill="hold">
                                          <p:stCondLst>
                                            <p:cond delay="0"/>
                                          </p:stCondLst>
                                        </p:cTn>
                                        <p:tgtEl>
                                          <p:spTgt spid="552963">
                                            <p:txEl>
                                              <p:pRg st="4" end="4"/>
                                            </p:txEl>
                                          </p:spTgt>
                                        </p:tgtEl>
                                        <p:attrNameLst>
                                          <p:attrName>style.visibility</p:attrName>
                                        </p:attrNameLst>
                                      </p:cBhvr>
                                      <p:to>
                                        <p:strVal val="visible"/>
                                      </p:to>
                                    </p:set>
                                    <p:anim calcmode="lin" valueType="num">
                                      <p:cBhvr additive="base">
                                        <p:cTn id="31" dur="5000" fill="hold"/>
                                        <p:tgtEl>
                                          <p:spTgt spid="552963">
                                            <p:txEl>
                                              <p:pRg st="4" end="4"/>
                                            </p:txEl>
                                          </p:spTgt>
                                        </p:tgtEl>
                                        <p:attrNameLst>
                                          <p:attrName>ppt_x</p:attrName>
                                        </p:attrNameLst>
                                      </p:cBhvr>
                                      <p:tavLst>
                                        <p:tav tm="0">
                                          <p:val>
                                            <p:strVal val="#ppt_x"/>
                                          </p:val>
                                        </p:tav>
                                        <p:tav tm="100000">
                                          <p:val>
                                            <p:strVal val="#ppt_x"/>
                                          </p:val>
                                        </p:tav>
                                      </p:tavLst>
                                    </p:anim>
                                    <p:anim calcmode="lin" valueType="num">
                                      <p:cBhvr additive="base">
                                        <p:cTn id="32" dur="5000" fill="hold"/>
                                        <p:tgtEl>
                                          <p:spTgt spid="55296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7" presetClass="entr" presetSubtype="4" fill="hold" grpId="0" nodeType="clickEffect">
                                  <p:stCondLst>
                                    <p:cond delay="0"/>
                                  </p:stCondLst>
                                  <p:childTnLst>
                                    <p:set>
                                      <p:cBhvr>
                                        <p:cTn id="36" dur="1" fill="hold">
                                          <p:stCondLst>
                                            <p:cond delay="0"/>
                                          </p:stCondLst>
                                        </p:cTn>
                                        <p:tgtEl>
                                          <p:spTgt spid="552963">
                                            <p:txEl>
                                              <p:pRg st="5" end="5"/>
                                            </p:txEl>
                                          </p:spTgt>
                                        </p:tgtEl>
                                        <p:attrNameLst>
                                          <p:attrName>style.visibility</p:attrName>
                                        </p:attrNameLst>
                                      </p:cBhvr>
                                      <p:to>
                                        <p:strVal val="visible"/>
                                      </p:to>
                                    </p:set>
                                    <p:anim calcmode="lin" valueType="num">
                                      <p:cBhvr additive="base">
                                        <p:cTn id="37" dur="5000" fill="hold"/>
                                        <p:tgtEl>
                                          <p:spTgt spid="552963">
                                            <p:txEl>
                                              <p:pRg st="5" end="5"/>
                                            </p:txEl>
                                          </p:spTgt>
                                        </p:tgtEl>
                                        <p:attrNameLst>
                                          <p:attrName>ppt_x</p:attrName>
                                        </p:attrNameLst>
                                      </p:cBhvr>
                                      <p:tavLst>
                                        <p:tav tm="0">
                                          <p:val>
                                            <p:strVal val="#ppt_x"/>
                                          </p:val>
                                        </p:tav>
                                        <p:tav tm="100000">
                                          <p:val>
                                            <p:strVal val="#ppt_x"/>
                                          </p:val>
                                        </p:tav>
                                      </p:tavLst>
                                    </p:anim>
                                    <p:anim calcmode="lin" valueType="num">
                                      <p:cBhvr additive="base">
                                        <p:cTn id="38" dur="5000" fill="hold"/>
                                        <p:tgtEl>
                                          <p:spTgt spid="55296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7" presetClass="entr" presetSubtype="4" fill="hold" grpId="0" nodeType="clickEffect">
                                  <p:stCondLst>
                                    <p:cond delay="0"/>
                                  </p:stCondLst>
                                  <p:childTnLst>
                                    <p:set>
                                      <p:cBhvr>
                                        <p:cTn id="42" dur="1" fill="hold">
                                          <p:stCondLst>
                                            <p:cond delay="0"/>
                                          </p:stCondLst>
                                        </p:cTn>
                                        <p:tgtEl>
                                          <p:spTgt spid="552963">
                                            <p:txEl>
                                              <p:pRg st="6" end="6"/>
                                            </p:txEl>
                                          </p:spTgt>
                                        </p:tgtEl>
                                        <p:attrNameLst>
                                          <p:attrName>style.visibility</p:attrName>
                                        </p:attrNameLst>
                                      </p:cBhvr>
                                      <p:to>
                                        <p:strVal val="visible"/>
                                      </p:to>
                                    </p:set>
                                    <p:anim calcmode="lin" valueType="num">
                                      <p:cBhvr additive="base">
                                        <p:cTn id="43" dur="5000" fill="hold"/>
                                        <p:tgtEl>
                                          <p:spTgt spid="552963">
                                            <p:txEl>
                                              <p:pRg st="6" end="6"/>
                                            </p:txEl>
                                          </p:spTgt>
                                        </p:tgtEl>
                                        <p:attrNameLst>
                                          <p:attrName>ppt_x</p:attrName>
                                        </p:attrNameLst>
                                      </p:cBhvr>
                                      <p:tavLst>
                                        <p:tav tm="0">
                                          <p:val>
                                            <p:strVal val="#ppt_x"/>
                                          </p:val>
                                        </p:tav>
                                        <p:tav tm="100000">
                                          <p:val>
                                            <p:strVal val="#ppt_x"/>
                                          </p:val>
                                        </p:tav>
                                      </p:tavLst>
                                    </p:anim>
                                    <p:anim calcmode="lin" valueType="num">
                                      <p:cBhvr additive="base">
                                        <p:cTn id="44" dur="5000" fill="hold"/>
                                        <p:tgtEl>
                                          <p:spTgt spid="55296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7" presetClass="entr" presetSubtype="4" fill="hold" grpId="0" nodeType="clickEffect">
                                  <p:stCondLst>
                                    <p:cond delay="0"/>
                                  </p:stCondLst>
                                  <p:childTnLst>
                                    <p:set>
                                      <p:cBhvr>
                                        <p:cTn id="48" dur="1" fill="hold">
                                          <p:stCondLst>
                                            <p:cond delay="0"/>
                                          </p:stCondLst>
                                        </p:cTn>
                                        <p:tgtEl>
                                          <p:spTgt spid="552963">
                                            <p:txEl>
                                              <p:pRg st="9" end="9"/>
                                            </p:txEl>
                                          </p:spTgt>
                                        </p:tgtEl>
                                        <p:attrNameLst>
                                          <p:attrName>style.visibility</p:attrName>
                                        </p:attrNameLst>
                                      </p:cBhvr>
                                      <p:to>
                                        <p:strVal val="visible"/>
                                      </p:to>
                                    </p:set>
                                    <p:anim calcmode="lin" valueType="num">
                                      <p:cBhvr additive="base">
                                        <p:cTn id="49" dur="5000" fill="hold"/>
                                        <p:tgtEl>
                                          <p:spTgt spid="552963">
                                            <p:txEl>
                                              <p:pRg st="9" end="9"/>
                                            </p:txEl>
                                          </p:spTgt>
                                        </p:tgtEl>
                                        <p:attrNameLst>
                                          <p:attrName>ppt_x</p:attrName>
                                        </p:attrNameLst>
                                      </p:cBhvr>
                                      <p:tavLst>
                                        <p:tav tm="0">
                                          <p:val>
                                            <p:strVal val="#ppt_x"/>
                                          </p:val>
                                        </p:tav>
                                        <p:tav tm="100000">
                                          <p:val>
                                            <p:strVal val="#ppt_x"/>
                                          </p:val>
                                        </p:tav>
                                      </p:tavLst>
                                    </p:anim>
                                    <p:anim calcmode="lin" valueType="num">
                                      <p:cBhvr additive="base">
                                        <p:cTn id="50" dur="5000" fill="hold"/>
                                        <p:tgtEl>
                                          <p:spTgt spid="55296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3" grpId="0" build="p" autoUpdateAnimBg="0"/>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24</a:t>
            </a:r>
            <a:r>
              <a:rPr lang="en-US" dirty="0"/>
              <a:t> But the word of the Lord continued   to grow and to be multiplied. </a:t>
            </a:r>
            <a:r>
              <a:rPr lang="en-US" baseline="30000" dirty="0"/>
              <a:t>25</a:t>
            </a:r>
            <a:r>
              <a:rPr lang="en-US" dirty="0"/>
              <a:t> And Barnabas and Saul returned from Jerusalem when they had fulfilled their mission, taking along with them John, who was also called Mark.</a:t>
            </a:r>
          </a:p>
        </p:txBody>
      </p:sp>
      <p:sp>
        <p:nvSpPr>
          <p:cNvPr id="3" name="Text Placeholder 2"/>
          <p:cNvSpPr>
            <a:spLocks noGrp="1"/>
          </p:cNvSpPr>
          <p:nvPr>
            <p:ph type="body" sz="quarter" idx="11"/>
          </p:nvPr>
        </p:nvSpPr>
        <p:spPr/>
        <p:txBody>
          <a:bodyPr/>
          <a:lstStyle/>
          <a:p>
            <a:r>
              <a:rPr lang="en-US" dirty="0"/>
              <a:t>- Acts 12:24-25</a:t>
            </a:r>
          </a:p>
        </p:txBody>
      </p:sp>
    </p:spTree>
    <p:extLst>
      <p:ext uri="{BB962C8B-B14F-4D97-AF65-F5344CB8AC3E}">
        <p14:creationId xmlns:p14="http://schemas.microsoft.com/office/powerpoint/2010/main" val="478521633"/>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lnSpcReduction="10000"/>
          </a:bodyPr>
          <a:lstStyle/>
          <a:p>
            <a:r>
              <a:rPr lang="en-US" sz="3800" dirty="0">
                <a:solidFill>
                  <a:schemeClr val="accent6">
                    <a:lumMod val="75000"/>
                  </a:schemeClr>
                </a:solidFill>
                <a:effectLst>
                  <a:outerShdw blurRad="38100" dist="38100" dir="2700000" algn="tl">
                    <a:srgbClr val="000000">
                      <a:alpha val="43137"/>
                    </a:srgbClr>
                  </a:outerShdw>
                </a:effectLst>
              </a:rPr>
              <a:t>VERSES 24</a:t>
            </a:r>
          </a:p>
          <a:p>
            <a:r>
              <a:rPr lang="en-US" dirty="0"/>
              <a:t>It was impossible that this providential and sudden death  of Herod, occurring so soon after the murders which he   had committed in Jerusalem, should not seriously affect  the public mind. We aren’t surprised, therefore, that Luke adds: (24) “</a:t>
            </a:r>
            <a:r>
              <a:rPr lang="en-US" i="1" dirty="0"/>
              <a:t>But the word of the Lord grew and multiplied.” Once more the efforts of men to crush the cause of Christ resulted in the extension of its triumphs.</a:t>
            </a:r>
          </a:p>
          <a:p>
            <a:pPr lvl="1"/>
            <a:r>
              <a:rPr lang="en-US" b="0" dirty="0"/>
              <a:t>McGarvey, J. W. (1872). </a:t>
            </a:r>
            <a:r>
              <a:rPr lang="en-US" b="0" i="1" u="sng" dirty="0">
                <a:hlinkClick r:id="rId2"/>
              </a:rPr>
              <a:t>A commentary on Acts of Apostles</a:t>
            </a:r>
            <a:r>
              <a:rPr lang="en-US" b="0" dirty="0">
                <a:hlinkClick r:id="rId2"/>
              </a:rPr>
              <a:t> (p. 156).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12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84546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196645"/>
            <a:ext cx="10770670" cy="5289755"/>
          </a:xfrm>
        </p:spPr>
        <p:txBody>
          <a:bodyPr>
            <a:normAutofit fontScale="6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25</a:t>
            </a:r>
          </a:p>
          <a:p>
            <a:r>
              <a:rPr lang="en-US" sz="4500" dirty="0"/>
              <a:t>This narrative concerning the death of James, the imprisonment      of Peter, and the miserable death of Herod, is thrown in between the arrival of Paul and Barnabas on their mission to the poor saints, and their return to Antioch. It is most probable that they were in Jerusalem at the feast during which Peter lay in prison. (25) “</a:t>
            </a:r>
            <a:r>
              <a:rPr lang="en-US" sz="4500" i="1" dirty="0"/>
              <a:t>Now Barnabas and Saul returned from Jerusalem, when they had fulfilled their ministry, and took with them John who was surnamed Mark.” This is the first appearance in public life told of the evangelist Mark, whose education in the house of Mary his mother, and whose subsequent familiarity, first with Barnabas and Saul, and afterward with Peter, very happily fitted him for the gospel narrative which we have from his pen. We will have more to say of him hereafter.</a:t>
            </a:r>
          </a:p>
          <a:p>
            <a:pPr lvl="1"/>
            <a:r>
              <a:rPr lang="en-US" b="0" dirty="0"/>
              <a:t>McGarvey, J. W. (1872). </a:t>
            </a:r>
            <a:r>
              <a:rPr lang="en-US" b="0" i="1" u="sng" dirty="0">
                <a:hlinkClick r:id="rId2"/>
              </a:rPr>
              <a:t>A commentary on Acts of Apostles</a:t>
            </a:r>
            <a:r>
              <a:rPr lang="en-US" b="0" dirty="0">
                <a:hlinkClick r:id="rId2"/>
              </a:rPr>
              <a:t> (p. 156). Lexington, KY: Transylvania Printing</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12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755239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Facing the Early Church</a:t>
            </a:r>
          </a:p>
        </p:txBody>
      </p:sp>
      <p:sp>
        <p:nvSpPr>
          <p:cNvPr id="3" name="Text Placeholder 2"/>
          <p:cNvSpPr>
            <a:spLocks noGrp="1"/>
          </p:cNvSpPr>
          <p:nvPr>
            <p:ph type="body" sz="quarter" idx="10"/>
          </p:nvPr>
        </p:nvSpPr>
        <p:spPr/>
        <p:txBody>
          <a:bodyPr>
            <a:normAutofit/>
          </a:bodyPr>
          <a:lstStyle/>
          <a:p>
            <a:pPr>
              <a:lnSpc>
                <a:spcPct val="110000"/>
              </a:lnSpc>
            </a:pPr>
            <a:r>
              <a:rPr lang="en-US" sz="5333" dirty="0"/>
              <a:t>Rapid Growth</a:t>
            </a:r>
          </a:p>
          <a:p>
            <a:pPr>
              <a:lnSpc>
                <a:spcPct val="110000"/>
              </a:lnSpc>
            </a:pPr>
            <a:r>
              <a:rPr lang="en-US" sz="5333" dirty="0"/>
              <a:t>Demanding Needs</a:t>
            </a:r>
          </a:p>
          <a:p>
            <a:pPr>
              <a:lnSpc>
                <a:spcPct val="110000"/>
              </a:lnSpc>
            </a:pPr>
            <a:r>
              <a:rPr lang="en-US" sz="5333" dirty="0"/>
              <a:t>Famine</a:t>
            </a:r>
          </a:p>
          <a:p>
            <a:pPr>
              <a:lnSpc>
                <a:spcPct val="110000"/>
              </a:lnSpc>
            </a:pPr>
            <a:r>
              <a:rPr lang="en-US" sz="5333" dirty="0"/>
              <a:t>Persecution</a:t>
            </a:r>
          </a:p>
        </p:txBody>
      </p:sp>
    </p:spTree>
    <p:extLst>
      <p:ext uri="{BB962C8B-B14F-4D97-AF65-F5344CB8AC3E}">
        <p14:creationId xmlns:p14="http://schemas.microsoft.com/office/powerpoint/2010/main" val="1382164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8A85742-3DD0-4629-B71D-6BA66C743A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884" y="279132"/>
            <a:ext cx="11492564" cy="6285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4979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914C79-0925-4CAD-982A-6B12007D5C3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9C61953A-625E-4F50-910E-D58A7AC8F3A7}"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30</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87042" name="Picture 2">
            <a:extLst>
              <a:ext uri="{FF2B5EF4-FFF2-40B4-BE49-F238E27FC236}">
                <a16:creationId xmlns:a16="http://schemas.microsoft.com/office/drawing/2014/main" id="{AAA59318-91E1-4AB9-A65D-B4365E9B9A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685800"/>
            <a:ext cx="7696200" cy="5905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034111E9-2C0C-4FC1-AEC8-A87C30F102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499" y="251209"/>
            <a:ext cx="11535508" cy="6370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861493"/>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4CD6D0-88B6-45F4-AC60-54587D3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pic>
        <p:nvPicPr>
          <p:cNvPr id="4" name="Picture 3">
            <a:extLst>
              <a:ext uri="{FF2B5EF4-FFF2-40B4-BE49-F238E27FC236}">
                <a16:creationId xmlns:a16="http://schemas.microsoft.com/office/drawing/2014/main" id="{278A1CCB-54F7-4968-85CB-3F99F4182267}"/>
              </a:ext>
            </a:extLst>
          </p:cNvPr>
          <p:cNvPicPr>
            <a:picLocks noChangeAspect="1"/>
          </p:cNvPicPr>
          <p:nvPr/>
        </p:nvPicPr>
        <p:blipFill rotWithShape="1">
          <a:blip r:embed="rId2"/>
          <a:srcRect t="14877" b="10123"/>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1" name="Rectangle 10">
            <a:extLst>
              <a:ext uri="{FF2B5EF4-FFF2-40B4-BE49-F238E27FC236}">
                <a16:creationId xmlns:a16="http://schemas.microsoft.com/office/drawing/2014/main" id="{C2E86F6D-198D-45C3-AC93-8D31B8A4D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429000"/>
          </a:xfrm>
          <a:prstGeom prst="rect">
            <a:avLst/>
          </a:prstGeom>
          <a:gradFill flip="none" rotWithShape="1">
            <a:gsLst>
              <a:gs pos="0">
                <a:srgbClr val="000000">
                  <a:alpha val="35000"/>
                </a:srgbClr>
              </a:gs>
              <a:gs pos="100000">
                <a:srgbClr val="000000">
                  <a:alpha val="0"/>
                </a:srgbClr>
              </a:gs>
              <a:gs pos="37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A2A0D5DD-0326-45F5-88E5-1B53FD4BAFF5}"/>
              </a:ext>
            </a:extLst>
          </p:cNvPr>
          <p:cNvSpPr>
            <a:spLocks noGrp="1"/>
          </p:cNvSpPr>
          <p:nvPr>
            <p:ph type="ctrTitle"/>
          </p:nvPr>
        </p:nvSpPr>
        <p:spPr>
          <a:xfrm>
            <a:off x="-1" y="939567"/>
            <a:ext cx="4893545" cy="2489433"/>
          </a:xfrm>
        </p:spPr>
        <p:txBody>
          <a:bodyPr anchor="ctr">
            <a:noAutofit/>
          </a:bodyPr>
          <a:lstStyle/>
          <a:p>
            <a:r>
              <a:rPr lang="en-US" sz="5400" dirty="0">
                <a:solidFill>
                  <a:srgbClr val="FFFF00"/>
                </a:solidFill>
                <a:effectLst>
                  <a:outerShdw blurRad="38100" dist="38100" dir="2700000" algn="tl">
                    <a:srgbClr val="000000">
                      <a:alpha val="43137"/>
                    </a:srgbClr>
                  </a:outerShdw>
                </a:effectLst>
                <a:latin typeface="Broadway" panose="04040905080B02020502" pitchFamily="82" charset="0"/>
              </a:rPr>
              <a:t>The NEW TESTAMENT </a:t>
            </a:r>
            <a:r>
              <a:rPr lang="en-US" sz="7200" dirty="0">
                <a:solidFill>
                  <a:srgbClr val="FFFF00"/>
                </a:solidFill>
                <a:effectLst>
                  <a:outerShdw blurRad="38100" dist="38100" dir="2700000" algn="tl">
                    <a:srgbClr val="000000">
                      <a:alpha val="43137"/>
                    </a:srgbClr>
                  </a:outerShdw>
                </a:effectLst>
                <a:latin typeface="Broadway" panose="04040905080B02020502" pitchFamily="82" charset="0"/>
              </a:rPr>
              <a:t>BOOK OF </a:t>
            </a:r>
            <a:r>
              <a:rPr lang="en-US" sz="9600" b="1" dirty="0">
                <a:solidFill>
                  <a:srgbClr val="FFFF00"/>
                </a:solidFill>
                <a:effectLst>
                  <a:outerShdw blurRad="38100" dist="38100" dir="2700000" algn="tl">
                    <a:srgbClr val="000000">
                      <a:alpha val="43137"/>
                    </a:srgbClr>
                  </a:outerShdw>
                </a:effectLst>
                <a:latin typeface="Broadway" panose="04040905080B02020502" pitchFamily="82" charset="0"/>
              </a:rPr>
              <a:t>ACTS</a:t>
            </a:r>
          </a:p>
        </p:txBody>
      </p:sp>
      <p:cxnSp>
        <p:nvCxnSpPr>
          <p:cNvPr id="13" name="Straight Connector 12">
            <a:extLst>
              <a:ext uri="{FF2B5EF4-FFF2-40B4-BE49-F238E27FC236}">
                <a16:creationId xmlns:a16="http://schemas.microsoft.com/office/drawing/2014/main" id="{6C14D892-36B8-4065-9158-50C22E1E69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1437846"/>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9531597"/>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11F2E0-D44A-43D0-8FDA-403CB8CCE794}"/>
              </a:ext>
            </a:extLst>
          </p:cNvPr>
          <p:cNvSpPr/>
          <p:nvPr/>
        </p:nvSpPr>
        <p:spPr>
          <a:xfrm>
            <a:off x="8056344" y="2967335"/>
            <a:ext cx="1838427"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a:solidFill>
                  <a:srgbClr val="FDDF8B"/>
                </a:solidFill>
                <a:latin typeface="Calibri"/>
              </a:rPr>
              <a:t>6</a:t>
            </a:r>
            <a:r>
              <a:rPr kumimoji="0" lang="en-US" sz="5400" b="1" i="0" u="none" strike="noStrike" kern="1200" cap="none" spc="0" normalizeH="0" baseline="0" noProof="0" dirty="0">
                <a:ln/>
                <a:solidFill>
                  <a:srgbClr val="FDDF8B"/>
                </a:solidFill>
                <a:effectLst/>
                <a:uLnTx/>
                <a:uFillTx/>
                <a:latin typeface="Calibri"/>
                <a:ea typeface="+mn-ea"/>
                <a:cs typeface="+mn-cs"/>
              </a:rPr>
              <a:t>/10</a:t>
            </a:r>
          </a:p>
        </p:txBody>
      </p:sp>
      <p:sp>
        <p:nvSpPr>
          <p:cNvPr id="3" name="Arrow: Striped Right 2">
            <a:extLst>
              <a:ext uri="{FF2B5EF4-FFF2-40B4-BE49-F238E27FC236}">
                <a16:creationId xmlns:a16="http://schemas.microsoft.com/office/drawing/2014/main" id="{B529718A-2523-4C0F-8F9F-D6D9E2DCDCFD}"/>
              </a:ext>
            </a:extLst>
          </p:cNvPr>
          <p:cNvSpPr/>
          <p:nvPr/>
        </p:nvSpPr>
        <p:spPr>
          <a:xfrm>
            <a:off x="10000648" y="2967335"/>
            <a:ext cx="978408" cy="946297"/>
          </a:xfrm>
          <a:prstGeom prst="striped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4" name="Rectangle 3">
            <a:extLst>
              <a:ext uri="{FF2B5EF4-FFF2-40B4-BE49-F238E27FC236}">
                <a16:creationId xmlns:a16="http://schemas.microsoft.com/office/drawing/2014/main" id="{7C4377FC-C935-4541-A588-5FE0B3D5453D}"/>
              </a:ext>
            </a:extLst>
          </p:cNvPr>
          <p:cNvSpPr/>
          <p:nvPr/>
        </p:nvSpPr>
        <p:spPr>
          <a:xfrm>
            <a:off x="243840" y="5750560"/>
            <a:ext cx="11633200" cy="70788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000" b="1" cap="none" spc="0" dirty="0">
                <a:ln/>
                <a:solidFill>
                  <a:schemeClr val="accent3"/>
                </a:solidFill>
                <a:effectLst/>
              </a:rPr>
              <a:t>I wish to thank Brother Nicholas Nelson Evangelist of the Quincy, Washington Church of Christ for his sharing of his detailed interactive presentations on the Book of Acts and allowing their incorporation into this study.  </a:t>
            </a:r>
          </a:p>
        </p:txBody>
      </p:sp>
    </p:spTree>
    <p:extLst>
      <p:ext uri="{BB962C8B-B14F-4D97-AF65-F5344CB8AC3E}">
        <p14:creationId xmlns:p14="http://schemas.microsoft.com/office/powerpoint/2010/main" val="32699504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B557B856-8ED5-4922-9E75-556B93D169C9}"/>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3D02C8A7-09D5-4B1E-A52D-439F16244B82}"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31</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86018" name="Picture 2">
            <a:extLst>
              <a:ext uri="{FF2B5EF4-FFF2-40B4-BE49-F238E27FC236}">
                <a16:creationId xmlns:a16="http://schemas.microsoft.com/office/drawing/2014/main" id="{347806F7-5093-4A28-8BB3-CB1E0BD41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04801"/>
            <a:ext cx="8229600" cy="5681663"/>
          </a:xfrm>
          <a:prstGeom prst="rect">
            <a:avLst/>
          </a:prstGeom>
          <a:noFill/>
          <a:extLst>
            <a:ext uri="{909E8E84-426E-40DD-AFC4-6F175D3DCCD1}">
              <a14:hiddenFill xmlns:a14="http://schemas.microsoft.com/office/drawing/2010/main">
                <a:solidFill>
                  <a:srgbClr val="FFFFFF"/>
                </a:solidFill>
              </a14:hiddenFill>
            </a:ext>
          </a:extLst>
        </p:spPr>
      </p:pic>
      <p:sp>
        <p:nvSpPr>
          <p:cNvPr id="86019" name="Text Box 3">
            <a:extLst>
              <a:ext uri="{FF2B5EF4-FFF2-40B4-BE49-F238E27FC236}">
                <a16:creationId xmlns:a16="http://schemas.microsoft.com/office/drawing/2014/main" id="{794DD311-9B62-4B71-A9C9-A01C61FADC69}"/>
              </a:ext>
            </a:extLst>
          </p:cNvPr>
          <p:cNvSpPr txBox="1">
            <a:spLocks noChangeArrowheads="1"/>
          </p:cNvSpPr>
          <p:nvPr/>
        </p:nvSpPr>
        <p:spPr bwMode="auto">
          <a:xfrm>
            <a:off x="2209800" y="60960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Ephesus: General View of the Ancient City.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9BA128-E6B0-4450-B35E-A9A80F529102}"/>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E5C6F84E-3AE9-46F8-B133-AA0E1059105C}"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32</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7890" name="Text Box 2">
            <a:extLst>
              <a:ext uri="{FF2B5EF4-FFF2-40B4-BE49-F238E27FC236}">
                <a16:creationId xmlns:a16="http://schemas.microsoft.com/office/drawing/2014/main" id="{6F2A1257-B19C-49CE-8FE0-E5394DD24771}"/>
              </a:ext>
            </a:extLst>
          </p:cNvPr>
          <p:cNvSpPr txBox="1">
            <a:spLocks noChangeArrowheads="1"/>
          </p:cNvSpPr>
          <p:nvPr/>
        </p:nvSpPr>
        <p:spPr bwMode="auto">
          <a:xfrm>
            <a:off x="2743200" y="685800"/>
            <a:ext cx="7696200"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9.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Paul’s arrest in Jerusalem and imprisonment in Caesarea</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Maritime</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(21.1-26.32):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Paul returns to Jerusalem (21.17) ... accused of blasphemy and profaning the Temple;</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When arrested, Paul claims that he is a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Pharisee</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(21.27-23.10);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Paul is imprisoned ... in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Caesarea</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(23.33-26.32);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he exercises his birthright as a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Roman citizen</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(25.1-21);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he defends himself (26.1-29);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7890">
                                            <p:txEl>
                                              <p:pRg st="0" end="0"/>
                                            </p:txEl>
                                          </p:spTgt>
                                        </p:tgtEl>
                                        <p:attrNameLst>
                                          <p:attrName>style.visibility</p:attrName>
                                        </p:attrNameLst>
                                      </p:cBhvr>
                                      <p:to>
                                        <p:strVal val="visible"/>
                                      </p:to>
                                    </p:set>
                                    <p:anim calcmode="lin" valueType="num">
                                      <p:cBhvr additive="base">
                                        <p:cTn id="7" dur="300" fill="hold"/>
                                        <p:tgtEl>
                                          <p:spTgt spid="37890">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789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7890">
                                            <p:txEl>
                                              <p:pRg st="1" end="1"/>
                                            </p:txEl>
                                          </p:spTgt>
                                        </p:tgtEl>
                                        <p:attrNameLst>
                                          <p:attrName>style.visibility</p:attrName>
                                        </p:attrNameLst>
                                      </p:cBhvr>
                                      <p:to>
                                        <p:strVal val="visible"/>
                                      </p:to>
                                    </p:set>
                                    <p:anim calcmode="lin" valueType="num">
                                      <p:cBhvr additive="base">
                                        <p:cTn id="13" dur="300" fill="hold"/>
                                        <p:tgtEl>
                                          <p:spTgt spid="37890">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789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7890">
                                            <p:txEl>
                                              <p:pRg st="2" end="2"/>
                                            </p:txEl>
                                          </p:spTgt>
                                        </p:tgtEl>
                                        <p:attrNameLst>
                                          <p:attrName>style.visibility</p:attrName>
                                        </p:attrNameLst>
                                      </p:cBhvr>
                                      <p:to>
                                        <p:strVal val="visible"/>
                                      </p:to>
                                    </p:set>
                                    <p:anim calcmode="lin" valueType="num">
                                      <p:cBhvr additive="base">
                                        <p:cTn id="19" dur="300" fill="hold"/>
                                        <p:tgtEl>
                                          <p:spTgt spid="37890">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789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7890">
                                            <p:txEl>
                                              <p:pRg st="3" end="3"/>
                                            </p:txEl>
                                          </p:spTgt>
                                        </p:tgtEl>
                                        <p:attrNameLst>
                                          <p:attrName>style.visibility</p:attrName>
                                        </p:attrNameLst>
                                      </p:cBhvr>
                                      <p:to>
                                        <p:strVal val="visible"/>
                                      </p:to>
                                    </p:set>
                                    <p:anim calcmode="lin" valueType="num">
                                      <p:cBhvr additive="base">
                                        <p:cTn id="25" dur="300" fill="hold"/>
                                        <p:tgtEl>
                                          <p:spTgt spid="37890">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789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7890">
                                            <p:txEl>
                                              <p:pRg st="4" end="4"/>
                                            </p:txEl>
                                          </p:spTgt>
                                        </p:tgtEl>
                                        <p:attrNameLst>
                                          <p:attrName>style.visibility</p:attrName>
                                        </p:attrNameLst>
                                      </p:cBhvr>
                                      <p:to>
                                        <p:strVal val="visible"/>
                                      </p:to>
                                    </p:set>
                                    <p:anim calcmode="lin" valueType="num">
                                      <p:cBhvr additive="base">
                                        <p:cTn id="31" dur="300" fill="hold"/>
                                        <p:tgtEl>
                                          <p:spTgt spid="37890">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789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37890">
                                            <p:txEl>
                                              <p:pRg st="5" end="5"/>
                                            </p:txEl>
                                          </p:spTgt>
                                        </p:tgtEl>
                                        <p:attrNameLst>
                                          <p:attrName>style.visibility</p:attrName>
                                        </p:attrNameLst>
                                      </p:cBhvr>
                                      <p:to>
                                        <p:strVal val="visible"/>
                                      </p:to>
                                    </p:set>
                                    <p:anim calcmode="lin" valueType="num">
                                      <p:cBhvr additive="base">
                                        <p:cTn id="37" dur="300" fill="hold"/>
                                        <p:tgtEl>
                                          <p:spTgt spid="37890">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3789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E88BBE5-9E9E-4F45-9CE1-ABEE73B4F783}"/>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9281949B-CA98-493C-9EE2-72981C26DB59}"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33</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76802" name="Picture 2">
            <a:extLst>
              <a:ext uri="{FF2B5EF4-FFF2-40B4-BE49-F238E27FC236}">
                <a16:creationId xmlns:a16="http://schemas.microsoft.com/office/drawing/2014/main" id="{26F37265-109C-4B5E-BBD5-D704FC5F3A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304800"/>
            <a:ext cx="5562600" cy="6324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63BE3C-6E8F-4A50-A8EB-7FD95815C1B7}"/>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C3FC003A-CD76-46AE-9352-81DFD610D83E}"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34</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8914" name="Text Box 2">
            <a:extLst>
              <a:ext uri="{FF2B5EF4-FFF2-40B4-BE49-F238E27FC236}">
                <a16:creationId xmlns:a16="http://schemas.microsoft.com/office/drawing/2014/main" id="{A70CDAC2-F2AA-4280-A9D1-698BD12057C3}"/>
              </a:ext>
            </a:extLst>
          </p:cNvPr>
          <p:cNvSpPr txBox="1">
            <a:spLocks noChangeArrowheads="1"/>
          </p:cNvSpPr>
          <p:nvPr/>
        </p:nvSpPr>
        <p:spPr bwMode="auto">
          <a:xfrm>
            <a:off x="2743200" y="685801"/>
            <a:ext cx="769620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10.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Paul’s Journey to Rome and His Preaching to Roman Jews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(27.1-28.31):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Paul’s sea journey to Rome... a shipwreck on the island of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Malta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(28.1 ) (see Map);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narrative in the first person plural, that is, “we”;</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Acts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ends with Paul’s arrival in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Rome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(28.16);</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is under house arrest but is free to preach (28.31);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He continues to evangelize the Romans (28.23-31);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We are not told of Paul’s fate.</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8914">
                                            <p:txEl>
                                              <p:pRg st="0" end="0"/>
                                            </p:txEl>
                                          </p:spTgt>
                                        </p:tgtEl>
                                        <p:attrNameLst>
                                          <p:attrName>style.visibility</p:attrName>
                                        </p:attrNameLst>
                                      </p:cBhvr>
                                      <p:to>
                                        <p:strVal val="visible"/>
                                      </p:to>
                                    </p:set>
                                    <p:anim calcmode="lin" valueType="num">
                                      <p:cBhvr additive="base">
                                        <p:cTn id="7" dur="300" fill="hold"/>
                                        <p:tgtEl>
                                          <p:spTgt spid="38914">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89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8914">
                                            <p:txEl>
                                              <p:pRg st="1" end="1"/>
                                            </p:txEl>
                                          </p:spTgt>
                                        </p:tgtEl>
                                        <p:attrNameLst>
                                          <p:attrName>style.visibility</p:attrName>
                                        </p:attrNameLst>
                                      </p:cBhvr>
                                      <p:to>
                                        <p:strVal val="visible"/>
                                      </p:to>
                                    </p:set>
                                    <p:anim calcmode="lin" valueType="num">
                                      <p:cBhvr additive="base">
                                        <p:cTn id="13" dur="300" fill="hold"/>
                                        <p:tgtEl>
                                          <p:spTgt spid="38914">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891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8914">
                                            <p:txEl>
                                              <p:pRg st="2" end="2"/>
                                            </p:txEl>
                                          </p:spTgt>
                                        </p:tgtEl>
                                        <p:attrNameLst>
                                          <p:attrName>style.visibility</p:attrName>
                                        </p:attrNameLst>
                                      </p:cBhvr>
                                      <p:to>
                                        <p:strVal val="visible"/>
                                      </p:to>
                                    </p:set>
                                    <p:anim calcmode="lin" valueType="num">
                                      <p:cBhvr additive="base">
                                        <p:cTn id="19" dur="300" fill="hold"/>
                                        <p:tgtEl>
                                          <p:spTgt spid="38914">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891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8914">
                                            <p:txEl>
                                              <p:pRg st="3" end="3"/>
                                            </p:txEl>
                                          </p:spTgt>
                                        </p:tgtEl>
                                        <p:attrNameLst>
                                          <p:attrName>style.visibility</p:attrName>
                                        </p:attrNameLst>
                                      </p:cBhvr>
                                      <p:to>
                                        <p:strVal val="visible"/>
                                      </p:to>
                                    </p:set>
                                    <p:anim calcmode="lin" valueType="num">
                                      <p:cBhvr additive="base">
                                        <p:cTn id="25" dur="300" fill="hold"/>
                                        <p:tgtEl>
                                          <p:spTgt spid="38914">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891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8914">
                                            <p:txEl>
                                              <p:pRg st="4" end="4"/>
                                            </p:txEl>
                                          </p:spTgt>
                                        </p:tgtEl>
                                        <p:attrNameLst>
                                          <p:attrName>style.visibility</p:attrName>
                                        </p:attrNameLst>
                                      </p:cBhvr>
                                      <p:to>
                                        <p:strVal val="visible"/>
                                      </p:to>
                                    </p:set>
                                    <p:anim calcmode="lin" valueType="num">
                                      <p:cBhvr additive="base">
                                        <p:cTn id="31" dur="300" fill="hold"/>
                                        <p:tgtEl>
                                          <p:spTgt spid="38914">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891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38914">
                                            <p:txEl>
                                              <p:pRg st="5" end="5"/>
                                            </p:txEl>
                                          </p:spTgt>
                                        </p:tgtEl>
                                        <p:attrNameLst>
                                          <p:attrName>style.visibility</p:attrName>
                                        </p:attrNameLst>
                                      </p:cBhvr>
                                      <p:to>
                                        <p:strVal val="visible"/>
                                      </p:to>
                                    </p:set>
                                    <p:anim calcmode="lin" valueType="num">
                                      <p:cBhvr additive="base">
                                        <p:cTn id="37" dur="300" fill="hold"/>
                                        <p:tgtEl>
                                          <p:spTgt spid="38914">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3891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iterate type="wd">
                                    <p:tmPct val="100000"/>
                                  </p:iterate>
                                  <p:childTnLst>
                                    <p:set>
                                      <p:cBhvr>
                                        <p:cTn id="42" dur="1" fill="hold">
                                          <p:stCondLst>
                                            <p:cond delay="0"/>
                                          </p:stCondLst>
                                        </p:cTn>
                                        <p:tgtEl>
                                          <p:spTgt spid="38914">
                                            <p:txEl>
                                              <p:pRg st="6" end="6"/>
                                            </p:txEl>
                                          </p:spTgt>
                                        </p:tgtEl>
                                        <p:attrNameLst>
                                          <p:attrName>style.visibility</p:attrName>
                                        </p:attrNameLst>
                                      </p:cBhvr>
                                      <p:to>
                                        <p:strVal val="visible"/>
                                      </p:to>
                                    </p:set>
                                    <p:anim calcmode="lin" valueType="num">
                                      <p:cBhvr additive="base">
                                        <p:cTn id="43" dur="300" fill="hold"/>
                                        <p:tgtEl>
                                          <p:spTgt spid="38914">
                                            <p:txEl>
                                              <p:pRg st="6" end="6"/>
                                            </p:txEl>
                                          </p:spTgt>
                                        </p:tgtEl>
                                        <p:attrNameLst>
                                          <p:attrName>ppt_x</p:attrName>
                                        </p:attrNameLst>
                                      </p:cBhvr>
                                      <p:tavLst>
                                        <p:tav tm="0">
                                          <p:val>
                                            <p:strVal val="0-#ppt_w/2"/>
                                          </p:val>
                                        </p:tav>
                                        <p:tav tm="100000">
                                          <p:val>
                                            <p:strVal val="#ppt_x"/>
                                          </p:val>
                                        </p:tav>
                                      </p:tavLst>
                                    </p:anim>
                                    <p:anim calcmode="lin" valueType="num">
                                      <p:cBhvr additive="base">
                                        <p:cTn id="44" dur="300" fill="hold"/>
                                        <p:tgtEl>
                                          <p:spTgt spid="38914">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CFE29117-E0FB-4350-A87A-5BAF2CADF8F6}"/>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FB5B21C1-FB33-4A36-8720-525BB080B66D}"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35</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95236" name="Picture 4">
            <a:extLst>
              <a:ext uri="{FF2B5EF4-FFF2-40B4-BE49-F238E27FC236}">
                <a16:creationId xmlns:a16="http://schemas.microsoft.com/office/drawing/2014/main" id="{4020B5CB-4C49-437F-8EC4-7674018ED9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0"/>
            <a:ext cx="8839200" cy="6045200"/>
          </a:xfrm>
          <a:prstGeom prst="rect">
            <a:avLst/>
          </a:prstGeom>
          <a:noFill/>
          <a:extLst>
            <a:ext uri="{909E8E84-426E-40DD-AFC4-6F175D3DCCD1}">
              <a14:hiddenFill xmlns:a14="http://schemas.microsoft.com/office/drawing/2010/main">
                <a:solidFill>
                  <a:srgbClr val="FFFFFF"/>
                </a:solidFill>
              </a14:hiddenFill>
            </a:ext>
          </a:extLst>
        </p:spPr>
      </p:pic>
      <p:sp>
        <p:nvSpPr>
          <p:cNvPr id="95237" name="Text Box 5">
            <a:extLst>
              <a:ext uri="{FF2B5EF4-FFF2-40B4-BE49-F238E27FC236}">
                <a16:creationId xmlns:a16="http://schemas.microsoft.com/office/drawing/2014/main" id="{4A32F304-451D-4B16-B735-D92CC51B1580}"/>
              </a:ext>
            </a:extLst>
          </p:cNvPr>
          <p:cNvSpPr txBox="1">
            <a:spLocks noChangeArrowheads="1"/>
          </p:cNvSpPr>
          <p:nvPr/>
        </p:nvSpPr>
        <p:spPr bwMode="auto">
          <a:xfrm>
            <a:off x="1905000" y="61722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Paul’s Journey to Rome.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4BB14BD1-5D20-413D-ABAB-F8CDB6CE8B78}"/>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13F176BF-7935-4446-83D0-D311BAE0DD82}"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36</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97284" name="Picture 4">
            <a:extLst>
              <a:ext uri="{FF2B5EF4-FFF2-40B4-BE49-F238E27FC236}">
                <a16:creationId xmlns:a16="http://schemas.microsoft.com/office/drawing/2014/main" id="{939608F9-F676-4D8D-8361-805AD00E1D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457200"/>
            <a:ext cx="4775200" cy="5715000"/>
          </a:xfrm>
          <a:prstGeom prst="rect">
            <a:avLst/>
          </a:prstGeom>
          <a:noFill/>
          <a:extLst>
            <a:ext uri="{909E8E84-426E-40DD-AFC4-6F175D3DCCD1}">
              <a14:hiddenFill xmlns:a14="http://schemas.microsoft.com/office/drawing/2010/main">
                <a:solidFill>
                  <a:srgbClr val="FFFFFF"/>
                </a:solidFill>
              </a14:hiddenFill>
            </a:ext>
          </a:extLst>
        </p:spPr>
      </p:pic>
      <p:sp>
        <p:nvSpPr>
          <p:cNvPr id="97285" name="Text Box 5">
            <a:extLst>
              <a:ext uri="{FF2B5EF4-FFF2-40B4-BE49-F238E27FC236}">
                <a16:creationId xmlns:a16="http://schemas.microsoft.com/office/drawing/2014/main" id="{018E7B0E-F4B8-4C83-B60A-5AA674C2CABF}"/>
              </a:ext>
            </a:extLst>
          </p:cNvPr>
          <p:cNvSpPr txBox="1">
            <a:spLocks noChangeArrowheads="1"/>
          </p:cNvSpPr>
          <p:nvPr/>
        </p:nvSpPr>
        <p:spPr bwMode="auto">
          <a:xfrm>
            <a:off x="8077200" y="3733800"/>
            <a:ext cx="2590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The Good Shepherd – in Catacombs of Rome.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9F7ACF-6370-453D-B061-FF7BAE472C43}"/>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E3EE07ED-A413-4017-85D0-EF28070FAA94}"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37</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9938" name="Text Box 2">
            <a:extLst>
              <a:ext uri="{FF2B5EF4-FFF2-40B4-BE49-F238E27FC236}">
                <a16:creationId xmlns:a16="http://schemas.microsoft.com/office/drawing/2014/main" id="{2D35E2D6-9697-4C05-BCA7-6140C34EEECC}"/>
              </a:ext>
            </a:extLst>
          </p:cNvPr>
          <p:cNvSpPr txBox="1">
            <a:spLocks noChangeArrowheads="1"/>
          </p:cNvSpPr>
          <p:nvPr/>
        </p:nvSpPr>
        <p:spPr bwMode="auto">
          <a:xfrm>
            <a:off x="2743200" y="685801"/>
            <a:ext cx="76962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10.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Paul’s Journey to Rome and his Preaching to Roman Jews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(27.1-28.31)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Luke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has accomplished his task of tracing Christianity’s expansion from Jerusalem to “the ends of the earth” (1.8);</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Another theme emphasized: Paul and his successor evangelists will henceforth direct the Gospel primarily to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Non-Jews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for “the Gentiles will listen” (28.28);</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Luke quotes from Isaiah 6 (see also Mark 4.10-13);</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Christianity’s future belongs to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Gentiles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iterate type="wd">
                                    <p:tmPct val="100000"/>
                                  </p:iterate>
                                  <p:childTnLst>
                                    <p:set>
                                      <p:cBhvr>
                                        <p:cTn id="6" dur="1" fill="hold">
                                          <p:stCondLst>
                                            <p:cond delay="0"/>
                                          </p:stCondLst>
                                        </p:cTn>
                                        <p:tgtEl>
                                          <p:spTgt spid="39938">
                                            <p:txEl>
                                              <p:pRg st="0" end="0"/>
                                            </p:txEl>
                                          </p:spTgt>
                                        </p:tgtEl>
                                        <p:attrNameLst>
                                          <p:attrName>style.visibility</p:attrName>
                                        </p:attrNameLst>
                                      </p:cBhvr>
                                      <p:to>
                                        <p:strVal val="visible"/>
                                      </p:to>
                                    </p:set>
                                    <p:anim calcmode="lin" valueType="num">
                                      <p:cBhvr additive="base">
                                        <p:cTn id="7" dur="300" fill="hold"/>
                                        <p:tgtEl>
                                          <p:spTgt spid="3993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93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iterate type="wd">
                                    <p:tmPct val="100000"/>
                                  </p:iterate>
                                  <p:childTnLst>
                                    <p:set>
                                      <p:cBhvr>
                                        <p:cTn id="12" dur="1" fill="hold">
                                          <p:stCondLst>
                                            <p:cond delay="0"/>
                                          </p:stCondLst>
                                        </p:cTn>
                                        <p:tgtEl>
                                          <p:spTgt spid="39938">
                                            <p:txEl>
                                              <p:pRg st="1" end="1"/>
                                            </p:txEl>
                                          </p:spTgt>
                                        </p:tgtEl>
                                        <p:attrNameLst>
                                          <p:attrName>style.visibility</p:attrName>
                                        </p:attrNameLst>
                                      </p:cBhvr>
                                      <p:to>
                                        <p:strVal val="visible"/>
                                      </p:to>
                                    </p:set>
                                    <p:anim calcmode="lin" valueType="num">
                                      <p:cBhvr additive="base">
                                        <p:cTn id="13" dur="300" fill="hold"/>
                                        <p:tgtEl>
                                          <p:spTgt spid="39938">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993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iterate type="wd">
                                    <p:tmPct val="100000"/>
                                  </p:iterate>
                                  <p:childTnLst>
                                    <p:set>
                                      <p:cBhvr>
                                        <p:cTn id="18" dur="1" fill="hold">
                                          <p:stCondLst>
                                            <p:cond delay="0"/>
                                          </p:stCondLst>
                                        </p:cTn>
                                        <p:tgtEl>
                                          <p:spTgt spid="39938">
                                            <p:txEl>
                                              <p:pRg st="2" end="2"/>
                                            </p:txEl>
                                          </p:spTgt>
                                        </p:tgtEl>
                                        <p:attrNameLst>
                                          <p:attrName>style.visibility</p:attrName>
                                        </p:attrNameLst>
                                      </p:cBhvr>
                                      <p:to>
                                        <p:strVal val="visible"/>
                                      </p:to>
                                    </p:set>
                                    <p:anim calcmode="lin" valueType="num">
                                      <p:cBhvr additive="base">
                                        <p:cTn id="19" dur="300" fill="hold"/>
                                        <p:tgtEl>
                                          <p:spTgt spid="39938">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3993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iterate type="wd">
                                    <p:tmPct val="100000"/>
                                  </p:iterate>
                                  <p:childTnLst>
                                    <p:set>
                                      <p:cBhvr>
                                        <p:cTn id="24" dur="1" fill="hold">
                                          <p:stCondLst>
                                            <p:cond delay="0"/>
                                          </p:stCondLst>
                                        </p:cTn>
                                        <p:tgtEl>
                                          <p:spTgt spid="39938">
                                            <p:txEl>
                                              <p:pRg st="3" end="3"/>
                                            </p:txEl>
                                          </p:spTgt>
                                        </p:tgtEl>
                                        <p:attrNameLst>
                                          <p:attrName>style.visibility</p:attrName>
                                        </p:attrNameLst>
                                      </p:cBhvr>
                                      <p:to>
                                        <p:strVal val="visible"/>
                                      </p:to>
                                    </p:set>
                                    <p:anim calcmode="lin" valueType="num">
                                      <p:cBhvr additive="base">
                                        <p:cTn id="25" dur="300" fill="hold"/>
                                        <p:tgtEl>
                                          <p:spTgt spid="39938">
                                            <p:txEl>
                                              <p:pRg st="3" end="3"/>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3993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iterate type="wd">
                                    <p:tmPct val="100000"/>
                                  </p:iterate>
                                  <p:childTnLst>
                                    <p:set>
                                      <p:cBhvr>
                                        <p:cTn id="30" dur="1" fill="hold">
                                          <p:stCondLst>
                                            <p:cond delay="0"/>
                                          </p:stCondLst>
                                        </p:cTn>
                                        <p:tgtEl>
                                          <p:spTgt spid="39938">
                                            <p:txEl>
                                              <p:pRg st="4" end="4"/>
                                            </p:txEl>
                                          </p:spTgt>
                                        </p:tgtEl>
                                        <p:attrNameLst>
                                          <p:attrName>style.visibility</p:attrName>
                                        </p:attrNameLst>
                                      </p:cBhvr>
                                      <p:to>
                                        <p:strVal val="visible"/>
                                      </p:to>
                                    </p:set>
                                    <p:anim calcmode="lin" valueType="num">
                                      <p:cBhvr additive="base">
                                        <p:cTn id="31" dur="300" fill="hold"/>
                                        <p:tgtEl>
                                          <p:spTgt spid="39938">
                                            <p:txEl>
                                              <p:pRg st="4" end="4"/>
                                            </p:txEl>
                                          </p:spTgt>
                                        </p:tgtEl>
                                        <p:attrNameLst>
                                          <p:attrName>ppt_x</p:attrName>
                                        </p:attrNameLst>
                                      </p:cBhvr>
                                      <p:tavLst>
                                        <p:tav tm="0">
                                          <p:val>
                                            <p:strVal val="#ppt_x"/>
                                          </p:val>
                                        </p:tav>
                                        <p:tav tm="100000">
                                          <p:val>
                                            <p:strVal val="#ppt_x"/>
                                          </p:val>
                                        </p:tav>
                                      </p:tavLst>
                                    </p:anim>
                                    <p:anim calcmode="lin" valueType="num">
                                      <p:cBhvr additive="base">
                                        <p:cTn id="32" dur="300" fill="hold"/>
                                        <p:tgtEl>
                                          <p:spTgt spid="3993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2FD5-E808-479D-938B-5B292035930F}"/>
              </a:ext>
            </a:extLst>
          </p:cNvPr>
          <p:cNvSpPr>
            <a:spLocks noGrp="1"/>
          </p:cNvSpPr>
          <p:nvPr>
            <p:ph type="title"/>
          </p:nvPr>
        </p:nvSpPr>
        <p:spPr>
          <a:xfrm>
            <a:off x="503339" y="776748"/>
            <a:ext cx="11688661" cy="5624052"/>
          </a:xfrm>
        </p:spPr>
        <p:txBody>
          <a:bodyPr>
            <a:noAutofit/>
          </a:bodyPr>
          <a:lstStyle/>
          <a:p>
            <a:r>
              <a:rPr lang="en-US" sz="5400" dirty="0">
                <a:solidFill>
                  <a:schemeClr val="accent2">
                    <a:lumMod val="20000"/>
                    <a:lumOff val="80000"/>
                  </a:schemeClr>
                </a:solidFill>
                <a:latin typeface="Ravie" panose="04040805050809020602" pitchFamily="82" charset="0"/>
              </a:rPr>
              <a:t>Basic Book Structure acts of the Apostles Centers </a:t>
            </a:r>
            <a:r>
              <a:rPr lang="en-US" sz="6000" dirty="0">
                <a:solidFill>
                  <a:schemeClr val="accent2">
                    <a:lumMod val="20000"/>
                    <a:lumOff val="80000"/>
                  </a:schemeClr>
                </a:solidFill>
                <a:latin typeface="Ravie" panose="04040805050809020602" pitchFamily="82" charset="0"/>
              </a:rPr>
              <a:t>around the great commission &amp; Call To evangelize Then known world!  </a:t>
            </a:r>
          </a:p>
        </p:txBody>
      </p:sp>
    </p:spTree>
    <p:extLst>
      <p:ext uri="{BB962C8B-B14F-4D97-AF65-F5344CB8AC3E}">
        <p14:creationId xmlns:p14="http://schemas.microsoft.com/office/powerpoint/2010/main" val="22033057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Where the Story takes Place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6618" y="2072640"/>
            <a:ext cx="8138765" cy="4267200"/>
          </a:xfrm>
          <a:prstGeom prst="rect">
            <a:avLst/>
          </a:prstGeom>
        </p:spPr>
      </p:pic>
    </p:spTree>
    <p:extLst>
      <p:ext uri="{BB962C8B-B14F-4D97-AF65-F5344CB8AC3E}">
        <p14:creationId xmlns:p14="http://schemas.microsoft.com/office/powerpoint/2010/main" val="4106083268"/>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693C33D-9BED-4881-B5AF-615CD2F98B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7891" y="645294"/>
            <a:ext cx="10716547" cy="5668879"/>
          </a:xfrm>
        </p:spPr>
      </p:pic>
    </p:spTree>
    <p:extLst>
      <p:ext uri="{BB962C8B-B14F-4D97-AF65-F5344CB8AC3E}">
        <p14:creationId xmlns:p14="http://schemas.microsoft.com/office/powerpoint/2010/main" val="402326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38328"/>
            <a:ext cx="10972800" cy="1252728"/>
          </a:xfrm>
        </p:spPr>
        <p:txBody>
          <a:bodyPr>
            <a:noAutofit/>
          </a:bodyPr>
          <a:lstStyle/>
          <a:p>
            <a:r>
              <a:rPr lang="en-US" sz="4267" dirty="0"/>
              <a:t>The Land of Canaan in the Near East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504" y="2108201"/>
            <a:ext cx="4876800" cy="3520783"/>
          </a:xfrm>
          <a:prstGeom prst="rect">
            <a:avLst/>
          </a:prstGeom>
        </p:spPr>
      </p:pic>
    </p:spTree>
    <p:extLst>
      <p:ext uri="{BB962C8B-B14F-4D97-AF65-F5344CB8AC3E}">
        <p14:creationId xmlns:p14="http://schemas.microsoft.com/office/powerpoint/2010/main" val="412995498"/>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8000" y="1803400"/>
            <a:ext cx="11176000" cy="4673600"/>
          </a:xfrm>
        </p:spPr>
        <p:txBody>
          <a:bodyPr>
            <a:noAutofit/>
          </a:bodyPr>
          <a:lstStyle/>
          <a:p>
            <a:pPr marL="0" indent="0">
              <a:buNone/>
            </a:pPr>
            <a:r>
              <a:rPr lang="en-US" sz="2667" b="1" dirty="0"/>
              <a:t>Acts 1:8</a:t>
            </a:r>
            <a:br>
              <a:rPr lang="en-US" sz="2667" b="1" dirty="0"/>
            </a:br>
            <a:r>
              <a:rPr lang="en-US" sz="2400" dirty="0"/>
              <a:t>But ye shall receive power, after that the Holy Ghost is come upon you: and ye shall be witnesses unto me both in Jerusalem, and in all Judaea, and in Samaria, and unto the uttermost part of the earth. </a:t>
            </a:r>
          </a:p>
          <a:p>
            <a:pPr>
              <a:spcBef>
                <a:spcPts val="1600"/>
              </a:spcBef>
            </a:pPr>
            <a:r>
              <a:rPr lang="en-US" sz="2133" b="1" dirty="0">
                <a:solidFill>
                  <a:schemeClr val="tx2">
                    <a:lumMod val="75000"/>
                  </a:schemeClr>
                </a:solidFill>
              </a:rPr>
              <a:t>Matthew 28:19-20</a:t>
            </a:r>
            <a:br>
              <a:rPr lang="en-US" sz="2133" b="1" dirty="0">
                <a:solidFill>
                  <a:schemeClr val="tx2">
                    <a:lumMod val="75000"/>
                  </a:schemeClr>
                </a:solidFill>
              </a:rPr>
            </a:br>
            <a:r>
              <a:rPr lang="en-US" sz="2133" baseline="30000" dirty="0">
                <a:solidFill>
                  <a:schemeClr val="tx2">
                    <a:lumMod val="75000"/>
                  </a:schemeClr>
                </a:solidFill>
              </a:rPr>
              <a:t>19</a:t>
            </a:r>
            <a:r>
              <a:rPr lang="en-US" sz="2133" dirty="0">
                <a:solidFill>
                  <a:schemeClr val="tx2">
                    <a:lumMod val="75000"/>
                  </a:schemeClr>
                </a:solidFill>
              </a:rPr>
              <a:t> Go ye therefore, and teach all nations, baptizing them in the name of the Father, and of the Son, and of the Holy Ghost:  </a:t>
            </a:r>
            <a:br>
              <a:rPr lang="en-US" sz="2133" dirty="0">
                <a:solidFill>
                  <a:schemeClr val="tx2">
                    <a:lumMod val="75000"/>
                  </a:schemeClr>
                </a:solidFill>
              </a:rPr>
            </a:br>
            <a:r>
              <a:rPr lang="en-US" sz="2133" baseline="30000" dirty="0">
                <a:solidFill>
                  <a:schemeClr val="tx2">
                    <a:lumMod val="75000"/>
                  </a:schemeClr>
                </a:solidFill>
              </a:rPr>
              <a:t>20</a:t>
            </a:r>
            <a:r>
              <a:rPr lang="en-US" sz="2133" dirty="0">
                <a:solidFill>
                  <a:schemeClr val="tx2">
                    <a:lumMod val="75000"/>
                  </a:schemeClr>
                </a:solidFill>
              </a:rPr>
              <a:t> Teaching them to observe all things whatsoever I have commanded you: and, lo, I am with you </a:t>
            </a:r>
            <a:r>
              <a:rPr lang="en-US" sz="2133" dirty="0" err="1">
                <a:solidFill>
                  <a:schemeClr val="tx2">
                    <a:lumMod val="75000"/>
                  </a:schemeClr>
                </a:solidFill>
              </a:rPr>
              <a:t>alway</a:t>
            </a:r>
            <a:r>
              <a:rPr lang="en-US" sz="2133" dirty="0">
                <a:solidFill>
                  <a:schemeClr val="tx2">
                    <a:lumMod val="75000"/>
                  </a:schemeClr>
                </a:solidFill>
              </a:rPr>
              <a:t>, </a:t>
            </a:r>
            <a:r>
              <a:rPr lang="en-US" sz="2133" i="1" dirty="0">
                <a:solidFill>
                  <a:schemeClr val="tx2">
                    <a:lumMod val="75000"/>
                  </a:schemeClr>
                </a:solidFill>
              </a:rPr>
              <a:t>even </a:t>
            </a:r>
            <a:r>
              <a:rPr lang="en-US" sz="2133" dirty="0">
                <a:solidFill>
                  <a:schemeClr val="tx2">
                    <a:lumMod val="75000"/>
                  </a:schemeClr>
                </a:solidFill>
              </a:rPr>
              <a:t>unto the end of the world. Amen.</a:t>
            </a:r>
          </a:p>
          <a:p>
            <a:pPr>
              <a:spcBef>
                <a:spcPts val="1600"/>
              </a:spcBef>
            </a:pPr>
            <a:r>
              <a:rPr lang="en-US" sz="2133" b="1" dirty="0">
                <a:solidFill>
                  <a:schemeClr val="tx2">
                    <a:lumMod val="75000"/>
                  </a:schemeClr>
                </a:solidFill>
              </a:rPr>
              <a:t>Mark 16:15</a:t>
            </a:r>
            <a:br>
              <a:rPr lang="en-US" sz="2133" b="1" dirty="0">
                <a:solidFill>
                  <a:schemeClr val="tx2">
                    <a:lumMod val="75000"/>
                  </a:schemeClr>
                </a:solidFill>
              </a:rPr>
            </a:br>
            <a:r>
              <a:rPr lang="en-US" sz="2133" dirty="0">
                <a:solidFill>
                  <a:schemeClr val="tx2">
                    <a:lumMod val="75000"/>
                  </a:schemeClr>
                </a:solidFill>
              </a:rPr>
              <a:t>And he said unto them, Go ye into all the world, and preach the gospel to every creature. </a:t>
            </a:r>
            <a:endParaRPr lang="en-US" sz="2133" dirty="0">
              <a:solidFill>
                <a:schemeClr val="tx2">
                  <a:lumMod val="75000"/>
                </a:schemeClr>
              </a:solidFill>
              <a:latin typeface="+mj-lt"/>
            </a:endParaRPr>
          </a:p>
        </p:txBody>
      </p:sp>
      <p:sp>
        <p:nvSpPr>
          <p:cNvPr id="3" name="Title 2"/>
          <p:cNvSpPr>
            <a:spLocks noGrp="1"/>
          </p:cNvSpPr>
          <p:nvPr>
            <p:ph type="title"/>
          </p:nvPr>
        </p:nvSpPr>
        <p:spPr>
          <a:xfrm>
            <a:off x="609600" y="381000"/>
            <a:ext cx="10972800" cy="1252728"/>
          </a:xfrm>
        </p:spPr>
        <p:txBody>
          <a:bodyPr>
            <a:noAutofit/>
          </a:bodyPr>
          <a:lstStyle/>
          <a:p>
            <a:r>
              <a:rPr lang="en-US" sz="4267" dirty="0"/>
              <a:t>Acts 1:8 and the Great Commission</a:t>
            </a:r>
          </a:p>
        </p:txBody>
      </p:sp>
    </p:spTree>
    <p:extLst>
      <p:ext uri="{BB962C8B-B14F-4D97-AF65-F5344CB8AC3E}">
        <p14:creationId xmlns:p14="http://schemas.microsoft.com/office/powerpoint/2010/main" val="32463737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8000" y="1803400"/>
            <a:ext cx="11176000" cy="4673600"/>
          </a:xfrm>
        </p:spPr>
        <p:txBody>
          <a:bodyPr>
            <a:noAutofit/>
          </a:bodyPr>
          <a:lstStyle/>
          <a:p>
            <a:pPr marL="0" indent="0">
              <a:buNone/>
            </a:pPr>
            <a:r>
              <a:rPr lang="en-US" sz="2667" b="1" dirty="0"/>
              <a:t>Acts 1:8</a:t>
            </a:r>
            <a:br>
              <a:rPr lang="en-US" sz="2667" b="1" dirty="0"/>
            </a:br>
            <a:r>
              <a:rPr lang="en-US" sz="2400" dirty="0"/>
              <a:t>But ye shall receive power, after that the Holy Ghost is come upon you: and ye shall be witnesses unto me both in Jerusalem, and in all Judaea, and in Samaria, and unto </a:t>
            </a:r>
            <a:r>
              <a:rPr lang="en-US" sz="2400" dirty="0">
                <a:solidFill>
                  <a:srgbClr val="FF0000"/>
                </a:solidFill>
              </a:rPr>
              <a:t>the uttermost part of the earth</a:t>
            </a:r>
            <a:r>
              <a:rPr lang="en-US" sz="2400" dirty="0"/>
              <a:t>. </a:t>
            </a:r>
          </a:p>
          <a:p>
            <a:pPr>
              <a:spcBef>
                <a:spcPts val="1600"/>
              </a:spcBef>
            </a:pPr>
            <a:r>
              <a:rPr lang="en-US" sz="2133" b="1" dirty="0">
                <a:solidFill>
                  <a:schemeClr val="tx2">
                    <a:lumMod val="75000"/>
                  </a:schemeClr>
                </a:solidFill>
              </a:rPr>
              <a:t>Matthew 28:19-20</a:t>
            </a:r>
            <a:br>
              <a:rPr lang="en-US" sz="2133" b="1" dirty="0">
                <a:solidFill>
                  <a:schemeClr val="tx2">
                    <a:lumMod val="75000"/>
                  </a:schemeClr>
                </a:solidFill>
              </a:rPr>
            </a:br>
            <a:r>
              <a:rPr lang="en-US" sz="2133" baseline="30000" dirty="0">
                <a:solidFill>
                  <a:schemeClr val="tx2">
                    <a:lumMod val="75000"/>
                  </a:schemeClr>
                </a:solidFill>
              </a:rPr>
              <a:t>19</a:t>
            </a:r>
            <a:r>
              <a:rPr lang="en-US" sz="2133" dirty="0">
                <a:solidFill>
                  <a:schemeClr val="tx2">
                    <a:lumMod val="75000"/>
                  </a:schemeClr>
                </a:solidFill>
              </a:rPr>
              <a:t> Go ye therefore, and teach all nations, baptizing them in the name of the Father, and of the Son, and of the Holy Ghost:  </a:t>
            </a:r>
            <a:br>
              <a:rPr lang="en-US" sz="2133" dirty="0">
                <a:solidFill>
                  <a:schemeClr val="tx2">
                    <a:lumMod val="75000"/>
                  </a:schemeClr>
                </a:solidFill>
              </a:rPr>
            </a:br>
            <a:r>
              <a:rPr lang="en-US" sz="2133" baseline="30000" dirty="0">
                <a:solidFill>
                  <a:schemeClr val="tx2">
                    <a:lumMod val="75000"/>
                  </a:schemeClr>
                </a:solidFill>
              </a:rPr>
              <a:t>20</a:t>
            </a:r>
            <a:r>
              <a:rPr lang="en-US" sz="2133" dirty="0">
                <a:solidFill>
                  <a:schemeClr val="tx2">
                    <a:lumMod val="75000"/>
                  </a:schemeClr>
                </a:solidFill>
              </a:rPr>
              <a:t> Teaching them to observe all things whatsoever I have commanded you: and, lo, I am with you </a:t>
            </a:r>
            <a:r>
              <a:rPr lang="en-US" sz="2133" dirty="0" err="1">
                <a:solidFill>
                  <a:schemeClr val="tx2">
                    <a:lumMod val="75000"/>
                  </a:schemeClr>
                </a:solidFill>
              </a:rPr>
              <a:t>alway</a:t>
            </a:r>
            <a:r>
              <a:rPr lang="en-US" sz="2133" dirty="0">
                <a:solidFill>
                  <a:schemeClr val="tx2">
                    <a:lumMod val="75000"/>
                  </a:schemeClr>
                </a:solidFill>
              </a:rPr>
              <a:t>, </a:t>
            </a:r>
            <a:r>
              <a:rPr lang="en-US" sz="2133" i="1" dirty="0">
                <a:solidFill>
                  <a:schemeClr val="tx2">
                    <a:lumMod val="75000"/>
                  </a:schemeClr>
                </a:solidFill>
              </a:rPr>
              <a:t>even </a:t>
            </a:r>
            <a:r>
              <a:rPr lang="en-US" sz="2133" dirty="0">
                <a:solidFill>
                  <a:schemeClr val="tx2">
                    <a:lumMod val="75000"/>
                  </a:schemeClr>
                </a:solidFill>
              </a:rPr>
              <a:t>unto the end of the world. Amen.</a:t>
            </a:r>
          </a:p>
          <a:p>
            <a:pPr>
              <a:spcBef>
                <a:spcPts val="1600"/>
              </a:spcBef>
            </a:pPr>
            <a:r>
              <a:rPr lang="en-US" sz="2133" b="1" dirty="0">
                <a:solidFill>
                  <a:schemeClr val="tx2">
                    <a:lumMod val="75000"/>
                  </a:schemeClr>
                </a:solidFill>
              </a:rPr>
              <a:t>Mark 16:15</a:t>
            </a:r>
            <a:br>
              <a:rPr lang="en-US" sz="2133" b="1" dirty="0">
                <a:solidFill>
                  <a:schemeClr val="tx2">
                    <a:lumMod val="75000"/>
                  </a:schemeClr>
                </a:solidFill>
              </a:rPr>
            </a:br>
            <a:r>
              <a:rPr lang="en-US" sz="2133" dirty="0">
                <a:solidFill>
                  <a:schemeClr val="tx2">
                    <a:lumMod val="75000"/>
                  </a:schemeClr>
                </a:solidFill>
              </a:rPr>
              <a:t>And he said unto them, Go ye into all the world, and preach the gospel to every creature. </a:t>
            </a:r>
            <a:endParaRPr lang="en-US" sz="2133" dirty="0">
              <a:solidFill>
                <a:schemeClr val="tx2">
                  <a:lumMod val="75000"/>
                </a:schemeClr>
              </a:solidFill>
              <a:latin typeface="+mj-lt"/>
            </a:endParaRPr>
          </a:p>
        </p:txBody>
      </p:sp>
      <p:sp>
        <p:nvSpPr>
          <p:cNvPr id="3" name="Title 2"/>
          <p:cNvSpPr>
            <a:spLocks noGrp="1"/>
          </p:cNvSpPr>
          <p:nvPr>
            <p:ph type="title"/>
          </p:nvPr>
        </p:nvSpPr>
        <p:spPr>
          <a:xfrm>
            <a:off x="609600" y="381000"/>
            <a:ext cx="10972800" cy="1252728"/>
          </a:xfrm>
        </p:spPr>
        <p:txBody>
          <a:bodyPr>
            <a:noAutofit/>
          </a:bodyPr>
          <a:lstStyle/>
          <a:p>
            <a:r>
              <a:rPr lang="en-US" sz="4267" dirty="0"/>
              <a:t>Acts 1:8 and the Great Commission</a:t>
            </a:r>
          </a:p>
        </p:txBody>
      </p:sp>
    </p:spTree>
    <p:extLst>
      <p:ext uri="{BB962C8B-B14F-4D97-AF65-F5344CB8AC3E}">
        <p14:creationId xmlns:p14="http://schemas.microsoft.com/office/powerpoint/2010/main" val="1040501473"/>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8000" y="1803400"/>
            <a:ext cx="11176000" cy="4673600"/>
          </a:xfrm>
        </p:spPr>
        <p:txBody>
          <a:bodyPr>
            <a:noAutofit/>
          </a:bodyPr>
          <a:lstStyle/>
          <a:p>
            <a:pPr marL="0" indent="0">
              <a:buNone/>
            </a:pPr>
            <a:r>
              <a:rPr lang="en-US" sz="2667" b="1" dirty="0"/>
              <a:t>Acts 1:8</a:t>
            </a:r>
            <a:br>
              <a:rPr lang="en-US" sz="2667" b="1" dirty="0"/>
            </a:br>
            <a:r>
              <a:rPr lang="en-US" sz="2400" dirty="0"/>
              <a:t>But ye shall receive power, after that the Holy Ghost is come upon you: and ye shall be witnesses unto me both in Jerusalem, and in all Judaea, and in Samaria, and unto </a:t>
            </a:r>
            <a:r>
              <a:rPr lang="en-US" sz="2400" dirty="0">
                <a:solidFill>
                  <a:srgbClr val="FF0000"/>
                </a:solidFill>
              </a:rPr>
              <a:t>the uttermost part of the earth</a:t>
            </a:r>
            <a:r>
              <a:rPr lang="en-US" sz="2400" dirty="0"/>
              <a:t>. </a:t>
            </a:r>
          </a:p>
          <a:p>
            <a:pPr>
              <a:spcBef>
                <a:spcPts val="1600"/>
              </a:spcBef>
            </a:pPr>
            <a:r>
              <a:rPr lang="en-US" sz="2133" b="1" dirty="0">
                <a:solidFill>
                  <a:schemeClr val="tx2">
                    <a:lumMod val="75000"/>
                  </a:schemeClr>
                </a:solidFill>
              </a:rPr>
              <a:t>Matthew 28:19-20</a:t>
            </a:r>
            <a:br>
              <a:rPr lang="en-US" sz="2133" b="1" dirty="0">
                <a:solidFill>
                  <a:schemeClr val="tx2">
                    <a:lumMod val="75000"/>
                  </a:schemeClr>
                </a:solidFill>
              </a:rPr>
            </a:br>
            <a:r>
              <a:rPr lang="en-US" sz="2133" baseline="30000" dirty="0">
                <a:solidFill>
                  <a:schemeClr val="tx2">
                    <a:lumMod val="75000"/>
                  </a:schemeClr>
                </a:solidFill>
              </a:rPr>
              <a:t>19</a:t>
            </a:r>
            <a:r>
              <a:rPr lang="en-US" sz="2133" dirty="0">
                <a:solidFill>
                  <a:schemeClr val="tx2">
                    <a:lumMod val="75000"/>
                  </a:schemeClr>
                </a:solidFill>
              </a:rPr>
              <a:t> Go ye therefore, and </a:t>
            </a:r>
            <a:r>
              <a:rPr lang="en-US" sz="2133" dirty="0">
                <a:solidFill>
                  <a:srgbClr val="FF0000"/>
                </a:solidFill>
              </a:rPr>
              <a:t>teach all nations</a:t>
            </a:r>
            <a:r>
              <a:rPr lang="en-US" sz="2133" dirty="0">
                <a:solidFill>
                  <a:schemeClr val="tx2">
                    <a:lumMod val="75000"/>
                  </a:schemeClr>
                </a:solidFill>
              </a:rPr>
              <a:t>, baptizing them in the name of the Father, and of the Son, and of the Holy Ghost:  </a:t>
            </a:r>
            <a:br>
              <a:rPr lang="en-US" sz="2133" dirty="0">
                <a:solidFill>
                  <a:schemeClr val="tx2">
                    <a:lumMod val="75000"/>
                  </a:schemeClr>
                </a:solidFill>
              </a:rPr>
            </a:br>
            <a:r>
              <a:rPr lang="en-US" sz="2133" baseline="30000" dirty="0">
                <a:solidFill>
                  <a:schemeClr val="tx2">
                    <a:lumMod val="75000"/>
                  </a:schemeClr>
                </a:solidFill>
              </a:rPr>
              <a:t>20</a:t>
            </a:r>
            <a:r>
              <a:rPr lang="en-US" sz="2133" dirty="0">
                <a:solidFill>
                  <a:schemeClr val="tx2">
                    <a:lumMod val="75000"/>
                  </a:schemeClr>
                </a:solidFill>
              </a:rPr>
              <a:t> Teaching them to observe all things whatsoever I have commanded you: and, lo, I am with you </a:t>
            </a:r>
            <a:r>
              <a:rPr lang="en-US" sz="2133" dirty="0" err="1">
                <a:solidFill>
                  <a:schemeClr val="tx2">
                    <a:lumMod val="75000"/>
                  </a:schemeClr>
                </a:solidFill>
              </a:rPr>
              <a:t>alway</a:t>
            </a:r>
            <a:r>
              <a:rPr lang="en-US" sz="2133" dirty="0">
                <a:solidFill>
                  <a:schemeClr val="tx2">
                    <a:lumMod val="75000"/>
                  </a:schemeClr>
                </a:solidFill>
              </a:rPr>
              <a:t>, </a:t>
            </a:r>
            <a:r>
              <a:rPr lang="en-US" sz="2133" i="1" dirty="0">
                <a:solidFill>
                  <a:schemeClr val="tx2">
                    <a:lumMod val="75000"/>
                  </a:schemeClr>
                </a:solidFill>
              </a:rPr>
              <a:t>even </a:t>
            </a:r>
            <a:r>
              <a:rPr lang="en-US" sz="2133" dirty="0">
                <a:solidFill>
                  <a:schemeClr val="tx2">
                    <a:lumMod val="75000"/>
                  </a:schemeClr>
                </a:solidFill>
              </a:rPr>
              <a:t>unto the end of the world. Amen.</a:t>
            </a:r>
          </a:p>
          <a:p>
            <a:pPr>
              <a:spcBef>
                <a:spcPts val="1600"/>
              </a:spcBef>
            </a:pPr>
            <a:r>
              <a:rPr lang="en-US" sz="2133" b="1" dirty="0">
                <a:solidFill>
                  <a:schemeClr val="tx2">
                    <a:lumMod val="75000"/>
                  </a:schemeClr>
                </a:solidFill>
              </a:rPr>
              <a:t>Mark 16:15</a:t>
            </a:r>
            <a:br>
              <a:rPr lang="en-US" sz="2133" b="1" dirty="0">
                <a:solidFill>
                  <a:schemeClr val="tx2">
                    <a:lumMod val="75000"/>
                  </a:schemeClr>
                </a:solidFill>
              </a:rPr>
            </a:br>
            <a:r>
              <a:rPr lang="en-US" sz="2133" dirty="0">
                <a:solidFill>
                  <a:schemeClr val="tx2">
                    <a:lumMod val="75000"/>
                  </a:schemeClr>
                </a:solidFill>
              </a:rPr>
              <a:t>And he said unto them, Go ye into all the world, and preach the gospel to every creature. </a:t>
            </a:r>
            <a:endParaRPr lang="en-US" sz="2133" dirty="0">
              <a:solidFill>
                <a:schemeClr val="tx2">
                  <a:lumMod val="75000"/>
                </a:schemeClr>
              </a:solidFill>
              <a:latin typeface="+mj-lt"/>
            </a:endParaRPr>
          </a:p>
        </p:txBody>
      </p:sp>
      <p:sp>
        <p:nvSpPr>
          <p:cNvPr id="3" name="Title 2"/>
          <p:cNvSpPr>
            <a:spLocks noGrp="1"/>
          </p:cNvSpPr>
          <p:nvPr>
            <p:ph type="title"/>
          </p:nvPr>
        </p:nvSpPr>
        <p:spPr>
          <a:xfrm>
            <a:off x="609600" y="381000"/>
            <a:ext cx="10972800" cy="1252728"/>
          </a:xfrm>
        </p:spPr>
        <p:txBody>
          <a:bodyPr>
            <a:noAutofit/>
          </a:bodyPr>
          <a:lstStyle/>
          <a:p>
            <a:r>
              <a:rPr lang="en-US" sz="4267" dirty="0"/>
              <a:t>Acts 1:8 and the Great Commission</a:t>
            </a:r>
          </a:p>
        </p:txBody>
      </p:sp>
    </p:spTree>
    <p:extLst>
      <p:ext uri="{BB962C8B-B14F-4D97-AF65-F5344CB8AC3E}">
        <p14:creationId xmlns:p14="http://schemas.microsoft.com/office/powerpoint/2010/main" val="1277602258"/>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8000" y="1803400"/>
            <a:ext cx="11176000" cy="4673600"/>
          </a:xfrm>
        </p:spPr>
        <p:txBody>
          <a:bodyPr>
            <a:noAutofit/>
          </a:bodyPr>
          <a:lstStyle/>
          <a:p>
            <a:pPr marL="0" indent="0">
              <a:buNone/>
            </a:pPr>
            <a:r>
              <a:rPr lang="en-US" sz="2667" b="1" dirty="0"/>
              <a:t>Acts 1:8</a:t>
            </a:r>
            <a:br>
              <a:rPr lang="en-US" sz="2667" b="1" dirty="0"/>
            </a:br>
            <a:r>
              <a:rPr lang="en-US" sz="2400" dirty="0"/>
              <a:t>But ye shall receive power, after that the Holy Ghost is come upon you: and ye shall be witnesses unto me both in Jerusalem, and in all Judaea, and in Samaria, and unto </a:t>
            </a:r>
            <a:r>
              <a:rPr lang="en-US" sz="2400" dirty="0">
                <a:solidFill>
                  <a:srgbClr val="FF0000"/>
                </a:solidFill>
              </a:rPr>
              <a:t>the uttermost part of the earth</a:t>
            </a:r>
            <a:r>
              <a:rPr lang="en-US" sz="2400" dirty="0"/>
              <a:t>. </a:t>
            </a:r>
          </a:p>
          <a:p>
            <a:pPr>
              <a:spcBef>
                <a:spcPts val="1600"/>
              </a:spcBef>
            </a:pPr>
            <a:r>
              <a:rPr lang="en-US" sz="2133" b="1" dirty="0">
                <a:solidFill>
                  <a:schemeClr val="tx2">
                    <a:lumMod val="75000"/>
                  </a:schemeClr>
                </a:solidFill>
              </a:rPr>
              <a:t>Matthew 28:19-20</a:t>
            </a:r>
            <a:br>
              <a:rPr lang="en-US" sz="2133" b="1" dirty="0">
                <a:solidFill>
                  <a:schemeClr val="tx2">
                    <a:lumMod val="75000"/>
                  </a:schemeClr>
                </a:solidFill>
              </a:rPr>
            </a:br>
            <a:r>
              <a:rPr lang="en-US" sz="2133" baseline="30000" dirty="0">
                <a:solidFill>
                  <a:schemeClr val="tx2">
                    <a:lumMod val="75000"/>
                  </a:schemeClr>
                </a:solidFill>
              </a:rPr>
              <a:t>19</a:t>
            </a:r>
            <a:r>
              <a:rPr lang="en-US" sz="2133" dirty="0">
                <a:solidFill>
                  <a:schemeClr val="tx2">
                    <a:lumMod val="75000"/>
                  </a:schemeClr>
                </a:solidFill>
              </a:rPr>
              <a:t> Go ye therefore, and </a:t>
            </a:r>
            <a:r>
              <a:rPr lang="en-US" sz="2133" dirty="0">
                <a:solidFill>
                  <a:srgbClr val="FF0000"/>
                </a:solidFill>
              </a:rPr>
              <a:t>teach all nations</a:t>
            </a:r>
            <a:r>
              <a:rPr lang="en-US" sz="2133" dirty="0">
                <a:solidFill>
                  <a:schemeClr val="tx2">
                    <a:lumMod val="75000"/>
                  </a:schemeClr>
                </a:solidFill>
              </a:rPr>
              <a:t>, baptizing them in the name of the Father, and of the Son, and of the Holy Ghost:  </a:t>
            </a:r>
            <a:br>
              <a:rPr lang="en-US" sz="2133" dirty="0">
                <a:solidFill>
                  <a:schemeClr val="tx2">
                    <a:lumMod val="75000"/>
                  </a:schemeClr>
                </a:solidFill>
              </a:rPr>
            </a:br>
            <a:r>
              <a:rPr lang="en-US" sz="2133" baseline="30000" dirty="0">
                <a:solidFill>
                  <a:schemeClr val="tx2">
                    <a:lumMod val="75000"/>
                  </a:schemeClr>
                </a:solidFill>
              </a:rPr>
              <a:t>20</a:t>
            </a:r>
            <a:r>
              <a:rPr lang="en-US" sz="2133" dirty="0">
                <a:solidFill>
                  <a:schemeClr val="tx2">
                    <a:lumMod val="75000"/>
                  </a:schemeClr>
                </a:solidFill>
              </a:rPr>
              <a:t> Teaching them to observe all things whatsoever I have commanded you: and, lo, I am with you </a:t>
            </a:r>
            <a:r>
              <a:rPr lang="en-US" sz="2133" dirty="0" err="1">
                <a:solidFill>
                  <a:schemeClr val="tx2">
                    <a:lumMod val="75000"/>
                  </a:schemeClr>
                </a:solidFill>
              </a:rPr>
              <a:t>alway</a:t>
            </a:r>
            <a:r>
              <a:rPr lang="en-US" sz="2133" dirty="0">
                <a:solidFill>
                  <a:schemeClr val="tx2">
                    <a:lumMod val="75000"/>
                  </a:schemeClr>
                </a:solidFill>
              </a:rPr>
              <a:t>, </a:t>
            </a:r>
            <a:r>
              <a:rPr lang="en-US" sz="2133" i="1" dirty="0">
                <a:solidFill>
                  <a:schemeClr val="tx2">
                    <a:lumMod val="75000"/>
                  </a:schemeClr>
                </a:solidFill>
              </a:rPr>
              <a:t>even </a:t>
            </a:r>
            <a:r>
              <a:rPr lang="en-US" sz="2133" dirty="0">
                <a:solidFill>
                  <a:schemeClr val="tx2">
                    <a:lumMod val="75000"/>
                  </a:schemeClr>
                </a:solidFill>
              </a:rPr>
              <a:t>unto the end of the world. Amen.</a:t>
            </a:r>
          </a:p>
          <a:p>
            <a:pPr>
              <a:spcBef>
                <a:spcPts val="1600"/>
              </a:spcBef>
            </a:pPr>
            <a:r>
              <a:rPr lang="en-US" sz="2133" b="1" dirty="0">
                <a:solidFill>
                  <a:schemeClr val="tx2">
                    <a:lumMod val="75000"/>
                  </a:schemeClr>
                </a:solidFill>
              </a:rPr>
              <a:t>Mark 16:15</a:t>
            </a:r>
            <a:br>
              <a:rPr lang="en-US" sz="2133" b="1" dirty="0">
                <a:solidFill>
                  <a:schemeClr val="tx2">
                    <a:lumMod val="75000"/>
                  </a:schemeClr>
                </a:solidFill>
              </a:rPr>
            </a:br>
            <a:r>
              <a:rPr lang="en-US" sz="2133" dirty="0">
                <a:solidFill>
                  <a:schemeClr val="tx2">
                    <a:lumMod val="75000"/>
                  </a:schemeClr>
                </a:solidFill>
              </a:rPr>
              <a:t>And he said unto them, </a:t>
            </a:r>
            <a:r>
              <a:rPr lang="en-US" sz="2133" dirty="0">
                <a:solidFill>
                  <a:srgbClr val="FF0000"/>
                </a:solidFill>
              </a:rPr>
              <a:t>Go ye into all the world</a:t>
            </a:r>
            <a:r>
              <a:rPr lang="en-US" sz="2133" dirty="0">
                <a:solidFill>
                  <a:schemeClr val="tx2">
                    <a:lumMod val="75000"/>
                  </a:schemeClr>
                </a:solidFill>
              </a:rPr>
              <a:t>, and preach the gospel to every creature. </a:t>
            </a:r>
            <a:endParaRPr lang="en-US" sz="2133" dirty="0">
              <a:solidFill>
                <a:schemeClr val="tx2">
                  <a:lumMod val="75000"/>
                </a:schemeClr>
              </a:solidFill>
              <a:latin typeface="+mj-lt"/>
            </a:endParaRPr>
          </a:p>
        </p:txBody>
      </p:sp>
      <p:sp>
        <p:nvSpPr>
          <p:cNvPr id="3" name="Title 2"/>
          <p:cNvSpPr>
            <a:spLocks noGrp="1"/>
          </p:cNvSpPr>
          <p:nvPr>
            <p:ph type="title"/>
          </p:nvPr>
        </p:nvSpPr>
        <p:spPr>
          <a:xfrm>
            <a:off x="609600" y="381000"/>
            <a:ext cx="10972800" cy="1252728"/>
          </a:xfrm>
        </p:spPr>
        <p:txBody>
          <a:bodyPr>
            <a:noAutofit/>
          </a:bodyPr>
          <a:lstStyle/>
          <a:p>
            <a:r>
              <a:rPr lang="en-US" sz="4267" dirty="0"/>
              <a:t>Acts 1:8 and the Great Commission</a:t>
            </a:r>
          </a:p>
        </p:txBody>
      </p:sp>
    </p:spTree>
    <p:extLst>
      <p:ext uri="{BB962C8B-B14F-4D97-AF65-F5344CB8AC3E}">
        <p14:creationId xmlns:p14="http://schemas.microsoft.com/office/powerpoint/2010/main" val="3310887470"/>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16000" y="1701800"/>
            <a:ext cx="10058400" cy="4572000"/>
          </a:xfrm>
        </p:spPr>
        <p:txBody>
          <a:bodyPr>
            <a:noAutofit/>
          </a:bodyPr>
          <a:lstStyle/>
          <a:p>
            <a:r>
              <a:rPr lang="en-US" sz="2667" b="1" dirty="0"/>
              <a:t>Acts 1:8</a:t>
            </a:r>
            <a:br>
              <a:rPr lang="en-US" sz="2667" b="1" dirty="0"/>
            </a:br>
            <a:r>
              <a:rPr lang="en-US" sz="2667" b="1" dirty="0"/>
              <a:t>… </a:t>
            </a:r>
            <a:r>
              <a:rPr lang="en-US" sz="2400" dirty="0"/>
              <a:t>ye shall be witnesses unto me both in Jerusalem, and in all Judaea, and in Samaria, and unto the uttermost part of the earth. </a:t>
            </a:r>
            <a:endParaRPr lang="en-US" sz="2400" dirty="0">
              <a:latin typeface="+mj-lt"/>
            </a:endParaRPr>
          </a:p>
          <a:p>
            <a:pPr>
              <a:spcBef>
                <a:spcPts val="2400"/>
              </a:spcBef>
            </a:pPr>
            <a:r>
              <a:rPr lang="en-US" sz="2667" dirty="0">
                <a:latin typeface="+mj-lt"/>
              </a:rPr>
              <a:t>1. </a:t>
            </a:r>
            <a:r>
              <a:rPr lang="en-US" sz="2667" dirty="0">
                <a:solidFill>
                  <a:srgbClr val="C00000"/>
                </a:solidFill>
                <a:latin typeface="+mj-lt"/>
              </a:rPr>
              <a:t>The witness in Jerusalem:</a:t>
            </a:r>
          </a:p>
          <a:p>
            <a:pPr lvl="2"/>
            <a:r>
              <a:rPr lang="en-US" dirty="0">
                <a:solidFill>
                  <a:schemeClr val="accent2"/>
                </a:solidFill>
                <a:latin typeface="+mj-lt"/>
              </a:rPr>
              <a:t>Chapters 1 to 7</a:t>
            </a:r>
          </a:p>
          <a:p>
            <a:r>
              <a:rPr lang="en-US" sz="2667" dirty="0">
                <a:latin typeface="+mj-lt"/>
              </a:rPr>
              <a:t>2. </a:t>
            </a:r>
            <a:r>
              <a:rPr lang="en-US" sz="2667" dirty="0">
                <a:solidFill>
                  <a:srgbClr val="C00000"/>
                </a:solidFill>
                <a:latin typeface="+mj-lt"/>
              </a:rPr>
              <a:t>The witness in Judaea and Samaria: </a:t>
            </a:r>
          </a:p>
          <a:p>
            <a:pPr lvl="2"/>
            <a:r>
              <a:rPr lang="en-US" dirty="0">
                <a:solidFill>
                  <a:schemeClr val="accent2"/>
                </a:solidFill>
                <a:latin typeface="+mj-lt"/>
              </a:rPr>
              <a:t>Chapters 8 to 12</a:t>
            </a:r>
          </a:p>
          <a:p>
            <a:r>
              <a:rPr lang="en-US" sz="2667" dirty="0">
                <a:latin typeface="+mj-lt"/>
              </a:rPr>
              <a:t>3. </a:t>
            </a:r>
            <a:r>
              <a:rPr lang="en-US" sz="2667" dirty="0">
                <a:solidFill>
                  <a:srgbClr val="C00000"/>
                </a:solidFill>
              </a:rPr>
              <a:t>The witness unto the uttermost parts of the earth</a:t>
            </a:r>
            <a:r>
              <a:rPr lang="en-US" sz="2667" dirty="0">
                <a:solidFill>
                  <a:srgbClr val="C00000"/>
                </a:solidFill>
                <a:latin typeface="+mj-lt"/>
              </a:rPr>
              <a:t>: </a:t>
            </a:r>
          </a:p>
          <a:p>
            <a:pPr lvl="2"/>
            <a:r>
              <a:rPr lang="en-US" dirty="0">
                <a:solidFill>
                  <a:schemeClr val="accent2"/>
                </a:solidFill>
                <a:latin typeface="+mj-lt"/>
              </a:rPr>
              <a:t>Chapters 13 to 28</a:t>
            </a:r>
          </a:p>
        </p:txBody>
      </p:sp>
      <p:sp>
        <p:nvSpPr>
          <p:cNvPr id="3" name="Title 2"/>
          <p:cNvSpPr>
            <a:spLocks noGrp="1"/>
          </p:cNvSpPr>
          <p:nvPr>
            <p:ph type="title"/>
          </p:nvPr>
        </p:nvSpPr>
        <p:spPr>
          <a:xfrm>
            <a:off x="609600" y="381000"/>
            <a:ext cx="10972800" cy="1252728"/>
          </a:xfrm>
        </p:spPr>
        <p:txBody>
          <a:bodyPr>
            <a:noAutofit/>
          </a:bodyPr>
          <a:lstStyle/>
          <a:p>
            <a:r>
              <a:rPr lang="en-US" sz="4267" dirty="0"/>
              <a:t>Acts 1:8 and the Structure of the Book</a:t>
            </a:r>
          </a:p>
        </p:txBody>
      </p:sp>
    </p:spTree>
    <p:extLst>
      <p:ext uri="{BB962C8B-B14F-4D97-AF65-F5344CB8AC3E}">
        <p14:creationId xmlns:p14="http://schemas.microsoft.com/office/powerpoint/2010/main" val="5115033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17602" y="2895600"/>
            <a:ext cx="9877777" cy="2438400"/>
          </a:xfrm>
        </p:spPr>
        <p:txBody>
          <a:bodyPr>
            <a:normAutofit/>
          </a:bodyPr>
          <a:lstStyle/>
          <a:p>
            <a:r>
              <a:rPr lang="en-US" sz="3733" dirty="0"/>
              <a:t>Part 1:  </a:t>
            </a:r>
            <a:r>
              <a:rPr lang="en-US" sz="3733" dirty="0">
                <a:solidFill>
                  <a:schemeClr val="accent2"/>
                </a:solidFill>
              </a:rPr>
              <a:t>The Jews</a:t>
            </a:r>
          </a:p>
          <a:p>
            <a:r>
              <a:rPr lang="en-US" sz="3733" dirty="0"/>
              <a:t>Part 2:  </a:t>
            </a:r>
            <a:r>
              <a:rPr lang="en-US" sz="3733" dirty="0">
                <a:solidFill>
                  <a:schemeClr val="accent2"/>
                </a:solidFill>
              </a:rPr>
              <a:t>The Samaritans</a:t>
            </a:r>
          </a:p>
          <a:p>
            <a:r>
              <a:rPr lang="en-US" sz="3733" dirty="0"/>
              <a:t>Part 3:  </a:t>
            </a:r>
            <a:r>
              <a:rPr lang="en-US" sz="3733" dirty="0">
                <a:solidFill>
                  <a:schemeClr val="accent2"/>
                </a:solidFill>
              </a:rPr>
              <a:t>The Gentiles</a:t>
            </a:r>
          </a:p>
        </p:txBody>
      </p:sp>
      <p:sp>
        <p:nvSpPr>
          <p:cNvPr id="3" name="Title 2"/>
          <p:cNvSpPr>
            <a:spLocks noGrp="1"/>
          </p:cNvSpPr>
          <p:nvPr>
            <p:ph type="title"/>
          </p:nvPr>
        </p:nvSpPr>
        <p:spPr/>
        <p:txBody>
          <a:bodyPr>
            <a:normAutofit/>
          </a:bodyPr>
          <a:lstStyle/>
          <a:p>
            <a:r>
              <a:rPr lang="en-US" sz="4267" dirty="0"/>
              <a:t>The Three Audiences</a:t>
            </a:r>
          </a:p>
        </p:txBody>
      </p:sp>
    </p:spTree>
    <p:extLst>
      <p:ext uri="{BB962C8B-B14F-4D97-AF65-F5344CB8AC3E}">
        <p14:creationId xmlns:p14="http://schemas.microsoft.com/office/powerpoint/2010/main" val="25776542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17602" y="2819400"/>
            <a:ext cx="9877777" cy="2590800"/>
          </a:xfrm>
        </p:spPr>
        <p:txBody>
          <a:bodyPr>
            <a:normAutofit/>
          </a:bodyPr>
          <a:lstStyle/>
          <a:p>
            <a:r>
              <a:rPr lang="en-US" sz="3733" dirty="0">
                <a:latin typeface="+mj-lt"/>
              </a:rPr>
              <a:t>Part 1:   </a:t>
            </a:r>
            <a:r>
              <a:rPr lang="en-US" sz="3733" dirty="0">
                <a:solidFill>
                  <a:schemeClr val="accent2"/>
                </a:solidFill>
                <a:latin typeface="+mj-lt"/>
              </a:rPr>
              <a:t>Peter</a:t>
            </a:r>
          </a:p>
          <a:p>
            <a:r>
              <a:rPr lang="en-US" sz="3733" dirty="0">
                <a:latin typeface="+mj-lt"/>
              </a:rPr>
              <a:t>Part 2:   </a:t>
            </a:r>
            <a:r>
              <a:rPr lang="en-US" sz="3733" dirty="0">
                <a:solidFill>
                  <a:schemeClr val="accent2"/>
                </a:solidFill>
                <a:latin typeface="+mj-lt"/>
              </a:rPr>
              <a:t>Peter and Paul </a:t>
            </a:r>
            <a:r>
              <a:rPr lang="en-US" sz="2667" dirty="0">
                <a:solidFill>
                  <a:schemeClr val="accent2"/>
                </a:solidFill>
                <a:latin typeface="+mj-lt"/>
              </a:rPr>
              <a:t>(Saul of Tarsus) </a:t>
            </a:r>
            <a:endParaRPr lang="en-US" sz="3733" dirty="0">
              <a:solidFill>
                <a:schemeClr val="accent2"/>
              </a:solidFill>
              <a:latin typeface="+mj-lt"/>
            </a:endParaRPr>
          </a:p>
          <a:p>
            <a:r>
              <a:rPr lang="en-US" sz="3733" dirty="0">
                <a:latin typeface="+mj-lt"/>
              </a:rPr>
              <a:t>Part 3:   </a:t>
            </a:r>
            <a:r>
              <a:rPr lang="en-US" sz="3733" dirty="0">
                <a:solidFill>
                  <a:schemeClr val="accent2"/>
                </a:solidFill>
                <a:latin typeface="+mj-lt"/>
              </a:rPr>
              <a:t>Paul</a:t>
            </a:r>
          </a:p>
        </p:txBody>
      </p:sp>
      <p:sp>
        <p:nvSpPr>
          <p:cNvPr id="3" name="Title 2"/>
          <p:cNvSpPr>
            <a:spLocks noGrp="1"/>
          </p:cNvSpPr>
          <p:nvPr>
            <p:ph type="title"/>
          </p:nvPr>
        </p:nvSpPr>
        <p:spPr/>
        <p:txBody>
          <a:bodyPr>
            <a:normAutofit/>
          </a:bodyPr>
          <a:lstStyle/>
          <a:p>
            <a:r>
              <a:rPr lang="en-US" sz="4267" dirty="0"/>
              <a:t>The Pillars of the Church</a:t>
            </a:r>
          </a:p>
        </p:txBody>
      </p:sp>
    </p:spTree>
    <p:extLst>
      <p:ext uri="{BB962C8B-B14F-4D97-AF65-F5344CB8AC3E}">
        <p14:creationId xmlns:p14="http://schemas.microsoft.com/office/powerpoint/2010/main" val="16047368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62758" y="2514600"/>
            <a:ext cx="9911644" cy="3657600"/>
          </a:xfrm>
        </p:spPr>
        <p:txBody>
          <a:bodyPr>
            <a:normAutofit/>
          </a:bodyPr>
          <a:lstStyle/>
          <a:p>
            <a:r>
              <a:rPr lang="en-US" sz="3733" dirty="0">
                <a:latin typeface="+mj-lt"/>
              </a:rPr>
              <a:t>Part 1: 	</a:t>
            </a:r>
            <a:r>
              <a:rPr lang="en-US" sz="3733" dirty="0">
                <a:solidFill>
                  <a:schemeClr val="accent2"/>
                </a:solidFill>
                <a:latin typeface="+mj-lt"/>
              </a:rPr>
              <a:t>5 years (AD 30-35)</a:t>
            </a:r>
          </a:p>
          <a:p>
            <a:r>
              <a:rPr lang="en-US" sz="3733" dirty="0">
                <a:latin typeface="+mj-lt"/>
              </a:rPr>
              <a:t>Part 2: 	</a:t>
            </a:r>
            <a:r>
              <a:rPr lang="en-US" sz="3733" dirty="0">
                <a:solidFill>
                  <a:schemeClr val="accent2"/>
                </a:solidFill>
                <a:latin typeface="+mj-lt"/>
              </a:rPr>
              <a:t>13 years (AD 35-48)</a:t>
            </a:r>
          </a:p>
          <a:p>
            <a:r>
              <a:rPr lang="en-US" sz="3733" dirty="0">
                <a:latin typeface="+mj-lt"/>
              </a:rPr>
              <a:t>Part 3: 	</a:t>
            </a:r>
            <a:r>
              <a:rPr lang="en-US" sz="3733" dirty="0">
                <a:solidFill>
                  <a:schemeClr val="accent2"/>
                </a:solidFill>
                <a:latin typeface="+mj-lt"/>
              </a:rPr>
              <a:t>14 years (AD 48-62)</a:t>
            </a:r>
            <a:endParaRPr lang="en-US" sz="3733" dirty="0">
              <a:latin typeface="+mj-lt"/>
            </a:endParaRPr>
          </a:p>
          <a:p>
            <a:pPr lvl="5">
              <a:spcBef>
                <a:spcPts val="3200"/>
              </a:spcBef>
            </a:pPr>
            <a:r>
              <a:rPr lang="en-US" sz="3200" dirty="0"/>
              <a:t>A total of 32 years, </a:t>
            </a:r>
            <a:r>
              <a:rPr lang="en-US" sz="3200" i="1" dirty="0"/>
              <a:t>according to Nelson’s Complete Book of Bible Maps and Charts.</a:t>
            </a:r>
            <a:endParaRPr lang="en-US" sz="3733" i="1" dirty="0">
              <a:latin typeface="+mj-lt"/>
            </a:endParaRPr>
          </a:p>
          <a:p>
            <a:endParaRPr lang="en-US" dirty="0">
              <a:solidFill>
                <a:srgbClr val="FF0000"/>
              </a:solidFill>
            </a:endParaRPr>
          </a:p>
        </p:txBody>
      </p:sp>
      <p:sp>
        <p:nvSpPr>
          <p:cNvPr id="3" name="Title 2"/>
          <p:cNvSpPr>
            <a:spLocks noGrp="1"/>
          </p:cNvSpPr>
          <p:nvPr>
            <p:ph type="title"/>
          </p:nvPr>
        </p:nvSpPr>
        <p:spPr/>
        <p:txBody>
          <a:bodyPr>
            <a:normAutofit/>
          </a:bodyPr>
          <a:lstStyle/>
          <a:p>
            <a:r>
              <a:rPr lang="en-US" sz="4267" dirty="0"/>
              <a:t>The Timeline</a:t>
            </a:r>
          </a:p>
        </p:txBody>
      </p:sp>
    </p:spTree>
    <p:extLst>
      <p:ext uri="{BB962C8B-B14F-4D97-AF65-F5344CB8AC3E}">
        <p14:creationId xmlns:p14="http://schemas.microsoft.com/office/powerpoint/2010/main" val="16583677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64758" y="0"/>
            <a:ext cx="5862484" cy="6858000"/>
          </a:xfrm>
          <a:prstGeom prst="rect">
            <a:avLst/>
          </a:prstGeom>
        </p:spPr>
      </p:pic>
      <p:sp>
        <p:nvSpPr>
          <p:cNvPr id="3" name="TextBox 2"/>
          <p:cNvSpPr txBox="1"/>
          <p:nvPr/>
        </p:nvSpPr>
        <p:spPr>
          <a:xfrm>
            <a:off x="9121422" y="5982935"/>
            <a:ext cx="3026510" cy="830997"/>
          </a:xfrm>
          <a:prstGeom prst="rect">
            <a:avLst/>
          </a:prstGeom>
          <a:solidFill>
            <a:srgbClr val="FFFF00"/>
          </a:solidFill>
          <a:ln w="38100">
            <a:solidFill>
              <a:srgbClr val="FF3399"/>
            </a:solidFill>
          </a:ln>
        </p:spPr>
        <p:txBody>
          <a:bodyPr wrap="square" rtlCol="0">
            <a:spAutoFit/>
          </a:bodyPr>
          <a:lstStyle/>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CHART BY</a:t>
            </a:r>
          </a:p>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Mark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Dunagan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5465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62C169C-7821-471B-A681-4FA2D722EC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982" y="241160"/>
            <a:ext cx="11374733" cy="6340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957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6B9339-F634-42C1-9A16-D6A9768863E6}"/>
              </a:ext>
            </a:extLst>
          </p:cNvPr>
          <p:cNvSpPr txBox="1"/>
          <p:nvPr/>
        </p:nvSpPr>
        <p:spPr>
          <a:xfrm>
            <a:off x="1588168" y="664144"/>
            <a:ext cx="10019899" cy="57554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PART ONE—The infancy of the church (the church in Jerusalem) (chapters 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(In this section, </a:t>
            </a:r>
            <a:r>
              <a:rPr kumimoji="0" lang="en-US" sz="1000" b="0" i="1" u="none" strike="noStrike" kern="1200" cap="none" spc="0" normalizeH="0" baseline="0" noProof="0" dirty="0">
                <a:ln>
                  <a:noFill/>
                </a:ln>
                <a:solidFill>
                  <a:prstClr val="black"/>
                </a:solidFill>
                <a:effectLst/>
                <a:uLnTx/>
                <a:uFillTx/>
                <a:latin typeface="Calibri"/>
                <a:ea typeface="+mn-ea"/>
                <a:cs typeface="+mn-cs"/>
              </a:rPr>
              <a:t>Jerusalem is the central city of Christianity and Peter is the most prominent person)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	THE POST-RESURRECTION MINISTRY OF CHRIST (1:1–8)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	THE ASCENSION OF CHRIST (1:9–11)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III.	THE WAITING IN THE UPPER ROOM (1:12–26)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IV.	THE ADVENT OF THE HOLY SPIRIT (2:1–41)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	THE SNAPSHOT OF THE EARLY CHURCH (2:42–47)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	THE HEALING OF THE LAME MAN AND ITS CONSEQUENCES (3:1–4:31)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	THE DEATH OF ANANIAS AND SAPPHIRA AND ITS EFFECTS (4:32–5:42)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VIII.	THE APPOINTMENT OF THE SEVEN (6:1–7)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IX.	THE MINISTRY OF STEPHEN (6:8–7:60)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PART TWO—The adolescence of the church (the church in all Judea and In Samaria) (chapters 8–12)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(In this section, </a:t>
            </a:r>
            <a:r>
              <a:rPr kumimoji="0" lang="en-US" sz="1000" b="0" i="1" u="none" strike="noStrike" kern="1200" cap="none" spc="0" normalizeH="0" baseline="0" noProof="0" dirty="0">
                <a:ln>
                  <a:noFill/>
                </a:ln>
                <a:solidFill>
                  <a:prstClr val="black"/>
                </a:solidFill>
                <a:effectLst/>
                <a:uLnTx/>
                <a:uFillTx/>
                <a:latin typeface="Calibri"/>
                <a:ea typeface="+mn-ea"/>
                <a:cs typeface="+mn-cs"/>
              </a:rPr>
              <a:t>Jerusalem is gradually being replaced by Antioch as the central city of Christianity and Peter is gradually being replaced by Paul as the most prominent person)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	THE FIRST MENTION OF PAUL (7:58; 8:1,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	THE PERSECUTION AND SCATTERING OF THE JERUSALEM CHURCH (8:1–4)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III.	THE CONVERSION OF SAMARITANS (8:5–25)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IV.	THE CONVERSION OF A JEWISH PROSELYTE (8:26–40)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	THE CONVERSION OF SAUL (9:1–31)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	THE EXPANSION OF THE CHURCH IN WESTERN JUDEA (9:32–43)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	THE CONVERSION OF GENTILE GOD-FEARERS (chapter 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VIII.	THE GROWING VISION OF THE JEWISH LEADERS (11:1–18)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IX.	THE CONVERSION OF PAGAN GENTILES (11:19–26)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X.	THE GROWING TIES BETWEEN JEWISH AND GENTILE CHRISTIANITY (11:27–30)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XI.	THE COMPLETION OF THE TRANSITION (chapter 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PART THREE—The maturity of the church (the church in all the world) (chapters 13–28)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(In this section, </a:t>
            </a:r>
            <a:r>
              <a:rPr kumimoji="0" lang="en-US" sz="1000" b="0" i="1" u="none" strike="noStrike" kern="1200" cap="none" spc="0" normalizeH="0" baseline="0" noProof="0" dirty="0">
                <a:ln>
                  <a:noFill/>
                </a:ln>
                <a:solidFill>
                  <a:prstClr val="black"/>
                </a:solidFill>
                <a:effectLst/>
                <a:uLnTx/>
                <a:uFillTx/>
                <a:latin typeface="Calibri"/>
                <a:ea typeface="+mn-ea"/>
                <a:cs typeface="+mn-cs"/>
              </a:rPr>
              <a:t>Antioch is the central city of Christianity and Paul is the most prominent person)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	PAUL’S CALL AT ANTIOCH TO HIS LIFE’S WORK (13:1–3)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	PAUL’S FIRST MISSIONARY JOURNEY (13:4–14:27)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III.	PAUL’S TWO YEARS BACK IN ANTIOCH (14:28–15:35)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IV.	PAUL’S SECOND MISSIONARY JOURNEY (15:36–18:22)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	PAUL’S THIRD MISSIONARY JOURNEY (18:23–21:16)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	PAUL’S ARREST AT JERUSALEM (21:17–23:35)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	PAUL’S TWO-YEARS’ IMPRISONMENT AT CAESAREA (chapters 24–26)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VIII.	PAUL’S SHIPWRECK JOURNEY TO ROME (27:1–28:15)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IX.	PAUL’S FIRST ROMAN IMPRISONMENT (28:16–31)</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Gingrich, R. E. (2002). </a:t>
            </a:r>
            <a:r>
              <a:rPr kumimoji="0" lang="en-US" sz="1800" b="0" i="1" u="sng" strike="noStrike" kern="1200" cap="none" spc="0" normalizeH="0" baseline="0" noProof="0" dirty="0">
                <a:ln>
                  <a:noFill/>
                </a:ln>
                <a:solidFill>
                  <a:srgbClr val="0000FF"/>
                </a:solidFill>
                <a:effectLst/>
                <a:uLnTx/>
                <a:uFillTx/>
                <a:latin typeface="Calibri"/>
                <a:ea typeface="+mn-ea"/>
                <a:cs typeface="+mn-cs"/>
                <a:hlinkClick r:id="rId2"/>
              </a:rPr>
              <a:t>The Book of Acts</a:t>
            </a:r>
            <a:r>
              <a:rPr kumimoji="0" lang="en-US" sz="1800" b="0" i="0" u="none" strike="noStrike" kern="1200" cap="none" spc="0" normalizeH="0" baseline="0" noProof="0" dirty="0">
                <a:ln>
                  <a:noFill/>
                </a:ln>
                <a:solidFill>
                  <a:srgbClr val="0000FF"/>
                </a:solidFill>
                <a:effectLst/>
                <a:uLnTx/>
                <a:uFillTx/>
                <a:latin typeface="Calibri"/>
                <a:ea typeface="+mn-ea"/>
                <a:cs typeface="+mn-cs"/>
                <a:hlinkClick r:id="rId2"/>
              </a:rPr>
              <a:t> (pp. 5–6). Memphis, TN: Riverside Printing.</a:t>
            </a:r>
          </a:p>
        </p:txBody>
      </p:sp>
    </p:spTree>
    <p:extLst>
      <p:ext uri="{BB962C8B-B14F-4D97-AF65-F5344CB8AC3E}">
        <p14:creationId xmlns:p14="http://schemas.microsoft.com/office/powerpoint/2010/main" val="38541109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362200" y="1453415"/>
            <a:ext cx="7010400" cy="4668252"/>
          </a:xfrm>
          <a:prstGeom prst="rect">
            <a:avLst/>
          </a:prstGeom>
          <a:solidFill>
            <a:srgbClr val="C3FF57"/>
          </a:solidFill>
          <a:ln w="7620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tIns="365760" rtlCol="0" anchor="t" anchorCtr="0">
            <a:normAutofit lnSpcReduction="10000"/>
          </a:bodyPr>
          <a:lstStyle/>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10 – “</a:t>
            </a:r>
            <a:r>
              <a:rPr lang="en-US" sz="2800" b="1" dirty="0">
                <a:solidFill>
                  <a:prstClr val="black"/>
                </a:solidFill>
                <a:effectLst>
                  <a:outerShdw blurRad="38100" dist="38100" dir="2700000" algn="tl">
                    <a:srgbClr val="000000">
                      <a:alpha val="43137"/>
                    </a:srgbClr>
                  </a:outerShdw>
                </a:effectLst>
                <a:latin typeface="Calibri"/>
              </a:rPr>
              <a:t>The Gentiles Come In</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11 – “</a:t>
            </a:r>
            <a:r>
              <a:rPr lang="en-US" sz="2800" b="1" dirty="0">
                <a:solidFill>
                  <a:prstClr val="black"/>
                </a:solidFill>
                <a:effectLst>
                  <a:outerShdw blurRad="38100" dist="38100" dir="2700000" algn="tl">
                    <a:srgbClr val="000000">
                      <a:alpha val="43137"/>
                    </a:srgbClr>
                  </a:outerShdw>
                </a:effectLst>
                <a:latin typeface="Calibri"/>
              </a:rPr>
              <a:t>10 + 1, Peter’s Rerun</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12 – “</a:t>
            </a:r>
            <a:r>
              <a:rPr lang="en-US" sz="2800" b="1" dirty="0">
                <a:solidFill>
                  <a:prstClr val="black"/>
                </a:solidFill>
                <a:effectLst>
                  <a:outerShdw blurRad="38100" dist="38100" dir="2700000" algn="tl">
                    <a:srgbClr val="000000">
                      <a:alpha val="43137"/>
                    </a:srgbClr>
                  </a:outerShdw>
                </a:effectLst>
                <a:latin typeface="Calibri"/>
              </a:rPr>
              <a:t>10 + 2, Peter’s Rescue</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13 – “</a:t>
            </a:r>
            <a:r>
              <a:rPr lang="en-US" sz="2800" b="1" dirty="0">
                <a:solidFill>
                  <a:prstClr val="black"/>
                </a:solidFill>
                <a:effectLst>
                  <a:outerShdw blurRad="38100" dist="38100" dir="2700000" algn="tl">
                    <a:srgbClr val="000000">
                      <a:alpha val="43137"/>
                    </a:srgbClr>
                  </a:outerShdw>
                </a:effectLst>
                <a:latin typeface="Calibri"/>
              </a:rPr>
              <a:t>10 + 3, First Preaching Spree”</a:t>
            </a: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14 – </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rPr>
              <a:t>“</a:t>
            </a:r>
            <a:r>
              <a:rPr lang="en-US" sz="2800" b="1" dirty="0">
                <a:solidFill>
                  <a:prstClr val="black"/>
                </a:solidFill>
                <a:effectLst>
                  <a:outerShdw blurRad="38100" dist="38100" dir="2700000" algn="tl">
                    <a:srgbClr val="000000">
                      <a:alpha val="43137"/>
                    </a:srgbClr>
                  </a:outerShdw>
                </a:effectLst>
                <a:latin typeface="Calibri"/>
              </a:rPr>
              <a:t>10 + 4, Preaching More</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15 – “</a:t>
            </a:r>
            <a:r>
              <a:rPr lang="en-US" sz="2800" b="1" dirty="0">
                <a:solidFill>
                  <a:prstClr val="black"/>
                </a:solidFill>
                <a:effectLst>
                  <a:outerShdw blurRad="38100" dist="38100" dir="2700000" algn="tl">
                    <a:srgbClr val="000000">
                      <a:alpha val="43137"/>
                    </a:srgbClr>
                  </a:outerShdw>
                </a:effectLst>
                <a:latin typeface="Calibri"/>
              </a:rPr>
              <a:t>10 + 5, The Truth Survives</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16 – “</a:t>
            </a:r>
            <a:r>
              <a:rPr lang="en-US" sz="2800" b="1" dirty="0">
                <a:solidFill>
                  <a:prstClr val="black"/>
                </a:solidFill>
                <a:effectLst>
                  <a:outerShdw blurRad="38100" dist="38100" dir="2700000" algn="tl">
                    <a:srgbClr val="000000">
                      <a:alpha val="43137"/>
                    </a:srgbClr>
                  </a:outerShdw>
                </a:effectLst>
                <a:latin typeface="Calibri"/>
              </a:rPr>
              <a:t>European Scene</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17 – “</a:t>
            </a:r>
            <a:r>
              <a:rPr lang="en-US" sz="2800" b="1" dirty="0">
                <a:solidFill>
                  <a:prstClr val="black"/>
                </a:solidFill>
                <a:effectLst>
                  <a:outerShdw blurRad="38100" dist="38100" dir="2700000" algn="tl">
                    <a:srgbClr val="000000">
                      <a:alpha val="43137"/>
                    </a:srgbClr>
                  </a:outerShdw>
                </a:effectLst>
                <a:latin typeface="Calibri"/>
              </a:rPr>
              <a:t>10 + 7, One God In Heaven</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lang="en-US" sz="2800" b="1" dirty="0">
                <a:solidFill>
                  <a:prstClr val="black"/>
                </a:solidFill>
                <a:effectLst>
                  <a:outerShdw blurRad="38100" dist="38100" dir="2700000" algn="tl">
                    <a:srgbClr val="000000">
                      <a:alpha val="43137"/>
                    </a:srgbClr>
                  </a:outerShdw>
                </a:effectLst>
                <a:latin typeface="Calibri"/>
              </a:rPr>
              <a:t>Chapter 18 – “10 + 8, The Corinth Wait”</a:t>
            </a: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0" i="1" u="none" strike="noStrike" kern="1200" cap="none" spc="0" normalizeH="0" baseline="0" noProof="0" dirty="0">
              <a:ln>
                <a:noFill/>
              </a:ln>
              <a:solidFill>
                <a:prstClr val="black"/>
              </a:solidFill>
              <a:effectLst/>
              <a:uLnTx/>
              <a:uFillTx/>
              <a:latin typeface="Calibri"/>
              <a:ea typeface="+mn-ea"/>
              <a:cs typeface="+mn-cs"/>
            </a:endParaRPr>
          </a:p>
        </p:txBody>
      </p:sp>
      <p:sp>
        <p:nvSpPr>
          <p:cNvPr id="21" name="Rectangle 20"/>
          <p:cNvSpPr/>
          <p:nvPr/>
        </p:nvSpPr>
        <p:spPr>
          <a:xfrm>
            <a:off x="1411550" y="838200"/>
            <a:ext cx="7546018" cy="762000"/>
          </a:xfrm>
          <a:prstGeom prst="rect">
            <a:avLst/>
          </a:prstGeom>
          <a:solidFill>
            <a:srgbClr val="3399FF"/>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5475"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L.D. CARY &amp; SAM HOLT CATCH PHRASES</a:t>
            </a:r>
          </a:p>
        </p:txBody>
      </p:sp>
      <p:grpSp>
        <p:nvGrpSpPr>
          <p:cNvPr id="7" name="Group 6">
            <a:extLst>
              <a:ext uri="{FF2B5EF4-FFF2-40B4-BE49-F238E27FC236}">
                <a16:creationId xmlns:a16="http://schemas.microsoft.com/office/drawing/2014/main" id="{EE770738-2E1A-4A17-905C-B7993B35B18F}"/>
              </a:ext>
            </a:extLst>
          </p:cNvPr>
          <p:cNvGrpSpPr/>
          <p:nvPr/>
        </p:nvGrpSpPr>
        <p:grpSpPr>
          <a:xfrm>
            <a:off x="2281186" y="1674795"/>
            <a:ext cx="7010400" cy="4345005"/>
            <a:chOff x="8045093" y="-3457847"/>
            <a:chExt cx="344929" cy="9553847"/>
          </a:xfrm>
        </p:grpSpPr>
        <p:sp>
          <p:nvSpPr>
            <p:cNvPr id="8" name="Oval 7">
              <a:extLst>
                <a:ext uri="{FF2B5EF4-FFF2-40B4-BE49-F238E27FC236}">
                  <a16:creationId xmlns:a16="http://schemas.microsoft.com/office/drawing/2014/main" id="{DA89C463-1519-4310-9F7B-7C732C919D13}"/>
                </a:ext>
              </a:extLst>
            </p:cNvPr>
            <p:cNvSpPr/>
            <p:nvPr/>
          </p:nvSpPr>
          <p:spPr>
            <a:xfrm>
              <a:off x="8053357" y="-3457847"/>
              <a:ext cx="336665" cy="9553847"/>
            </a:xfrm>
            <a:prstGeom prst="ellips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F45D30F8-0629-4059-92E9-34D73434E6B4}"/>
                </a:ext>
              </a:extLst>
            </p:cNvPr>
            <p:cNvSpPr txBox="1"/>
            <p:nvPr/>
          </p:nvSpPr>
          <p:spPr>
            <a:xfrm>
              <a:off x="8045093" y="-2659703"/>
              <a:ext cx="336665" cy="6175112"/>
            </a:xfrm>
            <a:prstGeom prst="rect">
              <a:avLst/>
            </a:prstGeom>
            <a:noFill/>
          </p:spPr>
          <p:txBody>
            <a:bodyPr wrap="square" rtlCol="0">
              <a:spAutoFit/>
            </a:bodyPr>
            <a:lstStyle/>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5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a:t>
              </a:r>
              <a:r>
                <a:rPr lang="en-US" sz="5400" b="1" i="1" dirty="0">
                  <a:ln w="6350">
                    <a:solidFill>
                      <a:prstClr val="black"/>
                    </a:solidFill>
                  </a:ln>
                  <a:solidFill>
                    <a:prstClr val="white"/>
                  </a:solidFill>
                  <a:effectLst>
                    <a:outerShdw blurRad="50800" dist="38100" dir="2700000" algn="tl" rotWithShape="0">
                      <a:prstClr val="black">
                        <a:alpha val="40000"/>
                      </a:prstClr>
                    </a:outerShdw>
                  </a:effectLst>
                  <a:uFill>
                    <a:solidFill>
                      <a:prstClr val="white"/>
                    </a:solidFill>
                  </a:uFill>
                  <a:latin typeface="Arial" pitchFamily="34" charset="0"/>
                  <a:cs typeface="Arial" pitchFamily="34" charset="0"/>
                </a:rPr>
                <a:t>The Gentiles Come In</a:t>
              </a:r>
              <a:r>
                <a:rPr kumimoji="0" lang="en-US" sz="5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a:t>
              </a:r>
            </a:p>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4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 </a:t>
              </a:r>
              <a:r>
                <a:rPr kumimoji="0" lang="en-US" sz="5400" b="1" i="1" u="none" strike="noStrike" kern="1200" cap="none" spc="0" normalizeH="0" baseline="0" noProof="0" dirty="0">
                  <a:ln w="19050">
                    <a:solidFill>
                      <a:prstClr val="black"/>
                    </a:solidFill>
                  </a:ln>
                  <a:solidFill>
                    <a:srgbClr val="B2FF4D"/>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Catch Phrase</a:t>
              </a:r>
            </a:p>
            <a:p>
              <a:pPr marL="0" marR="0" lvl="0" indent="0" algn="ctr" defTabSz="914400" rtl="0" eaLnBrk="1" fontAlgn="auto" latinLnBrk="0" hangingPunct="1">
                <a:lnSpc>
                  <a:spcPts val="5200"/>
                </a:lnSpc>
                <a:spcBef>
                  <a:spcPts val="0"/>
                </a:spcBef>
                <a:spcAft>
                  <a:spcPts val="0"/>
                </a:spcAft>
                <a:buClrTx/>
                <a:buSzTx/>
                <a:buFontTx/>
                <a:buNone/>
                <a:tabLst/>
                <a:defRPr/>
              </a:pPr>
              <a:r>
                <a:rPr kumimoji="0" lang="en-US" sz="72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Chapter </a:t>
              </a:r>
              <a:r>
                <a:rPr lang="en-US" sz="7200" b="1" i="1" dirty="0">
                  <a:ln w="19050">
                    <a:solidFill>
                      <a:prstClr val="black"/>
                    </a:solidFill>
                  </a:ln>
                  <a:solidFill>
                    <a:srgbClr val="FF9900"/>
                  </a:solidFill>
                  <a:effectLst>
                    <a:outerShdw blurRad="50800" dist="38100" dir="2700000" algn="tl" rotWithShape="0">
                      <a:prstClr val="black">
                        <a:alpha val="40000"/>
                      </a:prstClr>
                    </a:outerShdw>
                  </a:effectLst>
                  <a:uFill>
                    <a:solidFill>
                      <a:prstClr val="white"/>
                    </a:solidFill>
                  </a:uFill>
                  <a:latin typeface="Bookman Old Style" pitchFamily="18" charset="0"/>
                </a:rPr>
                <a:t>Ten</a:t>
              </a:r>
              <a:endParaRPr kumimoji="0" lang="en-US" sz="72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endParaRPr>
            </a:p>
          </p:txBody>
        </p:sp>
      </p:grpSp>
    </p:spTree>
    <p:extLst>
      <p:ext uri="{BB962C8B-B14F-4D97-AF65-F5344CB8AC3E}">
        <p14:creationId xmlns:p14="http://schemas.microsoft.com/office/powerpoint/2010/main" val="31194743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ppt_x</p:attrName>
                                        </p:attrNameLst>
                                      </p:cBhvr>
                                      <p:tavLst>
                                        <p:tav tm="0">
                                          <p:val>
                                            <p:strVal val="#ppt_x+#ppt_w/2"/>
                                          </p:val>
                                        </p:tav>
                                        <p:tav tm="100000">
                                          <p:val>
                                            <p:strVal val="#ppt_x"/>
                                          </p:val>
                                        </p:tav>
                                      </p:tavLst>
                                    </p:anim>
                                    <p:anim calcmode="lin" valueType="num">
                                      <p:cBhvr>
                                        <p:cTn id="8" dur="500" fill="hold"/>
                                        <p:tgtEl>
                                          <p:spTgt spid="21"/>
                                        </p:tgtEl>
                                        <p:attrNameLst>
                                          <p:attrName>ppt_y</p:attrName>
                                        </p:attrNameLst>
                                      </p:cBhvr>
                                      <p:tavLst>
                                        <p:tav tm="0">
                                          <p:val>
                                            <p:strVal val="#ppt_y"/>
                                          </p:val>
                                        </p:tav>
                                        <p:tav tm="100000">
                                          <p:val>
                                            <p:strVal val="#ppt_y"/>
                                          </p:val>
                                        </p:tav>
                                      </p:tavLst>
                                    </p:anim>
                                    <p:anim calcmode="lin" valueType="num">
                                      <p:cBhvr>
                                        <p:cTn id="9" dur="500" fill="hold"/>
                                        <p:tgtEl>
                                          <p:spTgt spid="21"/>
                                        </p:tgtEl>
                                        <p:attrNameLst>
                                          <p:attrName>ppt_w</p:attrName>
                                        </p:attrNameLst>
                                      </p:cBhvr>
                                      <p:tavLst>
                                        <p:tav tm="0">
                                          <p:val>
                                            <p:fltVal val="0"/>
                                          </p:val>
                                        </p:tav>
                                        <p:tav tm="100000">
                                          <p:val>
                                            <p:strVal val="#ppt_w"/>
                                          </p:val>
                                        </p:tav>
                                      </p:tavLst>
                                    </p:anim>
                                    <p:anim calcmode="lin" valueType="num">
                                      <p:cBhvr>
                                        <p:cTn id="10" dur="500" fill="hold"/>
                                        <p:tgtEl>
                                          <p:spTgt spid="21"/>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23">
                                            <p:bg/>
                                          </p:spTgt>
                                        </p:tgtEl>
                                        <p:attrNameLst>
                                          <p:attrName>style.visibility</p:attrName>
                                        </p:attrNameLst>
                                      </p:cBhvr>
                                      <p:to>
                                        <p:strVal val="visible"/>
                                      </p:to>
                                    </p:set>
                                    <p:anim calcmode="lin" valueType="num">
                                      <p:cBhvr>
                                        <p:cTn id="14" dur="500" fill="hold"/>
                                        <p:tgtEl>
                                          <p:spTgt spid="23">
                                            <p:bg/>
                                          </p:spTgt>
                                        </p:tgtEl>
                                        <p:attrNameLst>
                                          <p:attrName>ppt_x</p:attrName>
                                        </p:attrNameLst>
                                      </p:cBhvr>
                                      <p:tavLst>
                                        <p:tav tm="0">
                                          <p:val>
                                            <p:strVal val="#ppt_x"/>
                                          </p:val>
                                        </p:tav>
                                        <p:tav tm="100000">
                                          <p:val>
                                            <p:strVal val="#ppt_x"/>
                                          </p:val>
                                        </p:tav>
                                      </p:tavLst>
                                    </p:anim>
                                    <p:anim calcmode="lin" valueType="num">
                                      <p:cBhvr>
                                        <p:cTn id="15" dur="500" fill="hold"/>
                                        <p:tgtEl>
                                          <p:spTgt spid="23">
                                            <p:bg/>
                                          </p:spTgt>
                                        </p:tgtEl>
                                        <p:attrNameLst>
                                          <p:attrName>ppt_y</p:attrName>
                                        </p:attrNameLst>
                                      </p:cBhvr>
                                      <p:tavLst>
                                        <p:tav tm="0">
                                          <p:val>
                                            <p:strVal val="#ppt_y-#ppt_h/2"/>
                                          </p:val>
                                        </p:tav>
                                        <p:tav tm="100000">
                                          <p:val>
                                            <p:strVal val="#ppt_y"/>
                                          </p:val>
                                        </p:tav>
                                      </p:tavLst>
                                    </p:anim>
                                    <p:anim calcmode="lin" valueType="num">
                                      <p:cBhvr>
                                        <p:cTn id="16" dur="500" fill="hold"/>
                                        <p:tgtEl>
                                          <p:spTgt spid="23">
                                            <p:bg/>
                                          </p:spTgt>
                                        </p:tgtEl>
                                        <p:attrNameLst>
                                          <p:attrName>ppt_w</p:attrName>
                                        </p:attrNameLst>
                                      </p:cBhvr>
                                      <p:tavLst>
                                        <p:tav tm="0">
                                          <p:val>
                                            <p:strVal val="#ppt_w"/>
                                          </p:val>
                                        </p:tav>
                                        <p:tav tm="100000">
                                          <p:val>
                                            <p:strVal val="#ppt_w"/>
                                          </p:val>
                                        </p:tav>
                                      </p:tavLst>
                                    </p:anim>
                                    <p:anim calcmode="lin" valueType="num">
                                      <p:cBhvr>
                                        <p:cTn id="17" dur="500" fill="hold"/>
                                        <p:tgtEl>
                                          <p:spTgt spid="23">
                                            <p:bg/>
                                          </p:spTgt>
                                        </p:tgtEl>
                                        <p:attrNameLst>
                                          <p:attrName>ppt_h</p:attrName>
                                        </p:attrNameLst>
                                      </p:cBhvr>
                                      <p:tavLst>
                                        <p:tav tm="0">
                                          <p:val>
                                            <p:fltVal val="0"/>
                                          </p:val>
                                        </p:tav>
                                        <p:tav tm="100000">
                                          <p:val>
                                            <p:strVal val="#ppt_h"/>
                                          </p:val>
                                        </p:tav>
                                      </p:tavLst>
                                    </p:anim>
                                  </p:childTnLst>
                                </p:cTn>
                              </p:par>
                              <p:par>
                                <p:cTn id="18" presetID="17" presetClass="exit" presetSubtype="1" fill="hold" nodeType="withEffect">
                                  <p:stCondLst>
                                    <p:cond delay="0"/>
                                  </p:stCondLst>
                                  <p:childTnLst>
                                    <p:anim calcmode="lin" valueType="num">
                                      <p:cBhvr>
                                        <p:cTn id="19" dur="500"/>
                                        <p:tgtEl>
                                          <p:spTgt spid="23">
                                            <p:bg/>
                                          </p:spTgt>
                                        </p:tgtEl>
                                        <p:attrNameLst>
                                          <p:attrName>ppt_x</p:attrName>
                                        </p:attrNameLst>
                                      </p:cBhvr>
                                      <p:tavLst>
                                        <p:tav tm="0">
                                          <p:val>
                                            <p:strVal val="ppt_x"/>
                                          </p:val>
                                        </p:tav>
                                        <p:tav tm="100000">
                                          <p:val>
                                            <p:strVal val="ppt_x"/>
                                          </p:val>
                                        </p:tav>
                                      </p:tavLst>
                                    </p:anim>
                                    <p:anim calcmode="lin" valueType="num">
                                      <p:cBhvr>
                                        <p:cTn id="20" dur="500"/>
                                        <p:tgtEl>
                                          <p:spTgt spid="23">
                                            <p:bg/>
                                          </p:spTgt>
                                        </p:tgtEl>
                                        <p:attrNameLst>
                                          <p:attrName>ppt_y</p:attrName>
                                        </p:attrNameLst>
                                      </p:cBhvr>
                                      <p:tavLst>
                                        <p:tav tm="0">
                                          <p:val>
                                            <p:strVal val="ppt_y"/>
                                          </p:val>
                                        </p:tav>
                                        <p:tav tm="100000">
                                          <p:val>
                                            <p:strVal val="ppt_y-ppt_h/2"/>
                                          </p:val>
                                        </p:tav>
                                      </p:tavLst>
                                    </p:anim>
                                    <p:anim calcmode="lin" valueType="num">
                                      <p:cBhvr>
                                        <p:cTn id="21" dur="500"/>
                                        <p:tgtEl>
                                          <p:spTgt spid="23">
                                            <p:bg/>
                                          </p:spTgt>
                                        </p:tgtEl>
                                        <p:attrNameLst>
                                          <p:attrName>ppt_w</p:attrName>
                                        </p:attrNameLst>
                                      </p:cBhvr>
                                      <p:tavLst>
                                        <p:tav tm="0">
                                          <p:val>
                                            <p:strVal val="ppt_w"/>
                                          </p:val>
                                        </p:tav>
                                        <p:tav tm="100000">
                                          <p:val>
                                            <p:strVal val="ppt_w"/>
                                          </p:val>
                                        </p:tav>
                                      </p:tavLst>
                                    </p:anim>
                                    <p:anim calcmode="lin" valueType="num">
                                      <p:cBhvr>
                                        <p:cTn id="22" dur="500"/>
                                        <p:tgtEl>
                                          <p:spTgt spid="23">
                                            <p:bg/>
                                          </p:spTgt>
                                        </p:tgtEl>
                                        <p:attrNameLst>
                                          <p:attrName>ppt_h</p:attrName>
                                        </p:attrNameLst>
                                      </p:cBhvr>
                                      <p:tavLst>
                                        <p:tav tm="0">
                                          <p:val>
                                            <p:strVal val="ppt_h"/>
                                          </p:val>
                                        </p:tav>
                                        <p:tav tm="100000">
                                          <p:val>
                                            <p:fltVal val="0"/>
                                          </p:val>
                                        </p:tav>
                                      </p:tavLst>
                                    </p:anim>
                                    <p:set>
                                      <p:cBhvr>
                                        <p:cTn id="23" dur="1" fill="hold">
                                          <p:stCondLst>
                                            <p:cond delay="499"/>
                                          </p:stCondLst>
                                        </p:cTn>
                                        <p:tgtEl>
                                          <p:spTgt spid="23">
                                            <p:bg/>
                                          </p:spTgt>
                                        </p:tgtEl>
                                        <p:attrNameLst>
                                          <p:attrName>style.visibility</p:attrName>
                                        </p:attrNameLst>
                                      </p:cBhvr>
                                      <p:to>
                                        <p:strVal val="hidden"/>
                                      </p:to>
                                    </p:set>
                                  </p:childTnLst>
                                </p:cTn>
                              </p:par>
                            </p:childTnLst>
                          </p:cTn>
                        </p:par>
                        <p:par>
                          <p:cTn id="24" fill="hold">
                            <p:stCondLst>
                              <p:cond delay="1000"/>
                            </p:stCondLst>
                            <p:childTnLst>
                              <p:par>
                                <p:cTn id="25" presetID="17" presetClass="exit" presetSubtype="2" fill="hold" grpId="1" nodeType="afterEffect">
                                  <p:stCondLst>
                                    <p:cond delay="0"/>
                                  </p:stCondLst>
                                  <p:childTnLst>
                                    <p:anim calcmode="lin" valueType="num">
                                      <p:cBhvr>
                                        <p:cTn id="26" dur="500"/>
                                        <p:tgtEl>
                                          <p:spTgt spid="21"/>
                                        </p:tgtEl>
                                        <p:attrNameLst>
                                          <p:attrName>ppt_x</p:attrName>
                                        </p:attrNameLst>
                                      </p:cBhvr>
                                      <p:tavLst>
                                        <p:tav tm="0">
                                          <p:val>
                                            <p:strVal val="ppt_x"/>
                                          </p:val>
                                        </p:tav>
                                        <p:tav tm="100000">
                                          <p:val>
                                            <p:strVal val="ppt_x+ppt_w/2"/>
                                          </p:val>
                                        </p:tav>
                                      </p:tavLst>
                                    </p:anim>
                                    <p:anim calcmode="lin" valueType="num">
                                      <p:cBhvr>
                                        <p:cTn id="27" dur="500"/>
                                        <p:tgtEl>
                                          <p:spTgt spid="21"/>
                                        </p:tgtEl>
                                        <p:attrNameLst>
                                          <p:attrName>ppt_y</p:attrName>
                                        </p:attrNameLst>
                                      </p:cBhvr>
                                      <p:tavLst>
                                        <p:tav tm="0">
                                          <p:val>
                                            <p:strVal val="ppt_y"/>
                                          </p:val>
                                        </p:tav>
                                        <p:tav tm="100000">
                                          <p:val>
                                            <p:strVal val="ppt_y"/>
                                          </p:val>
                                        </p:tav>
                                      </p:tavLst>
                                    </p:anim>
                                    <p:anim calcmode="lin" valueType="num">
                                      <p:cBhvr>
                                        <p:cTn id="28" dur="500"/>
                                        <p:tgtEl>
                                          <p:spTgt spid="21"/>
                                        </p:tgtEl>
                                        <p:attrNameLst>
                                          <p:attrName>ppt_w</p:attrName>
                                        </p:attrNameLst>
                                      </p:cBhvr>
                                      <p:tavLst>
                                        <p:tav tm="0">
                                          <p:val>
                                            <p:strVal val="ppt_w"/>
                                          </p:val>
                                        </p:tav>
                                        <p:tav tm="100000">
                                          <p:val>
                                            <p:fltVal val="0"/>
                                          </p:val>
                                        </p:tav>
                                      </p:tavLst>
                                    </p:anim>
                                    <p:anim calcmode="lin" valueType="num">
                                      <p:cBhvr>
                                        <p:cTn id="29" dur="500"/>
                                        <p:tgtEl>
                                          <p:spTgt spid="21"/>
                                        </p:tgtEl>
                                        <p:attrNameLst>
                                          <p:attrName>ppt_h</p:attrName>
                                        </p:attrNameLst>
                                      </p:cBhvr>
                                      <p:tavLst>
                                        <p:tav tm="0">
                                          <p:val>
                                            <p:strVal val="ppt_h"/>
                                          </p:val>
                                        </p:tav>
                                        <p:tav tm="100000">
                                          <p:val>
                                            <p:strVal val="ppt_h"/>
                                          </p:val>
                                        </p:tav>
                                      </p:tavLst>
                                    </p:anim>
                                    <p:set>
                                      <p:cBhvr>
                                        <p:cTn id="30" dur="1" fill="hold">
                                          <p:stCondLst>
                                            <p:cond delay="499"/>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9" presetClass="emph" presetSubtype="0" nodeType="withEffect">
                                  <p:stCondLst>
                                    <p:cond delay="0"/>
                                  </p:stCondLst>
                                  <p:childTnLst>
                                    <p:set>
                                      <p:cBhvr rctx="PPT">
                                        <p:cTn id="36" dur="indefinite"/>
                                        <p:tgtEl>
                                          <p:spTgt spid="7"/>
                                        </p:tgtEl>
                                        <p:attrNameLst>
                                          <p:attrName>style.opacity</p:attrName>
                                        </p:attrNameLst>
                                      </p:cBhvr>
                                      <p:to>
                                        <p:strVal val="0.85"/>
                                      </p:to>
                                    </p:set>
                                    <p:animEffect filter="image" prLst="opacity: 0.85">
                                      <p:cBhvr rctx="IE">
                                        <p:cTn id="37" dur="indefinite"/>
                                        <p:tgtEl>
                                          <p:spTgt spid="7"/>
                                        </p:tgtEl>
                                      </p:cBhvr>
                                    </p:animEffect>
                                  </p:childTnLst>
                                </p:cTn>
                              </p:par>
                              <p:par>
                                <p:cTn id="38" presetID="56" presetClass="path" presetSubtype="0" accel="50000" decel="50000" fill="hold" nodeType="withEffect">
                                  <p:stCondLst>
                                    <p:cond delay="0"/>
                                  </p:stCondLst>
                                  <p:childTnLst>
                                    <p:animMotion origin="layout" path="M -3.95833E-6 1.48148E-6 L 0.34167 -0.27222 " pathEditMode="relative" rAng="0" ptsTypes="AA">
                                      <p:cBhvr>
                                        <p:cTn id="39" dur="2000" fill="hold"/>
                                        <p:tgtEl>
                                          <p:spTgt spid="7"/>
                                        </p:tgtEl>
                                        <p:attrNameLst>
                                          <p:attrName>ppt_x</p:attrName>
                                          <p:attrName>ppt_y</p:attrName>
                                        </p:attrNameLst>
                                      </p:cBhvr>
                                      <p:rCtr x="17083" y="-13611"/>
                                    </p:animMotion>
                                  </p:childTnLst>
                                </p:cTn>
                              </p:par>
                              <p:par>
                                <p:cTn id="40" presetID="6" presetClass="emph" presetSubtype="0" fill="hold" nodeType="withEffect">
                                  <p:stCondLst>
                                    <p:cond delay="0"/>
                                  </p:stCondLst>
                                  <p:childTnLst>
                                    <p:animScale>
                                      <p:cBhvr>
                                        <p:cTn id="41" dur="2000" fill="hold"/>
                                        <p:tgtEl>
                                          <p:spTgt spid="7"/>
                                        </p:tgtEl>
                                      </p:cBhvr>
                                      <p:by x="30000" y="30000"/>
                                    </p:animScale>
                                  </p:childTnLst>
                                </p:cTn>
                              </p:par>
                            </p:childTnLst>
                          </p:cTn>
                        </p:par>
                        <p:par>
                          <p:cTn id="42" fill="hold">
                            <p:stCondLst>
                              <p:cond delay="2000"/>
                            </p:stCondLst>
                            <p:childTnLst>
                              <p:par>
                                <p:cTn id="43" presetID="53" presetClass="exit" presetSubtype="0" fill="hold" nodeType="afterEffect">
                                  <p:stCondLst>
                                    <p:cond delay="0"/>
                                  </p:stCondLst>
                                  <p:childTnLst>
                                    <p:anim calcmode="lin" valueType="num">
                                      <p:cBhvr>
                                        <p:cTn id="44" dur="2000"/>
                                        <p:tgtEl>
                                          <p:spTgt spid="7"/>
                                        </p:tgtEl>
                                        <p:attrNameLst>
                                          <p:attrName>ppt_w</p:attrName>
                                        </p:attrNameLst>
                                      </p:cBhvr>
                                      <p:tavLst>
                                        <p:tav tm="0">
                                          <p:val>
                                            <p:strVal val="ppt_w"/>
                                          </p:val>
                                        </p:tav>
                                        <p:tav tm="100000">
                                          <p:val>
                                            <p:fltVal val="0"/>
                                          </p:val>
                                        </p:tav>
                                      </p:tavLst>
                                    </p:anim>
                                    <p:anim calcmode="lin" valueType="num">
                                      <p:cBhvr>
                                        <p:cTn id="45" dur="2000"/>
                                        <p:tgtEl>
                                          <p:spTgt spid="7"/>
                                        </p:tgtEl>
                                        <p:attrNameLst>
                                          <p:attrName>ppt_h</p:attrName>
                                        </p:attrNameLst>
                                      </p:cBhvr>
                                      <p:tavLst>
                                        <p:tav tm="0">
                                          <p:val>
                                            <p:strVal val="ppt_h"/>
                                          </p:val>
                                        </p:tav>
                                        <p:tav tm="100000">
                                          <p:val>
                                            <p:fltVal val="0"/>
                                          </p:val>
                                        </p:tav>
                                      </p:tavLst>
                                    </p:anim>
                                    <p:animEffect transition="out" filter="fade">
                                      <p:cBhvr>
                                        <p:cTn id="46" dur="2000"/>
                                        <p:tgtEl>
                                          <p:spTgt spid="7"/>
                                        </p:tgtEl>
                                      </p:cBhvr>
                                    </p:animEffect>
                                    <p:set>
                                      <p:cBhvr>
                                        <p:cTn id="4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allAtOnce" animBg="1"/>
      <p:bldP spid="21" grpId="0" animBg="1"/>
      <p:bldP spid="21"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034111E9-2C0C-4FC1-AEC8-A87C30F102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499" y="251209"/>
            <a:ext cx="11535508" cy="6370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9209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C8DBA-5BAF-48EF-9F4B-3B30E1E4F976}"/>
              </a:ext>
            </a:extLst>
          </p:cNvPr>
          <p:cNvSpPr>
            <a:spLocks noGrp="1"/>
          </p:cNvSpPr>
          <p:nvPr>
            <p:ph type="ctrTitle"/>
          </p:nvPr>
        </p:nvSpPr>
        <p:spPr>
          <a:xfrm>
            <a:off x="13254" y="26504"/>
            <a:ext cx="5605670" cy="1575146"/>
          </a:xfrm>
          <a:solidFill>
            <a:srgbClr val="E4E097"/>
          </a:solidFill>
        </p:spPr>
        <p:txBody>
          <a:bodyPr/>
          <a:lstStyle/>
          <a:p>
            <a:r>
              <a:rPr lang="en-US" dirty="0">
                <a:latin typeface="Times New Roman" panose="02020603050405020304" pitchFamily="18" charset="0"/>
                <a:cs typeface="Times New Roman" panose="02020603050405020304" pitchFamily="18" charset="0"/>
              </a:rPr>
              <a:t>ACTS 10</a:t>
            </a:r>
          </a:p>
        </p:txBody>
      </p:sp>
      <p:sp>
        <p:nvSpPr>
          <p:cNvPr id="3" name="Subtitle 2">
            <a:extLst>
              <a:ext uri="{FF2B5EF4-FFF2-40B4-BE49-F238E27FC236}">
                <a16:creationId xmlns:a16="http://schemas.microsoft.com/office/drawing/2014/main" id="{02D06CC5-2DF7-4A51-A3D6-D4FE0B5BF596}"/>
              </a:ext>
            </a:extLst>
          </p:cNvPr>
          <p:cNvSpPr>
            <a:spLocks noGrp="1"/>
          </p:cNvSpPr>
          <p:nvPr>
            <p:ph type="subTitle" idx="1"/>
          </p:nvPr>
        </p:nvSpPr>
        <p:spPr>
          <a:xfrm>
            <a:off x="13254" y="1600959"/>
            <a:ext cx="5605670" cy="1089232"/>
          </a:xfrm>
          <a:solidFill>
            <a:srgbClr val="E4E097"/>
          </a:solidFill>
        </p:spPr>
        <p:txBody>
          <a:bodyPr>
            <a:normAutofit fontScale="92500" lnSpcReduction="10000"/>
          </a:bodyPr>
          <a:lstStyle/>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Door is opened to preach the Gospel to the Gentiles</a:t>
            </a:r>
          </a:p>
        </p:txBody>
      </p:sp>
    </p:spTree>
    <p:extLst>
      <p:ext uri="{BB962C8B-B14F-4D97-AF65-F5344CB8AC3E}">
        <p14:creationId xmlns:p14="http://schemas.microsoft.com/office/powerpoint/2010/main" val="13551460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7C8C53-6CA8-45A9-9B49-4B95E7DB7C85}"/>
              </a:ext>
            </a:extLst>
          </p:cNvPr>
          <p:cNvSpPr txBox="1"/>
          <p:nvPr/>
        </p:nvSpPr>
        <p:spPr>
          <a:xfrm>
            <a:off x="0" y="0"/>
            <a:ext cx="12192000" cy="6278642"/>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10:1-2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Now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there was</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 man at Caesarea named Cornelius, a centurion of what was called the Italian 	cohort,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  a devout man and one who feared God with all his household, and gave many alms to the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Jewish</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people and prayed to God continually.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Caesarea:</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 centurion called the Italian cohort: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commander of 100</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Devout man who feared God: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identifying him as devout and God fearing without the 					mention of idols tells us he worshipped the one true God of the Jews.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all his household: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 indicates he was a good leader. His influence was such that his 					family turned to God also.</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1Tim 3:1-7; Acts 10:22</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Alms: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gifts motivated by mercy and pity.</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 prayed to God continually: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Lk 18:1-8; 1Thess 5:17</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B84D26CD-67D0-4662-B0FE-41940045B682}"/>
                  </a:ext>
                </a:extLst>
              </p:cNvPr>
              <p:cNvGraphicFramePr>
                <a:graphicFrameLocks noChangeAspect="1"/>
              </p:cNvGraphicFramePr>
              <p:nvPr/>
            </p:nvGraphicFramePr>
            <p:xfrm>
              <a:off x="2014332" y="2014329"/>
              <a:ext cx="775944" cy="436469"/>
            </p:xfrm>
            <a:graphic>
              <a:graphicData uri="http://schemas.microsoft.com/office/powerpoint/2016/slidezoom">
                <pslz:sldZm>
                  <pslz:sldZmObj sldId="268" cId="2994547577">
                    <pslz:zmPr id="{AE7BCFFD-4CC8-4931-9283-6743507E7DED}" returnToParent="0" transitionDur="1000">
                      <p166:blipFill xmlns:p166="http://schemas.microsoft.com/office/powerpoint/2016/6/main">
                        <a:blip r:embed="rId3"/>
                        <a:stretch>
                          <a:fillRect/>
                        </a:stretch>
                      </p166:blipFill>
                      <p166:spPr xmlns:p166="http://schemas.microsoft.com/office/powerpoint/2016/6/main">
                        <a:xfrm>
                          <a:off x="0" y="0"/>
                          <a:ext cx="775944" cy="436469"/>
                        </a:xfrm>
                        <a:prstGeom prst="rect">
                          <a:avLst/>
                        </a:prstGeom>
                        <a:ln w="3175">
                          <a:solidFill>
                            <a:prstClr val="ltGray"/>
                          </a:solidFill>
                        </a:ln>
                      </p166:spPr>
                    </pslz:zmPr>
                  </pslz:sldZmObj>
                </pslz:sldZm>
              </a:graphicData>
            </a:graphic>
          </p:graphicFrame>
        </mc:Choice>
        <mc:Fallback xmlns="">
          <p:pic>
            <p:nvPicPr>
              <p:cNvPr id="4" name="Slide Zoom 3">
                <a:extLst>
                  <a:ext uri="{FF2B5EF4-FFF2-40B4-BE49-F238E27FC236}">
                    <a16:creationId xmlns:a16="http://schemas.microsoft.com/office/drawing/2014/main" id="{B84D26CD-67D0-4662-B0FE-41940045B682}"/>
                  </a:ext>
                </a:extLst>
              </p:cNvPr>
              <p:cNvPicPr>
                <a:picLocks noGrp="1" noRot="1" noChangeAspect="1" noMove="1" noResize="1" noEditPoints="1" noAdjustHandles="1" noChangeArrowheads="1" noChangeShapeType="1"/>
              </p:cNvPicPr>
              <p:nvPr/>
            </p:nvPicPr>
            <p:blipFill>
              <a:blip r:embed="rId4"/>
              <a:stretch>
                <a:fillRect/>
              </a:stretch>
            </p:blipFill>
            <p:spPr>
              <a:xfrm>
                <a:off x="2014332" y="2014329"/>
                <a:ext cx="775944" cy="436469"/>
              </a:xfrm>
              <a:prstGeom prst="rect">
                <a:avLst/>
              </a:prstGeom>
              <a:ln w="3175">
                <a:solidFill>
                  <a:prstClr val="ltGray"/>
                </a:solidFill>
              </a:ln>
            </p:spPr>
          </p:pic>
        </mc:Fallback>
      </mc:AlternateContent>
      <p:sp>
        <p:nvSpPr>
          <p:cNvPr id="5" name="TextBox 4">
            <a:extLst>
              <a:ext uri="{FF2B5EF4-FFF2-40B4-BE49-F238E27FC236}">
                <a16:creationId xmlns:a16="http://schemas.microsoft.com/office/drawing/2014/main" id="{E3A8AF5F-190B-431F-9A95-CD6BA5C35D99}"/>
              </a:ext>
            </a:extLst>
          </p:cNvPr>
          <p:cNvSpPr txBox="1"/>
          <p:nvPr/>
        </p:nvSpPr>
        <p:spPr>
          <a:xfrm>
            <a:off x="-13252" y="13257"/>
            <a:ext cx="12192000" cy="4154984"/>
          </a:xfrm>
          <a:prstGeom prst="rect">
            <a:avLst/>
          </a:prstGeom>
          <a:solidFill>
            <a:schemeClr val="bg1"/>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Timothy 3:1-7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It is a trustworthy statement: if any man aspires to the office of overseer, it is a fine work he 	desires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do.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An overseer, then, must be above reproach, the husband of one wife, temperate, prudent, 	respectable, hospitable, able to teach,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not addicted to wine or pugnacious, but gentle, peaceable, free from the love of money.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 must be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one who manages his own household well, keeping his children under control with 	all dignity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(but if a man does not know how to manage his own household, how will he take care of the 	church of God?),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63E3AE84-B283-48BF-BBAB-DF4D9D450D96}"/>
              </a:ext>
            </a:extLst>
          </p:cNvPr>
          <p:cNvSpPr txBox="1"/>
          <p:nvPr/>
        </p:nvSpPr>
        <p:spPr>
          <a:xfrm>
            <a:off x="0" y="450575"/>
            <a:ext cx="12192000" cy="3785652"/>
          </a:xfrm>
          <a:prstGeom prst="rect">
            <a:avLst/>
          </a:prstGeom>
          <a:solidFill>
            <a:schemeClr val="bg1"/>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not a new convert, so that he will not become conceited and fall into the condemnation 	incurred by the devil.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And he must have a good reputation with those outside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church,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 that he will not fall into 	reproach and the snare of the devil.</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9A4BABA8-ECA1-4D3A-9A77-5D44C48E94C8}"/>
              </a:ext>
            </a:extLst>
          </p:cNvPr>
          <p:cNvSpPr txBox="1"/>
          <p:nvPr/>
        </p:nvSpPr>
        <p:spPr>
          <a:xfrm>
            <a:off x="0" y="4982817"/>
            <a:ext cx="12178748" cy="1569660"/>
          </a:xfrm>
          <a:prstGeom prst="rect">
            <a:avLst/>
          </a:prstGeom>
          <a:solidFill>
            <a:schemeClr val="bg1"/>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10:22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22  They said, "Cornelius, a centurion, a righteous and God-fearing man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well spoken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of by the 	entire nation of the Jews, was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divinely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directed by a holy angel to send for you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to come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his 	house and hear a message from you."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07085033-5B9A-42FB-A339-1846508AB213}"/>
              </a:ext>
            </a:extLst>
          </p:cNvPr>
          <p:cNvSpPr txBox="1"/>
          <p:nvPr/>
        </p:nvSpPr>
        <p:spPr>
          <a:xfrm>
            <a:off x="0" y="53008"/>
            <a:ext cx="12178748" cy="5632311"/>
          </a:xfrm>
          <a:prstGeom prst="rect">
            <a:avLst/>
          </a:prstGeom>
          <a:solidFill>
            <a:schemeClr val="bg1"/>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Luke 18:1-8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  Now He was telling them a parable to show that at all times they ought to pray and not to lose 	heart,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  saying, "In a certain city there was a judge who did not fear God and did not respect man.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3  "There was a widow in that city, and she kept coming to him, saying, 'Give me legal protection 	from my opponent.'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4  "For a while he was unwilling; but afterward he said to himself, 'Even though I do not fear God 	nor respect man,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5  yet because this widow bothers me, I will give her legal protection, otherwise by continually 	coming she will wear me out.'"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6  And the Lord said, "Hear what the unrighteous judge *said;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7  now, will not God bring about justice for His elect who cry to Him day and night, and will He 	delay long over them?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8  "I tell you that He will bring about justice for them quickly. However, when the Son of Man 	comes, will He find faith on the earth?" </a:t>
            </a:r>
          </a:p>
        </p:txBody>
      </p:sp>
      <p:sp>
        <p:nvSpPr>
          <p:cNvPr id="9" name="TextBox 8">
            <a:extLst>
              <a:ext uri="{FF2B5EF4-FFF2-40B4-BE49-F238E27FC236}">
                <a16:creationId xmlns:a16="http://schemas.microsoft.com/office/drawing/2014/main" id="{D8A1D4D0-2F19-4343-8E93-D5F3A1EF672B}"/>
              </a:ext>
            </a:extLst>
          </p:cNvPr>
          <p:cNvSpPr txBox="1"/>
          <p:nvPr/>
        </p:nvSpPr>
        <p:spPr>
          <a:xfrm>
            <a:off x="0" y="3691157"/>
            <a:ext cx="12178748" cy="1938992"/>
          </a:xfrm>
          <a:prstGeom prst="rect">
            <a:avLst/>
          </a:prstGeom>
          <a:solidFill>
            <a:schemeClr val="bg1"/>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 Thessalonians 5:17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17  pray without ceasing;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8304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xit" presetSubtype="32" fill="hold" grpId="1" nodeType="clickEffect">
                                  <p:stCondLst>
                                    <p:cond delay="0"/>
                                  </p:stCondLst>
                                  <p:childTnLst>
                                    <p:anim calcmode="lin" valueType="num">
                                      <p:cBhvr>
                                        <p:cTn id="38" dur="500"/>
                                        <p:tgtEl>
                                          <p:spTgt spid="6"/>
                                        </p:tgtEl>
                                        <p:attrNameLst>
                                          <p:attrName>ppt_w</p:attrName>
                                        </p:attrNameLst>
                                      </p:cBhvr>
                                      <p:tavLst>
                                        <p:tav tm="0">
                                          <p:val>
                                            <p:strVal val="ppt_w"/>
                                          </p:val>
                                        </p:tav>
                                        <p:tav tm="100000">
                                          <p:val>
                                            <p:fltVal val="0"/>
                                          </p:val>
                                        </p:tav>
                                      </p:tavLst>
                                    </p:anim>
                                    <p:anim calcmode="lin" valueType="num">
                                      <p:cBhvr>
                                        <p:cTn id="39" dur="500"/>
                                        <p:tgtEl>
                                          <p:spTgt spid="6"/>
                                        </p:tgtEl>
                                        <p:attrNameLst>
                                          <p:attrName>ppt_h</p:attrName>
                                        </p:attrNameLst>
                                      </p:cBhvr>
                                      <p:tavLst>
                                        <p:tav tm="0">
                                          <p:val>
                                            <p:strVal val="ppt_h"/>
                                          </p:val>
                                        </p:tav>
                                        <p:tav tm="100000">
                                          <p:val>
                                            <p:fltVal val="0"/>
                                          </p:val>
                                        </p:tav>
                                      </p:tavLst>
                                    </p:anim>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par>
                                <p:cTn id="42" presetID="53" presetClass="exit" presetSubtype="32" fill="hold" grpId="1" nodeType="withEffect">
                                  <p:stCondLst>
                                    <p:cond delay="0"/>
                                  </p:stCondLst>
                                  <p:childTnLst>
                                    <p:anim calcmode="lin" valueType="num">
                                      <p:cBhvr>
                                        <p:cTn id="43" dur="500"/>
                                        <p:tgtEl>
                                          <p:spTgt spid="5"/>
                                        </p:tgtEl>
                                        <p:attrNameLst>
                                          <p:attrName>ppt_w</p:attrName>
                                        </p:attrNameLst>
                                      </p:cBhvr>
                                      <p:tavLst>
                                        <p:tav tm="0">
                                          <p:val>
                                            <p:strVal val="ppt_w"/>
                                          </p:val>
                                        </p:tav>
                                        <p:tav tm="100000">
                                          <p:val>
                                            <p:fltVal val="0"/>
                                          </p:val>
                                        </p:tav>
                                      </p:tavLst>
                                    </p:anim>
                                    <p:anim calcmode="lin" valueType="num">
                                      <p:cBhvr>
                                        <p:cTn id="44" dur="500"/>
                                        <p:tgtEl>
                                          <p:spTgt spid="5"/>
                                        </p:tgtEl>
                                        <p:attrNameLst>
                                          <p:attrName>ppt_h</p:attrName>
                                        </p:attrNameLst>
                                      </p:cBhvr>
                                      <p:tavLst>
                                        <p:tav tm="0">
                                          <p:val>
                                            <p:strVal val="ppt_h"/>
                                          </p:val>
                                        </p:tav>
                                        <p:tav tm="100000">
                                          <p:val>
                                            <p:fltVal val="0"/>
                                          </p:val>
                                        </p:tav>
                                      </p:tavLst>
                                    </p:anim>
                                    <p:animEffect transition="out" filter="fade">
                                      <p:cBhvr>
                                        <p:cTn id="45" dur="500"/>
                                        <p:tgtEl>
                                          <p:spTgt spid="5"/>
                                        </p:tgtEl>
                                      </p:cBhvr>
                                    </p:animEffect>
                                    <p:set>
                                      <p:cBhvr>
                                        <p:cTn id="46" dur="1" fill="hold">
                                          <p:stCondLst>
                                            <p:cond delay="499"/>
                                          </p:stCondLst>
                                        </p:cTn>
                                        <p:tgtEl>
                                          <p:spTgt spid="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p:cTn id="51" dur="500" fill="hold"/>
                                        <p:tgtEl>
                                          <p:spTgt spid="7"/>
                                        </p:tgtEl>
                                        <p:attrNameLst>
                                          <p:attrName>ppt_w</p:attrName>
                                        </p:attrNameLst>
                                      </p:cBhvr>
                                      <p:tavLst>
                                        <p:tav tm="0">
                                          <p:val>
                                            <p:fltVal val="0"/>
                                          </p:val>
                                        </p:tav>
                                        <p:tav tm="100000">
                                          <p:val>
                                            <p:strVal val="#ppt_w"/>
                                          </p:val>
                                        </p:tav>
                                      </p:tavLst>
                                    </p:anim>
                                    <p:anim calcmode="lin" valueType="num">
                                      <p:cBhvr>
                                        <p:cTn id="52" dur="500" fill="hold"/>
                                        <p:tgtEl>
                                          <p:spTgt spid="7"/>
                                        </p:tgtEl>
                                        <p:attrNameLst>
                                          <p:attrName>ppt_h</p:attrName>
                                        </p:attrNameLst>
                                      </p:cBhvr>
                                      <p:tavLst>
                                        <p:tav tm="0">
                                          <p:val>
                                            <p:fltVal val="0"/>
                                          </p:val>
                                        </p:tav>
                                        <p:tav tm="100000">
                                          <p:val>
                                            <p:strVal val="#ppt_h"/>
                                          </p:val>
                                        </p:tav>
                                      </p:tavLst>
                                    </p:anim>
                                    <p:animEffect transition="in" filter="fade">
                                      <p:cBhvr>
                                        <p:cTn id="53" dur="5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xit" presetSubtype="32" fill="hold" grpId="1" nodeType="clickEffect">
                                  <p:stCondLst>
                                    <p:cond delay="0"/>
                                  </p:stCondLst>
                                  <p:childTnLst>
                                    <p:anim calcmode="lin" valueType="num">
                                      <p:cBhvr>
                                        <p:cTn id="57" dur="500"/>
                                        <p:tgtEl>
                                          <p:spTgt spid="7"/>
                                        </p:tgtEl>
                                        <p:attrNameLst>
                                          <p:attrName>ppt_w</p:attrName>
                                        </p:attrNameLst>
                                      </p:cBhvr>
                                      <p:tavLst>
                                        <p:tav tm="0">
                                          <p:val>
                                            <p:strVal val="ppt_w"/>
                                          </p:val>
                                        </p:tav>
                                        <p:tav tm="100000">
                                          <p:val>
                                            <p:fltVal val="0"/>
                                          </p:val>
                                        </p:tav>
                                      </p:tavLst>
                                    </p:anim>
                                    <p:anim calcmode="lin" valueType="num">
                                      <p:cBhvr>
                                        <p:cTn id="58" dur="500"/>
                                        <p:tgtEl>
                                          <p:spTgt spid="7"/>
                                        </p:tgtEl>
                                        <p:attrNameLst>
                                          <p:attrName>ppt_h</p:attrName>
                                        </p:attrNameLst>
                                      </p:cBhvr>
                                      <p:tavLst>
                                        <p:tav tm="0">
                                          <p:val>
                                            <p:strVal val="ppt_h"/>
                                          </p:val>
                                        </p:tav>
                                        <p:tav tm="100000">
                                          <p:val>
                                            <p:fltVal val="0"/>
                                          </p:val>
                                        </p:tav>
                                      </p:tavLst>
                                    </p:anim>
                                    <p:animEffect transition="out" filter="fade">
                                      <p:cBhvr>
                                        <p:cTn id="59" dur="500"/>
                                        <p:tgtEl>
                                          <p:spTgt spid="7"/>
                                        </p:tgtEl>
                                      </p:cBhvr>
                                    </p:animEffect>
                                    <p:set>
                                      <p:cBhvr>
                                        <p:cTn id="60" dur="1" fill="hold">
                                          <p:stCondLst>
                                            <p:cond delay="499"/>
                                          </p:stCondLst>
                                        </p:cTn>
                                        <p:tgtEl>
                                          <p:spTgt spid="7"/>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8"/>
                                        </p:tgtEl>
                                        <p:attrNameLst>
                                          <p:attrName>style.visibility</p:attrName>
                                        </p:attrNameLst>
                                      </p:cBhvr>
                                      <p:to>
                                        <p:strVal val="visible"/>
                                      </p:to>
                                    </p:set>
                                    <p:anim calcmode="lin" valueType="num">
                                      <p:cBhvr>
                                        <p:cTn id="73" dur="500" fill="hold"/>
                                        <p:tgtEl>
                                          <p:spTgt spid="8"/>
                                        </p:tgtEl>
                                        <p:attrNameLst>
                                          <p:attrName>ppt_w</p:attrName>
                                        </p:attrNameLst>
                                      </p:cBhvr>
                                      <p:tavLst>
                                        <p:tav tm="0">
                                          <p:val>
                                            <p:fltVal val="0"/>
                                          </p:val>
                                        </p:tav>
                                        <p:tav tm="100000">
                                          <p:val>
                                            <p:strVal val="#ppt_w"/>
                                          </p:val>
                                        </p:tav>
                                      </p:tavLst>
                                    </p:anim>
                                    <p:anim calcmode="lin" valueType="num">
                                      <p:cBhvr>
                                        <p:cTn id="74" dur="500" fill="hold"/>
                                        <p:tgtEl>
                                          <p:spTgt spid="8"/>
                                        </p:tgtEl>
                                        <p:attrNameLst>
                                          <p:attrName>ppt_h</p:attrName>
                                        </p:attrNameLst>
                                      </p:cBhvr>
                                      <p:tavLst>
                                        <p:tav tm="0">
                                          <p:val>
                                            <p:fltVal val="0"/>
                                          </p:val>
                                        </p:tav>
                                        <p:tav tm="100000">
                                          <p:val>
                                            <p:strVal val="#ppt_h"/>
                                          </p:val>
                                        </p:tav>
                                      </p:tavLst>
                                    </p:anim>
                                    <p:animEffect transition="in" filter="fade">
                                      <p:cBhvr>
                                        <p:cTn id="75" dur="500"/>
                                        <p:tgtEl>
                                          <p:spTgt spid="8"/>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xit" presetSubtype="32" fill="hold" grpId="1" nodeType="clickEffect">
                                  <p:stCondLst>
                                    <p:cond delay="0"/>
                                  </p:stCondLst>
                                  <p:childTnLst>
                                    <p:anim calcmode="lin" valueType="num">
                                      <p:cBhvr>
                                        <p:cTn id="79" dur="500"/>
                                        <p:tgtEl>
                                          <p:spTgt spid="8"/>
                                        </p:tgtEl>
                                        <p:attrNameLst>
                                          <p:attrName>ppt_w</p:attrName>
                                        </p:attrNameLst>
                                      </p:cBhvr>
                                      <p:tavLst>
                                        <p:tav tm="0">
                                          <p:val>
                                            <p:strVal val="ppt_w"/>
                                          </p:val>
                                        </p:tav>
                                        <p:tav tm="100000">
                                          <p:val>
                                            <p:fltVal val="0"/>
                                          </p:val>
                                        </p:tav>
                                      </p:tavLst>
                                    </p:anim>
                                    <p:anim calcmode="lin" valueType="num">
                                      <p:cBhvr>
                                        <p:cTn id="80" dur="500"/>
                                        <p:tgtEl>
                                          <p:spTgt spid="8"/>
                                        </p:tgtEl>
                                        <p:attrNameLst>
                                          <p:attrName>ppt_h</p:attrName>
                                        </p:attrNameLst>
                                      </p:cBhvr>
                                      <p:tavLst>
                                        <p:tav tm="0">
                                          <p:val>
                                            <p:strVal val="ppt_h"/>
                                          </p:val>
                                        </p:tav>
                                        <p:tav tm="100000">
                                          <p:val>
                                            <p:fltVal val="0"/>
                                          </p:val>
                                        </p:tav>
                                      </p:tavLst>
                                    </p:anim>
                                    <p:animEffect transition="out" filter="fade">
                                      <p:cBhvr>
                                        <p:cTn id="81" dur="500"/>
                                        <p:tgtEl>
                                          <p:spTgt spid="8"/>
                                        </p:tgtEl>
                                      </p:cBhvr>
                                    </p:animEffect>
                                    <p:set>
                                      <p:cBhvr>
                                        <p:cTn id="82" dur="1" fill="hold">
                                          <p:stCondLst>
                                            <p:cond delay="499"/>
                                          </p:stCondLst>
                                        </p:cTn>
                                        <p:tgtEl>
                                          <p:spTgt spid="8"/>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9"/>
                                        </p:tgtEl>
                                        <p:attrNameLst>
                                          <p:attrName>style.visibility</p:attrName>
                                        </p:attrNameLst>
                                      </p:cBhvr>
                                      <p:to>
                                        <p:strVal val="visible"/>
                                      </p:to>
                                    </p:set>
                                    <p:anim calcmode="lin" valueType="num">
                                      <p:cBhvr>
                                        <p:cTn id="87" dur="500" fill="hold"/>
                                        <p:tgtEl>
                                          <p:spTgt spid="9"/>
                                        </p:tgtEl>
                                        <p:attrNameLst>
                                          <p:attrName>ppt_w</p:attrName>
                                        </p:attrNameLst>
                                      </p:cBhvr>
                                      <p:tavLst>
                                        <p:tav tm="0">
                                          <p:val>
                                            <p:fltVal val="0"/>
                                          </p:val>
                                        </p:tav>
                                        <p:tav tm="100000">
                                          <p:val>
                                            <p:strVal val="#ppt_w"/>
                                          </p:val>
                                        </p:tav>
                                      </p:tavLst>
                                    </p:anim>
                                    <p:anim calcmode="lin" valueType="num">
                                      <p:cBhvr>
                                        <p:cTn id="88" dur="500" fill="hold"/>
                                        <p:tgtEl>
                                          <p:spTgt spid="9"/>
                                        </p:tgtEl>
                                        <p:attrNameLst>
                                          <p:attrName>ppt_h</p:attrName>
                                        </p:attrNameLst>
                                      </p:cBhvr>
                                      <p:tavLst>
                                        <p:tav tm="0">
                                          <p:val>
                                            <p:fltVal val="0"/>
                                          </p:val>
                                        </p:tav>
                                        <p:tav tm="100000">
                                          <p:val>
                                            <p:strVal val="#ppt_h"/>
                                          </p:val>
                                        </p:tav>
                                      </p:tavLst>
                                    </p:anim>
                                    <p:animEffect transition="in" filter="fade">
                                      <p:cBhvr>
                                        <p:cTn id="89" dur="500"/>
                                        <p:tgtEl>
                                          <p:spTgt spid="9"/>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xit" presetSubtype="32" fill="hold" grpId="1" nodeType="clickEffect">
                                  <p:stCondLst>
                                    <p:cond delay="0"/>
                                  </p:stCondLst>
                                  <p:childTnLst>
                                    <p:anim calcmode="lin" valueType="num">
                                      <p:cBhvr>
                                        <p:cTn id="93" dur="500"/>
                                        <p:tgtEl>
                                          <p:spTgt spid="9"/>
                                        </p:tgtEl>
                                        <p:attrNameLst>
                                          <p:attrName>ppt_w</p:attrName>
                                        </p:attrNameLst>
                                      </p:cBhvr>
                                      <p:tavLst>
                                        <p:tav tm="0">
                                          <p:val>
                                            <p:strVal val="ppt_w"/>
                                          </p:val>
                                        </p:tav>
                                        <p:tav tm="100000">
                                          <p:val>
                                            <p:fltVal val="0"/>
                                          </p:val>
                                        </p:tav>
                                      </p:tavLst>
                                    </p:anim>
                                    <p:anim calcmode="lin" valueType="num">
                                      <p:cBhvr>
                                        <p:cTn id="94" dur="500"/>
                                        <p:tgtEl>
                                          <p:spTgt spid="9"/>
                                        </p:tgtEl>
                                        <p:attrNameLst>
                                          <p:attrName>ppt_h</p:attrName>
                                        </p:attrNameLst>
                                      </p:cBhvr>
                                      <p:tavLst>
                                        <p:tav tm="0">
                                          <p:val>
                                            <p:strVal val="ppt_h"/>
                                          </p:val>
                                        </p:tav>
                                        <p:tav tm="100000">
                                          <p:val>
                                            <p:fltVal val="0"/>
                                          </p:val>
                                        </p:tav>
                                      </p:tavLst>
                                    </p:anim>
                                    <p:animEffect transition="out" filter="fade">
                                      <p:cBhvr>
                                        <p:cTn id="95" dur="500"/>
                                        <p:tgtEl>
                                          <p:spTgt spid="9"/>
                                        </p:tgtEl>
                                      </p:cBhvr>
                                    </p:animEffect>
                                    <p:set>
                                      <p:cBhvr>
                                        <p:cTn id="9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9"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7C8C53-6CA8-45A9-9B49-4B95E7DB7C85}"/>
              </a:ext>
            </a:extLst>
          </p:cNvPr>
          <p:cNvSpPr txBox="1"/>
          <p:nvPr/>
        </p:nvSpPr>
        <p:spPr>
          <a:xfrm>
            <a:off x="0" y="0"/>
            <a:ext cx="12192000" cy="6647974"/>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10:3-6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  About the ninth hour of the day he clearly saw in a vision an angel of God who had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just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come in 	and said to him, "Cornelius!"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  And fixing his gaze on him and being much alarmed, he said, "What is it, Lord?" And he said to 	him, "Your prayers and alms have ascended as a memorial before God.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5  "Now dispatch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some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men to Joppa and send for a man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named</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Simon, who is also called Peter;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6  he is staying with a tanner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named</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Simon, whose house is by the sea."</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Ninth hour of the day – Jewish hour of prayer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It was 3:00 p.m.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3:1</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 angel of the Lord: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angel of the LORD indicates that the character of Cornelius is 			accurate.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His prayers and alms have caught the attention of God: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His prayers are going to be answered by Peter:</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11:13-14</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We last left Peter with the tanner Simon: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9:43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Send some men to Joppa, approximately 30 miles:</a:t>
            </a:r>
          </a:p>
        </p:txBody>
      </p:sp>
      <p:sp>
        <p:nvSpPr>
          <p:cNvPr id="7" name="TextBox 6">
            <a:extLst>
              <a:ext uri="{FF2B5EF4-FFF2-40B4-BE49-F238E27FC236}">
                <a16:creationId xmlns:a16="http://schemas.microsoft.com/office/drawing/2014/main" id="{799A970B-EBA9-4D9A-921E-16951D344D4E}"/>
              </a:ext>
            </a:extLst>
          </p:cNvPr>
          <p:cNvSpPr txBox="1"/>
          <p:nvPr/>
        </p:nvSpPr>
        <p:spPr>
          <a:xfrm>
            <a:off x="0" y="3220278"/>
            <a:ext cx="12192000" cy="830997"/>
          </a:xfrm>
          <a:prstGeom prst="rect">
            <a:avLst/>
          </a:prstGeom>
          <a:solidFill>
            <a:schemeClr val="bg1"/>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3:1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  Now Peter and John were going up to the temple at the ninth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hour,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hour of prayer. </a:t>
            </a: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1562E232-384B-4CD2-8A9B-30B5E1361983}"/>
                  </a:ext>
                </a:extLst>
              </p:cNvPr>
              <p:cNvGraphicFramePr>
                <a:graphicFrameLocks noChangeAspect="1"/>
              </p:cNvGraphicFramePr>
              <p:nvPr/>
            </p:nvGraphicFramePr>
            <p:xfrm>
              <a:off x="7399608" y="6267385"/>
              <a:ext cx="508139" cy="285828"/>
            </p:xfrm>
            <a:graphic>
              <a:graphicData uri="http://schemas.microsoft.com/office/powerpoint/2016/slidezoom">
                <pslz:sldZm>
                  <pslz:sldZmObj sldId="269" cId="4057912831">
                    <pslz:zmPr id="{6327ADE8-878F-4764-9C9E-BF51A271DD96}" returnToParent="0" transitionDur="1000">
                      <p166:blipFill xmlns:p166="http://schemas.microsoft.com/office/powerpoint/2016/6/main">
                        <a:blip r:embed="rId2"/>
                        <a:stretch>
                          <a:fillRect/>
                        </a:stretch>
                      </p166:blipFill>
                      <p166:spPr xmlns:p166="http://schemas.microsoft.com/office/powerpoint/2016/6/main">
                        <a:xfrm>
                          <a:off x="0" y="0"/>
                          <a:ext cx="508139" cy="285828"/>
                        </a:xfrm>
                        <a:prstGeom prst="rect">
                          <a:avLst/>
                        </a:prstGeom>
                        <a:ln w="3175">
                          <a:solidFill>
                            <a:prstClr val="ltGray"/>
                          </a:solidFill>
                        </a:ln>
                      </p166:spPr>
                    </pslz:zmPr>
                  </pslz:sldZmObj>
                </pslz:sldZm>
              </a:graphicData>
            </a:graphic>
          </p:graphicFrame>
        </mc:Choice>
        <mc:Fallback xmlns="">
          <p:pic>
            <p:nvPicPr>
              <p:cNvPr id="4" name="Slide Zoom 3">
                <a:extLst>
                  <a:ext uri="{FF2B5EF4-FFF2-40B4-BE49-F238E27FC236}">
                    <a16:creationId xmlns:a16="http://schemas.microsoft.com/office/drawing/2014/main" id="{1562E232-384B-4CD2-8A9B-30B5E1361983}"/>
                  </a:ext>
                </a:extLst>
              </p:cNvPr>
              <p:cNvPicPr>
                <a:picLocks noGrp="1" noRot="1" noChangeAspect="1" noMove="1" noResize="1" noEditPoints="1" noAdjustHandles="1" noChangeArrowheads="1" noChangeShapeType="1"/>
              </p:cNvPicPr>
              <p:nvPr/>
            </p:nvPicPr>
            <p:blipFill>
              <a:blip r:embed="rId3"/>
              <a:stretch>
                <a:fillRect/>
              </a:stretch>
            </p:blipFill>
            <p:spPr>
              <a:xfrm>
                <a:off x="7399608" y="6267385"/>
                <a:ext cx="508139" cy="285828"/>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D7CA2C63-9D3F-42A5-B6B6-51660D961556}"/>
                  </a:ext>
                </a:extLst>
              </p:cNvPr>
              <p:cNvGraphicFramePr>
                <a:graphicFrameLocks noChangeAspect="1"/>
              </p:cNvGraphicFramePr>
              <p:nvPr/>
            </p:nvGraphicFramePr>
            <p:xfrm>
              <a:off x="10006928" y="2867483"/>
              <a:ext cx="622119" cy="349942"/>
            </p:xfrm>
            <a:graphic>
              <a:graphicData uri="http://schemas.microsoft.com/office/powerpoint/2016/slidezoom">
                <pslz:sldZm>
                  <pslz:sldZmObj sldId="271" cId="693317564">
                    <pslz:zmPr id="{B4AB9513-CAD4-4FDE-B94E-C123F1F32990}" returnToParent="0" transitionDur="1000">
                      <p166:blipFill xmlns:p166="http://schemas.microsoft.com/office/powerpoint/2016/6/main">
                        <a:blip r:embed="rId4"/>
                        <a:stretch>
                          <a:fillRect/>
                        </a:stretch>
                      </p166:blipFill>
                      <p166:spPr xmlns:p166="http://schemas.microsoft.com/office/powerpoint/2016/6/main">
                        <a:xfrm>
                          <a:off x="0" y="0"/>
                          <a:ext cx="622119" cy="349942"/>
                        </a:xfrm>
                        <a:prstGeom prst="rect">
                          <a:avLst/>
                        </a:prstGeom>
                        <a:ln w="3175">
                          <a:solidFill>
                            <a:prstClr val="ltGray"/>
                          </a:solidFill>
                        </a:ln>
                      </p166:spPr>
                    </pslz:zmPr>
                  </pslz:sldZmObj>
                </pslz:sldZm>
              </a:graphicData>
            </a:graphic>
          </p:graphicFrame>
        </mc:Choice>
        <mc:Fallback xmlns="">
          <p:pic>
            <p:nvPicPr>
              <p:cNvPr id="10" name="Slide Zoom 9">
                <a:extLst>
                  <a:ext uri="{FF2B5EF4-FFF2-40B4-BE49-F238E27FC236}">
                    <a16:creationId xmlns:a16="http://schemas.microsoft.com/office/drawing/2014/main" id="{D7CA2C63-9D3F-42A5-B6B6-51660D961556}"/>
                  </a:ext>
                </a:extLst>
              </p:cNvPr>
              <p:cNvPicPr>
                <a:picLocks noGrp="1" noRot="1" noChangeAspect="1" noMove="1" noResize="1" noEditPoints="1" noAdjustHandles="1" noChangeArrowheads="1" noChangeShapeType="1"/>
              </p:cNvPicPr>
              <p:nvPr/>
            </p:nvPicPr>
            <p:blipFill>
              <a:blip r:embed="rId5"/>
              <a:stretch>
                <a:fillRect/>
              </a:stretch>
            </p:blipFill>
            <p:spPr>
              <a:xfrm>
                <a:off x="10006928" y="2867483"/>
                <a:ext cx="622119" cy="349942"/>
              </a:xfrm>
              <a:prstGeom prst="rect">
                <a:avLst/>
              </a:prstGeom>
              <a:ln w="3175">
                <a:solidFill>
                  <a:prstClr val="ltGray"/>
                </a:solidFill>
              </a:ln>
            </p:spPr>
          </p:pic>
        </mc:Fallback>
      </mc:AlternateContent>
      <p:sp>
        <p:nvSpPr>
          <p:cNvPr id="8" name="TextBox 7">
            <a:extLst>
              <a:ext uri="{FF2B5EF4-FFF2-40B4-BE49-F238E27FC236}">
                <a16:creationId xmlns:a16="http://schemas.microsoft.com/office/drawing/2014/main" id="{7E24757D-22FE-4FF5-9E4D-4F036C3B147C}"/>
              </a:ext>
            </a:extLst>
          </p:cNvPr>
          <p:cNvSpPr txBox="1"/>
          <p:nvPr/>
        </p:nvSpPr>
        <p:spPr>
          <a:xfrm>
            <a:off x="0" y="2796210"/>
            <a:ext cx="12192000" cy="1938992"/>
          </a:xfrm>
          <a:prstGeom prst="rect">
            <a:avLst/>
          </a:prstGeom>
          <a:solidFill>
            <a:schemeClr val="bg1"/>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11:13-14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13  "And he reported to us how he had seen the angel standing in his house, and saying, 'Send to 	Joppa and have Simon, who is also called Peter, brought here;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14  and he will speak words to you by which you will be saved, you and all your household.’</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3491D8CE-B08B-4A89-A878-F469AF7EC814}"/>
              </a:ext>
            </a:extLst>
          </p:cNvPr>
          <p:cNvSpPr txBox="1"/>
          <p:nvPr/>
        </p:nvSpPr>
        <p:spPr>
          <a:xfrm>
            <a:off x="0" y="5994801"/>
            <a:ext cx="12192000" cy="830997"/>
          </a:xfrm>
          <a:prstGeom prst="rect">
            <a:avLst/>
          </a:prstGeom>
          <a:solidFill>
            <a:schemeClr val="bg1"/>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9:43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43  And Peter stayed many days in Joppa with a tanner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named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Simon.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8169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xit" presetSubtype="32" fill="hold" grpId="1" nodeType="clickEffect">
                                  <p:stCondLst>
                                    <p:cond delay="0"/>
                                  </p:stCondLst>
                                  <p:childTnLst>
                                    <p:anim calcmode="lin" valueType="num">
                                      <p:cBhvr>
                                        <p:cTn id="19" dur="500"/>
                                        <p:tgtEl>
                                          <p:spTgt spid="7"/>
                                        </p:tgtEl>
                                        <p:attrNameLst>
                                          <p:attrName>ppt_w</p:attrName>
                                        </p:attrNameLst>
                                      </p:cBhvr>
                                      <p:tavLst>
                                        <p:tav tm="0">
                                          <p:val>
                                            <p:strVal val="ppt_w"/>
                                          </p:val>
                                        </p:tav>
                                        <p:tav tm="100000">
                                          <p:val>
                                            <p:fltVal val="0"/>
                                          </p:val>
                                        </p:tav>
                                      </p:tavLst>
                                    </p:anim>
                                    <p:anim calcmode="lin" valueType="num">
                                      <p:cBhvr>
                                        <p:cTn id="20" dur="500"/>
                                        <p:tgtEl>
                                          <p:spTgt spid="7"/>
                                        </p:tgtEl>
                                        <p:attrNameLst>
                                          <p:attrName>ppt_h</p:attrName>
                                        </p:attrNameLst>
                                      </p:cBhvr>
                                      <p:tavLst>
                                        <p:tav tm="0">
                                          <p:val>
                                            <p:strVal val="ppt_h"/>
                                          </p:val>
                                        </p:tav>
                                        <p:tav tm="100000">
                                          <p:val>
                                            <p:fltVal val="0"/>
                                          </p:val>
                                        </p:tav>
                                      </p:tavLst>
                                    </p:anim>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xit" presetSubtype="32" fill="hold" grpId="1" nodeType="clickEffect">
                                  <p:stCondLst>
                                    <p:cond delay="0"/>
                                  </p:stCondLst>
                                  <p:childTnLst>
                                    <p:anim calcmode="lin" valueType="num">
                                      <p:cBhvr>
                                        <p:cTn id="45" dur="500"/>
                                        <p:tgtEl>
                                          <p:spTgt spid="8"/>
                                        </p:tgtEl>
                                        <p:attrNameLst>
                                          <p:attrName>ppt_w</p:attrName>
                                        </p:attrNameLst>
                                      </p:cBhvr>
                                      <p:tavLst>
                                        <p:tav tm="0">
                                          <p:val>
                                            <p:strVal val="ppt_w"/>
                                          </p:val>
                                        </p:tav>
                                        <p:tav tm="100000">
                                          <p:val>
                                            <p:fltVal val="0"/>
                                          </p:val>
                                        </p:tav>
                                      </p:tavLst>
                                    </p:anim>
                                    <p:anim calcmode="lin" valueType="num">
                                      <p:cBhvr>
                                        <p:cTn id="46" dur="500"/>
                                        <p:tgtEl>
                                          <p:spTgt spid="8"/>
                                        </p:tgtEl>
                                        <p:attrNameLst>
                                          <p:attrName>ppt_h</p:attrName>
                                        </p:attrNameLst>
                                      </p:cBhvr>
                                      <p:tavLst>
                                        <p:tav tm="0">
                                          <p:val>
                                            <p:strVal val="ppt_h"/>
                                          </p:val>
                                        </p:tav>
                                        <p:tav tm="100000">
                                          <p:val>
                                            <p:fltVal val="0"/>
                                          </p:val>
                                        </p:tav>
                                      </p:tavLst>
                                    </p:anim>
                                    <p:animEffect transition="out" filter="fade">
                                      <p:cBhvr>
                                        <p:cTn id="47" dur="500"/>
                                        <p:tgtEl>
                                          <p:spTgt spid="8"/>
                                        </p:tgtEl>
                                      </p:cBhvr>
                                    </p:animEffect>
                                    <p:set>
                                      <p:cBhvr>
                                        <p:cTn id="48" dur="1" fill="hold">
                                          <p:stCondLst>
                                            <p:cond delay="499"/>
                                          </p:stCondLst>
                                        </p:cTn>
                                        <p:tgtEl>
                                          <p:spTgt spid="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500" fill="hold"/>
                                        <p:tgtEl>
                                          <p:spTgt spid="9"/>
                                        </p:tgtEl>
                                        <p:attrNameLst>
                                          <p:attrName>ppt_w</p:attrName>
                                        </p:attrNameLst>
                                      </p:cBhvr>
                                      <p:tavLst>
                                        <p:tav tm="0">
                                          <p:val>
                                            <p:fltVal val="0"/>
                                          </p:val>
                                        </p:tav>
                                        <p:tav tm="100000">
                                          <p:val>
                                            <p:strVal val="#ppt_w"/>
                                          </p:val>
                                        </p:tav>
                                      </p:tavLst>
                                    </p:anim>
                                    <p:anim calcmode="lin" valueType="num">
                                      <p:cBhvr>
                                        <p:cTn id="58" dur="500" fill="hold"/>
                                        <p:tgtEl>
                                          <p:spTgt spid="9"/>
                                        </p:tgtEl>
                                        <p:attrNameLst>
                                          <p:attrName>ppt_h</p:attrName>
                                        </p:attrNameLst>
                                      </p:cBhvr>
                                      <p:tavLst>
                                        <p:tav tm="0">
                                          <p:val>
                                            <p:fltVal val="0"/>
                                          </p:val>
                                        </p:tav>
                                        <p:tav tm="100000">
                                          <p:val>
                                            <p:strVal val="#ppt_h"/>
                                          </p:val>
                                        </p:tav>
                                      </p:tavLst>
                                    </p:anim>
                                    <p:animEffect transition="in" filter="fade">
                                      <p:cBhvr>
                                        <p:cTn id="59" dur="500"/>
                                        <p:tgtEl>
                                          <p:spTgt spid="9"/>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xit" presetSubtype="32" fill="hold" grpId="1" nodeType="clickEffect">
                                  <p:stCondLst>
                                    <p:cond delay="0"/>
                                  </p:stCondLst>
                                  <p:childTnLst>
                                    <p:anim calcmode="lin" valueType="num">
                                      <p:cBhvr>
                                        <p:cTn id="63" dur="500"/>
                                        <p:tgtEl>
                                          <p:spTgt spid="9"/>
                                        </p:tgtEl>
                                        <p:attrNameLst>
                                          <p:attrName>ppt_w</p:attrName>
                                        </p:attrNameLst>
                                      </p:cBhvr>
                                      <p:tavLst>
                                        <p:tav tm="0">
                                          <p:val>
                                            <p:strVal val="ppt_w"/>
                                          </p:val>
                                        </p:tav>
                                        <p:tav tm="100000">
                                          <p:val>
                                            <p:fltVal val="0"/>
                                          </p:val>
                                        </p:tav>
                                      </p:tavLst>
                                    </p:anim>
                                    <p:anim calcmode="lin" valueType="num">
                                      <p:cBhvr>
                                        <p:cTn id="64" dur="500"/>
                                        <p:tgtEl>
                                          <p:spTgt spid="9"/>
                                        </p:tgtEl>
                                        <p:attrNameLst>
                                          <p:attrName>ppt_h</p:attrName>
                                        </p:attrNameLst>
                                      </p:cBhvr>
                                      <p:tavLst>
                                        <p:tav tm="0">
                                          <p:val>
                                            <p:strVal val="ppt_h"/>
                                          </p:val>
                                        </p:tav>
                                        <p:tav tm="100000">
                                          <p:val>
                                            <p:fltVal val="0"/>
                                          </p:val>
                                        </p:tav>
                                      </p:tavLst>
                                    </p:anim>
                                    <p:animEffect transition="out" filter="fade">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
                                            <p:txEl>
                                              <p:pRg st="6" end="6"/>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7C8C53-6CA8-45A9-9B49-4B95E7DB7C85}"/>
              </a:ext>
            </a:extLst>
          </p:cNvPr>
          <p:cNvSpPr txBox="1"/>
          <p:nvPr/>
        </p:nvSpPr>
        <p:spPr>
          <a:xfrm>
            <a:off x="0" y="0"/>
            <a:ext cx="12192000" cy="4478149"/>
          </a:xfrm>
          <a:prstGeom prst="rect">
            <a:avLst/>
          </a:prstGeom>
          <a:no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10:7-9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7  When the angel who was speaking to him had left, he summoned two of his servants and a 	devout soldier of those who were his personal attendants,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8  and after he had explained everything to them, he sent them to Joppa.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9  On the next day, as they were on their way and approaching the city, Peter went up on the 	housetop about the sixth hour to pray.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Cornelius sends his servants and they arrive by the next day after they were sent:</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Cornelius had his vision at 3:00 P.M. (ninth hour):</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Acts 10:3</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As his messengers were approaching the city of Joppa, Peter goes on the housetop to 			pray at noon (sixth hour):</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9477BB16-AB0F-4DD3-A70B-6ABEABD4170A}"/>
                  </a:ext>
                </a:extLst>
              </p:cNvPr>
              <p:cNvGraphicFramePr>
                <a:graphicFrameLocks noChangeAspect="1"/>
              </p:cNvGraphicFramePr>
              <p:nvPr/>
            </p:nvGraphicFramePr>
            <p:xfrm>
              <a:off x="4176497" y="4061866"/>
              <a:ext cx="740058" cy="416283"/>
            </p:xfrm>
            <a:graphic>
              <a:graphicData uri="http://schemas.microsoft.com/office/powerpoint/2016/slidezoom">
                <pslz:sldZm>
                  <pslz:sldZmObj sldId="272" cId="2218231437">
                    <pslz:zmPr id="{ED3BABA2-4B51-4AC6-97B7-CF025FB4ADE6}" returnToParent="0" transitionDur="1000">
                      <p166:blipFill xmlns:p166="http://schemas.microsoft.com/office/powerpoint/2016/6/main">
                        <a:blip r:embed="rId2"/>
                        <a:stretch>
                          <a:fillRect/>
                        </a:stretch>
                      </p166:blipFill>
                      <p166:spPr xmlns:p166="http://schemas.microsoft.com/office/powerpoint/2016/6/main">
                        <a:xfrm>
                          <a:off x="0" y="0"/>
                          <a:ext cx="740058" cy="416283"/>
                        </a:xfrm>
                        <a:prstGeom prst="rect">
                          <a:avLst/>
                        </a:prstGeom>
                        <a:ln w="3175">
                          <a:solidFill>
                            <a:prstClr val="ltGray"/>
                          </a:solidFill>
                        </a:ln>
                      </p166:spPr>
                    </pslz:zmPr>
                  </pslz:sldZmObj>
                </pslz:sldZm>
              </a:graphicData>
            </a:graphic>
          </p:graphicFrame>
        </mc:Choice>
        <mc:Fallback xmlns="">
          <p:pic>
            <p:nvPicPr>
              <p:cNvPr id="4" name="Slide Zoom 3">
                <a:extLst>
                  <a:ext uri="{FF2B5EF4-FFF2-40B4-BE49-F238E27FC236}">
                    <a16:creationId xmlns:a16="http://schemas.microsoft.com/office/drawing/2014/main" id="{9477BB16-AB0F-4DD3-A70B-6ABEABD4170A}"/>
                  </a:ext>
                </a:extLst>
              </p:cNvPr>
              <p:cNvPicPr>
                <a:picLocks noGrp="1" noRot="1" noChangeAspect="1" noMove="1" noResize="1" noEditPoints="1" noAdjustHandles="1" noChangeArrowheads="1" noChangeShapeType="1"/>
              </p:cNvPicPr>
              <p:nvPr/>
            </p:nvPicPr>
            <p:blipFill>
              <a:blip r:embed="rId3"/>
              <a:stretch>
                <a:fillRect/>
              </a:stretch>
            </p:blipFill>
            <p:spPr>
              <a:xfrm>
                <a:off x="4176497" y="4061866"/>
                <a:ext cx="740058" cy="416283"/>
              </a:xfrm>
              <a:prstGeom prst="rect">
                <a:avLst/>
              </a:prstGeom>
              <a:ln w="3175">
                <a:solidFill>
                  <a:prstClr val="ltGray"/>
                </a:solidFill>
              </a:ln>
            </p:spPr>
          </p:pic>
        </mc:Fallback>
      </mc:AlternateContent>
      <p:sp>
        <p:nvSpPr>
          <p:cNvPr id="5" name="TextBox 4">
            <a:extLst>
              <a:ext uri="{FF2B5EF4-FFF2-40B4-BE49-F238E27FC236}">
                <a16:creationId xmlns:a16="http://schemas.microsoft.com/office/drawing/2014/main" id="{F147C2FD-7B51-414D-BDA5-2130C1764FC3}"/>
              </a:ext>
            </a:extLst>
          </p:cNvPr>
          <p:cNvSpPr txBox="1"/>
          <p:nvPr/>
        </p:nvSpPr>
        <p:spPr>
          <a:xfrm>
            <a:off x="0" y="3498574"/>
            <a:ext cx="12192000" cy="1200329"/>
          </a:xfrm>
          <a:prstGeom prst="rect">
            <a:avLst/>
          </a:prstGeom>
          <a:solidFill>
            <a:schemeClr val="bg1"/>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10:3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About the ninth hour of the day he clearly saw in a vision an angel of God who had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just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come in 	and said to him, "Cornelius!" </a:t>
            </a:r>
          </a:p>
        </p:txBody>
      </p:sp>
    </p:spTree>
    <p:extLst>
      <p:ext uri="{BB962C8B-B14F-4D97-AF65-F5344CB8AC3E}">
        <p14:creationId xmlns:p14="http://schemas.microsoft.com/office/powerpoint/2010/main" val="127871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childTnLst>
                                    <p:anim calcmode="lin" valueType="num">
                                      <p:cBhvr>
                                        <p:cTn id="21" dur="500"/>
                                        <p:tgtEl>
                                          <p:spTgt spid="5"/>
                                        </p:tgtEl>
                                        <p:attrNameLst>
                                          <p:attrName>ppt_w</p:attrName>
                                        </p:attrNameLst>
                                      </p:cBhvr>
                                      <p:tavLst>
                                        <p:tav tm="0">
                                          <p:val>
                                            <p:strVal val="ppt_w"/>
                                          </p:val>
                                        </p:tav>
                                        <p:tav tm="100000">
                                          <p:val>
                                            <p:fltVal val="0"/>
                                          </p:val>
                                        </p:tav>
                                      </p:tavLst>
                                    </p:anim>
                                    <p:anim calcmode="lin" valueType="num">
                                      <p:cBhvr>
                                        <p:cTn id="22" dur="500"/>
                                        <p:tgtEl>
                                          <p:spTgt spid="5"/>
                                        </p:tgtEl>
                                        <p:attrNameLst>
                                          <p:attrName>ppt_h</p:attrName>
                                        </p:attrNameLst>
                                      </p:cBhvr>
                                      <p:tavLst>
                                        <p:tav tm="0">
                                          <p:val>
                                            <p:strVal val="ppt_h"/>
                                          </p:val>
                                        </p:tav>
                                        <p:tav tm="100000">
                                          <p:val>
                                            <p:fltVal val="0"/>
                                          </p:val>
                                        </p:tav>
                                      </p:tavLst>
                                    </p:anim>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7C8C53-6CA8-45A9-9B49-4B95E7DB7C85}"/>
              </a:ext>
            </a:extLst>
          </p:cNvPr>
          <p:cNvSpPr txBox="1"/>
          <p:nvPr/>
        </p:nvSpPr>
        <p:spPr>
          <a:xfrm>
            <a:off x="0" y="0"/>
            <a:ext cx="12192000" cy="6694140"/>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10:10-16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10  But he became hungry and was desiring to eat; but while they were making preparations, he 	fell into a trance;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11  and he *saw the sky opened up, and an object like a great sheet coming down, lowered by four 	corners to the ground,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12  and there were in it all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kinds of</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four-footed animals and crawling creatures of the earth and 	birds of the air.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13  A voice came to him, "Get up, Peter, kill and eat!"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14  But Peter said, "By no means, Lord, for I have never eaten anything unholy and unclean."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15  Again a voice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came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to him a second time, "What God has cleansed, no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longer</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consider 	unholy."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16  This happened three times, and immediately the object was taken up into the sky.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Peter became hungry while he was praying and he fell into a </a:t>
            </a:r>
            <a:r>
              <a:rPr kumimoji="0" lang="en-US" sz="24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trance</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11:5-10</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God emphasizes the message by repeating it three times: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Peter does not get the point since God corrects him three times - What God has 						cleansed, no longer consider unholy: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1Tim 4:1-4; 1Cor 10:25-26; Col 2:13-14, 16</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6F496805-870C-447B-A2A6-4ABEFACC195E}"/>
              </a:ext>
            </a:extLst>
          </p:cNvPr>
          <p:cNvSpPr txBox="1"/>
          <p:nvPr/>
        </p:nvSpPr>
        <p:spPr>
          <a:xfrm>
            <a:off x="0" y="5088836"/>
            <a:ext cx="12192000" cy="1661993"/>
          </a:xfrm>
          <a:prstGeom prst="rect">
            <a:avLst/>
          </a:prstGeom>
          <a:solidFill>
            <a:schemeClr val="bg1"/>
          </a:solidFill>
          <a:ln w="57150">
            <a:solidFill>
              <a:srgbClr val="FF0000"/>
            </a:solidFill>
          </a:ln>
        </p:spPr>
        <p:txBody>
          <a:bodyPr wrap="square" rtlCol="0">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TRANCE</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Greek NASB Number: 1611</a:t>
            </a:r>
          </a:p>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Definition: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displacement (of the mind), i.e.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bewilderment, ecstasy:--</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r" defTabSz="91440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New American Standard Exhaustive Concordance of the Bible</a:t>
            </a:r>
          </a:p>
        </p:txBody>
      </p:sp>
      <p:sp>
        <p:nvSpPr>
          <p:cNvPr id="4" name="TextBox 3">
            <a:extLst>
              <a:ext uri="{FF2B5EF4-FFF2-40B4-BE49-F238E27FC236}">
                <a16:creationId xmlns:a16="http://schemas.microsoft.com/office/drawing/2014/main" id="{07BEFA5B-7BB2-4DF6-A45D-EB5BF200286A}"/>
              </a:ext>
            </a:extLst>
          </p:cNvPr>
          <p:cNvSpPr txBox="1"/>
          <p:nvPr/>
        </p:nvSpPr>
        <p:spPr>
          <a:xfrm>
            <a:off x="0" y="0"/>
            <a:ext cx="12192000" cy="4524315"/>
          </a:xfrm>
          <a:prstGeom prst="rect">
            <a:avLst/>
          </a:prstGeom>
          <a:solidFill>
            <a:schemeClr val="bg1"/>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11:5-10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"I was in the city of Joppa praying;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in a trance I saw a vision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 object coming down like a 	great sheet lowered by four corners from the sky; and it came right down to me,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and when I had fixed my gaze on it and was observing it I saw the four-footed animals of the 	earth and the wild beasts and the crawling creatures and the birds of the air.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"I also heard a voice saying to me, 'Get up, Peter; kill and eat.'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"But I said, 'By no means, Lord, for nothing unholy or unclean has ever entered my mouth.'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"But a voice from heaven answered a second time, 'What God has cleansed, no longer consider 	unholy.'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"This happened three times, and everything was drawn back up into the sky.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B5E6BE5F-B4D0-4D84-BED6-6AAFF1607605}"/>
              </a:ext>
            </a:extLst>
          </p:cNvPr>
          <p:cNvSpPr txBox="1"/>
          <p:nvPr/>
        </p:nvSpPr>
        <p:spPr>
          <a:xfrm>
            <a:off x="0" y="5088836"/>
            <a:ext cx="12192000" cy="1661993"/>
          </a:xfrm>
          <a:prstGeom prst="rect">
            <a:avLst/>
          </a:prstGeom>
          <a:solidFill>
            <a:schemeClr val="bg1"/>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VISION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Greek NASB Number: 3705</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Definition: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that which is seen:--</a:t>
            </a:r>
          </a:p>
          <a:p>
            <a:pPr marL="0" marR="0" lvl="0" indent="0" algn="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New American Standard Exhaustive Concordance of the Bible</a:t>
            </a:r>
          </a:p>
        </p:txBody>
      </p:sp>
      <p:sp>
        <p:nvSpPr>
          <p:cNvPr id="6" name="TextBox 5">
            <a:extLst>
              <a:ext uri="{FF2B5EF4-FFF2-40B4-BE49-F238E27FC236}">
                <a16:creationId xmlns:a16="http://schemas.microsoft.com/office/drawing/2014/main" id="{414CF228-6B32-49B8-964C-9FC36B3EFB0D}"/>
              </a:ext>
            </a:extLst>
          </p:cNvPr>
          <p:cNvSpPr txBox="1"/>
          <p:nvPr/>
        </p:nvSpPr>
        <p:spPr>
          <a:xfrm>
            <a:off x="0" y="0"/>
            <a:ext cx="12192000" cy="4524315"/>
          </a:xfrm>
          <a:prstGeom prst="rect">
            <a:avLst/>
          </a:prstGeom>
          <a:solidFill>
            <a:schemeClr val="bg1"/>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Timothy 4:1-4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But the Spirit explicitly says that in later times some will fall away from the faith, paying 	attention to deceitful spirits and doctrines of demons,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by means of the hypocrisy of liars seared in their own conscience as with a branding iron,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men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who forbid marriage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advocate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abstaining from foods which God has created to be 	gratefully shared in by those who believe and know the truth.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For everything created by God is good, and nothing is to be rejected if it is received with 	gratitude; </a:t>
            </a:r>
          </a:p>
          <a:p>
            <a:pPr marL="0" marR="0" lvl="0" indent="0" algn="l" defTabSz="274320" rtl="0" eaLnBrk="1" fontAlgn="auto" latinLnBrk="0" hangingPunct="1">
              <a:lnSpc>
                <a:spcPct val="100000"/>
              </a:lnSpc>
              <a:spcBef>
                <a:spcPts val="0"/>
              </a:spcBef>
              <a:spcAft>
                <a:spcPts val="0"/>
              </a:spcAft>
              <a:buClrTx/>
              <a:buSzTx/>
              <a:buFontTx/>
              <a:buNone/>
              <a:tabLst/>
              <a:defRPr/>
            </a:pP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324DE9C6-87D5-4B53-A8F6-54AED1A97D27}"/>
              </a:ext>
            </a:extLst>
          </p:cNvPr>
          <p:cNvSpPr txBox="1"/>
          <p:nvPr/>
        </p:nvSpPr>
        <p:spPr>
          <a:xfrm>
            <a:off x="0" y="0"/>
            <a:ext cx="12192000" cy="4524315"/>
          </a:xfrm>
          <a:prstGeom prst="rect">
            <a:avLst/>
          </a:prstGeom>
          <a:solidFill>
            <a:schemeClr val="bg1"/>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Corinthians 10:25-26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25  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Eat anything that is sold in the meat market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without asking questions for conscience' sake;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26  </a:t>
            </a:r>
            <a:r>
              <a:rPr kumimoji="0" lang="en-US" sz="24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FOR THE EARTH IS THE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ALL IT CONTAINS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274320" rtl="0" eaLnBrk="1" fontAlgn="auto" latinLnBrk="0" hangingPunct="1">
              <a:lnSpc>
                <a:spcPct val="100000"/>
              </a:lnSpc>
              <a:spcBef>
                <a:spcPts val="0"/>
              </a:spcBef>
              <a:spcAft>
                <a:spcPts val="0"/>
              </a:spcAft>
              <a:buClrTx/>
              <a:buSzTx/>
              <a:buFontTx/>
              <a:buNone/>
              <a:tabLst/>
              <a:defRPr/>
            </a:pP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Colossians 2:13-16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When you were dead in your transgressions and the uncircumcision of your flesh, He made 	you alive together with Him, having forgiven us all our transgressions,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having canceled out the certificate of debt consisting of decrees against us, which was hostile 	to us; and He has taken it out of the way, having nailed it to the cross.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Therefore no one is to act as your judge in regard to food or drink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or in respect to a festival or 	a new moon or a Sabbath day— </a:t>
            </a:r>
          </a:p>
        </p:txBody>
      </p:sp>
    </p:spTree>
    <p:extLst>
      <p:ext uri="{BB962C8B-B14F-4D97-AF65-F5344CB8AC3E}">
        <p14:creationId xmlns:p14="http://schemas.microsoft.com/office/powerpoint/2010/main" val="389253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grpId="1" nodeType="clickEffect">
                                  <p:stCondLst>
                                    <p:cond delay="0"/>
                                  </p:stCondLst>
                                  <p:childTnLst>
                                    <p:anim calcmode="lin" valueType="num">
                                      <p:cBhvr>
                                        <p:cTn id="24" dur="500"/>
                                        <p:tgtEl>
                                          <p:spTgt spid="3"/>
                                        </p:tgtEl>
                                        <p:attrNameLst>
                                          <p:attrName>ppt_w</p:attrName>
                                        </p:attrNameLst>
                                      </p:cBhvr>
                                      <p:tavLst>
                                        <p:tav tm="0">
                                          <p:val>
                                            <p:strVal val="ppt_w"/>
                                          </p:val>
                                        </p:tav>
                                        <p:tav tm="100000">
                                          <p:val>
                                            <p:fltVal val="0"/>
                                          </p:val>
                                        </p:tav>
                                      </p:tavLst>
                                    </p:anim>
                                    <p:anim calcmode="lin" valueType="num">
                                      <p:cBhvr>
                                        <p:cTn id="25" dur="500"/>
                                        <p:tgtEl>
                                          <p:spTgt spid="3"/>
                                        </p:tgtEl>
                                        <p:attrNameLst>
                                          <p:attrName>ppt_h</p:attrName>
                                        </p:attrNameLst>
                                      </p:cBhvr>
                                      <p:tavLst>
                                        <p:tav tm="0">
                                          <p:val>
                                            <p:strVal val="ppt_h"/>
                                          </p:val>
                                        </p:tav>
                                        <p:tav tm="100000">
                                          <p:val>
                                            <p:fltVal val="0"/>
                                          </p:val>
                                        </p:tav>
                                      </p:tavLst>
                                    </p:anim>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xit" presetSubtype="32" fill="hold" grpId="1" nodeType="clickEffect">
                                  <p:stCondLst>
                                    <p:cond delay="0"/>
                                  </p:stCondLst>
                                  <p:childTnLst>
                                    <p:anim calcmode="lin" valueType="num">
                                      <p:cBhvr>
                                        <p:cTn id="38" dur="500"/>
                                        <p:tgtEl>
                                          <p:spTgt spid="5"/>
                                        </p:tgtEl>
                                        <p:attrNameLst>
                                          <p:attrName>ppt_w</p:attrName>
                                        </p:attrNameLst>
                                      </p:cBhvr>
                                      <p:tavLst>
                                        <p:tav tm="0">
                                          <p:val>
                                            <p:strVal val="ppt_w"/>
                                          </p:val>
                                        </p:tav>
                                        <p:tav tm="100000">
                                          <p:val>
                                            <p:fltVal val="0"/>
                                          </p:val>
                                        </p:tav>
                                      </p:tavLst>
                                    </p:anim>
                                    <p:anim calcmode="lin" valueType="num">
                                      <p:cBhvr>
                                        <p:cTn id="39" dur="500"/>
                                        <p:tgtEl>
                                          <p:spTgt spid="5"/>
                                        </p:tgtEl>
                                        <p:attrNameLst>
                                          <p:attrName>ppt_h</p:attrName>
                                        </p:attrNameLst>
                                      </p:cBhvr>
                                      <p:tavLst>
                                        <p:tav tm="0">
                                          <p:val>
                                            <p:strVal val="ppt_h"/>
                                          </p:val>
                                        </p:tav>
                                        <p:tav tm="100000">
                                          <p:val>
                                            <p:fltVal val="0"/>
                                          </p:val>
                                        </p:tav>
                                      </p:tavLst>
                                    </p:anim>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par>
                                <p:cTn id="42" presetID="53" presetClass="exit" presetSubtype="32" fill="hold" grpId="1" nodeType="withEffect">
                                  <p:stCondLst>
                                    <p:cond delay="0"/>
                                  </p:stCondLst>
                                  <p:childTnLst>
                                    <p:anim calcmode="lin" valueType="num">
                                      <p:cBhvr>
                                        <p:cTn id="43" dur="500"/>
                                        <p:tgtEl>
                                          <p:spTgt spid="4"/>
                                        </p:tgtEl>
                                        <p:attrNameLst>
                                          <p:attrName>ppt_w</p:attrName>
                                        </p:attrNameLst>
                                      </p:cBhvr>
                                      <p:tavLst>
                                        <p:tav tm="0">
                                          <p:val>
                                            <p:strVal val="ppt_w"/>
                                          </p:val>
                                        </p:tav>
                                        <p:tav tm="100000">
                                          <p:val>
                                            <p:fltVal val="0"/>
                                          </p:val>
                                        </p:tav>
                                      </p:tavLst>
                                    </p:anim>
                                    <p:anim calcmode="lin" valueType="num">
                                      <p:cBhvr>
                                        <p:cTn id="44" dur="500"/>
                                        <p:tgtEl>
                                          <p:spTgt spid="4"/>
                                        </p:tgtEl>
                                        <p:attrNameLst>
                                          <p:attrName>ppt_h</p:attrName>
                                        </p:attrNameLst>
                                      </p:cBhvr>
                                      <p:tavLst>
                                        <p:tav tm="0">
                                          <p:val>
                                            <p:strVal val="ppt_h"/>
                                          </p:val>
                                        </p:tav>
                                        <p:tav tm="100000">
                                          <p:val>
                                            <p:fltVal val="0"/>
                                          </p:val>
                                        </p:tav>
                                      </p:tavLst>
                                    </p:anim>
                                    <p:animEffect transition="out" filter="fade">
                                      <p:cBhvr>
                                        <p:cTn id="45" dur="500"/>
                                        <p:tgtEl>
                                          <p:spTgt spid="4"/>
                                        </p:tgtEl>
                                      </p:cBhvr>
                                    </p:animEffect>
                                    <p:set>
                                      <p:cBhvr>
                                        <p:cTn id="46" dur="1" fill="hold">
                                          <p:stCondLst>
                                            <p:cond delay="499"/>
                                          </p:stCondLst>
                                        </p:cTn>
                                        <p:tgtEl>
                                          <p:spTgt spid="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p:cTn id="59" dur="500" fill="hold"/>
                                        <p:tgtEl>
                                          <p:spTgt spid="6"/>
                                        </p:tgtEl>
                                        <p:attrNameLst>
                                          <p:attrName>ppt_w</p:attrName>
                                        </p:attrNameLst>
                                      </p:cBhvr>
                                      <p:tavLst>
                                        <p:tav tm="0">
                                          <p:val>
                                            <p:fltVal val="0"/>
                                          </p:val>
                                        </p:tav>
                                        <p:tav tm="100000">
                                          <p:val>
                                            <p:strVal val="#ppt_w"/>
                                          </p:val>
                                        </p:tav>
                                      </p:tavLst>
                                    </p:anim>
                                    <p:anim calcmode="lin" valueType="num">
                                      <p:cBhvr>
                                        <p:cTn id="60" dur="500" fill="hold"/>
                                        <p:tgtEl>
                                          <p:spTgt spid="6"/>
                                        </p:tgtEl>
                                        <p:attrNameLst>
                                          <p:attrName>ppt_h</p:attrName>
                                        </p:attrNameLst>
                                      </p:cBhvr>
                                      <p:tavLst>
                                        <p:tav tm="0">
                                          <p:val>
                                            <p:fltVal val="0"/>
                                          </p:val>
                                        </p:tav>
                                        <p:tav tm="100000">
                                          <p:val>
                                            <p:strVal val="#ppt_h"/>
                                          </p:val>
                                        </p:tav>
                                      </p:tavLst>
                                    </p:anim>
                                    <p:animEffect transition="in" filter="fade">
                                      <p:cBhvr>
                                        <p:cTn id="61" dur="500"/>
                                        <p:tgtEl>
                                          <p:spTgt spid="6"/>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xit" presetSubtype="32" fill="hold" grpId="1" nodeType="clickEffect">
                                  <p:stCondLst>
                                    <p:cond delay="0"/>
                                  </p:stCondLst>
                                  <p:childTnLst>
                                    <p:anim calcmode="lin" valueType="num">
                                      <p:cBhvr>
                                        <p:cTn id="65" dur="500"/>
                                        <p:tgtEl>
                                          <p:spTgt spid="6"/>
                                        </p:tgtEl>
                                        <p:attrNameLst>
                                          <p:attrName>ppt_w</p:attrName>
                                        </p:attrNameLst>
                                      </p:cBhvr>
                                      <p:tavLst>
                                        <p:tav tm="0">
                                          <p:val>
                                            <p:strVal val="ppt_w"/>
                                          </p:val>
                                        </p:tav>
                                        <p:tav tm="100000">
                                          <p:val>
                                            <p:fltVal val="0"/>
                                          </p:val>
                                        </p:tav>
                                      </p:tavLst>
                                    </p:anim>
                                    <p:anim calcmode="lin" valueType="num">
                                      <p:cBhvr>
                                        <p:cTn id="66" dur="500"/>
                                        <p:tgtEl>
                                          <p:spTgt spid="6"/>
                                        </p:tgtEl>
                                        <p:attrNameLst>
                                          <p:attrName>ppt_h</p:attrName>
                                        </p:attrNameLst>
                                      </p:cBhvr>
                                      <p:tavLst>
                                        <p:tav tm="0">
                                          <p:val>
                                            <p:strVal val="ppt_h"/>
                                          </p:val>
                                        </p:tav>
                                        <p:tav tm="100000">
                                          <p:val>
                                            <p:fltVal val="0"/>
                                          </p:val>
                                        </p:tav>
                                      </p:tavLst>
                                    </p:anim>
                                    <p:animEffect transition="out" filter="fade">
                                      <p:cBhvr>
                                        <p:cTn id="67" dur="500"/>
                                        <p:tgtEl>
                                          <p:spTgt spid="6"/>
                                        </p:tgtEl>
                                      </p:cBhvr>
                                    </p:animEffect>
                                    <p:set>
                                      <p:cBhvr>
                                        <p:cTn id="68" dur="1" fill="hold">
                                          <p:stCondLst>
                                            <p:cond delay="499"/>
                                          </p:stCondLst>
                                        </p:cTn>
                                        <p:tgtEl>
                                          <p:spTgt spid="6"/>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cBhvr>
                                        <p:cTn id="73" dur="500" fill="hold"/>
                                        <p:tgtEl>
                                          <p:spTgt spid="7"/>
                                        </p:tgtEl>
                                        <p:attrNameLst>
                                          <p:attrName>ppt_w</p:attrName>
                                        </p:attrNameLst>
                                      </p:cBhvr>
                                      <p:tavLst>
                                        <p:tav tm="0">
                                          <p:val>
                                            <p:fltVal val="0"/>
                                          </p:val>
                                        </p:tav>
                                        <p:tav tm="100000">
                                          <p:val>
                                            <p:strVal val="#ppt_w"/>
                                          </p:val>
                                        </p:tav>
                                      </p:tavLst>
                                    </p:anim>
                                    <p:anim calcmode="lin" valueType="num">
                                      <p:cBhvr>
                                        <p:cTn id="74" dur="500" fill="hold"/>
                                        <p:tgtEl>
                                          <p:spTgt spid="7"/>
                                        </p:tgtEl>
                                        <p:attrNameLst>
                                          <p:attrName>ppt_h</p:attrName>
                                        </p:attrNameLst>
                                      </p:cBhvr>
                                      <p:tavLst>
                                        <p:tav tm="0">
                                          <p:val>
                                            <p:fltVal val="0"/>
                                          </p:val>
                                        </p:tav>
                                        <p:tav tm="100000">
                                          <p:val>
                                            <p:strVal val="#ppt_h"/>
                                          </p:val>
                                        </p:tav>
                                      </p:tavLst>
                                    </p:anim>
                                    <p:animEffect transition="in" filter="fade">
                                      <p:cBhvr>
                                        <p:cTn id="75" dur="500"/>
                                        <p:tgtEl>
                                          <p:spTgt spid="7"/>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xit" presetSubtype="32" fill="hold" grpId="1" nodeType="clickEffect">
                                  <p:stCondLst>
                                    <p:cond delay="0"/>
                                  </p:stCondLst>
                                  <p:childTnLst>
                                    <p:anim calcmode="lin" valueType="num">
                                      <p:cBhvr>
                                        <p:cTn id="79" dur="500"/>
                                        <p:tgtEl>
                                          <p:spTgt spid="7"/>
                                        </p:tgtEl>
                                        <p:attrNameLst>
                                          <p:attrName>ppt_w</p:attrName>
                                        </p:attrNameLst>
                                      </p:cBhvr>
                                      <p:tavLst>
                                        <p:tav tm="0">
                                          <p:val>
                                            <p:strVal val="ppt_w"/>
                                          </p:val>
                                        </p:tav>
                                        <p:tav tm="100000">
                                          <p:val>
                                            <p:fltVal val="0"/>
                                          </p:val>
                                        </p:tav>
                                      </p:tavLst>
                                    </p:anim>
                                    <p:anim calcmode="lin" valueType="num">
                                      <p:cBhvr>
                                        <p:cTn id="80" dur="500"/>
                                        <p:tgtEl>
                                          <p:spTgt spid="7"/>
                                        </p:tgtEl>
                                        <p:attrNameLst>
                                          <p:attrName>ppt_h</p:attrName>
                                        </p:attrNameLst>
                                      </p:cBhvr>
                                      <p:tavLst>
                                        <p:tav tm="0">
                                          <p:val>
                                            <p:strVal val="ppt_h"/>
                                          </p:val>
                                        </p:tav>
                                        <p:tav tm="100000">
                                          <p:val>
                                            <p:fltVal val="0"/>
                                          </p:val>
                                        </p:tav>
                                      </p:tavLst>
                                    </p:anim>
                                    <p:animEffect transition="out" filter="fade">
                                      <p:cBhvr>
                                        <p:cTn id="81" dur="500"/>
                                        <p:tgtEl>
                                          <p:spTgt spid="7"/>
                                        </p:tgtEl>
                                      </p:cBhvr>
                                    </p:animEffect>
                                    <p:set>
                                      <p:cBhvr>
                                        <p:cTn id="8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7C8C53-6CA8-45A9-9B49-4B95E7DB7C85}"/>
              </a:ext>
            </a:extLst>
          </p:cNvPr>
          <p:cNvSpPr txBox="1"/>
          <p:nvPr/>
        </p:nvSpPr>
        <p:spPr>
          <a:xfrm>
            <a:off x="0" y="0"/>
            <a:ext cx="12192000" cy="6694140"/>
          </a:xfrm>
          <a:prstGeom prst="rect">
            <a:avLst/>
          </a:prstGeom>
          <a:no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10:17-21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17  Now while Peter was greatly perplexed in mind as to what the vision which he had seen might 	be, behold, the men who had been sent by Cornelius, having asked directions for Simon’s 	house, appeared at the gate;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18  and calling out, they were asking whether Simon, who was also called Peter, was staying 	there.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19  While Peter was reflecting on the vision, the Spirit said to him, "Behold, three men are 	looking for you.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20  "But get up, go downstairs and accompany them without misgivings, for I have sent them 	Myself."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21  Peter went down to the men and said, "Behold, I am the one you are looking for; what is the 	reason for which you have come?"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Peter is perplexed in mind not understanding the vision but at this very moment the 	Gentile men from Cornelius arrive:</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God tells Peter to accompany these men because God has sent them:</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Peter wants to why they have come:</a:t>
            </a:r>
          </a:p>
        </p:txBody>
      </p:sp>
    </p:spTree>
    <p:extLst>
      <p:ext uri="{BB962C8B-B14F-4D97-AF65-F5344CB8AC3E}">
        <p14:creationId xmlns:p14="http://schemas.microsoft.com/office/powerpoint/2010/main" val="163479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7C8C53-6CA8-45A9-9B49-4B95E7DB7C85}"/>
              </a:ext>
            </a:extLst>
          </p:cNvPr>
          <p:cNvSpPr txBox="1"/>
          <p:nvPr/>
        </p:nvSpPr>
        <p:spPr>
          <a:xfrm>
            <a:off x="0" y="0"/>
            <a:ext cx="12192000" cy="6786473"/>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10:22-26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22  They said, "Cornelius, a centurion, a righteous and God-fearing man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well spoken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of by the 	entire nation of the Jews, was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divinely</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directed by a holy angel to send for you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to come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to his 	house and hear a message from you."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23  So he invited them in and gave them lodging. And on the next day he got up and went away 	with them, and some of the brethren from Joppa accompanied him.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24  On the following day he entered Caesarea. Now Cornelius was waiting for them and had 	called together his relatives and close friends.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25  When Peter entered, Cornelius met him, and fell at his feet and worshiped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him.</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26  But Peter raised him up, saying, "Stand up; I too am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just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 man."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 is to go to the house of a Roman Gentile man and speak words to him:</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Words which God had commanded Peter to speak:</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10:33; 11:13-14</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Peter by this time must be developing an understanding of the vision: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Acts 10:28-29</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Peter and six Jewish Christian brethren accompany him to Cornelius house: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11:12</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Cornelius fell down and worshipped Peter:</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Mt 4:8-10; Acts 14:12-15; Rev 19:10; 22:8-9</a:t>
            </a:r>
          </a:p>
        </p:txBody>
      </p:sp>
      <p:sp>
        <p:nvSpPr>
          <p:cNvPr id="3" name="TextBox 2">
            <a:extLst>
              <a:ext uri="{FF2B5EF4-FFF2-40B4-BE49-F238E27FC236}">
                <a16:creationId xmlns:a16="http://schemas.microsoft.com/office/drawing/2014/main" id="{875CE9B8-EC9E-4256-ABAF-6C580E891A62}"/>
              </a:ext>
            </a:extLst>
          </p:cNvPr>
          <p:cNvSpPr txBox="1"/>
          <p:nvPr/>
        </p:nvSpPr>
        <p:spPr>
          <a:xfrm>
            <a:off x="0" y="4876800"/>
            <a:ext cx="12192000" cy="1200329"/>
          </a:xfrm>
          <a:prstGeom prst="rect">
            <a:avLst/>
          </a:prstGeom>
          <a:solidFill>
            <a:schemeClr val="bg1"/>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10:33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33  "So I sent for you immediately, and you have been kind enough to come. Now then, we are all 	here present before God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to hear all that you have been commanded by the 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9352189A-3243-417F-90AB-D50941FCC02B}"/>
              </a:ext>
            </a:extLst>
          </p:cNvPr>
          <p:cNvSpPr txBox="1"/>
          <p:nvPr/>
        </p:nvSpPr>
        <p:spPr>
          <a:xfrm>
            <a:off x="0" y="4876800"/>
            <a:ext cx="12192000" cy="1569660"/>
          </a:xfrm>
          <a:prstGeom prst="rect">
            <a:avLst/>
          </a:prstGeom>
          <a:solidFill>
            <a:schemeClr val="bg1"/>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11:13-14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13  "And he reported to us how he had seen the angel standing in his house, and saying, 'Send to 	Joppa and have Simon, who is also called Peter, brought here;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14  and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he will speak words to you by which you will be saved,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you and all your household.'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8F115CAB-CD4B-419B-8B0C-0E1961390B9A}"/>
              </a:ext>
            </a:extLst>
          </p:cNvPr>
          <p:cNvSpPr txBox="1"/>
          <p:nvPr/>
        </p:nvSpPr>
        <p:spPr>
          <a:xfrm>
            <a:off x="0" y="0"/>
            <a:ext cx="12192000" cy="4893647"/>
          </a:xfrm>
          <a:prstGeom prst="rect">
            <a:avLst/>
          </a:prstGeom>
          <a:solidFill>
            <a:schemeClr val="bg1"/>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10:28-29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28  And he said to them, "You yourselves know how unlawful it is for a man who is a Jew to 	associate with a foreigner or to visit him; and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yet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God has shown me that I should not call any 	man unholy or unclean. </a:t>
            </a:r>
            <a:b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29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That is why I came without even raising any objection when I was sent for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So I ask for what 	reason you have sent for me." </a:t>
            </a: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C3CC0F8A-1948-443E-862B-175576AE6858}"/>
              </a:ext>
            </a:extLst>
          </p:cNvPr>
          <p:cNvSpPr txBox="1"/>
          <p:nvPr/>
        </p:nvSpPr>
        <p:spPr>
          <a:xfrm>
            <a:off x="0" y="4386470"/>
            <a:ext cx="12192000" cy="1200329"/>
          </a:xfrm>
          <a:prstGeom prst="rect">
            <a:avLst/>
          </a:prstGeom>
          <a:solidFill>
            <a:schemeClr val="bg1"/>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11:12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12  "The Spirit told me to go with them without misgivings.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These six brethren also went with me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we entered the man's house.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F5444E83-2036-4DEA-AD20-E93635F124AC}"/>
              </a:ext>
            </a:extLst>
          </p:cNvPr>
          <p:cNvSpPr txBox="1"/>
          <p:nvPr/>
        </p:nvSpPr>
        <p:spPr>
          <a:xfrm>
            <a:off x="0" y="3909492"/>
            <a:ext cx="12192000" cy="2308324"/>
          </a:xfrm>
          <a:prstGeom prst="rect">
            <a:avLst/>
          </a:prstGeom>
          <a:solidFill>
            <a:schemeClr val="bg1"/>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Matthew 4:8-11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Again, the devil *took Him to a very high mountain and *showed Him all the kingdoms of the 	world and their glory;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and he said to Him, "All these things I will give You, if You fall down and worship me."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Then Jesus *said to him, "Go, Satan!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it is written,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SHALL WORSHIP THE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 	YOUR</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GOD</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SERVE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HIM ONLY</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517F5774-6078-45C2-9EA6-67883CD9DF94}"/>
              </a:ext>
            </a:extLst>
          </p:cNvPr>
          <p:cNvSpPr txBox="1"/>
          <p:nvPr/>
        </p:nvSpPr>
        <p:spPr>
          <a:xfrm>
            <a:off x="0" y="119268"/>
            <a:ext cx="12192000" cy="6001643"/>
          </a:xfrm>
          <a:prstGeom prst="rect">
            <a:avLst/>
          </a:prstGeom>
          <a:solidFill>
            <a:schemeClr val="bg1"/>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14:12-15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And they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began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calling Barnabas, Zeus, and Paul, Hermes, because he was the chief speaker.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The priest of Zeus, whose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temple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was just outside the city, brought oxen and garlands to the 	gates, and wanted to offer sacrifice with the crowds.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But when the apostles Barnabas and Paul heard of it, they tore their robes and rushed out into 	the crowd, crying out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and saying,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"Men, why are you doing these things? We are also men of the same nature as 	you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preach the gospel to you that you should turn from these vain things to a living God, 	</a:t>
            </a:r>
            <a:r>
              <a:rPr kumimoji="0" lang="en-US" sz="24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WHO MADE THE HEAVEN AND THE EARTH AND THE SEA AND ALL THAT IS IN 	THEM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102258CD-BF18-4167-B76D-97524B25F390}"/>
              </a:ext>
            </a:extLst>
          </p:cNvPr>
          <p:cNvSpPr txBox="1"/>
          <p:nvPr/>
        </p:nvSpPr>
        <p:spPr>
          <a:xfrm>
            <a:off x="0" y="3909492"/>
            <a:ext cx="12192000" cy="2308324"/>
          </a:xfrm>
          <a:prstGeom prst="rect">
            <a:avLst/>
          </a:prstGeom>
          <a:solidFill>
            <a:schemeClr val="bg1"/>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Revelation 19:10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Then I fell at his feet to worship him. But he *said to me, "Do not do that; I am a fellow 	servant of yours and your brethren who hold the testimony of Jesus;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worship God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the 	testimony of Jesus is the spirit of prophecy."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0CD939D2-2D3C-40D0-A6AF-641DB845C745}"/>
              </a:ext>
            </a:extLst>
          </p:cNvPr>
          <p:cNvSpPr txBox="1"/>
          <p:nvPr/>
        </p:nvSpPr>
        <p:spPr>
          <a:xfrm>
            <a:off x="0" y="3909492"/>
            <a:ext cx="12192000" cy="2308324"/>
          </a:xfrm>
          <a:prstGeom prst="rect">
            <a:avLst/>
          </a:prstGeom>
          <a:solidFill>
            <a:schemeClr val="bg1"/>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Revelation 22:8-9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I, John, am the one who heard and saw these things. And when I heard and saw, I fell down to 	worship at the feet of the angel who showed me these things.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But he *said to me,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"Do not do that. I am a fellow servant of yours and of your brethren the 	prophets and of those who heed the words of this book. Worship God."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0182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childTnLst>
                                    <p:anim calcmode="lin" valueType="num">
                                      <p:cBhvr>
                                        <p:cTn id="21" dur="500"/>
                                        <p:tgtEl>
                                          <p:spTgt spid="3"/>
                                        </p:tgtEl>
                                        <p:attrNameLst>
                                          <p:attrName>ppt_w</p:attrName>
                                        </p:attrNameLst>
                                      </p:cBhvr>
                                      <p:tavLst>
                                        <p:tav tm="0">
                                          <p:val>
                                            <p:strVal val="ppt_w"/>
                                          </p:val>
                                        </p:tav>
                                        <p:tav tm="100000">
                                          <p:val>
                                            <p:fltVal val="0"/>
                                          </p:val>
                                        </p:tav>
                                      </p:tavLst>
                                    </p:anim>
                                    <p:anim calcmode="lin" valueType="num">
                                      <p:cBhvr>
                                        <p:cTn id="22" dur="500"/>
                                        <p:tgtEl>
                                          <p:spTgt spid="3"/>
                                        </p:tgtEl>
                                        <p:attrNameLst>
                                          <p:attrName>ppt_h</p:attrName>
                                        </p:attrNameLst>
                                      </p:cBhvr>
                                      <p:tavLst>
                                        <p:tav tm="0">
                                          <p:val>
                                            <p:strVal val="ppt_h"/>
                                          </p:val>
                                        </p:tav>
                                        <p:tav tm="100000">
                                          <p:val>
                                            <p:fltVal val="0"/>
                                          </p:val>
                                        </p:tav>
                                      </p:tavLst>
                                    </p:anim>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4"/>
                                        </p:tgtEl>
                                        <p:attrNameLst>
                                          <p:attrName>ppt_w</p:attrName>
                                        </p:attrNameLst>
                                      </p:cBhvr>
                                      <p:tavLst>
                                        <p:tav tm="0">
                                          <p:val>
                                            <p:strVal val="ppt_w"/>
                                          </p:val>
                                        </p:tav>
                                        <p:tav tm="100000">
                                          <p:val>
                                            <p:fltVal val="0"/>
                                          </p:val>
                                        </p:tav>
                                      </p:tavLst>
                                    </p:anim>
                                    <p:anim calcmode="lin" valueType="num">
                                      <p:cBhvr>
                                        <p:cTn id="36" dur="500"/>
                                        <p:tgtEl>
                                          <p:spTgt spid="4"/>
                                        </p:tgtEl>
                                        <p:attrNameLst>
                                          <p:attrName>ppt_h</p:attrName>
                                        </p:attrNameLst>
                                      </p:cBhvr>
                                      <p:tavLst>
                                        <p:tav tm="0">
                                          <p:val>
                                            <p:strVal val="ppt_h"/>
                                          </p:val>
                                        </p:tav>
                                        <p:tav tm="100000">
                                          <p:val>
                                            <p:fltVal val="0"/>
                                          </p:val>
                                        </p:tav>
                                      </p:tavLst>
                                    </p:anim>
                                    <p:animEffect transition="out" filter="fad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1" nodeType="clickEffect">
                                  <p:stCondLst>
                                    <p:cond delay="0"/>
                                  </p:stCondLst>
                                  <p:childTnLst>
                                    <p:anim calcmode="lin" valueType="num">
                                      <p:cBhvr>
                                        <p:cTn id="53" dur="500"/>
                                        <p:tgtEl>
                                          <p:spTgt spid="5"/>
                                        </p:tgtEl>
                                        <p:attrNameLst>
                                          <p:attrName>ppt_w</p:attrName>
                                        </p:attrNameLst>
                                      </p:cBhvr>
                                      <p:tavLst>
                                        <p:tav tm="0">
                                          <p:val>
                                            <p:strVal val="ppt_w"/>
                                          </p:val>
                                        </p:tav>
                                        <p:tav tm="100000">
                                          <p:val>
                                            <p:fltVal val="0"/>
                                          </p:val>
                                        </p:tav>
                                      </p:tavLst>
                                    </p:anim>
                                    <p:anim calcmode="lin" valueType="num">
                                      <p:cBhvr>
                                        <p:cTn id="54" dur="500"/>
                                        <p:tgtEl>
                                          <p:spTgt spid="5"/>
                                        </p:tgtEl>
                                        <p:attrNameLst>
                                          <p:attrName>ppt_h</p:attrName>
                                        </p:attrNameLst>
                                      </p:cBhvr>
                                      <p:tavLst>
                                        <p:tav tm="0">
                                          <p:val>
                                            <p:strVal val="ppt_h"/>
                                          </p:val>
                                        </p:tav>
                                        <p:tav tm="100000">
                                          <p:val>
                                            <p:fltVal val="0"/>
                                          </p:val>
                                        </p:tav>
                                      </p:tavLst>
                                    </p:anim>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anim calcmode="lin" valueType="num">
                                      <p:cBhvr>
                                        <p:cTn id="65" dur="500" fill="hold"/>
                                        <p:tgtEl>
                                          <p:spTgt spid="6"/>
                                        </p:tgtEl>
                                        <p:attrNameLst>
                                          <p:attrName>ppt_w</p:attrName>
                                        </p:attrNameLst>
                                      </p:cBhvr>
                                      <p:tavLst>
                                        <p:tav tm="0">
                                          <p:val>
                                            <p:fltVal val="0"/>
                                          </p:val>
                                        </p:tav>
                                        <p:tav tm="100000">
                                          <p:val>
                                            <p:strVal val="#ppt_w"/>
                                          </p:val>
                                        </p:tav>
                                      </p:tavLst>
                                    </p:anim>
                                    <p:anim calcmode="lin" valueType="num">
                                      <p:cBhvr>
                                        <p:cTn id="66" dur="500" fill="hold"/>
                                        <p:tgtEl>
                                          <p:spTgt spid="6"/>
                                        </p:tgtEl>
                                        <p:attrNameLst>
                                          <p:attrName>ppt_h</p:attrName>
                                        </p:attrNameLst>
                                      </p:cBhvr>
                                      <p:tavLst>
                                        <p:tav tm="0">
                                          <p:val>
                                            <p:fltVal val="0"/>
                                          </p:val>
                                        </p:tav>
                                        <p:tav tm="100000">
                                          <p:val>
                                            <p:strVal val="#ppt_h"/>
                                          </p:val>
                                        </p:tav>
                                      </p:tavLst>
                                    </p:anim>
                                    <p:animEffect transition="in" filter="fade">
                                      <p:cBhvr>
                                        <p:cTn id="67" dur="500"/>
                                        <p:tgtEl>
                                          <p:spTgt spid="6"/>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xit" presetSubtype="32" fill="hold" grpId="1" nodeType="clickEffect">
                                  <p:stCondLst>
                                    <p:cond delay="0"/>
                                  </p:stCondLst>
                                  <p:childTnLst>
                                    <p:anim calcmode="lin" valueType="num">
                                      <p:cBhvr>
                                        <p:cTn id="71" dur="500"/>
                                        <p:tgtEl>
                                          <p:spTgt spid="6"/>
                                        </p:tgtEl>
                                        <p:attrNameLst>
                                          <p:attrName>ppt_w</p:attrName>
                                        </p:attrNameLst>
                                      </p:cBhvr>
                                      <p:tavLst>
                                        <p:tav tm="0">
                                          <p:val>
                                            <p:strVal val="ppt_w"/>
                                          </p:val>
                                        </p:tav>
                                        <p:tav tm="100000">
                                          <p:val>
                                            <p:fltVal val="0"/>
                                          </p:val>
                                        </p:tav>
                                      </p:tavLst>
                                    </p:anim>
                                    <p:anim calcmode="lin" valueType="num">
                                      <p:cBhvr>
                                        <p:cTn id="72" dur="500"/>
                                        <p:tgtEl>
                                          <p:spTgt spid="6"/>
                                        </p:tgtEl>
                                        <p:attrNameLst>
                                          <p:attrName>ppt_h</p:attrName>
                                        </p:attrNameLst>
                                      </p:cBhvr>
                                      <p:tavLst>
                                        <p:tav tm="0">
                                          <p:val>
                                            <p:strVal val="ppt_h"/>
                                          </p:val>
                                        </p:tav>
                                        <p:tav tm="100000">
                                          <p:val>
                                            <p:fltVal val="0"/>
                                          </p:val>
                                        </p:tav>
                                      </p:tavLst>
                                    </p:anim>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7"/>
                                        </p:tgtEl>
                                        <p:attrNameLst>
                                          <p:attrName>style.visibility</p:attrName>
                                        </p:attrNameLst>
                                      </p:cBhvr>
                                      <p:to>
                                        <p:strVal val="visible"/>
                                      </p:to>
                                    </p:set>
                                    <p:anim calcmode="lin" valueType="num">
                                      <p:cBhvr>
                                        <p:cTn id="83" dur="500" fill="hold"/>
                                        <p:tgtEl>
                                          <p:spTgt spid="7"/>
                                        </p:tgtEl>
                                        <p:attrNameLst>
                                          <p:attrName>ppt_w</p:attrName>
                                        </p:attrNameLst>
                                      </p:cBhvr>
                                      <p:tavLst>
                                        <p:tav tm="0">
                                          <p:val>
                                            <p:fltVal val="0"/>
                                          </p:val>
                                        </p:tav>
                                        <p:tav tm="100000">
                                          <p:val>
                                            <p:strVal val="#ppt_w"/>
                                          </p:val>
                                        </p:tav>
                                      </p:tavLst>
                                    </p:anim>
                                    <p:anim calcmode="lin" valueType="num">
                                      <p:cBhvr>
                                        <p:cTn id="84" dur="500" fill="hold"/>
                                        <p:tgtEl>
                                          <p:spTgt spid="7"/>
                                        </p:tgtEl>
                                        <p:attrNameLst>
                                          <p:attrName>ppt_h</p:attrName>
                                        </p:attrNameLst>
                                      </p:cBhvr>
                                      <p:tavLst>
                                        <p:tav tm="0">
                                          <p:val>
                                            <p:fltVal val="0"/>
                                          </p:val>
                                        </p:tav>
                                        <p:tav tm="100000">
                                          <p:val>
                                            <p:strVal val="#ppt_h"/>
                                          </p:val>
                                        </p:tav>
                                      </p:tavLst>
                                    </p:anim>
                                    <p:animEffect transition="in" filter="fade">
                                      <p:cBhvr>
                                        <p:cTn id="85" dur="500"/>
                                        <p:tgtEl>
                                          <p:spTgt spid="7"/>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xit" presetSubtype="32" fill="hold" grpId="1" nodeType="clickEffect">
                                  <p:stCondLst>
                                    <p:cond delay="0"/>
                                  </p:stCondLst>
                                  <p:childTnLst>
                                    <p:anim calcmode="lin" valueType="num">
                                      <p:cBhvr>
                                        <p:cTn id="89" dur="500"/>
                                        <p:tgtEl>
                                          <p:spTgt spid="7"/>
                                        </p:tgtEl>
                                        <p:attrNameLst>
                                          <p:attrName>ppt_w</p:attrName>
                                        </p:attrNameLst>
                                      </p:cBhvr>
                                      <p:tavLst>
                                        <p:tav tm="0">
                                          <p:val>
                                            <p:strVal val="ppt_w"/>
                                          </p:val>
                                        </p:tav>
                                        <p:tav tm="100000">
                                          <p:val>
                                            <p:fltVal val="0"/>
                                          </p:val>
                                        </p:tav>
                                      </p:tavLst>
                                    </p:anim>
                                    <p:anim calcmode="lin" valueType="num">
                                      <p:cBhvr>
                                        <p:cTn id="90" dur="500"/>
                                        <p:tgtEl>
                                          <p:spTgt spid="7"/>
                                        </p:tgtEl>
                                        <p:attrNameLst>
                                          <p:attrName>ppt_h</p:attrName>
                                        </p:attrNameLst>
                                      </p:cBhvr>
                                      <p:tavLst>
                                        <p:tav tm="0">
                                          <p:val>
                                            <p:strVal val="ppt_h"/>
                                          </p:val>
                                        </p:tav>
                                        <p:tav tm="100000">
                                          <p:val>
                                            <p:fltVal val="0"/>
                                          </p:val>
                                        </p:tav>
                                      </p:tavLst>
                                    </p:anim>
                                    <p:animEffect transition="out" filter="fade">
                                      <p:cBhvr>
                                        <p:cTn id="91" dur="500"/>
                                        <p:tgtEl>
                                          <p:spTgt spid="7"/>
                                        </p:tgtEl>
                                      </p:cBhvr>
                                    </p:animEffect>
                                    <p:set>
                                      <p:cBhvr>
                                        <p:cTn id="92" dur="1" fill="hold">
                                          <p:stCondLst>
                                            <p:cond delay="499"/>
                                          </p:stCondLst>
                                        </p:cTn>
                                        <p:tgtEl>
                                          <p:spTgt spid="7"/>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9"/>
                                        </p:tgtEl>
                                        <p:attrNameLst>
                                          <p:attrName>style.visibility</p:attrName>
                                        </p:attrNameLst>
                                      </p:cBhvr>
                                      <p:to>
                                        <p:strVal val="visible"/>
                                      </p:to>
                                    </p:set>
                                    <p:anim calcmode="lin" valueType="num">
                                      <p:cBhvr>
                                        <p:cTn id="97" dur="500" fill="hold"/>
                                        <p:tgtEl>
                                          <p:spTgt spid="9"/>
                                        </p:tgtEl>
                                        <p:attrNameLst>
                                          <p:attrName>ppt_w</p:attrName>
                                        </p:attrNameLst>
                                      </p:cBhvr>
                                      <p:tavLst>
                                        <p:tav tm="0">
                                          <p:val>
                                            <p:fltVal val="0"/>
                                          </p:val>
                                        </p:tav>
                                        <p:tav tm="100000">
                                          <p:val>
                                            <p:strVal val="#ppt_w"/>
                                          </p:val>
                                        </p:tav>
                                      </p:tavLst>
                                    </p:anim>
                                    <p:anim calcmode="lin" valueType="num">
                                      <p:cBhvr>
                                        <p:cTn id="98" dur="500" fill="hold"/>
                                        <p:tgtEl>
                                          <p:spTgt spid="9"/>
                                        </p:tgtEl>
                                        <p:attrNameLst>
                                          <p:attrName>ppt_h</p:attrName>
                                        </p:attrNameLst>
                                      </p:cBhvr>
                                      <p:tavLst>
                                        <p:tav tm="0">
                                          <p:val>
                                            <p:fltVal val="0"/>
                                          </p:val>
                                        </p:tav>
                                        <p:tav tm="100000">
                                          <p:val>
                                            <p:strVal val="#ppt_h"/>
                                          </p:val>
                                        </p:tav>
                                      </p:tavLst>
                                    </p:anim>
                                    <p:animEffect transition="in" filter="fade">
                                      <p:cBhvr>
                                        <p:cTn id="99" dur="500"/>
                                        <p:tgtEl>
                                          <p:spTgt spid="9"/>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xit" presetSubtype="32" fill="hold" grpId="1" nodeType="clickEffect">
                                  <p:stCondLst>
                                    <p:cond delay="0"/>
                                  </p:stCondLst>
                                  <p:childTnLst>
                                    <p:anim calcmode="lin" valueType="num">
                                      <p:cBhvr>
                                        <p:cTn id="103" dur="500"/>
                                        <p:tgtEl>
                                          <p:spTgt spid="9"/>
                                        </p:tgtEl>
                                        <p:attrNameLst>
                                          <p:attrName>ppt_w</p:attrName>
                                        </p:attrNameLst>
                                      </p:cBhvr>
                                      <p:tavLst>
                                        <p:tav tm="0">
                                          <p:val>
                                            <p:strVal val="ppt_w"/>
                                          </p:val>
                                        </p:tav>
                                        <p:tav tm="100000">
                                          <p:val>
                                            <p:fltVal val="0"/>
                                          </p:val>
                                        </p:tav>
                                      </p:tavLst>
                                    </p:anim>
                                    <p:anim calcmode="lin" valueType="num">
                                      <p:cBhvr>
                                        <p:cTn id="104" dur="500"/>
                                        <p:tgtEl>
                                          <p:spTgt spid="9"/>
                                        </p:tgtEl>
                                        <p:attrNameLst>
                                          <p:attrName>ppt_h</p:attrName>
                                        </p:attrNameLst>
                                      </p:cBhvr>
                                      <p:tavLst>
                                        <p:tav tm="0">
                                          <p:val>
                                            <p:strVal val="ppt_h"/>
                                          </p:val>
                                        </p:tav>
                                        <p:tav tm="100000">
                                          <p:val>
                                            <p:fltVal val="0"/>
                                          </p:val>
                                        </p:tav>
                                      </p:tavLst>
                                    </p:anim>
                                    <p:animEffect transition="out" filter="fade">
                                      <p:cBhvr>
                                        <p:cTn id="105" dur="500"/>
                                        <p:tgtEl>
                                          <p:spTgt spid="9"/>
                                        </p:tgtEl>
                                      </p:cBhvr>
                                    </p:animEffect>
                                    <p:set>
                                      <p:cBhvr>
                                        <p:cTn id="106" dur="1" fill="hold">
                                          <p:stCondLst>
                                            <p:cond delay="499"/>
                                          </p:stCondLst>
                                        </p:cTn>
                                        <p:tgtEl>
                                          <p:spTgt spid="9"/>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53" presetClass="entr" presetSubtype="16" fill="hold" grpId="0" nodeType="clickEffect">
                                  <p:stCondLst>
                                    <p:cond delay="0"/>
                                  </p:stCondLst>
                                  <p:childTnLst>
                                    <p:set>
                                      <p:cBhvr>
                                        <p:cTn id="110" dur="1" fill="hold">
                                          <p:stCondLst>
                                            <p:cond delay="0"/>
                                          </p:stCondLst>
                                        </p:cTn>
                                        <p:tgtEl>
                                          <p:spTgt spid="11"/>
                                        </p:tgtEl>
                                        <p:attrNameLst>
                                          <p:attrName>style.visibility</p:attrName>
                                        </p:attrNameLst>
                                      </p:cBhvr>
                                      <p:to>
                                        <p:strVal val="visible"/>
                                      </p:to>
                                    </p:set>
                                    <p:anim calcmode="lin" valueType="num">
                                      <p:cBhvr>
                                        <p:cTn id="111" dur="500" fill="hold"/>
                                        <p:tgtEl>
                                          <p:spTgt spid="11"/>
                                        </p:tgtEl>
                                        <p:attrNameLst>
                                          <p:attrName>ppt_w</p:attrName>
                                        </p:attrNameLst>
                                      </p:cBhvr>
                                      <p:tavLst>
                                        <p:tav tm="0">
                                          <p:val>
                                            <p:fltVal val="0"/>
                                          </p:val>
                                        </p:tav>
                                        <p:tav tm="100000">
                                          <p:val>
                                            <p:strVal val="#ppt_w"/>
                                          </p:val>
                                        </p:tav>
                                      </p:tavLst>
                                    </p:anim>
                                    <p:anim calcmode="lin" valueType="num">
                                      <p:cBhvr>
                                        <p:cTn id="112" dur="500" fill="hold"/>
                                        <p:tgtEl>
                                          <p:spTgt spid="11"/>
                                        </p:tgtEl>
                                        <p:attrNameLst>
                                          <p:attrName>ppt_h</p:attrName>
                                        </p:attrNameLst>
                                      </p:cBhvr>
                                      <p:tavLst>
                                        <p:tav tm="0">
                                          <p:val>
                                            <p:fltVal val="0"/>
                                          </p:val>
                                        </p:tav>
                                        <p:tav tm="100000">
                                          <p:val>
                                            <p:strVal val="#ppt_h"/>
                                          </p:val>
                                        </p:tav>
                                      </p:tavLst>
                                    </p:anim>
                                    <p:animEffect transition="in" filter="fade">
                                      <p:cBhvr>
                                        <p:cTn id="113" dur="500"/>
                                        <p:tgtEl>
                                          <p:spTgt spid="11"/>
                                        </p:tgtEl>
                                      </p:cBhvr>
                                    </p:animEffect>
                                  </p:childTnLst>
                                </p:cTn>
                              </p:par>
                            </p:childTnLst>
                          </p:cTn>
                        </p:par>
                      </p:childTnLst>
                    </p:cTn>
                  </p:par>
                  <p:par>
                    <p:cTn id="114" fill="hold">
                      <p:stCondLst>
                        <p:cond delay="indefinite"/>
                      </p:stCondLst>
                      <p:childTnLst>
                        <p:par>
                          <p:cTn id="115" fill="hold">
                            <p:stCondLst>
                              <p:cond delay="0"/>
                            </p:stCondLst>
                            <p:childTnLst>
                              <p:par>
                                <p:cTn id="116" presetID="53" presetClass="exit" presetSubtype="32" fill="hold" grpId="1" nodeType="clickEffect">
                                  <p:stCondLst>
                                    <p:cond delay="0"/>
                                  </p:stCondLst>
                                  <p:childTnLst>
                                    <p:anim calcmode="lin" valueType="num">
                                      <p:cBhvr>
                                        <p:cTn id="117" dur="500"/>
                                        <p:tgtEl>
                                          <p:spTgt spid="11"/>
                                        </p:tgtEl>
                                        <p:attrNameLst>
                                          <p:attrName>ppt_w</p:attrName>
                                        </p:attrNameLst>
                                      </p:cBhvr>
                                      <p:tavLst>
                                        <p:tav tm="0">
                                          <p:val>
                                            <p:strVal val="ppt_w"/>
                                          </p:val>
                                        </p:tav>
                                        <p:tav tm="100000">
                                          <p:val>
                                            <p:fltVal val="0"/>
                                          </p:val>
                                        </p:tav>
                                      </p:tavLst>
                                    </p:anim>
                                    <p:anim calcmode="lin" valueType="num">
                                      <p:cBhvr>
                                        <p:cTn id="118" dur="500"/>
                                        <p:tgtEl>
                                          <p:spTgt spid="11"/>
                                        </p:tgtEl>
                                        <p:attrNameLst>
                                          <p:attrName>ppt_h</p:attrName>
                                        </p:attrNameLst>
                                      </p:cBhvr>
                                      <p:tavLst>
                                        <p:tav tm="0">
                                          <p:val>
                                            <p:strVal val="ppt_h"/>
                                          </p:val>
                                        </p:tav>
                                        <p:tav tm="100000">
                                          <p:val>
                                            <p:fltVal val="0"/>
                                          </p:val>
                                        </p:tav>
                                      </p:tavLst>
                                    </p:anim>
                                    <p:animEffect transition="out" filter="fade">
                                      <p:cBhvr>
                                        <p:cTn id="119" dur="500"/>
                                        <p:tgtEl>
                                          <p:spTgt spid="11"/>
                                        </p:tgtEl>
                                      </p:cBhvr>
                                    </p:animEffect>
                                    <p:set>
                                      <p:cBhvr>
                                        <p:cTn id="120" dur="1" fill="hold">
                                          <p:stCondLst>
                                            <p:cond delay="499"/>
                                          </p:stCondLst>
                                        </p:cTn>
                                        <p:tgtEl>
                                          <p:spTgt spid="11"/>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53" presetClass="entr" presetSubtype="16" fill="hold" grpId="0" nodeType="clickEffect">
                                  <p:stCondLst>
                                    <p:cond delay="0"/>
                                  </p:stCondLst>
                                  <p:childTnLst>
                                    <p:set>
                                      <p:cBhvr>
                                        <p:cTn id="124" dur="1" fill="hold">
                                          <p:stCondLst>
                                            <p:cond delay="0"/>
                                          </p:stCondLst>
                                        </p:cTn>
                                        <p:tgtEl>
                                          <p:spTgt spid="12"/>
                                        </p:tgtEl>
                                        <p:attrNameLst>
                                          <p:attrName>style.visibility</p:attrName>
                                        </p:attrNameLst>
                                      </p:cBhvr>
                                      <p:to>
                                        <p:strVal val="visible"/>
                                      </p:to>
                                    </p:set>
                                    <p:anim calcmode="lin" valueType="num">
                                      <p:cBhvr>
                                        <p:cTn id="125" dur="500" fill="hold"/>
                                        <p:tgtEl>
                                          <p:spTgt spid="12"/>
                                        </p:tgtEl>
                                        <p:attrNameLst>
                                          <p:attrName>ppt_w</p:attrName>
                                        </p:attrNameLst>
                                      </p:cBhvr>
                                      <p:tavLst>
                                        <p:tav tm="0">
                                          <p:val>
                                            <p:fltVal val="0"/>
                                          </p:val>
                                        </p:tav>
                                        <p:tav tm="100000">
                                          <p:val>
                                            <p:strVal val="#ppt_w"/>
                                          </p:val>
                                        </p:tav>
                                      </p:tavLst>
                                    </p:anim>
                                    <p:anim calcmode="lin" valueType="num">
                                      <p:cBhvr>
                                        <p:cTn id="126" dur="500" fill="hold"/>
                                        <p:tgtEl>
                                          <p:spTgt spid="12"/>
                                        </p:tgtEl>
                                        <p:attrNameLst>
                                          <p:attrName>ppt_h</p:attrName>
                                        </p:attrNameLst>
                                      </p:cBhvr>
                                      <p:tavLst>
                                        <p:tav tm="0">
                                          <p:val>
                                            <p:fltVal val="0"/>
                                          </p:val>
                                        </p:tav>
                                        <p:tav tm="100000">
                                          <p:val>
                                            <p:strVal val="#ppt_h"/>
                                          </p:val>
                                        </p:tav>
                                      </p:tavLst>
                                    </p:anim>
                                    <p:animEffect transition="in" filter="fade">
                                      <p:cBhvr>
                                        <p:cTn id="127" dur="500"/>
                                        <p:tgtEl>
                                          <p:spTgt spid="12"/>
                                        </p:tgtEl>
                                      </p:cBhvr>
                                    </p:animEffect>
                                  </p:childTnLst>
                                </p:cTn>
                              </p:par>
                            </p:childTnLst>
                          </p:cTn>
                        </p:par>
                      </p:childTnLst>
                    </p:cTn>
                  </p:par>
                  <p:par>
                    <p:cTn id="128" fill="hold">
                      <p:stCondLst>
                        <p:cond delay="indefinite"/>
                      </p:stCondLst>
                      <p:childTnLst>
                        <p:par>
                          <p:cTn id="129" fill="hold">
                            <p:stCondLst>
                              <p:cond delay="0"/>
                            </p:stCondLst>
                            <p:childTnLst>
                              <p:par>
                                <p:cTn id="130" presetID="53" presetClass="exit" presetSubtype="32" fill="hold" grpId="1" nodeType="clickEffect">
                                  <p:stCondLst>
                                    <p:cond delay="0"/>
                                  </p:stCondLst>
                                  <p:childTnLst>
                                    <p:anim calcmode="lin" valueType="num">
                                      <p:cBhvr>
                                        <p:cTn id="131" dur="500"/>
                                        <p:tgtEl>
                                          <p:spTgt spid="12"/>
                                        </p:tgtEl>
                                        <p:attrNameLst>
                                          <p:attrName>ppt_w</p:attrName>
                                        </p:attrNameLst>
                                      </p:cBhvr>
                                      <p:tavLst>
                                        <p:tav tm="0">
                                          <p:val>
                                            <p:strVal val="ppt_w"/>
                                          </p:val>
                                        </p:tav>
                                        <p:tav tm="100000">
                                          <p:val>
                                            <p:fltVal val="0"/>
                                          </p:val>
                                        </p:tav>
                                      </p:tavLst>
                                    </p:anim>
                                    <p:anim calcmode="lin" valueType="num">
                                      <p:cBhvr>
                                        <p:cTn id="132" dur="500"/>
                                        <p:tgtEl>
                                          <p:spTgt spid="12"/>
                                        </p:tgtEl>
                                        <p:attrNameLst>
                                          <p:attrName>ppt_h</p:attrName>
                                        </p:attrNameLst>
                                      </p:cBhvr>
                                      <p:tavLst>
                                        <p:tav tm="0">
                                          <p:val>
                                            <p:strVal val="ppt_h"/>
                                          </p:val>
                                        </p:tav>
                                        <p:tav tm="100000">
                                          <p:val>
                                            <p:fltVal val="0"/>
                                          </p:val>
                                        </p:tav>
                                      </p:tavLst>
                                    </p:anim>
                                    <p:animEffect transition="out" filter="fade">
                                      <p:cBhvr>
                                        <p:cTn id="133" dur="500"/>
                                        <p:tgtEl>
                                          <p:spTgt spid="12"/>
                                        </p:tgtEl>
                                      </p:cBhvr>
                                    </p:animEffect>
                                    <p:set>
                                      <p:cBhvr>
                                        <p:cTn id="13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9" grpId="0" animBg="1"/>
      <p:bldP spid="9" grpId="1" animBg="1"/>
      <p:bldP spid="11" grpId="0" animBg="1"/>
      <p:bldP spid="11" grpId="1" animBg="1"/>
      <p:bldP spid="12" grpId="0" animBg="1"/>
      <p:bldP spid="1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8183328-B610-4193-9A55-24EF3849BF1A}"/>
              </a:ext>
            </a:extLst>
          </p:cNvPr>
          <p:cNvSpPr txBox="1"/>
          <p:nvPr/>
        </p:nvSpPr>
        <p:spPr>
          <a:xfrm>
            <a:off x="904775" y="625641"/>
            <a:ext cx="10366408" cy="553997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	THE AUTHOR OF THE 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From earliest times, Luke, “the beloved physician,” has been looked upon by conservative Bible scholars as being the author of </a:t>
            </a:r>
            <a:r>
              <a:rPr kumimoji="0" lang="en-US" sz="1200" b="0" i="1" u="none" strike="noStrike" kern="1200" cap="none" spc="0" normalizeH="0" baseline="0" noProof="0" dirty="0">
                <a:ln>
                  <a:noFill/>
                </a:ln>
                <a:solidFill>
                  <a:prstClr val="black"/>
                </a:solidFill>
                <a:effectLst/>
                <a:uLnTx/>
                <a:uFillTx/>
                <a:latin typeface="Calibri"/>
                <a:ea typeface="+mn-ea"/>
                <a:cs typeface="+mn-cs"/>
              </a:rPr>
              <a:t>The Book of Acts. Both internal and external evidence support this belief.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Luke was: (1) </a:t>
            </a:r>
            <a:r>
              <a:rPr kumimoji="0" lang="en-US" sz="1200" b="0" i="1" u="none" strike="noStrike" kern="1200" cap="none" spc="0" normalizeH="0" baseline="0" noProof="0" dirty="0">
                <a:ln>
                  <a:noFill/>
                </a:ln>
                <a:solidFill>
                  <a:prstClr val="black"/>
                </a:solidFill>
                <a:effectLst/>
                <a:uLnTx/>
                <a:uFillTx/>
                <a:latin typeface="Calibri"/>
                <a:ea typeface="+mn-ea"/>
                <a:cs typeface="+mn-cs"/>
              </a:rPr>
              <a:t>a Gentile (Col. 4:10–14); (2) the only Gentile author of a Bible book; (3) a physician (a medical doctor), Col. 4:14; (4) a “beloved” person, Col. 4:14; (5) a frequent missionary companion of Paul (the so-called “we sections” of The Book of Acts, 16:10–17; 20:5–21:18; 27:1–28:16, prove this assertion); and (6) the author of The Gospel of Luke as well as The Book of Acts.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	THE ADDRESSEE OF THE 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Luke addressed both </a:t>
            </a:r>
            <a:r>
              <a:rPr kumimoji="0" lang="en-US" sz="1200" b="0" i="1" u="none" strike="noStrike" kern="1200" cap="none" spc="0" normalizeH="0" baseline="0" noProof="0" dirty="0">
                <a:ln>
                  <a:noFill/>
                </a:ln>
                <a:solidFill>
                  <a:prstClr val="black"/>
                </a:solidFill>
                <a:effectLst/>
                <a:uLnTx/>
                <a:uFillTx/>
                <a:latin typeface="Calibri"/>
                <a:ea typeface="+mn-ea"/>
                <a:cs typeface="+mn-cs"/>
              </a:rPr>
              <a:t>The Gospel of Luke and The Book of Acts to Theophilus. Perhaps he had others in view as the ultimate readers of his two books.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We do not know the identity of Theophilus, nor do we know the place of his residence. He almost certainly was: (1) </a:t>
            </a:r>
            <a:r>
              <a:rPr kumimoji="0" lang="en-US" sz="1200" b="0" i="1" u="none" strike="noStrike" kern="1200" cap="none" spc="0" normalizeH="0" baseline="0" noProof="0" dirty="0">
                <a:ln>
                  <a:noFill/>
                </a:ln>
                <a:solidFill>
                  <a:prstClr val="black"/>
                </a:solidFill>
                <a:effectLst/>
                <a:uLnTx/>
                <a:uFillTx/>
                <a:latin typeface="Calibri"/>
                <a:ea typeface="+mn-ea"/>
                <a:cs typeface="+mn-cs"/>
              </a:rPr>
              <a:t>a friend of Luke and (2) a neophyte to Christianity (Luke wrote to Theophilus that he might know the certainty, the truthfulness, of the gospel truths wherein he had been instructed, Luke 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III.	THE PLACE AND THE DATE OF THE WRITING OF THE 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We do not know </a:t>
            </a:r>
            <a:r>
              <a:rPr kumimoji="0" lang="en-US" sz="1200" b="0" i="1" u="none" strike="noStrike" kern="1200" cap="none" spc="0" normalizeH="0" baseline="0" noProof="0" dirty="0">
                <a:ln>
                  <a:noFill/>
                </a:ln>
                <a:solidFill>
                  <a:prstClr val="black"/>
                </a:solidFill>
                <a:effectLst/>
                <a:uLnTx/>
                <a:uFillTx/>
                <a:latin typeface="Calibri"/>
                <a:ea typeface="+mn-ea"/>
                <a:cs typeface="+mn-cs"/>
              </a:rPr>
              <a:t>the place of writing but we can know the approximate date of writing. We know that it was written after the Spring of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1" u="none" strike="noStrike" kern="1200" cap="none" spc="0" normalizeH="0" baseline="0" noProof="0" dirty="0">
                <a:ln>
                  <a:noFill/>
                </a:ln>
                <a:solidFill>
                  <a:prstClr val="black"/>
                </a:solidFill>
                <a:effectLst/>
                <a:uLnTx/>
                <a:uFillTx/>
                <a:latin typeface="Calibri"/>
                <a:ea typeface="+mn-ea"/>
                <a:cs typeface="+mn-cs"/>
              </a:rPr>
              <a:t> 63 for the book’s historical record extends to the Spring of that year and we know that the book was probably written before the Fall of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1" u="none" strike="noStrike" kern="1200" cap="none" spc="0" normalizeH="0" baseline="0" noProof="0" dirty="0">
                <a:ln>
                  <a:noFill/>
                </a:ln>
                <a:solidFill>
                  <a:prstClr val="black"/>
                </a:solidFill>
                <a:effectLst/>
                <a:uLnTx/>
                <a:uFillTx/>
                <a:latin typeface="Calibri"/>
                <a:ea typeface="+mn-ea"/>
                <a:cs typeface="+mn-cs"/>
              </a:rPr>
              <a:t> 64 for the book makes no mention or allusion to the Neronian persecution which began in October of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1" u="none" strike="noStrike" kern="1200" cap="none" spc="0" normalizeH="0" baseline="0" noProof="0" dirty="0">
                <a:ln>
                  <a:noFill/>
                </a:ln>
                <a:solidFill>
                  <a:prstClr val="black"/>
                </a:solidFill>
                <a:effectLst/>
                <a:uLnTx/>
                <a:uFillTx/>
                <a:latin typeface="Calibri"/>
                <a:ea typeface="+mn-ea"/>
                <a:cs typeface="+mn-cs"/>
              </a:rPr>
              <a:t> 64. We know that the book was almost certainly written before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1" u="none" strike="noStrike" kern="1200" cap="none" spc="0" normalizeH="0" baseline="0" noProof="0" dirty="0">
                <a:ln>
                  <a:noFill/>
                </a:ln>
                <a:solidFill>
                  <a:prstClr val="black"/>
                </a:solidFill>
                <a:effectLst/>
                <a:uLnTx/>
                <a:uFillTx/>
                <a:latin typeface="Calibri"/>
                <a:ea typeface="+mn-ea"/>
                <a:cs typeface="+mn-cs"/>
              </a:rPr>
              <a:t> 70 for it makes no mention or allusion to the fall of Jerusalem and the destruction of its temple, events which occurred in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1" u="none" strike="noStrike" kern="1200" cap="none" spc="0" normalizeH="0" baseline="0" noProof="0" dirty="0">
                <a:ln>
                  <a:noFill/>
                </a:ln>
                <a:solidFill>
                  <a:prstClr val="black"/>
                </a:solidFill>
                <a:effectLst/>
                <a:uLnTx/>
                <a:uFillTx/>
                <a:latin typeface="Calibri"/>
                <a:ea typeface="+mn-ea"/>
                <a:cs typeface="+mn-cs"/>
              </a:rPr>
              <a:t> 70 which greatly affected the early church and first-century Christianity (these events ended the Judaizers opposition to the gospel and the practice of preaching the gospel first to the Jews and then to the Gentiles).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IV.	THE NAME OF THE 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From the Second Century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0" u="none" strike="noStrike" kern="1200" cap="none" spc="0" normalizeH="0" baseline="0" noProof="0" dirty="0">
                <a:ln>
                  <a:noFill/>
                </a:ln>
                <a:solidFill>
                  <a:prstClr val="black"/>
                </a:solidFill>
                <a:effectLst/>
                <a:uLnTx/>
                <a:uFillTx/>
                <a:latin typeface="Calibri"/>
                <a:ea typeface="+mn-ea"/>
                <a:cs typeface="+mn-cs"/>
              </a:rPr>
              <a:t>, the common name for the book has been </a:t>
            </a:r>
            <a:r>
              <a:rPr kumimoji="0" lang="en-US" sz="1200" b="0" i="1" u="none" strike="noStrike" kern="1200" cap="none" spc="0" normalizeH="0" baseline="0" noProof="0" dirty="0">
                <a:ln>
                  <a:noFill/>
                </a:ln>
                <a:solidFill>
                  <a:prstClr val="black"/>
                </a:solidFill>
                <a:effectLst/>
                <a:uLnTx/>
                <a:uFillTx/>
                <a:latin typeface="Calibri"/>
                <a:ea typeface="+mn-ea"/>
                <a:cs typeface="+mn-cs"/>
              </a:rPr>
              <a:t>The Acts of the Apostles. This title is too comprehensive to be a correct one, for the book deals chiefly with the acts of only two apostles, Peter and Paul, and their acts are recorded only in part. A more apt title would be one of the following: (1) the Acts of the Risen Lord; (2) The Acts of the descended Holy Spirit; (3) Some of the Acts of Peter and Paul; (4) A Fragmentary History of the Early Church; (5) The First Chapter of Church History or (6) The only Inspired Chapter of Church History.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In the Greek manuscripts, the title is “Acts of Apostles.” This is a good and accurate title.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	THE CLASSIFICATION OF THE 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It is one of the five historical books of the New Testament. The New Testament has five </a:t>
            </a:r>
            <a:r>
              <a:rPr kumimoji="0" lang="en-US" sz="1200" b="0" i="1" u="none" strike="noStrike" kern="1200" cap="none" spc="0" normalizeH="0" baseline="0" noProof="0" dirty="0">
                <a:ln>
                  <a:noFill/>
                </a:ln>
                <a:solidFill>
                  <a:prstClr val="black"/>
                </a:solidFill>
                <a:effectLst/>
                <a:uLnTx/>
                <a:uFillTx/>
                <a:latin typeface="Calibri"/>
                <a:ea typeface="+mn-ea"/>
                <a:cs typeface="+mn-cs"/>
              </a:rPr>
              <a:t>historical books (Matthew through Acts), twenty-one doctrinal books (Romans through Jude) and one prophetical book (Revelation).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The 5 New Testament historical books are the New Testament’s “Pentateuch.”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 Gingrich, R. E. (2002).  (pp. 34). Memphis, TN: Riverside Printing.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Gingrich, R. E. (2002). </a:t>
            </a:r>
            <a:r>
              <a:rPr kumimoji="0" lang="en-US" sz="1800" b="0" i="1" u="sng" strike="noStrike" kern="1200" cap="none" spc="0" normalizeH="0" baseline="0" noProof="0" dirty="0">
                <a:ln>
                  <a:noFill/>
                </a:ln>
                <a:solidFill>
                  <a:srgbClr val="0000FF"/>
                </a:solidFill>
                <a:effectLst/>
                <a:uLnTx/>
                <a:uFillTx/>
                <a:latin typeface="Calibri"/>
                <a:ea typeface="+mn-ea"/>
                <a:cs typeface="+mn-cs"/>
                <a:hlinkClick r:id="rId2"/>
              </a:rPr>
              <a:t>The Book of Acts</a:t>
            </a:r>
            <a:r>
              <a:rPr kumimoji="0" lang="en-US" sz="1800" b="0" i="0" u="none" strike="noStrike" kern="1200" cap="none" spc="0" normalizeH="0" baseline="0" noProof="0" dirty="0">
                <a:ln>
                  <a:noFill/>
                </a:ln>
                <a:solidFill>
                  <a:srgbClr val="0000FF"/>
                </a:solidFill>
                <a:effectLst/>
                <a:uLnTx/>
                <a:uFillTx/>
                <a:latin typeface="Calibri"/>
                <a:ea typeface="+mn-ea"/>
                <a:cs typeface="+mn-cs"/>
                <a:hlinkClick r:id="rId2"/>
              </a:rPr>
              <a:t> (pp. 3–4). Memphis, TN: Riverside Printing.</a:t>
            </a:r>
          </a:p>
        </p:txBody>
      </p:sp>
    </p:spTree>
    <p:extLst>
      <p:ext uri="{BB962C8B-B14F-4D97-AF65-F5344CB8AC3E}">
        <p14:creationId xmlns:p14="http://schemas.microsoft.com/office/powerpoint/2010/main" val="25928805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7C8C53-6CA8-45A9-9B49-4B95E7DB7C85}"/>
              </a:ext>
            </a:extLst>
          </p:cNvPr>
          <p:cNvSpPr txBox="1"/>
          <p:nvPr/>
        </p:nvSpPr>
        <p:spPr>
          <a:xfrm>
            <a:off x="0" y="0"/>
            <a:ext cx="12192000" cy="6832640"/>
          </a:xfrm>
          <a:prstGeom prst="rect">
            <a:avLst/>
          </a:prstGeom>
          <a:noFill/>
        </p:spPr>
        <p:txBody>
          <a:bodyPr wrap="square" rtlCol="0">
            <a:spAutoFit/>
          </a:bodyPr>
          <a:lstStyle/>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10:27-32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27  As he talked with him, he entered and *found many people assembled.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28  And he said to them, "You yourselves know how unlawful it is for a man who is a Jew to 	associate with a foreigner or to visit him; and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yet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God has shown me that I should not call any 	man unholy or unclean.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29  "That is why I came without even raising any objection when I was sent for. So I ask for what 	reason you have sent for me."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30  Cornelius said, "Four days ago to this hour, I was praying in my house during the ninth hour; 	and behold, a man stood before me in shining garments,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31  and he *said, 'Cornelius, your prayer has been heard and your alms have been remembered 	before God.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32  'Therefore send to Joppa and invite Simon, who is also called Peter, to come to you; he is 	staying at the house of Simon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tanner by the sea.’ </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Peter finished his journey from Joppa to Caesarea and entered Cornelius’s home: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slides)</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The unlawfulness of a Jew or Jewish Christian from associating with a Gentiles: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Eph</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2:13-16;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Gentile life -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1Pet 4:3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There are no more distinctions –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Gal 3:26-29; Phil 3:3</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Let us remember that Peter has 6 witnesses accompanying him: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11:12</a:t>
            </a: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5B57A63C-218D-46B5-AD32-26F37F7C65E8}"/>
                  </a:ext>
                </a:extLst>
              </p:cNvPr>
              <p:cNvGraphicFramePr>
                <a:graphicFrameLocks noChangeAspect="1"/>
              </p:cNvGraphicFramePr>
              <p:nvPr/>
            </p:nvGraphicFramePr>
            <p:xfrm>
              <a:off x="11484428" y="5053694"/>
              <a:ext cx="544286" cy="306161"/>
            </p:xfrm>
            <a:graphic>
              <a:graphicData uri="http://schemas.microsoft.com/office/powerpoint/2016/slidezoom">
                <pslz:sldZm>
                  <pslz:sldZmObj sldId="4812" cId="862124363">
                    <pslz:zmPr id="{22109992-C091-4247-9A5A-E3295056A503}" returnToParent="0" transitionDur="1000">
                      <p166:blipFill xmlns:p166="http://schemas.microsoft.com/office/powerpoint/2016/6/main">
                        <a:blip r:embed="rId3"/>
                        <a:stretch>
                          <a:fillRect/>
                        </a:stretch>
                      </p166:blipFill>
                      <p166:spPr xmlns:p166="http://schemas.microsoft.com/office/powerpoint/2016/6/main">
                        <a:xfrm>
                          <a:off x="0" y="0"/>
                          <a:ext cx="544286" cy="306161"/>
                        </a:xfrm>
                        <a:prstGeom prst="rect">
                          <a:avLst/>
                        </a:prstGeom>
                        <a:ln w="3175">
                          <a:solidFill>
                            <a:prstClr val="ltGray"/>
                          </a:solidFill>
                        </a:ln>
                      </p166:spPr>
                    </pslz:zmPr>
                  </pslz:sldZmObj>
                </pslz:sldZm>
              </a:graphicData>
            </a:graphic>
          </p:graphicFrame>
        </mc:Choice>
        <mc:Fallback xmlns="">
          <p:pic>
            <p:nvPicPr>
              <p:cNvPr id="4" name="Slide Zoom 3">
                <a:extLst>
                  <a:ext uri="{FF2B5EF4-FFF2-40B4-BE49-F238E27FC236}">
                    <a16:creationId xmlns:a16="http://schemas.microsoft.com/office/drawing/2014/main" id="{5B57A63C-218D-46B5-AD32-26F37F7C65E8}"/>
                  </a:ext>
                </a:extLst>
              </p:cNvPr>
              <p:cNvPicPr>
                <a:picLocks noGrp="1" noRot="1" noChangeAspect="1" noMove="1" noResize="1" noEditPoints="1" noAdjustHandles="1" noChangeArrowheads="1" noChangeShapeType="1"/>
              </p:cNvPicPr>
              <p:nvPr/>
            </p:nvPicPr>
            <p:blipFill>
              <a:blip r:embed="rId4"/>
              <a:stretch>
                <a:fillRect/>
              </a:stretch>
            </p:blipFill>
            <p:spPr>
              <a:xfrm>
                <a:off x="11484428" y="5053694"/>
                <a:ext cx="544286" cy="306161"/>
              </a:xfrm>
              <a:prstGeom prst="rect">
                <a:avLst/>
              </a:prstGeom>
              <a:ln w="3175">
                <a:solidFill>
                  <a:prstClr val="ltGray"/>
                </a:solidFill>
              </a:ln>
            </p:spPr>
          </p:pic>
        </mc:Fallback>
      </mc:AlternateContent>
      <p:sp>
        <p:nvSpPr>
          <p:cNvPr id="5" name="TextBox 4">
            <a:extLst>
              <a:ext uri="{FF2B5EF4-FFF2-40B4-BE49-F238E27FC236}">
                <a16:creationId xmlns:a16="http://schemas.microsoft.com/office/drawing/2014/main" id="{BE96E6DD-8421-4C4C-A483-ABCE7E585A1A}"/>
              </a:ext>
            </a:extLst>
          </p:cNvPr>
          <p:cNvSpPr txBox="1"/>
          <p:nvPr/>
        </p:nvSpPr>
        <p:spPr>
          <a:xfrm>
            <a:off x="0" y="25360"/>
            <a:ext cx="12192000" cy="4893647"/>
          </a:xfrm>
          <a:prstGeom prst="rect">
            <a:avLst/>
          </a:prstGeom>
          <a:solidFill>
            <a:schemeClr val="bg1"/>
          </a:solidFill>
          <a:ln w="57150">
            <a:solidFill>
              <a:schemeClr val="accent6"/>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Ephesians 2:13-16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But now in Christ Jesus you who formerly were far off have been brought near by the blood of 	Christ.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For He Himself is our peace, who made both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groups into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one and broke down the barrier of 	the dividing wall,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by abolishing in His flesh the enmity,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which is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Law of commandments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contained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 	ordinances, so that in Himself He might make the two into one new man,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thus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establishing 	peace,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and might reconcile them both in one body to God through the cross, by it having put to death 	the enmity. </a:t>
            </a:r>
          </a:p>
          <a:p>
            <a:pPr marL="0" marR="0" lvl="0" indent="0" algn="l" defTabSz="274320" rtl="0" eaLnBrk="1" fontAlgn="auto" latinLnBrk="0" hangingPunct="1">
              <a:lnSpc>
                <a:spcPct val="100000"/>
              </a:lnSpc>
              <a:spcBef>
                <a:spcPts val="0"/>
              </a:spcBef>
              <a:spcAft>
                <a:spcPts val="0"/>
              </a:spcAft>
              <a:buClrTx/>
              <a:buSzTx/>
              <a:buFontTx/>
              <a:buNone/>
              <a:tabLst/>
              <a:defRPr/>
            </a:pP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0090848B-9D78-4FDC-9FAD-28AC8F7E825A}"/>
              </a:ext>
            </a:extLst>
          </p:cNvPr>
          <p:cNvSpPr txBox="1"/>
          <p:nvPr/>
        </p:nvSpPr>
        <p:spPr>
          <a:xfrm>
            <a:off x="0" y="0"/>
            <a:ext cx="12192000" cy="4893647"/>
          </a:xfrm>
          <a:prstGeom prst="rect">
            <a:avLst/>
          </a:prstGeom>
          <a:solidFill>
            <a:schemeClr val="bg1"/>
          </a:solidFill>
          <a:ln w="57150">
            <a:solidFill>
              <a:schemeClr val="accent6"/>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Peter 4:3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For the time already past is sufficient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for you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have carried out the desire of the Gentiles, 	having pursued a course of sensuality, lusts, drunkenness, carousing, drinking parties and 	abominable idolatries. </a:t>
            </a: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C7E2ED9D-1E69-4FF2-8F00-F9543FBED064}"/>
              </a:ext>
            </a:extLst>
          </p:cNvPr>
          <p:cNvSpPr txBox="1"/>
          <p:nvPr/>
        </p:nvSpPr>
        <p:spPr>
          <a:xfrm>
            <a:off x="0" y="25360"/>
            <a:ext cx="12192000" cy="4893647"/>
          </a:xfrm>
          <a:prstGeom prst="rect">
            <a:avLst/>
          </a:prstGeom>
          <a:solidFill>
            <a:schemeClr val="bg1"/>
          </a:solidFill>
          <a:ln w="57150">
            <a:solidFill>
              <a:schemeClr val="accent6"/>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Galatians 3:26-29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26  For you are all sons of God through faith in Christ Jesus.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27  For all of you who were baptized into Christ have clothed yourselves with Christ.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28  There is neither Jew nor Greek,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there is neither slave nor free man, there is neither male nor 	female; for you are all one in Christ Jesus.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29  And if you belong to Christ, then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are Abraham's descendants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heirs according to promise. </a:t>
            </a: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Philippians 3:3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for we are the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true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circumcision, who worship in the Spirit of God and glory in Christ Jesus and 	put no confidence in the flesh, </a:t>
            </a:r>
          </a:p>
          <a:p>
            <a:pPr marL="0" marR="0" lvl="0" indent="0" algn="l" defTabSz="274320" rtl="0" eaLnBrk="1" fontAlgn="auto" latinLnBrk="0" hangingPunct="1">
              <a:lnSpc>
                <a:spcPct val="100000"/>
              </a:lnSpc>
              <a:spcBef>
                <a:spcPts val="0"/>
              </a:spcBef>
              <a:spcAft>
                <a:spcPts val="0"/>
              </a:spcAft>
              <a:buClrTx/>
              <a:buSzTx/>
              <a:buFontTx/>
              <a:buNone/>
              <a:tabLst/>
              <a:defRPr/>
            </a:pP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25440CEC-4422-4766-8095-56EC18407835}"/>
              </a:ext>
            </a:extLst>
          </p:cNvPr>
          <p:cNvSpPr txBox="1"/>
          <p:nvPr/>
        </p:nvSpPr>
        <p:spPr>
          <a:xfrm>
            <a:off x="0" y="4995957"/>
            <a:ext cx="12192000" cy="1200329"/>
          </a:xfrm>
          <a:prstGeom prst="rect">
            <a:avLst/>
          </a:prstGeom>
          <a:solidFill>
            <a:schemeClr val="bg1"/>
          </a:solidFill>
          <a:ln w="57150">
            <a:solidFill>
              <a:schemeClr val="accent6"/>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11:12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12  "The Spirit told me to go with them without misgivings. These six brethren also went with me 	and we entered the man's house.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0220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grpId="1" nodeType="clickEffect">
                                  <p:stCondLst>
                                    <p:cond delay="0"/>
                                  </p:stCondLst>
                                  <p:childTnLst>
                                    <p:anim calcmode="lin" valueType="num">
                                      <p:cBhvr>
                                        <p:cTn id="23" dur="500"/>
                                        <p:tgtEl>
                                          <p:spTgt spid="5"/>
                                        </p:tgtEl>
                                        <p:attrNameLst>
                                          <p:attrName>ppt_w</p:attrName>
                                        </p:attrNameLst>
                                      </p:cBhvr>
                                      <p:tavLst>
                                        <p:tav tm="0">
                                          <p:val>
                                            <p:strVal val="ppt_w"/>
                                          </p:val>
                                        </p:tav>
                                        <p:tav tm="100000">
                                          <p:val>
                                            <p:fltVal val="0"/>
                                          </p:val>
                                        </p:tav>
                                      </p:tavLst>
                                    </p:anim>
                                    <p:anim calcmode="lin" valueType="num">
                                      <p:cBhvr>
                                        <p:cTn id="24" dur="500"/>
                                        <p:tgtEl>
                                          <p:spTgt spid="5"/>
                                        </p:tgtEl>
                                        <p:attrNameLst>
                                          <p:attrName>ppt_h</p:attrName>
                                        </p:attrNameLst>
                                      </p:cBhvr>
                                      <p:tavLst>
                                        <p:tav tm="0">
                                          <p:val>
                                            <p:strVal val="ppt_h"/>
                                          </p:val>
                                        </p:tav>
                                        <p:tav tm="100000">
                                          <p:val>
                                            <p:fltVal val="0"/>
                                          </p:val>
                                        </p:tav>
                                      </p:tavLst>
                                    </p:anim>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32" fill="hold" grpId="1" nodeType="clickEffect">
                                  <p:stCondLst>
                                    <p:cond delay="0"/>
                                  </p:stCondLst>
                                  <p:childTnLst>
                                    <p:anim calcmode="lin" valueType="num">
                                      <p:cBhvr>
                                        <p:cTn id="37" dur="500"/>
                                        <p:tgtEl>
                                          <p:spTgt spid="6"/>
                                        </p:tgtEl>
                                        <p:attrNameLst>
                                          <p:attrName>ppt_w</p:attrName>
                                        </p:attrNameLst>
                                      </p:cBhvr>
                                      <p:tavLst>
                                        <p:tav tm="0">
                                          <p:val>
                                            <p:strVal val="ppt_w"/>
                                          </p:val>
                                        </p:tav>
                                        <p:tav tm="100000">
                                          <p:val>
                                            <p:fltVal val="0"/>
                                          </p:val>
                                        </p:tav>
                                      </p:tavLst>
                                    </p:anim>
                                    <p:anim calcmode="lin" valueType="num">
                                      <p:cBhvr>
                                        <p:cTn id="38" dur="500"/>
                                        <p:tgtEl>
                                          <p:spTgt spid="6"/>
                                        </p:tgtEl>
                                        <p:attrNameLst>
                                          <p:attrName>ppt_h</p:attrName>
                                        </p:attrNameLst>
                                      </p:cBhvr>
                                      <p:tavLst>
                                        <p:tav tm="0">
                                          <p:val>
                                            <p:strVal val="ppt_h"/>
                                          </p:val>
                                        </p:tav>
                                        <p:tav tm="100000">
                                          <p:val>
                                            <p:fltVal val="0"/>
                                          </p:val>
                                        </p:tav>
                                      </p:tavLst>
                                    </p:anim>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xit" presetSubtype="32" fill="hold" grpId="1" nodeType="clickEffect">
                                  <p:stCondLst>
                                    <p:cond delay="0"/>
                                  </p:stCondLst>
                                  <p:childTnLst>
                                    <p:anim calcmode="lin" valueType="num">
                                      <p:cBhvr>
                                        <p:cTn id="51" dur="500"/>
                                        <p:tgtEl>
                                          <p:spTgt spid="7"/>
                                        </p:tgtEl>
                                        <p:attrNameLst>
                                          <p:attrName>ppt_w</p:attrName>
                                        </p:attrNameLst>
                                      </p:cBhvr>
                                      <p:tavLst>
                                        <p:tav tm="0">
                                          <p:val>
                                            <p:strVal val="ppt_w"/>
                                          </p:val>
                                        </p:tav>
                                        <p:tav tm="100000">
                                          <p:val>
                                            <p:fltVal val="0"/>
                                          </p:val>
                                        </p:tav>
                                      </p:tavLst>
                                    </p:anim>
                                    <p:anim calcmode="lin" valueType="num">
                                      <p:cBhvr>
                                        <p:cTn id="52" dur="500"/>
                                        <p:tgtEl>
                                          <p:spTgt spid="7"/>
                                        </p:tgtEl>
                                        <p:attrNameLst>
                                          <p:attrName>ppt_h</p:attrName>
                                        </p:attrNameLst>
                                      </p:cBhvr>
                                      <p:tavLst>
                                        <p:tav tm="0">
                                          <p:val>
                                            <p:strVal val="ppt_h"/>
                                          </p:val>
                                        </p:tav>
                                        <p:tav tm="100000">
                                          <p:val>
                                            <p:fltVal val="0"/>
                                          </p:val>
                                        </p:tav>
                                      </p:tavLst>
                                    </p:anim>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p:cTn id="63" dur="500" fill="hold"/>
                                        <p:tgtEl>
                                          <p:spTgt spid="8"/>
                                        </p:tgtEl>
                                        <p:attrNameLst>
                                          <p:attrName>ppt_w</p:attrName>
                                        </p:attrNameLst>
                                      </p:cBhvr>
                                      <p:tavLst>
                                        <p:tav tm="0">
                                          <p:val>
                                            <p:fltVal val="0"/>
                                          </p:val>
                                        </p:tav>
                                        <p:tav tm="100000">
                                          <p:val>
                                            <p:strVal val="#ppt_w"/>
                                          </p:val>
                                        </p:tav>
                                      </p:tavLst>
                                    </p:anim>
                                    <p:anim calcmode="lin" valueType="num">
                                      <p:cBhvr>
                                        <p:cTn id="64" dur="500" fill="hold"/>
                                        <p:tgtEl>
                                          <p:spTgt spid="8"/>
                                        </p:tgtEl>
                                        <p:attrNameLst>
                                          <p:attrName>ppt_h</p:attrName>
                                        </p:attrNameLst>
                                      </p:cBhvr>
                                      <p:tavLst>
                                        <p:tav tm="0">
                                          <p:val>
                                            <p:fltVal val="0"/>
                                          </p:val>
                                        </p:tav>
                                        <p:tav tm="100000">
                                          <p:val>
                                            <p:strVal val="#ppt_h"/>
                                          </p:val>
                                        </p:tav>
                                      </p:tavLst>
                                    </p:anim>
                                    <p:animEffect transition="in" filter="fade">
                                      <p:cBhvr>
                                        <p:cTn id="65" dur="500"/>
                                        <p:tgtEl>
                                          <p:spTgt spid="8"/>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xit" presetSubtype="32" fill="hold" grpId="1" nodeType="clickEffect">
                                  <p:stCondLst>
                                    <p:cond delay="0"/>
                                  </p:stCondLst>
                                  <p:childTnLst>
                                    <p:anim calcmode="lin" valueType="num">
                                      <p:cBhvr>
                                        <p:cTn id="69" dur="500"/>
                                        <p:tgtEl>
                                          <p:spTgt spid="8"/>
                                        </p:tgtEl>
                                        <p:attrNameLst>
                                          <p:attrName>ppt_w</p:attrName>
                                        </p:attrNameLst>
                                      </p:cBhvr>
                                      <p:tavLst>
                                        <p:tav tm="0">
                                          <p:val>
                                            <p:strVal val="ppt_w"/>
                                          </p:val>
                                        </p:tav>
                                        <p:tav tm="100000">
                                          <p:val>
                                            <p:fltVal val="0"/>
                                          </p:val>
                                        </p:tav>
                                      </p:tavLst>
                                    </p:anim>
                                    <p:anim calcmode="lin" valueType="num">
                                      <p:cBhvr>
                                        <p:cTn id="70" dur="500"/>
                                        <p:tgtEl>
                                          <p:spTgt spid="8"/>
                                        </p:tgtEl>
                                        <p:attrNameLst>
                                          <p:attrName>ppt_h</p:attrName>
                                        </p:attrNameLst>
                                      </p:cBhvr>
                                      <p:tavLst>
                                        <p:tav tm="0">
                                          <p:val>
                                            <p:strVal val="ppt_h"/>
                                          </p:val>
                                        </p:tav>
                                        <p:tav tm="100000">
                                          <p:val>
                                            <p:fltVal val="0"/>
                                          </p:val>
                                        </p:tav>
                                      </p:tavLst>
                                    </p:anim>
                                    <p:animEffect transition="out" filter="fade">
                                      <p:cBhvr>
                                        <p:cTn id="71" dur="500"/>
                                        <p:tgtEl>
                                          <p:spTgt spid="8"/>
                                        </p:tgtEl>
                                      </p:cBhvr>
                                    </p:animEffect>
                                    <p:set>
                                      <p:cBhvr>
                                        <p:cTn id="7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7C8C53-6CA8-45A9-9B49-4B95E7DB7C85}"/>
              </a:ext>
            </a:extLst>
          </p:cNvPr>
          <p:cNvSpPr txBox="1"/>
          <p:nvPr/>
        </p:nvSpPr>
        <p:spPr>
          <a:xfrm>
            <a:off x="0" y="0"/>
            <a:ext cx="12192000" cy="6694140"/>
          </a:xfrm>
          <a:prstGeom prst="rect">
            <a:avLst/>
          </a:prstGeom>
          <a:no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10:33-38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33  "So I sent for you immediately, and you have been kind enough to come. Now then, we are all 	here present before God to hear all that you have been commanded by the Lord."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34  Opening his mouth, Peter said: "I most certainly understand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now</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that God is not one to show 	partiality,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35  but in every nation the man who fears Him and does what is right is welcome to Him.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36  "The word which He sent to the sons of Israel, preaching peace through Jesus Christ (He is 	Lord of all)—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37  you yourselves know the thing which took place throughout all Judea, starting from Galilee, 	after the baptism which John proclaimed.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38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know of</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Jesus of Nazareth, how God anointed Him with the Holy Spirit and with power, 	and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how</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He went about doing good and healing all who were oppressed by the devil, for God 	was with Him.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The commanded Peter to preach the message of salvation: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11:13-14; Ro 1:16-17</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Partiality, fears God and does right is welcome to Him: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Ro 2:9-11; Col 3:25; Acts 10:28, 2</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Peace through Jesus Christ who is Lord of all:</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Eph</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2:13-17; Acts 2:22</a:t>
            </a:r>
          </a:p>
        </p:txBody>
      </p:sp>
      <p:sp>
        <p:nvSpPr>
          <p:cNvPr id="3" name="TextBox 2">
            <a:extLst>
              <a:ext uri="{FF2B5EF4-FFF2-40B4-BE49-F238E27FC236}">
                <a16:creationId xmlns:a16="http://schemas.microsoft.com/office/drawing/2014/main" id="{2E93B66C-5CF5-4D0F-A7DA-27446A46F329}"/>
              </a:ext>
            </a:extLst>
          </p:cNvPr>
          <p:cNvSpPr txBox="1"/>
          <p:nvPr/>
        </p:nvSpPr>
        <p:spPr>
          <a:xfrm>
            <a:off x="0" y="0"/>
            <a:ext cx="12192000" cy="4893647"/>
          </a:xfrm>
          <a:prstGeom prst="rect">
            <a:avLst/>
          </a:prstGeom>
          <a:solidFill>
            <a:schemeClr val="bg1"/>
          </a:solidFill>
          <a:ln w="57150">
            <a:solidFill>
              <a:schemeClr val="accent6"/>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11:13-14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"And he reported to us how he had seen the angel standing in his house, and saying, 'Send to 	Joppa and have Simon, who is also called Peter, brought here;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and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 will speak words to you by which you will be saved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you and all your household.’ </a:t>
            </a: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1:16-17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For I am not ashamed of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gospel, for it is the power of God for salvation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everyone who 	believes, to the Jew first and also to the Greek.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For in it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righteousness of God is revealed from faith to faith; as it is written, "</a:t>
            </a:r>
            <a:r>
              <a:rPr kumimoji="0" lang="en-US" sz="24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BUT THE 	RIGHTEOUS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SHALL LIVE BY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FAITH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FE794F19-EACC-42AD-8C88-EBBE7161D1B4}"/>
              </a:ext>
            </a:extLst>
          </p:cNvPr>
          <p:cNvSpPr txBox="1"/>
          <p:nvPr/>
        </p:nvSpPr>
        <p:spPr>
          <a:xfrm>
            <a:off x="0" y="0"/>
            <a:ext cx="12192000" cy="6232475"/>
          </a:xfrm>
          <a:prstGeom prst="rect">
            <a:avLst/>
          </a:prstGeom>
          <a:solidFill>
            <a:schemeClr val="bg1"/>
          </a:solidFill>
          <a:ln w="57150">
            <a:solidFill>
              <a:schemeClr val="accent6"/>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2:9-11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There will be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tribulation and distress for every soul of man who does evil, of the Jew first and 	also of the Greek,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but glory and honor and peace to everyone who does good, to the Jew first and also to the 	Greek.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For there is no partiality with God. </a:t>
            </a:r>
          </a:p>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Colossians 3:25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25  For he who does wrong will receive the consequences of the wrong which he has done, and 	that without partiality. </a:t>
            </a:r>
          </a:p>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10:28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28  And he said to them, "You yourselves know how unlawful it is for a man who is a Jew to 	associate with a foreigner or to visit him; and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yet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God has shown me that I should not call any 	man unholy or unclean. </a:t>
            </a:r>
          </a:p>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10:2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 devout man and one who feared God with all his household, and gave many alms to the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Jewish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people and prayed to God continually. </a:t>
            </a:r>
          </a:p>
        </p:txBody>
      </p:sp>
      <p:sp>
        <p:nvSpPr>
          <p:cNvPr id="5" name="TextBox 4">
            <a:extLst>
              <a:ext uri="{FF2B5EF4-FFF2-40B4-BE49-F238E27FC236}">
                <a16:creationId xmlns:a16="http://schemas.microsoft.com/office/drawing/2014/main" id="{3241125A-76D3-4B14-ADC6-D29B241E30E8}"/>
              </a:ext>
            </a:extLst>
          </p:cNvPr>
          <p:cNvSpPr txBox="1"/>
          <p:nvPr/>
        </p:nvSpPr>
        <p:spPr>
          <a:xfrm>
            <a:off x="0" y="0"/>
            <a:ext cx="12192000" cy="6155531"/>
          </a:xfrm>
          <a:prstGeom prst="rect">
            <a:avLst/>
          </a:prstGeom>
          <a:solidFill>
            <a:schemeClr val="bg1"/>
          </a:solidFill>
          <a:ln w="57150">
            <a:solidFill>
              <a:schemeClr val="accent6"/>
            </a:solidFill>
          </a:ln>
        </p:spPr>
        <p:txBody>
          <a:bodyPr wrap="square" rtlCol="0">
            <a:spAutoFit/>
          </a:bodyPr>
          <a:lstStyle/>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Ephesians 2:13-17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But now in Christ Jesus you who formerly were far off have been brought near by the blood of 	Christ.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For He Himself is our peace, who made both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groups into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one and broke down the barrier of 	the dividing wall,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by abolishing in His flesh the enmity,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which is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Law of commandments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contained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 	ordinances, so that in Himself He might make the two into one new man,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thus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establishing 	peace,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and might reconcile them both in one body to God through the cross, by it having put to death 	the enmity.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a:t>
            </a:r>
            <a:r>
              <a:rPr kumimoji="0" lang="en-US" sz="24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 CAME AND PREACHED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PEACE TO YOU WHO WERE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FAR AWAY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PEACE TO THOSE WHO WERE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NEAR</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2:22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22  "Men of Israel, listen to these words: Jesus the Nazarene, a man attested to you by God with 	miracles and wonders and signs which God performed through Him in your midst, just as you 	yourselves know— </a:t>
            </a:r>
          </a:p>
        </p:txBody>
      </p:sp>
    </p:spTree>
    <p:extLst>
      <p:ext uri="{BB962C8B-B14F-4D97-AF65-F5344CB8AC3E}">
        <p14:creationId xmlns:p14="http://schemas.microsoft.com/office/powerpoint/2010/main" val="390172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fltVal val="0"/>
                                          </p:val>
                                        </p:tav>
                                      </p:tavLst>
                                    </p:anim>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4"/>
                                        </p:tgtEl>
                                        <p:attrNameLst>
                                          <p:attrName>ppt_w</p:attrName>
                                        </p:attrNameLst>
                                      </p:cBhvr>
                                      <p:tavLst>
                                        <p:tav tm="0">
                                          <p:val>
                                            <p:strVal val="ppt_w"/>
                                          </p:val>
                                        </p:tav>
                                        <p:tav tm="100000">
                                          <p:val>
                                            <p:fltVal val="0"/>
                                          </p:val>
                                        </p:tav>
                                      </p:tavLst>
                                    </p:anim>
                                    <p:anim calcmode="lin" valueType="num">
                                      <p:cBhvr>
                                        <p:cTn id="36" dur="500"/>
                                        <p:tgtEl>
                                          <p:spTgt spid="4"/>
                                        </p:tgtEl>
                                        <p:attrNameLst>
                                          <p:attrName>ppt_h</p:attrName>
                                        </p:attrNameLst>
                                      </p:cBhvr>
                                      <p:tavLst>
                                        <p:tav tm="0">
                                          <p:val>
                                            <p:strVal val="ppt_h"/>
                                          </p:val>
                                        </p:tav>
                                        <p:tav tm="100000">
                                          <p:val>
                                            <p:fltVal val="0"/>
                                          </p:val>
                                        </p:tav>
                                      </p:tavLst>
                                    </p:anim>
                                    <p:animEffect transition="out" filter="fad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1" nodeType="clickEffect">
                                  <p:stCondLst>
                                    <p:cond delay="0"/>
                                  </p:stCondLst>
                                  <p:childTnLst>
                                    <p:anim calcmode="lin" valueType="num">
                                      <p:cBhvr>
                                        <p:cTn id="53" dur="500"/>
                                        <p:tgtEl>
                                          <p:spTgt spid="5"/>
                                        </p:tgtEl>
                                        <p:attrNameLst>
                                          <p:attrName>ppt_w</p:attrName>
                                        </p:attrNameLst>
                                      </p:cBhvr>
                                      <p:tavLst>
                                        <p:tav tm="0">
                                          <p:val>
                                            <p:strVal val="ppt_w"/>
                                          </p:val>
                                        </p:tav>
                                        <p:tav tm="100000">
                                          <p:val>
                                            <p:fltVal val="0"/>
                                          </p:val>
                                        </p:tav>
                                      </p:tavLst>
                                    </p:anim>
                                    <p:anim calcmode="lin" valueType="num">
                                      <p:cBhvr>
                                        <p:cTn id="54" dur="500"/>
                                        <p:tgtEl>
                                          <p:spTgt spid="5"/>
                                        </p:tgtEl>
                                        <p:attrNameLst>
                                          <p:attrName>ppt_h</p:attrName>
                                        </p:attrNameLst>
                                      </p:cBhvr>
                                      <p:tavLst>
                                        <p:tav tm="0">
                                          <p:val>
                                            <p:strVal val="ppt_h"/>
                                          </p:val>
                                        </p:tav>
                                        <p:tav tm="100000">
                                          <p:val>
                                            <p:fltVal val="0"/>
                                          </p:val>
                                        </p:tav>
                                      </p:tavLst>
                                    </p:anim>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7C8C53-6CA8-45A9-9B49-4B95E7DB7C85}"/>
              </a:ext>
            </a:extLst>
          </p:cNvPr>
          <p:cNvSpPr txBox="1"/>
          <p:nvPr/>
        </p:nvSpPr>
        <p:spPr>
          <a:xfrm>
            <a:off x="0" y="0"/>
            <a:ext cx="12192000" cy="6924973"/>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10:39-43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39  "We are witnesses of all the things He did both in the land of the Jews and in Jerusalem. They 	also put Him to death by hanging Him on a cross.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40  "God raised Him up on the third day and granted that He become visible,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41  not to all the people, but to witnesses who were chosen beforehand by God,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that is,</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to us who 	ate and drank with Him after He arose from the dead.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42  "And He ordered us to preach to the people, and solemnly to testify that this is the One who 	has been appointed by God as Judge of the living and the dead.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43  "Of Him all the prophets bear witness that through His name everyone who believes in Him 	receives forgiveness of sins."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We are witnesses of His crucifixion - resurrection: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1:2-3, 8, 21-22; 2:32;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1Cor 15:3-8</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He appeared to chosen witnesses who ate and drank with him after he arose from the dead: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6:70; Lk 24:41-43; Acts 1:2-3</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He ordered us to preach to the people: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Mt 28:18-20; Mk 16:14-16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Testifying that Jesus has been appointed judge: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5:22, 27; Acts 17:31; 2Ti 4:1</a:t>
            </a:r>
          </a:p>
        </p:txBody>
      </p:sp>
      <p:sp>
        <p:nvSpPr>
          <p:cNvPr id="4" name="TextBox 3">
            <a:extLst>
              <a:ext uri="{FF2B5EF4-FFF2-40B4-BE49-F238E27FC236}">
                <a16:creationId xmlns:a16="http://schemas.microsoft.com/office/drawing/2014/main" id="{028ABD4C-F827-4268-A9FC-055C11D0411A}"/>
              </a:ext>
            </a:extLst>
          </p:cNvPr>
          <p:cNvSpPr txBox="1"/>
          <p:nvPr/>
        </p:nvSpPr>
        <p:spPr>
          <a:xfrm>
            <a:off x="0" y="4399878"/>
            <a:ext cx="12192000" cy="830997"/>
          </a:xfrm>
          <a:prstGeom prst="rect">
            <a:avLst/>
          </a:prstGeom>
          <a:solidFill>
            <a:schemeClr val="bg1"/>
          </a:solidFill>
          <a:ln w="57150">
            <a:solidFill>
              <a:schemeClr val="accent6"/>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2:32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32  "This Jesus God raised up again, to which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we are all witnesses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89E53797-1548-41F7-B447-5AAF72456420}"/>
              </a:ext>
            </a:extLst>
          </p:cNvPr>
          <p:cNvSpPr txBox="1"/>
          <p:nvPr/>
        </p:nvSpPr>
        <p:spPr>
          <a:xfrm>
            <a:off x="0" y="0"/>
            <a:ext cx="12192000" cy="3785652"/>
          </a:xfrm>
          <a:prstGeom prst="rect">
            <a:avLst/>
          </a:prstGeom>
          <a:solidFill>
            <a:schemeClr val="bg1"/>
          </a:solidFill>
          <a:ln w="57150">
            <a:solidFill>
              <a:schemeClr val="accent6"/>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Corinthians 15:3-8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For I delivered to you as of first importance what I also received, that Christ died for our sins 	according to the Scriptures,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and that He was buried, and that He was raised on the third day according to the Scriptures,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that He appeared to Cephas, then to the twelve.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After that He appeared to more than five hundred brethren at one time, most of whom remain 	until now, but some have fallen asleep;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then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 appeared to James, then to all the apostles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and last of all, as to one untimely born, He appeared to me also. </a:t>
            </a:r>
          </a:p>
        </p:txBody>
      </p:sp>
      <p:sp>
        <p:nvSpPr>
          <p:cNvPr id="3" name="TextBox 2">
            <a:extLst>
              <a:ext uri="{FF2B5EF4-FFF2-40B4-BE49-F238E27FC236}">
                <a16:creationId xmlns:a16="http://schemas.microsoft.com/office/drawing/2014/main" id="{C73D7EEE-23E3-4145-AF23-23AF3304B21C}"/>
              </a:ext>
            </a:extLst>
          </p:cNvPr>
          <p:cNvSpPr txBox="1"/>
          <p:nvPr/>
        </p:nvSpPr>
        <p:spPr>
          <a:xfrm>
            <a:off x="0" y="0"/>
            <a:ext cx="12192000" cy="5201424"/>
          </a:xfrm>
          <a:prstGeom prst="rect">
            <a:avLst/>
          </a:prstGeom>
          <a:solidFill>
            <a:schemeClr val="bg1"/>
          </a:solidFill>
          <a:ln w="57150">
            <a:solidFill>
              <a:schemeClr val="accent6"/>
            </a:solidFill>
          </a:ln>
        </p:spPr>
        <p:txBody>
          <a:bodyPr wrap="square" rtlCol="0">
            <a:spAutoFit/>
          </a:bodyPr>
          <a:lstStyle/>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1:2-3, 8, 21-22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until the day when He was taken up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heaven,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after He had by the Holy Spirit given orders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to 	the apostles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whom He had chosen.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To these He also presented Himself alive after His suffering, by many convincing proofs,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appearing to them over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period of</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forty days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speaking of the things concerning the 	kingdom of God. </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but you will receive power when the Holy Spirit has come upon you; and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shall be My 	witnesses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both in Jerusalem, and in all Judea and Samaria, and even to the remotest part of the 	earth." </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  "Therefore it is necessary that of the men who have accompanied us all the time that the Lord 	Jesus went in and out among us—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22  beginning with the baptism of John until the day that He was taken up from us—one of these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must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become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witness with us of His resurrection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6" name="TextBox 5">
            <a:extLst>
              <a:ext uri="{FF2B5EF4-FFF2-40B4-BE49-F238E27FC236}">
                <a16:creationId xmlns:a16="http://schemas.microsoft.com/office/drawing/2014/main" id="{B3AD22B6-A5BF-4278-9699-FB6EE95636CB}"/>
              </a:ext>
            </a:extLst>
          </p:cNvPr>
          <p:cNvSpPr txBox="1"/>
          <p:nvPr/>
        </p:nvSpPr>
        <p:spPr>
          <a:xfrm>
            <a:off x="0" y="5658522"/>
            <a:ext cx="12192000" cy="1200329"/>
          </a:xfrm>
          <a:prstGeom prst="rect">
            <a:avLst/>
          </a:prstGeom>
          <a:solidFill>
            <a:schemeClr val="bg1"/>
          </a:solidFill>
          <a:ln w="57150">
            <a:solidFill>
              <a:schemeClr val="accent6"/>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John 6:70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70  Jesus answered them, "Did I Myself not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choose you, the twelve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yet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one of you is a 	devil?" </a:t>
            </a:r>
          </a:p>
        </p:txBody>
      </p:sp>
      <p:sp>
        <p:nvSpPr>
          <p:cNvPr id="7" name="TextBox 6">
            <a:extLst>
              <a:ext uri="{FF2B5EF4-FFF2-40B4-BE49-F238E27FC236}">
                <a16:creationId xmlns:a16="http://schemas.microsoft.com/office/drawing/2014/main" id="{F0F4968B-83EC-4597-9B46-25366F2FC474}"/>
              </a:ext>
            </a:extLst>
          </p:cNvPr>
          <p:cNvSpPr txBox="1"/>
          <p:nvPr/>
        </p:nvSpPr>
        <p:spPr>
          <a:xfrm>
            <a:off x="0" y="0"/>
            <a:ext cx="12192000" cy="4893647"/>
          </a:xfrm>
          <a:prstGeom prst="rect">
            <a:avLst/>
          </a:prstGeom>
          <a:solidFill>
            <a:schemeClr val="bg1"/>
          </a:solidFill>
          <a:ln w="57150">
            <a:solidFill>
              <a:schemeClr val="accent6"/>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Luke 24:41-43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41  While they still could not believe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because of their joy and amazement, He said to them, 	"Have you anything here to eat?"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42  They gave Him a piece of a broiled fish;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43  and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 took it and ate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before them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14DE8B3A-E563-459A-B440-C240066F4037}"/>
              </a:ext>
            </a:extLst>
          </p:cNvPr>
          <p:cNvSpPr txBox="1"/>
          <p:nvPr/>
        </p:nvSpPr>
        <p:spPr>
          <a:xfrm>
            <a:off x="0" y="0"/>
            <a:ext cx="12192000" cy="4893647"/>
          </a:xfrm>
          <a:prstGeom prst="rect">
            <a:avLst/>
          </a:prstGeom>
          <a:solidFill>
            <a:schemeClr val="bg1"/>
          </a:solidFill>
          <a:ln w="57150">
            <a:solidFill>
              <a:schemeClr val="accent6"/>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1:2-3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until the day when He was taken up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heaven,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after He had by the Holy Spirit given orders to 	the apostles whom He had chosen.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To these He also presented Himself alive after His suffering,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by many convincing proofs,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appearing to them over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period of</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forty days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speaking of the things concerning the 	kingdom of God. </a:t>
            </a: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A39DC39F-5F9E-4F07-BAA7-0A12EC8D86D3}"/>
              </a:ext>
            </a:extLst>
          </p:cNvPr>
          <p:cNvSpPr txBox="1"/>
          <p:nvPr/>
        </p:nvSpPr>
        <p:spPr>
          <a:xfrm>
            <a:off x="0" y="0"/>
            <a:ext cx="12192000" cy="5632311"/>
          </a:xfrm>
          <a:prstGeom prst="rect">
            <a:avLst/>
          </a:prstGeom>
          <a:solidFill>
            <a:schemeClr val="bg1"/>
          </a:solidFill>
          <a:ln w="57150">
            <a:solidFill>
              <a:schemeClr val="accent6"/>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Matthew 28:18-20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And Jesus came up and spoke to them, saying, "All authority has been given to Me in heaven 	and on earth.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"Go therefore and make disciples of all the nations, baptizing them in the name of the Father 	and the Son and the Holy Spirit,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teaching them to observe all that I commanded you; and lo, I am with you always, even to the 	end of the age." </a:t>
            </a: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B2C44A40-250B-4CBE-BE48-A35F275C4C40}"/>
              </a:ext>
            </a:extLst>
          </p:cNvPr>
          <p:cNvSpPr txBox="1"/>
          <p:nvPr/>
        </p:nvSpPr>
        <p:spPr>
          <a:xfrm>
            <a:off x="0" y="0"/>
            <a:ext cx="12192000" cy="5632311"/>
          </a:xfrm>
          <a:prstGeom prst="rect">
            <a:avLst/>
          </a:prstGeom>
          <a:solidFill>
            <a:schemeClr val="bg1"/>
          </a:solidFill>
          <a:ln w="57150">
            <a:solidFill>
              <a:schemeClr val="accent6"/>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Mark 16:14-16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Afterward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 appeared to the eleven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themselves as they were reclining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the table;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He 	reproached them for their unbelief and hardness of heart, because they had not believed those 	who had seen Him after He had risen.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And He said to them,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Go into all the world and preach the gospel to all creation.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"He who has believed and has been baptized shall be saved; but he who has disbelieved shall 	be condemned. </a:t>
            </a: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C901A2EC-4E1C-4B16-9823-D78F0BE28D61}"/>
              </a:ext>
            </a:extLst>
          </p:cNvPr>
          <p:cNvSpPr txBox="1"/>
          <p:nvPr/>
        </p:nvSpPr>
        <p:spPr>
          <a:xfrm>
            <a:off x="0" y="0"/>
            <a:ext cx="12192000" cy="6370975"/>
          </a:xfrm>
          <a:prstGeom prst="rect">
            <a:avLst/>
          </a:prstGeom>
          <a:solidFill>
            <a:schemeClr val="bg1"/>
          </a:solidFill>
          <a:ln w="57150">
            <a:solidFill>
              <a:schemeClr val="accent6"/>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John 5:22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22  "For not even the Father judges anyone, but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 has given all judgment to the Son,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John 5:27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27  and He gave Him authority to execute judgment, because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 is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Son of Man.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17:31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31  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because He has fixed a day in which He will judge the world in righteousness through a Man 	whom He has appointed, having furnished proof to all men by raising Him from the dead."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Timothy 4:1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I solemnly charge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you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 the presence of God and of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Christ Jesus, who is to judge the living and 	the dead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by His appearing and His kingdom: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1485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fltVal val="0"/>
                                          </p:val>
                                        </p:tav>
                                      </p:tavLst>
                                    </p:anim>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4"/>
                                        </p:tgtEl>
                                        <p:attrNameLst>
                                          <p:attrName>ppt_w</p:attrName>
                                        </p:attrNameLst>
                                      </p:cBhvr>
                                      <p:tavLst>
                                        <p:tav tm="0">
                                          <p:val>
                                            <p:strVal val="ppt_w"/>
                                          </p:val>
                                        </p:tav>
                                        <p:tav tm="100000">
                                          <p:val>
                                            <p:fltVal val="0"/>
                                          </p:val>
                                        </p:tav>
                                      </p:tavLst>
                                    </p:anim>
                                    <p:anim calcmode="lin" valueType="num">
                                      <p:cBhvr>
                                        <p:cTn id="32" dur="500"/>
                                        <p:tgtEl>
                                          <p:spTgt spid="4"/>
                                        </p:tgtEl>
                                        <p:attrNameLst>
                                          <p:attrName>ppt_h</p:attrName>
                                        </p:attrNameLst>
                                      </p:cBhvr>
                                      <p:tavLst>
                                        <p:tav tm="0">
                                          <p:val>
                                            <p:strVal val="ppt_h"/>
                                          </p:val>
                                        </p:tav>
                                        <p:tav tm="100000">
                                          <p:val>
                                            <p:fltVal val="0"/>
                                          </p:val>
                                        </p:tav>
                                      </p:tavLst>
                                    </p:anim>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xit" presetSubtype="32" fill="hold" grpId="1" nodeType="clickEffect">
                                  <p:stCondLst>
                                    <p:cond delay="0"/>
                                  </p:stCondLst>
                                  <p:childTnLst>
                                    <p:anim calcmode="lin" valueType="num">
                                      <p:cBhvr>
                                        <p:cTn id="45" dur="500"/>
                                        <p:tgtEl>
                                          <p:spTgt spid="5"/>
                                        </p:tgtEl>
                                        <p:attrNameLst>
                                          <p:attrName>ppt_w</p:attrName>
                                        </p:attrNameLst>
                                      </p:cBhvr>
                                      <p:tavLst>
                                        <p:tav tm="0">
                                          <p:val>
                                            <p:strVal val="ppt_w"/>
                                          </p:val>
                                        </p:tav>
                                        <p:tav tm="100000">
                                          <p:val>
                                            <p:fltVal val="0"/>
                                          </p:val>
                                        </p:tav>
                                      </p:tavLst>
                                    </p:anim>
                                    <p:anim calcmode="lin" valueType="num">
                                      <p:cBhvr>
                                        <p:cTn id="46" dur="500"/>
                                        <p:tgtEl>
                                          <p:spTgt spid="5"/>
                                        </p:tgtEl>
                                        <p:attrNameLst>
                                          <p:attrName>ppt_h</p:attrName>
                                        </p:attrNameLst>
                                      </p:cBhvr>
                                      <p:tavLst>
                                        <p:tav tm="0">
                                          <p:val>
                                            <p:strVal val="ppt_h"/>
                                          </p:val>
                                        </p:tav>
                                        <p:tav tm="100000">
                                          <p:val>
                                            <p:fltVal val="0"/>
                                          </p:val>
                                        </p:tav>
                                      </p:tavLst>
                                    </p:anim>
                                    <p:animEffect transition="out" filter="fade">
                                      <p:cBhvr>
                                        <p:cTn id="47" dur="500"/>
                                        <p:tgtEl>
                                          <p:spTgt spid="5"/>
                                        </p:tgtEl>
                                      </p:cBhvr>
                                    </p:animEffect>
                                    <p:set>
                                      <p:cBhvr>
                                        <p:cTn id="48" dur="1" fill="hold">
                                          <p:stCondLst>
                                            <p:cond delay="499"/>
                                          </p:stCondLst>
                                        </p:cTn>
                                        <p:tgtEl>
                                          <p:spTgt spid="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p:cTn id="57" dur="500" fill="hold"/>
                                        <p:tgtEl>
                                          <p:spTgt spid="6"/>
                                        </p:tgtEl>
                                        <p:attrNameLst>
                                          <p:attrName>ppt_w</p:attrName>
                                        </p:attrNameLst>
                                      </p:cBhvr>
                                      <p:tavLst>
                                        <p:tav tm="0">
                                          <p:val>
                                            <p:fltVal val="0"/>
                                          </p:val>
                                        </p:tav>
                                        <p:tav tm="100000">
                                          <p:val>
                                            <p:strVal val="#ppt_w"/>
                                          </p:val>
                                        </p:tav>
                                      </p:tavLst>
                                    </p:anim>
                                    <p:anim calcmode="lin" valueType="num">
                                      <p:cBhvr>
                                        <p:cTn id="58" dur="500" fill="hold"/>
                                        <p:tgtEl>
                                          <p:spTgt spid="6"/>
                                        </p:tgtEl>
                                        <p:attrNameLst>
                                          <p:attrName>ppt_h</p:attrName>
                                        </p:attrNameLst>
                                      </p:cBhvr>
                                      <p:tavLst>
                                        <p:tav tm="0">
                                          <p:val>
                                            <p:fltVal val="0"/>
                                          </p:val>
                                        </p:tav>
                                        <p:tav tm="100000">
                                          <p:val>
                                            <p:strVal val="#ppt_h"/>
                                          </p:val>
                                        </p:tav>
                                      </p:tavLst>
                                    </p:anim>
                                    <p:animEffect transition="in" filter="fade">
                                      <p:cBhvr>
                                        <p:cTn id="59" dur="500"/>
                                        <p:tgtEl>
                                          <p:spTgt spid="6"/>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xit" presetSubtype="32" fill="hold" grpId="1" nodeType="clickEffect">
                                  <p:stCondLst>
                                    <p:cond delay="0"/>
                                  </p:stCondLst>
                                  <p:childTnLst>
                                    <p:anim calcmode="lin" valueType="num">
                                      <p:cBhvr>
                                        <p:cTn id="63" dur="500"/>
                                        <p:tgtEl>
                                          <p:spTgt spid="6"/>
                                        </p:tgtEl>
                                        <p:attrNameLst>
                                          <p:attrName>ppt_w</p:attrName>
                                        </p:attrNameLst>
                                      </p:cBhvr>
                                      <p:tavLst>
                                        <p:tav tm="0">
                                          <p:val>
                                            <p:strVal val="ppt_w"/>
                                          </p:val>
                                        </p:tav>
                                        <p:tav tm="100000">
                                          <p:val>
                                            <p:fltVal val="0"/>
                                          </p:val>
                                        </p:tav>
                                      </p:tavLst>
                                    </p:anim>
                                    <p:anim calcmode="lin" valueType="num">
                                      <p:cBhvr>
                                        <p:cTn id="64" dur="500"/>
                                        <p:tgtEl>
                                          <p:spTgt spid="6"/>
                                        </p:tgtEl>
                                        <p:attrNameLst>
                                          <p:attrName>ppt_h</p:attrName>
                                        </p:attrNameLst>
                                      </p:cBhvr>
                                      <p:tavLst>
                                        <p:tav tm="0">
                                          <p:val>
                                            <p:strVal val="ppt_h"/>
                                          </p:val>
                                        </p:tav>
                                        <p:tav tm="100000">
                                          <p:val>
                                            <p:fltVal val="0"/>
                                          </p:val>
                                        </p:tav>
                                      </p:tavLst>
                                    </p:anim>
                                    <p:animEffect transition="out" filter="fade">
                                      <p:cBhvr>
                                        <p:cTn id="65" dur="500"/>
                                        <p:tgtEl>
                                          <p:spTgt spid="6"/>
                                        </p:tgtEl>
                                      </p:cBhvr>
                                    </p:animEffect>
                                    <p:set>
                                      <p:cBhvr>
                                        <p:cTn id="66" dur="1" fill="hold">
                                          <p:stCondLst>
                                            <p:cond delay="499"/>
                                          </p:stCondLst>
                                        </p:cTn>
                                        <p:tgtEl>
                                          <p:spTgt spid="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p:cTn id="71" dur="500" fill="hold"/>
                                        <p:tgtEl>
                                          <p:spTgt spid="7"/>
                                        </p:tgtEl>
                                        <p:attrNameLst>
                                          <p:attrName>ppt_w</p:attrName>
                                        </p:attrNameLst>
                                      </p:cBhvr>
                                      <p:tavLst>
                                        <p:tav tm="0">
                                          <p:val>
                                            <p:fltVal val="0"/>
                                          </p:val>
                                        </p:tav>
                                        <p:tav tm="100000">
                                          <p:val>
                                            <p:strVal val="#ppt_w"/>
                                          </p:val>
                                        </p:tav>
                                      </p:tavLst>
                                    </p:anim>
                                    <p:anim calcmode="lin" valueType="num">
                                      <p:cBhvr>
                                        <p:cTn id="72" dur="500" fill="hold"/>
                                        <p:tgtEl>
                                          <p:spTgt spid="7"/>
                                        </p:tgtEl>
                                        <p:attrNameLst>
                                          <p:attrName>ppt_h</p:attrName>
                                        </p:attrNameLst>
                                      </p:cBhvr>
                                      <p:tavLst>
                                        <p:tav tm="0">
                                          <p:val>
                                            <p:fltVal val="0"/>
                                          </p:val>
                                        </p:tav>
                                        <p:tav tm="100000">
                                          <p:val>
                                            <p:strVal val="#ppt_h"/>
                                          </p:val>
                                        </p:tav>
                                      </p:tavLst>
                                    </p:anim>
                                    <p:animEffect transition="in" filter="fade">
                                      <p:cBhvr>
                                        <p:cTn id="73" dur="500"/>
                                        <p:tgtEl>
                                          <p:spTgt spid="7"/>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xit" presetSubtype="32" fill="hold" grpId="1" nodeType="clickEffect">
                                  <p:stCondLst>
                                    <p:cond delay="0"/>
                                  </p:stCondLst>
                                  <p:childTnLst>
                                    <p:anim calcmode="lin" valueType="num">
                                      <p:cBhvr>
                                        <p:cTn id="77" dur="500"/>
                                        <p:tgtEl>
                                          <p:spTgt spid="7"/>
                                        </p:tgtEl>
                                        <p:attrNameLst>
                                          <p:attrName>ppt_w</p:attrName>
                                        </p:attrNameLst>
                                      </p:cBhvr>
                                      <p:tavLst>
                                        <p:tav tm="0">
                                          <p:val>
                                            <p:strVal val="ppt_w"/>
                                          </p:val>
                                        </p:tav>
                                        <p:tav tm="100000">
                                          <p:val>
                                            <p:fltVal val="0"/>
                                          </p:val>
                                        </p:tav>
                                      </p:tavLst>
                                    </p:anim>
                                    <p:anim calcmode="lin" valueType="num">
                                      <p:cBhvr>
                                        <p:cTn id="78" dur="500"/>
                                        <p:tgtEl>
                                          <p:spTgt spid="7"/>
                                        </p:tgtEl>
                                        <p:attrNameLst>
                                          <p:attrName>ppt_h</p:attrName>
                                        </p:attrNameLst>
                                      </p:cBhvr>
                                      <p:tavLst>
                                        <p:tav tm="0">
                                          <p:val>
                                            <p:strVal val="ppt_h"/>
                                          </p:val>
                                        </p:tav>
                                        <p:tav tm="100000">
                                          <p:val>
                                            <p:fltVal val="0"/>
                                          </p:val>
                                        </p:tav>
                                      </p:tavLst>
                                    </p:anim>
                                    <p:animEffect transition="out" filter="fade">
                                      <p:cBhvr>
                                        <p:cTn id="79" dur="500"/>
                                        <p:tgtEl>
                                          <p:spTgt spid="7"/>
                                        </p:tgtEl>
                                      </p:cBhvr>
                                    </p:animEffect>
                                    <p:set>
                                      <p:cBhvr>
                                        <p:cTn id="80" dur="1" fill="hold">
                                          <p:stCondLst>
                                            <p:cond delay="499"/>
                                          </p:stCondLst>
                                        </p:cTn>
                                        <p:tgtEl>
                                          <p:spTgt spid="7"/>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8"/>
                                        </p:tgtEl>
                                        <p:attrNameLst>
                                          <p:attrName>style.visibility</p:attrName>
                                        </p:attrNameLst>
                                      </p:cBhvr>
                                      <p:to>
                                        <p:strVal val="visible"/>
                                      </p:to>
                                    </p:set>
                                    <p:anim calcmode="lin" valueType="num">
                                      <p:cBhvr>
                                        <p:cTn id="85" dur="500" fill="hold"/>
                                        <p:tgtEl>
                                          <p:spTgt spid="8"/>
                                        </p:tgtEl>
                                        <p:attrNameLst>
                                          <p:attrName>ppt_w</p:attrName>
                                        </p:attrNameLst>
                                      </p:cBhvr>
                                      <p:tavLst>
                                        <p:tav tm="0">
                                          <p:val>
                                            <p:fltVal val="0"/>
                                          </p:val>
                                        </p:tav>
                                        <p:tav tm="100000">
                                          <p:val>
                                            <p:strVal val="#ppt_w"/>
                                          </p:val>
                                        </p:tav>
                                      </p:tavLst>
                                    </p:anim>
                                    <p:anim calcmode="lin" valueType="num">
                                      <p:cBhvr>
                                        <p:cTn id="86" dur="500" fill="hold"/>
                                        <p:tgtEl>
                                          <p:spTgt spid="8"/>
                                        </p:tgtEl>
                                        <p:attrNameLst>
                                          <p:attrName>ppt_h</p:attrName>
                                        </p:attrNameLst>
                                      </p:cBhvr>
                                      <p:tavLst>
                                        <p:tav tm="0">
                                          <p:val>
                                            <p:fltVal val="0"/>
                                          </p:val>
                                        </p:tav>
                                        <p:tav tm="100000">
                                          <p:val>
                                            <p:strVal val="#ppt_h"/>
                                          </p:val>
                                        </p:tav>
                                      </p:tavLst>
                                    </p:anim>
                                    <p:animEffect transition="in" filter="fade">
                                      <p:cBhvr>
                                        <p:cTn id="87" dur="500"/>
                                        <p:tgtEl>
                                          <p:spTgt spid="8"/>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xit" presetSubtype="32" fill="hold" grpId="1" nodeType="clickEffect">
                                  <p:stCondLst>
                                    <p:cond delay="0"/>
                                  </p:stCondLst>
                                  <p:childTnLst>
                                    <p:anim calcmode="lin" valueType="num">
                                      <p:cBhvr>
                                        <p:cTn id="91" dur="500"/>
                                        <p:tgtEl>
                                          <p:spTgt spid="8"/>
                                        </p:tgtEl>
                                        <p:attrNameLst>
                                          <p:attrName>ppt_w</p:attrName>
                                        </p:attrNameLst>
                                      </p:cBhvr>
                                      <p:tavLst>
                                        <p:tav tm="0">
                                          <p:val>
                                            <p:strVal val="ppt_w"/>
                                          </p:val>
                                        </p:tav>
                                        <p:tav tm="100000">
                                          <p:val>
                                            <p:fltVal val="0"/>
                                          </p:val>
                                        </p:tav>
                                      </p:tavLst>
                                    </p:anim>
                                    <p:anim calcmode="lin" valueType="num">
                                      <p:cBhvr>
                                        <p:cTn id="92" dur="500"/>
                                        <p:tgtEl>
                                          <p:spTgt spid="8"/>
                                        </p:tgtEl>
                                        <p:attrNameLst>
                                          <p:attrName>ppt_h</p:attrName>
                                        </p:attrNameLst>
                                      </p:cBhvr>
                                      <p:tavLst>
                                        <p:tav tm="0">
                                          <p:val>
                                            <p:strVal val="ppt_h"/>
                                          </p:val>
                                        </p:tav>
                                        <p:tav tm="100000">
                                          <p:val>
                                            <p:fltVal val="0"/>
                                          </p:val>
                                        </p:tav>
                                      </p:tavLst>
                                    </p:anim>
                                    <p:animEffect transition="out" filter="fade">
                                      <p:cBhvr>
                                        <p:cTn id="93" dur="500"/>
                                        <p:tgtEl>
                                          <p:spTgt spid="8"/>
                                        </p:tgtEl>
                                      </p:cBhvr>
                                    </p:animEffect>
                                    <p:set>
                                      <p:cBhvr>
                                        <p:cTn id="94" dur="1" fill="hold">
                                          <p:stCondLst>
                                            <p:cond delay="499"/>
                                          </p:stCondLst>
                                        </p:cTn>
                                        <p:tgtEl>
                                          <p:spTgt spid="8"/>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9"/>
                                        </p:tgtEl>
                                        <p:attrNameLst>
                                          <p:attrName>style.visibility</p:attrName>
                                        </p:attrNameLst>
                                      </p:cBhvr>
                                      <p:to>
                                        <p:strVal val="visible"/>
                                      </p:to>
                                    </p:set>
                                    <p:anim calcmode="lin" valueType="num">
                                      <p:cBhvr>
                                        <p:cTn id="103" dur="500" fill="hold"/>
                                        <p:tgtEl>
                                          <p:spTgt spid="9"/>
                                        </p:tgtEl>
                                        <p:attrNameLst>
                                          <p:attrName>ppt_w</p:attrName>
                                        </p:attrNameLst>
                                      </p:cBhvr>
                                      <p:tavLst>
                                        <p:tav tm="0">
                                          <p:val>
                                            <p:fltVal val="0"/>
                                          </p:val>
                                        </p:tav>
                                        <p:tav tm="100000">
                                          <p:val>
                                            <p:strVal val="#ppt_w"/>
                                          </p:val>
                                        </p:tav>
                                      </p:tavLst>
                                    </p:anim>
                                    <p:anim calcmode="lin" valueType="num">
                                      <p:cBhvr>
                                        <p:cTn id="104" dur="500" fill="hold"/>
                                        <p:tgtEl>
                                          <p:spTgt spid="9"/>
                                        </p:tgtEl>
                                        <p:attrNameLst>
                                          <p:attrName>ppt_h</p:attrName>
                                        </p:attrNameLst>
                                      </p:cBhvr>
                                      <p:tavLst>
                                        <p:tav tm="0">
                                          <p:val>
                                            <p:fltVal val="0"/>
                                          </p:val>
                                        </p:tav>
                                        <p:tav tm="100000">
                                          <p:val>
                                            <p:strVal val="#ppt_h"/>
                                          </p:val>
                                        </p:tav>
                                      </p:tavLst>
                                    </p:anim>
                                    <p:animEffect transition="in" filter="fade">
                                      <p:cBhvr>
                                        <p:cTn id="105" dur="500"/>
                                        <p:tgtEl>
                                          <p:spTgt spid="9"/>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xit" presetSubtype="32" fill="hold" grpId="1" nodeType="clickEffect">
                                  <p:stCondLst>
                                    <p:cond delay="0"/>
                                  </p:stCondLst>
                                  <p:childTnLst>
                                    <p:anim calcmode="lin" valueType="num">
                                      <p:cBhvr>
                                        <p:cTn id="109" dur="500"/>
                                        <p:tgtEl>
                                          <p:spTgt spid="9"/>
                                        </p:tgtEl>
                                        <p:attrNameLst>
                                          <p:attrName>ppt_w</p:attrName>
                                        </p:attrNameLst>
                                      </p:cBhvr>
                                      <p:tavLst>
                                        <p:tav tm="0">
                                          <p:val>
                                            <p:strVal val="ppt_w"/>
                                          </p:val>
                                        </p:tav>
                                        <p:tav tm="100000">
                                          <p:val>
                                            <p:fltVal val="0"/>
                                          </p:val>
                                        </p:tav>
                                      </p:tavLst>
                                    </p:anim>
                                    <p:anim calcmode="lin" valueType="num">
                                      <p:cBhvr>
                                        <p:cTn id="110" dur="500"/>
                                        <p:tgtEl>
                                          <p:spTgt spid="9"/>
                                        </p:tgtEl>
                                        <p:attrNameLst>
                                          <p:attrName>ppt_h</p:attrName>
                                        </p:attrNameLst>
                                      </p:cBhvr>
                                      <p:tavLst>
                                        <p:tav tm="0">
                                          <p:val>
                                            <p:strVal val="ppt_h"/>
                                          </p:val>
                                        </p:tav>
                                        <p:tav tm="100000">
                                          <p:val>
                                            <p:fltVal val="0"/>
                                          </p:val>
                                        </p:tav>
                                      </p:tavLst>
                                    </p:anim>
                                    <p:animEffect transition="out" filter="fade">
                                      <p:cBhvr>
                                        <p:cTn id="111" dur="500"/>
                                        <p:tgtEl>
                                          <p:spTgt spid="9"/>
                                        </p:tgtEl>
                                      </p:cBhvr>
                                    </p:animEffect>
                                    <p:set>
                                      <p:cBhvr>
                                        <p:cTn id="112" dur="1" fill="hold">
                                          <p:stCondLst>
                                            <p:cond delay="499"/>
                                          </p:stCondLst>
                                        </p:cTn>
                                        <p:tgtEl>
                                          <p:spTgt spid="9"/>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grpId="0" nodeType="clickEffect">
                                  <p:stCondLst>
                                    <p:cond delay="0"/>
                                  </p:stCondLst>
                                  <p:childTnLst>
                                    <p:set>
                                      <p:cBhvr>
                                        <p:cTn id="116" dur="1" fill="hold">
                                          <p:stCondLst>
                                            <p:cond delay="0"/>
                                          </p:stCondLst>
                                        </p:cTn>
                                        <p:tgtEl>
                                          <p:spTgt spid="10"/>
                                        </p:tgtEl>
                                        <p:attrNameLst>
                                          <p:attrName>style.visibility</p:attrName>
                                        </p:attrNameLst>
                                      </p:cBhvr>
                                      <p:to>
                                        <p:strVal val="visible"/>
                                      </p:to>
                                    </p:set>
                                    <p:anim calcmode="lin" valueType="num">
                                      <p:cBhvr>
                                        <p:cTn id="117" dur="500" fill="hold"/>
                                        <p:tgtEl>
                                          <p:spTgt spid="10"/>
                                        </p:tgtEl>
                                        <p:attrNameLst>
                                          <p:attrName>ppt_w</p:attrName>
                                        </p:attrNameLst>
                                      </p:cBhvr>
                                      <p:tavLst>
                                        <p:tav tm="0">
                                          <p:val>
                                            <p:fltVal val="0"/>
                                          </p:val>
                                        </p:tav>
                                        <p:tav tm="100000">
                                          <p:val>
                                            <p:strVal val="#ppt_w"/>
                                          </p:val>
                                        </p:tav>
                                      </p:tavLst>
                                    </p:anim>
                                    <p:anim calcmode="lin" valueType="num">
                                      <p:cBhvr>
                                        <p:cTn id="118" dur="500" fill="hold"/>
                                        <p:tgtEl>
                                          <p:spTgt spid="10"/>
                                        </p:tgtEl>
                                        <p:attrNameLst>
                                          <p:attrName>ppt_h</p:attrName>
                                        </p:attrNameLst>
                                      </p:cBhvr>
                                      <p:tavLst>
                                        <p:tav tm="0">
                                          <p:val>
                                            <p:fltVal val="0"/>
                                          </p:val>
                                        </p:tav>
                                        <p:tav tm="100000">
                                          <p:val>
                                            <p:strVal val="#ppt_h"/>
                                          </p:val>
                                        </p:tav>
                                      </p:tavLst>
                                    </p:anim>
                                    <p:animEffect transition="in" filter="fade">
                                      <p:cBhvr>
                                        <p:cTn id="119" dur="500"/>
                                        <p:tgtEl>
                                          <p:spTgt spid="10"/>
                                        </p:tgtEl>
                                      </p:cBhvr>
                                    </p:animEffect>
                                  </p:childTnLst>
                                </p:cTn>
                              </p:par>
                            </p:childTnLst>
                          </p:cTn>
                        </p:par>
                      </p:childTnLst>
                    </p:cTn>
                  </p:par>
                  <p:par>
                    <p:cTn id="120" fill="hold">
                      <p:stCondLst>
                        <p:cond delay="indefinite"/>
                      </p:stCondLst>
                      <p:childTnLst>
                        <p:par>
                          <p:cTn id="121" fill="hold">
                            <p:stCondLst>
                              <p:cond delay="0"/>
                            </p:stCondLst>
                            <p:childTnLst>
                              <p:par>
                                <p:cTn id="122" presetID="53" presetClass="exit" presetSubtype="32" fill="hold" grpId="1" nodeType="clickEffect">
                                  <p:stCondLst>
                                    <p:cond delay="0"/>
                                  </p:stCondLst>
                                  <p:childTnLst>
                                    <p:anim calcmode="lin" valueType="num">
                                      <p:cBhvr>
                                        <p:cTn id="123" dur="500"/>
                                        <p:tgtEl>
                                          <p:spTgt spid="10"/>
                                        </p:tgtEl>
                                        <p:attrNameLst>
                                          <p:attrName>ppt_w</p:attrName>
                                        </p:attrNameLst>
                                      </p:cBhvr>
                                      <p:tavLst>
                                        <p:tav tm="0">
                                          <p:val>
                                            <p:strVal val="ppt_w"/>
                                          </p:val>
                                        </p:tav>
                                        <p:tav tm="100000">
                                          <p:val>
                                            <p:fltVal val="0"/>
                                          </p:val>
                                        </p:tav>
                                      </p:tavLst>
                                    </p:anim>
                                    <p:anim calcmode="lin" valueType="num">
                                      <p:cBhvr>
                                        <p:cTn id="124" dur="500"/>
                                        <p:tgtEl>
                                          <p:spTgt spid="10"/>
                                        </p:tgtEl>
                                        <p:attrNameLst>
                                          <p:attrName>ppt_h</p:attrName>
                                        </p:attrNameLst>
                                      </p:cBhvr>
                                      <p:tavLst>
                                        <p:tav tm="0">
                                          <p:val>
                                            <p:strVal val="ppt_h"/>
                                          </p:val>
                                        </p:tav>
                                        <p:tav tm="100000">
                                          <p:val>
                                            <p:fltVal val="0"/>
                                          </p:val>
                                        </p:tav>
                                      </p:tavLst>
                                    </p:anim>
                                    <p:animEffect transition="out" filter="fade">
                                      <p:cBhvr>
                                        <p:cTn id="125" dur="500"/>
                                        <p:tgtEl>
                                          <p:spTgt spid="10"/>
                                        </p:tgtEl>
                                      </p:cBhvr>
                                    </p:animEffect>
                                    <p:set>
                                      <p:cBhvr>
                                        <p:cTn id="126" dur="1" fill="hold">
                                          <p:stCondLst>
                                            <p:cond delay="499"/>
                                          </p:stCondLst>
                                        </p:cTn>
                                        <p:tgtEl>
                                          <p:spTgt spid="10"/>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53" presetClass="entr" presetSubtype="16" fill="hold" grpId="0" nodeType="clickEffect">
                                  <p:stCondLst>
                                    <p:cond delay="0"/>
                                  </p:stCondLst>
                                  <p:childTnLst>
                                    <p:set>
                                      <p:cBhvr>
                                        <p:cTn id="134" dur="1" fill="hold">
                                          <p:stCondLst>
                                            <p:cond delay="0"/>
                                          </p:stCondLst>
                                        </p:cTn>
                                        <p:tgtEl>
                                          <p:spTgt spid="12"/>
                                        </p:tgtEl>
                                        <p:attrNameLst>
                                          <p:attrName>style.visibility</p:attrName>
                                        </p:attrNameLst>
                                      </p:cBhvr>
                                      <p:to>
                                        <p:strVal val="visible"/>
                                      </p:to>
                                    </p:set>
                                    <p:anim calcmode="lin" valueType="num">
                                      <p:cBhvr>
                                        <p:cTn id="135" dur="500" fill="hold"/>
                                        <p:tgtEl>
                                          <p:spTgt spid="12"/>
                                        </p:tgtEl>
                                        <p:attrNameLst>
                                          <p:attrName>ppt_w</p:attrName>
                                        </p:attrNameLst>
                                      </p:cBhvr>
                                      <p:tavLst>
                                        <p:tav tm="0">
                                          <p:val>
                                            <p:fltVal val="0"/>
                                          </p:val>
                                        </p:tav>
                                        <p:tav tm="100000">
                                          <p:val>
                                            <p:strVal val="#ppt_w"/>
                                          </p:val>
                                        </p:tav>
                                      </p:tavLst>
                                    </p:anim>
                                    <p:anim calcmode="lin" valueType="num">
                                      <p:cBhvr>
                                        <p:cTn id="136" dur="500" fill="hold"/>
                                        <p:tgtEl>
                                          <p:spTgt spid="12"/>
                                        </p:tgtEl>
                                        <p:attrNameLst>
                                          <p:attrName>ppt_h</p:attrName>
                                        </p:attrNameLst>
                                      </p:cBhvr>
                                      <p:tavLst>
                                        <p:tav tm="0">
                                          <p:val>
                                            <p:fltVal val="0"/>
                                          </p:val>
                                        </p:tav>
                                        <p:tav tm="100000">
                                          <p:val>
                                            <p:strVal val="#ppt_h"/>
                                          </p:val>
                                        </p:tav>
                                      </p:tavLst>
                                    </p:anim>
                                    <p:animEffect transition="in" filter="fade">
                                      <p:cBhvr>
                                        <p:cTn id="137" dur="500"/>
                                        <p:tgtEl>
                                          <p:spTgt spid="12"/>
                                        </p:tgtEl>
                                      </p:cBhvr>
                                    </p:animEffect>
                                  </p:childTnLst>
                                </p:cTn>
                              </p:par>
                            </p:childTnLst>
                          </p:cTn>
                        </p:par>
                      </p:childTnLst>
                    </p:cTn>
                  </p:par>
                  <p:par>
                    <p:cTn id="138" fill="hold">
                      <p:stCondLst>
                        <p:cond delay="indefinite"/>
                      </p:stCondLst>
                      <p:childTnLst>
                        <p:par>
                          <p:cTn id="139" fill="hold">
                            <p:stCondLst>
                              <p:cond delay="0"/>
                            </p:stCondLst>
                            <p:childTnLst>
                              <p:par>
                                <p:cTn id="140" presetID="53" presetClass="exit" presetSubtype="32" fill="hold" grpId="1" nodeType="clickEffect">
                                  <p:stCondLst>
                                    <p:cond delay="0"/>
                                  </p:stCondLst>
                                  <p:childTnLst>
                                    <p:anim calcmode="lin" valueType="num">
                                      <p:cBhvr>
                                        <p:cTn id="141" dur="500"/>
                                        <p:tgtEl>
                                          <p:spTgt spid="12"/>
                                        </p:tgtEl>
                                        <p:attrNameLst>
                                          <p:attrName>ppt_w</p:attrName>
                                        </p:attrNameLst>
                                      </p:cBhvr>
                                      <p:tavLst>
                                        <p:tav tm="0">
                                          <p:val>
                                            <p:strVal val="ppt_w"/>
                                          </p:val>
                                        </p:tav>
                                        <p:tav tm="100000">
                                          <p:val>
                                            <p:fltVal val="0"/>
                                          </p:val>
                                        </p:tav>
                                      </p:tavLst>
                                    </p:anim>
                                    <p:anim calcmode="lin" valueType="num">
                                      <p:cBhvr>
                                        <p:cTn id="142" dur="500"/>
                                        <p:tgtEl>
                                          <p:spTgt spid="12"/>
                                        </p:tgtEl>
                                        <p:attrNameLst>
                                          <p:attrName>ppt_h</p:attrName>
                                        </p:attrNameLst>
                                      </p:cBhvr>
                                      <p:tavLst>
                                        <p:tav tm="0">
                                          <p:val>
                                            <p:strVal val="ppt_h"/>
                                          </p:val>
                                        </p:tav>
                                        <p:tav tm="100000">
                                          <p:val>
                                            <p:fltVal val="0"/>
                                          </p:val>
                                        </p:tav>
                                      </p:tavLst>
                                    </p:anim>
                                    <p:animEffect transition="out" filter="fade">
                                      <p:cBhvr>
                                        <p:cTn id="143" dur="500"/>
                                        <p:tgtEl>
                                          <p:spTgt spid="12"/>
                                        </p:tgtEl>
                                      </p:cBhvr>
                                    </p:animEffect>
                                    <p:set>
                                      <p:cBhvr>
                                        <p:cTn id="14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3" grpId="0" animBg="1"/>
      <p:bldP spid="3"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2" grpId="0" animBg="1"/>
      <p:bldP spid="12"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7C8C53-6CA8-45A9-9B49-4B95E7DB7C85}"/>
              </a:ext>
            </a:extLst>
          </p:cNvPr>
          <p:cNvSpPr txBox="1"/>
          <p:nvPr/>
        </p:nvSpPr>
        <p:spPr>
          <a:xfrm>
            <a:off x="0" y="0"/>
            <a:ext cx="12192000" cy="6924973"/>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10:44-48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44  While Peter was still speaking these words, the Holy Spirit fell upon all those who were 	listening to the message.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45  All the circumcised believers who came with Peter were amazed, because the gift of the Holy 	Spirit had been poured out on the Gentiles also.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46  For they were hearing them speaking with tongues and exalting God. Then Peter answered,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47  "Surely no one can refuse the water for these to be baptized who have received the Holy Spirit 	just as we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did,</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can he?"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48  And he ordered them to be baptized in the name of Jesus Christ. Then they asked him to stay 	on for a few days.</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Having just begun to speak the message by which they would be saved</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Acts 11:14-15</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The six Jewish Christians that accompanied Paul are amazed at what God has done. 						Preaching to and baptizing Gentiles was not ever done until God testified through Peter and 			the Holy Spirit that it was His will: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Acts 15:7-9; Ro 10:17</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Peter concludes that water baptism cannot be withheld in light of God’s testimony.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Verse 47</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Water baptism is in the name of Jesus for the forgiveness of sins:</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1AE83D71-816C-44EA-A019-6B0557E2F934}"/>
              </a:ext>
            </a:extLst>
          </p:cNvPr>
          <p:cNvSpPr txBox="1"/>
          <p:nvPr/>
        </p:nvSpPr>
        <p:spPr>
          <a:xfrm>
            <a:off x="0" y="11264"/>
            <a:ext cx="12192000" cy="4524315"/>
          </a:xfrm>
          <a:prstGeom prst="rect">
            <a:avLst/>
          </a:prstGeom>
          <a:solidFill>
            <a:schemeClr val="bg1"/>
          </a:solidFill>
          <a:ln w="57150">
            <a:solidFill>
              <a:schemeClr val="accent6"/>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15:7-9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After there had been much debate, Peter stood up and said to them, "Brethren, you know that in 	the early days God made a choice among you, that by my mouth the Gentiles would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hear the 	word of the gospel and believe.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"And God, who knows the heart,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testified to them giving them the Holy Spirit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just as He also 	did to us;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and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 made no distinction between us and them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cleansing their hearts by faith. </a:t>
            </a: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437681BC-A83C-4566-AF90-0F65F19DE6D2}"/>
              </a:ext>
            </a:extLst>
          </p:cNvPr>
          <p:cNvSpPr txBox="1"/>
          <p:nvPr/>
        </p:nvSpPr>
        <p:spPr>
          <a:xfrm>
            <a:off x="0" y="5690795"/>
            <a:ext cx="12192000" cy="830997"/>
          </a:xfrm>
          <a:prstGeom prst="rect">
            <a:avLst/>
          </a:prstGeom>
          <a:solidFill>
            <a:schemeClr val="bg1"/>
          </a:solidFill>
          <a:ln w="57150">
            <a:solidFill>
              <a:schemeClr val="accent6"/>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Romans 10:17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17  So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faith </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comes</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from hearing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hearing by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the word of Christ. </a:t>
            </a:r>
          </a:p>
        </p:txBody>
      </p:sp>
      <p:sp>
        <p:nvSpPr>
          <p:cNvPr id="3" name="TextBox 2">
            <a:extLst>
              <a:ext uri="{FF2B5EF4-FFF2-40B4-BE49-F238E27FC236}">
                <a16:creationId xmlns:a16="http://schemas.microsoft.com/office/drawing/2014/main" id="{A7883815-AE6C-4519-84E2-798A852BBF25}"/>
              </a:ext>
            </a:extLst>
          </p:cNvPr>
          <p:cNvSpPr txBox="1"/>
          <p:nvPr/>
        </p:nvSpPr>
        <p:spPr>
          <a:xfrm>
            <a:off x="0" y="4321245"/>
            <a:ext cx="12192000" cy="1569660"/>
          </a:xfrm>
          <a:prstGeom prst="rect">
            <a:avLst/>
          </a:prstGeom>
          <a:solidFill>
            <a:schemeClr val="bg1"/>
          </a:solidFill>
          <a:ln w="57150">
            <a:solidFill>
              <a:schemeClr val="accent6"/>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11:14-15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and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 will speak words to you by which you will be saved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you and all your household.'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"And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as I began to speak</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Holy Spirit fell upon them just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as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 did</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upon us at the 	beginning. </a:t>
            </a:r>
          </a:p>
        </p:txBody>
      </p:sp>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AD402426-46AE-46F6-891F-B96825F503C3}"/>
                  </a:ext>
                </a:extLst>
              </p:cNvPr>
              <p:cNvGraphicFramePr>
                <a:graphicFrameLocks noChangeAspect="1"/>
              </p:cNvGraphicFramePr>
              <p:nvPr/>
            </p:nvGraphicFramePr>
            <p:xfrm>
              <a:off x="8739664" y="6426498"/>
              <a:ext cx="747089" cy="420238"/>
            </p:xfrm>
            <a:graphic>
              <a:graphicData uri="http://schemas.microsoft.com/office/powerpoint/2016/slidezoom">
                <pslz:sldZm>
                  <pslz:sldZmObj sldId="276" cId="18483781">
                    <pslz:zmPr id="{CED2969F-36A6-4B2A-974A-669E2F20AA08}" returnToParent="0" transitionDur="1000">
                      <p166:blipFill xmlns:p166="http://schemas.microsoft.com/office/powerpoint/2016/6/main">
                        <a:blip r:embed="rId3"/>
                        <a:stretch>
                          <a:fillRect/>
                        </a:stretch>
                      </p166:blipFill>
                      <p166:spPr xmlns:p166="http://schemas.microsoft.com/office/powerpoint/2016/6/main">
                        <a:xfrm>
                          <a:off x="0" y="0"/>
                          <a:ext cx="747089" cy="420238"/>
                        </a:xfrm>
                        <a:prstGeom prst="rect">
                          <a:avLst/>
                        </a:prstGeom>
                        <a:ln w="3175">
                          <a:solidFill>
                            <a:prstClr val="ltGray"/>
                          </a:solidFill>
                        </a:ln>
                      </p166:spPr>
                    </pslz:zmPr>
                  </pslz:sldZmObj>
                </pslz:sldZm>
              </a:graphicData>
            </a:graphic>
          </p:graphicFrame>
        </mc:Choice>
        <mc:Fallback xmlns="">
          <p:pic>
            <p:nvPicPr>
              <p:cNvPr id="8" name="Slide Zoom 7">
                <a:extLst>
                  <a:ext uri="{FF2B5EF4-FFF2-40B4-BE49-F238E27FC236}">
                    <a16:creationId xmlns:a16="http://schemas.microsoft.com/office/drawing/2014/main" id="{AD402426-46AE-46F6-891F-B96825F503C3}"/>
                  </a:ext>
                </a:extLst>
              </p:cNvPr>
              <p:cNvPicPr>
                <a:picLocks noGrp="1" noRot="1" noChangeAspect="1" noMove="1" noResize="1" noEditPoints="1" noAdjustHandles="1" noChangeArrowheads="1" noChangeShapeType="1"/>
              </p:cNvPicPr>
              <p:nvPr/>
            </p:nvPicPr>
            <p:blipFill>
              <a:blip r:embed="rId4"/>
              <a:stretch>
                <a:fillRect/>
              </a:stretch>
            </p:blipFill>
            <p:spPr>
              <a:xfrm>
                <a:off x="8739664" y="6426498"/>
                <a:ext cx="747089" cy="420238"/>
              </a:xfrm>
              <a:prstGeom prst="rect">
                <a:avLst/>
              </a:prstGeom>
              <a:ln w="3175">
                <a:solidFill>
                  <a:prstClr val="ltGray"/>
                </a:solidFill>
              </a:ln>
            </p:spPr>
          </p:pic>
        </mc:Fallback>
      </mc:AlternateContent>
    </p:spTree>
    <p:extLst>
      <p:ext uri="{BB962C8B-B14F-4D97-AF65-F5344CB8AC3E}">
        <p14:creationId xmlns:p14="http://schemas.microsoft.com/office/powerpoint/2010/main" val="410623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fltVal val="0"/>
                                          </p:val>
                                        </p:tav>
                                      </p:tavLst>
                                    </p:anim>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fltVal val="0"/>
                                          </p:val>
                                        </p:tav>
                                        <p:tav tm="100000">
                                          <p:val>
                                            <p:strVal val="#ppt_w"/>
                                          </p:val>
                                        </p:tav>
                                      </p:tavLst>
                                    </p:anim>
                                    <p:anim calcmode="lin" valueType="num">
                                      <p:cBhvr>
                                        <p:cTn id="37" dur="500" fill="hold"/>
                                        <p:tgtEl>
                                          <p:spTgt spid="6"/>
                                        </p:tgtEl>
                                        <p:attrNameLst>
                                          <p:attrName>ppt_h</p:attrName>
                                        </p:attrNameLst>
                                      </p:cBhvr>
                                      <p:tavLst>
                                        <p:tav tm="0">
                                          <p:val>
                                            <p:fltVal val="0"/>
                                          </p:val>
                                        </p:tav>
                                        <p:tav tm="100000">
                                          <p:val>
                                            <p:strVal val="#ppt_h"/>
                                          </p:val>
                                        </p:tav>
                                      </p:tavLst>
                                    </p:anim>
                                    <p:animEffect transition="in" filter="fade">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xit" presetSubtype="32" fill="hold" grpId="1" nodeType="clickEffect">
                                  <p:stCondLst>
                                    <p:cond delay="0"/>
                                  </p:stCondLst>
                                  <p:childTnLst>
                                    <p:anim calcmode="lin" valueType="num">
                                      <p:cBhvr>
                                        <p:cTn id="42" dur="500"/>
                                        <p:tgtEl>
                                          <p:spTgt spid="6"/>
                                        </p:tgtEl>
                                        <p:attrNameLst>
                                          <p:attrName>ppt_w</p:attrName>
                                        </p:attrNameLst>
                                      </p:cBhvr>
                                      <p:tavLst>
                                        <p:tav tm="0">
                                          <p:val>
                                            <p:strVal val="ppt_w"/>
                                          </p:val>
                                        </p:tav>
                                        <p:tav tm="100000">
                                          <p:val>
                                            <p:fltVal val="0"/>
                                          </p:val>
                                        </p:tav>
                                      </p:tavLst>
                                    </p:anim>
                                    <p:anim calcmode="lin" valueType="num">
                                      <p:cBhvr>
                                        <p:cTn id="43" dur="500"/>
                                        <p:tgtEl>
                                          <p:spTgt spid="6"/>
                                        </p:tgtEl>
                                        <p:attrNameLst>
                                          <p:attrName>ppt_h</p:attrName>
                                        </p:attrNameLst>
                                      </p:cBhvr>
                                      <p:tavLst>
                                        <p:tav tm="0">
                                          <p:val>
                                            <p:strVal val="ppt_h"/>
                                          </p:val>
                                        </p:tav>
                                        <p:tav tm="100000">
                                          <p:val>
                                            <p:fltVal val="0"/>
                                          </p:val>
                                        </p:tav>
                                      </p:tavLst>
                                    </p:anim>
                                    <p:animEffect transition="out" filter="fade">
                                      <p:cBhvr>
                                        <p:cTn id="44" dur="500"/>
                                        <p:tgtEl>
                                          <p:spTgt spid="6"/>
                                        </p:tgtEl>
                                      </p:cBhvr>
                                    </p:animEffect>
                                    <p:set>
                                      <p:cBhvr>
                                        <p:cTn id="45" dur="1" fill="hold">
                                          <p:stCondLst>
                                            <p:cond delay="499"/>
                                          </p:stCondLst>
                                        </p:cTn>
                                        <p:tgtEl>
                                          <p:spTgt spid="6"/>
                                        </p:tgtEl>
                                        <p:attrNameLst>
                                          <p:attrName>style.visibility</p:attrName>
                                        </p:attrNameLst>
                                      </p:cBhvr>
                                      <p:to>
                                        <p:strVal val="hidden"/>
                                      </p:to>
                                    </p:set>
                                  </p:childTnLst>
                                </p:cTn>
                              </p:par>
                              <p:par>
                                <p:cTn id="46" presetID="53" presetClass="exit" presetSubtype="32" fill="hold" grpId="1" nodeType="withEffect">
                                  <p:stCondLst>
                                    <p:cond delay="0"/>
                                  </p:stCondLst>
                                  <p:childTnLst>
                                    <p:anim calcmode="lin" valueType="num">
                                      <p:cBhvr>
                                        <p:cTn id="47" dur="500"/>
                                        <p:tgtEl>
                                          <p:spTgt spid="4"/>
                                        </p:tgtEl>
                                        <p:attrNameLst>
                                          <p:attrName>ppt_w</p:attrName>
                                        </p:attrNameLst>
                                      </p:cBhvr>
                                      <p:tavLst>
                                        <p:tav tm="0">
                                          <p:val>
                                            <p:strVal val="ppt_w"/>
                                          </p:val>
                                        </p:tav>
                                        <p:tav tm="100000">
                                          <p:val>
                                            <p:fltVal val="0"/>
                                          </p:val>
                                        </p:tav>
                                      </p:tavLst>
                                    </p:anim>
                                    <p:anim calcmode="lin" valueType="num">
                                      <p:cBhvr>
                                        <p:cTn id="48" dur="500"/>
                                        <p:tgtEl>
                                          <p:spTgt spid="4"/>
                                        </p:tgtEl>
                                        <p:attrNameLst>
                                          <p:attrName>ppt_h</p:attrName>
                                        </p:attrNameLst>
                                      </p:cBhvr>
                                      <p:tavLst>
                                        <p:tav tm="0">
                                          <p:val>
                                            <p:strVal val="ppt_h"/>
                                          </p:val>
                                        </p:tav>
                                        <p:tav tm="100000">
                                          <p:val>
                                            <p:fltVal val="0"/>
                                          </p:val>
                                        </p:tav>
                                      </p:tavLst>
                                    </p:anim>
                                    <p:animEffect transition="out" filter="fade">
                                      <p:cBhvr>
                                        <p:cTn id="49" dur="500"/>
                                        <p:tgtEl>
                                          <p:spTgt spid="4"/>
                                        </p:tgtEl>
                                      </p:cBhvr>
                                    </p:animEffect>
                                    <p:set>
                                      <p:cBhvr>
                                        <p:cTn id="50" dur="1" fill="hold">
                                          <p:stCondLst>
                                            <p:cond delay="499"/>
                                          </p:stCondLst>
                                        </p:cTn>
                                        <p:tgtEl>
                                          <p:spTgt spid="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
                                            <p:txEl>
                                              <p:pRg st="4" end="4"/>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3" grpId="0" animBg="1"/>
      <p:bldP spid="3"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hours of the Jewish d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3F969BBD-6D8C-4EB6-86C2-FE960038D161}"/>
              </a:ext>
            </a:extLst>
          </p:cNvPr>
          <p:cNvSpPr/>
          <p:nvPr/>
        </p:nvSpPr>
        <p:spPr>
          <a:xfrm rot="-1980000">
            <a:off x="8073736" y="1122219"/>
            <a:ext cx="644236" cy="8936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Action Button: Go Back or Previous 2">
            <a:hlinkClick r:id="rId3" action="ppaction://hlinksldjump" highlightClick="1">
              <a:snd r:embed="rId4" name="whoosh.wav"/>
            </a:hlinkClick>
            <a:extLst>
              <a:ext uri="{FF2B5EF4-FFF2-40B4-BE49-F238E27FC236}">
                <a16:creationId xmlns:a16="http://schemas.microsoft.com/office/drawing/2014/main" id="{2BD2CB79-9F0B-4F06-AB7B-84EFA74FDF0E}"/>
              </a:ext>
            </a:extLst>
          </p:cNvPr>
          <p:cNvSpPr/>
          <p:nvPr/>
        </p:nvSpPr>
        <p:spPr>
          <a:xfrm>
            <a:off x="11398828" y="6639791"/>
            <a:ext cx="727363" cy="17664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33175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hours of the Jewish d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3F969BBD-6D8C-4EB6-86C2-FE960038D161}"/>
              </a:ext>
            </a:extLst>
          </p:cNvPr>
          <p:cNvSpPr/>
          <p:nvPr/>
        </p:nvSpPr>
        <p:spPr>
          <a:xfrm rot="-1980000">
            <a:off x="8073736" y="1122219"/>
            <a:ext cx="644236" cy="8936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Action Button: Go Back or Previous 2">
            <a:hlinkClick r:id="rId3" action="ppaction://hlinksldjump" highlightClick="1">
              <a:snd r:embed="rId4" name="whoosh.wav"/>
            </a:hlinkClick>
            <a:extLst>
              <a:ext uri="{FF2B5EF4-FFF2-40B4-BE49-F238E27FC236}">
                <a16:creationId xmlns:a16="http://schemas.microsoft.com/office/drawing/2014/main" id="{2BD2CB79-9F0B-4F06-AB7B-84EFA74FDF0E}"/>
              </a:ext>
            </a:extLst>
          </p:cNvPr>
          <p:cNvSpPr/>
          <p:nvPr/>
        </p:nvSpPr>
        <p:spPr>
          <a:xfrm>
            <a:off x="11398828" y="6639791"/>
            <a:ext cx="727363" cy="17664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D38FCBA9-A1E9-4AA2-B20E-3E65D531E0C1}"/>
              </a:ext>
            </a:extLst>
          </p:cNvPr>
          <p:cNvSpPr/>
          <p:nvPr/>
        </p:nvSpPr>
        <p:spPr>
          <a:xfrm rot="-4800000">
            <a:off x="6187792" y="-4770"/>
            <a:ext cx="644236" cy="8936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82314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6AE745-BB52-41A9-89C7-D2E212398D02}"/>
              </a:ext>
            </a:extLst>
          </p:cNvPr>
          <p:cNvPicPr>
            <a:picLocks noChangeAspect="1"/>
          </p:cNvPicPr>
          <p:nvPr/>
        </p:nvPicPr>
        <p:blipFill>
          <a:blip r:embed="rId2"/>
          <a:stretch>
            <a:fillRect/>
          </a:stretch>
        </p:blipFill>
        <p:spPr>
          <a:xfrm>
            <a:off x="1751827" y="0"/>
            <a:ext cx="8688345" cy="6858000"/>
          </a:xfrm>
          <a:prstGeom prst="rect">
            <a:avLst/>
          </a:prstGeom>
        </p:spPr>
      </p:pic>
      <p:sp>
        <p:nvSpPr>
          <p:cNvPr id="3" name="Oval 2">
            <a:extLst>
              <a:ext uri="{FF2B5EF4-FFF2-40B4-BE49-F238E27FC236}">
                <a16:creationId xmlns:a16="http://schemas.microsoft.com/office/drawing/2014/main" id="{E7A04ACA-C17F-4756-BE87-A835F017E98B}"/>
              </a:ext>
            </a:extLst>
          </p:cNvPr>
          <p:cNvSpPr/>
          <p:nvPr/>
        </p:nvSpPr>
        <p:spPr>
          <a:xfrm>
            <a:off x="7409793" y="4540468"/>
            <a:ext cx="394138" cy="1576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474C48BA-19B6-4E33-A71D-3C74936CE560}"/>
              </a:ext>
            </a:extLst>
          </p:cNvPr>
          <p:cNvSpPr/>
          <p:nvPr/>
        </p:nvSpPr>
        <p:spPr>
          <a:xfrm>
            <a:off x="7630510" y="5013434"/>
            <a:ext cx="551793" cy="17342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C9E8EF1C-C896-4525-9C94-8405319AD825}"/>
              </a:ext>
            </a:extLst>
          </p:cNvPr>
          <p:cNvCxnSpPr/>
          <p:nvPr/>
        </p:nvCxnSpPr>
        <p:spPr>
          <a:xfrm>
            <a:off x="7173309" y="5486401"/>
            <a:ext cx="40990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DAD2165-3379-4C19-B1FF-3FB4EF455EDE}"/>
              </a:ext>
            </a:extLst>
          </p:cNvPr>
          <p:cNvCxnSpPr/>
          <p:nvPr/>
        </p:nvCxnSpPr>
        <p:spPr>
          <a:xfrm>
            <a:off x="7136517" y="5386545"/>
            <a:ext cx="40990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F419E78-A71A-42BD-818B-FA0581F2A768}"/>
              </a:ext>
            </a:extLst>
          </p:cNvPr>
          <p:cNvCxnSpPr/>
          <p:nvPr/>
        </p:nvCxnSpPr>
        <p:spPr>
          <a:xfrm>
            <a:off x="6516401" y="5538945"/>
            <a:ext cx="40990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6EDE799-8E45-4BA0-AA29-E797A6FCD281}"/>
              </a:ext>
            </a:extLst>
          </p:cNvPr>
          <p:cNvCxnSpPr>
            <a:cxnSpLocks/>
          </p:cNvCxnSpPr>
          <p:nvPr/>
        </p:nvCxnSpPr>
        <p:spPr>
          <a:xfrm>
            <a:off x="5580986" y="5386545"/>
            <a:ext cx="2680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2E50BF0-672E-431C-88D8-FC54EA0A89A3}"/>
              </a:ext>
            </a:extLst>
          </p:cNvPr>
          <p:cNvCxnSpPr>
            <a:cxnSpLocks/>
          </p:cNvCxnSpPr>
          <p:nvPr/>
        </p:nvCxnSpPr>
        <p:spPr>
          <a:xfrm>
            <a:off x="6658304" y="4324988"/>
            <a:ext cx="21546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36891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p&#10;&#10;Description generated with very high confidence">
            <a:extLst>
              <a:ext uri="{FF2B5EF4-FFF2-40B4-BE49-F238E27FC236}">
                <a16:creationId xmlns:a16="http://schemas.microsoft.com/office/drawing/2014/main" id="{CF118311-221F-42B2-B903-518EFF24B2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342813" cy="6858000"/>
          </a:xfrm>
          <a:prstGeom prst="rect">
            <a:avLst/>
          </a:prstGeom>
        </p:spPr>
      </p:pic>
      <p:sp>
        <p:nvSpPr>
          <p:cNvPr id="9" name="Action Button: Go Back or Previous 8">
            <a:hlinkClick r:id="rId3" action="ppaction://hlinksldjump" highlightClick="1">
              <a:snd r:embed="rId4" name="chimes.wav"/>
            </a:hlinkClick>
            <a:extLst>
              <a:ext uri="{FF2B5EF4-FFF2-40B4-BE49-F238E27FC236}">
                <a16:creationId xmlns:a16="http://schemas.microsoft.com/office/drawing/2014/main" id="{F885DC69-2730-4D40-BAF4-B4D4553FC4D5}"/>
              </a:ext>
            </a:extLst>
          </p:cNvPr>
          <p:cNvSpPr/>
          <p:nvPr/>
        </p:nvSpPr>
        <p:spPr>
          <a:xfrm>
            <a:off x="11240814" y="6511159"/>
            <a:ext cx="951186" cy="2364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3D852D0A-F93A-4928-AADA-C42E12FB24E1}"/>
              </a:ext>
            </a:extLst>
          </p:cNvPr>
          <p:cNvSpPr/>
          <p:nvPr/>
        </p:nvSpPr>
        <p:spPr>
          <a:xfrm>
            <a:off x="1524001" y="1784471"/>
            <a:ext cx="1058102" cy="22985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18A98E2-51F6-443C-9BCA-3F0863323094}"/>
              </a:ext>
            </a:extLst>
          </p:cNvPr>
          <p:cNvSpPr txBox="1"/>
          <p:nvPr/>
        </p:nvSpPr>
        <p:spPr>
          <a:xfrm>
            <a:off x="6342813" y="2644170"/>
            <a:ext cx="5849187" cy="1569660"/>
          </a:xfrm>
          <a:prstGeom prst="rect">
            <a:avLst/>
          </a:prstGeom>
          <a:noFill/>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10:1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Now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there was</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 man at Caesarea named 	Cornelius, a centurion of what was called 	the Italian cohort, </a:t>
            </a:r>
          </a:p>
        </p:txBody>
      </p:sp>
    </p:spTree>
    <p:extLst>
      <p:ext uri="{BB962C8B-B14F-4D97-AF65-F5344CB8AC3E}">
        <p14:creationId xmlns:p14="http://schemas.microsoft.com/office/powerpoint/2010/main" val="29945475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p&#10;&#10;Description generated with very high confidence">
            <a:extLst>
              <a:ext uri="{FF2B5EF4-FFF2-40B4-BE49-F238E27FC236}">
                <a16:creationId xmlns:a16="http://schemas.microsoft.com/office/drawing/2014/main" id="{CF118311-221F-42B2-B903-518EFF24B2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342813" cy="6858000"/>
          </a:xfrm>
          <a:prstGeom prst="rect">
            <a:avLst/>
          </a:prstGeom>
        </p:spPr>
      </p:pic>
      <p:sp>
        <p:nvSpPr>
          <p:cNvPr id="7" name="Oval 6">
            <a:extLst>
              <a:ext uri="{FF2B5EF4-FFF2-40B4-BE49-F238E27FC236}">
                <a16:creationId xmlns:a16="http://schemas.microsoft.com/office/drawing/2014/main" id="{1BB407D7-2E24-4DA8-A967-E2092DBB3853}"/>
              </a:ext>
            </a:extLst>
          </p:cNvPr>
          <p:cNvSpPr/>
          <p:nvPr/>
        </p:nvSpPr>
        <p:spPr>
          <a:xfrm>
            <a:off x="1792001" y="3116315"/>
            <a:ext cx="425669" cy="2522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ction Button: Go Back or Previous 8">
            <a:hlinkClick r:id="rId3" action="ppaction://hlinksldjump" highlightClick="1">
              <a:snd r:embed="rId4" name="chimes.wav"/>
            </a:hlinkClick>
            <a:extLst>
              <a:ext uri="{FF2B5EF4-FFF2-40B4-BE49-F238E27FC236}">
                <a16:creationId xmlns:a16="http://schemas.microsoft.com/office/drawing/2014/main" id="{F885DC69-2730-4D40-BAF4-B4D4553FC4D5}"/>
              </a:ext>
            </a:extLst>
          </p:cNvPr>
          <p:cNvSpPr/>
          <p:nvPr/>
        </p:nvSpPr>
        <p:spPr>
          <a:xfrm>
            <a:off x="11240814" y="6511159"/>
            <a:ext cx="951186" cy="2364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3D852D0A-F93A-4928-AADA-C42E12FB24E1}"/>
              </a:ext>
            </a:extLst>
          </p:cNvPr>
          <p:cNvSpPr/>
          <p:nvPr/>
        </p:nvSpPr>
        <p:spPr>
          <a:xfrm>
            <a:off x="1524001" y="1784471"/>
            <a:ext cx="1058102" cy="22985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18A98E2-51F6-443C-9BCA-3F0863323094}"/>
              </a:ext>
            </a:extLst>
          </p:cNvPr>
          <p:cNvSpPr txBox="1"/>
          <p:nvPr/>
        </p:nvSpPr>
        <p:spPr>
          <a:xfrm>
            <a:off x="6342813" y="2274838"/>
            <a:ext cx="5849187" cy="2308324"/>
          </a:xfrm>
          <a:prstGeom prst="rect">
            <a:avLst/>
          </a:prstGeom>
          <a:noFill/>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Acts 10:5-6 (NASB) </a:t>
            </a:r>
            <a:b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  "Now dispatch </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some</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men to Joppa and 	send for a man </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named</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Simon, who is also 	called Peter; </a:t>
            </a:r>
            <a:b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6  he is staying with a tanner </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named</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Simon, 	whose house is by the sea."</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579128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p&#10;&#10;Description generated with very high confidence">
            <a:extLst>
              <a:ext uri="{FF2B5EF4-FFF2-40B4-BE49-F238E27FC236}">
                <a16:creationId xmlns:a16="http://schemas.microsoft.com/office/drawing/2014/main" id="{CF118311-221F-42B2-B903-518EFF24B2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342813" cy="6858000"/>
          </a:xfrm>
          <a:prstGeom prst="rect">
            <a:avLst/>
          </a:prstGeom>
        </p:spPr>
      </p:pic>
      <p:sp>
        <p:nvSpPr>
          <p:cNvPr id="7" name="Oval 6">
            <a:extLst>
              <a:ext uri="{FF2B5EF4-FFF2-40B4-BE49-F238E27FC236}">
                <a16:creationId xmlns:a16="http://schemas.microsoft.com/office/drawing/2014/main" id="{1BB407D7-2E24-4DA8-A967-E2092DBB3853}"/>
              </a:ext>
            </a:extLst>
          </p:cNvPr>
          <p:cNvSpPr/>
          <p:nvPr/>
        </p:nvSpPr>
        <p:spPr>
          <a:xfrm>
            <a:off x="1792001" y="3116315"/>
            <a:ext cx="425669" cy="2522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3D852D0A-F93A-4928-AADA-C42E12FB24E1}"/>
              </a:ext>
            </a:extLst>
          </p:cNvPr>
          <p:cNvSpPr/>
          <p:nvPr/>
        </p:nvSpPr>
        <p:spPr>
          <a:xfrm>
            <a:off x="1524001" y="1784471"/>
            <a:ext cx="1058102" cy="22985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18A98E2-51F6-443C-9BCA-3F0863323094}"/>
              </a:ext>
            </a:extLst>
          </p:cNvPr>
          <p:cNvSpPr txBox="1"/>
          <p:nvPr/>
        </p:nvSpPr>
        <p:spPr>
          <a:xfrm>
            <a:off x="6342813" y="2274838"/>
            <a:ext cx="5849187" cy="2308324"/>
          </a:xfrm>
          <a:prstGeom prst="rect">
            <a:avLst/>
          </a:prstGeom>
          <a:noFill/>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Acts 10:5-6 (NASB) </a:t>
            </a:r>
            <a:b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  "Now dispatch </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some</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men to Joppa and 	send for a man </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named</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Simon, who is also 	called Peter; </a:t>
            </a:r>
            <a:b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6  he is staying with a tanner </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named</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Simon, 	whose house is by the sea."</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62124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F6F224-1198-46B5-9507-C9868F3EEF1E}"/>
              </a:ext>
            </a:extLst>
          </p:cNvPr>
          <p:cNvPicPr>
            <a:picLocks noChangeAspect="1"/>
          </p:cNvPicPr>
          <p:nvPr/>
        </p:nvPicPr>
        <p:blipFill>
          <a:blip r:embed="rId2"/>
          <a:stretch>
            <a:fillRect/>
          </a:stretch>
        </p:blipFill>
        <p:spPr>
          <a:xfrm>
            <a:off x="562707" y="572756"/>
            <a:ext cx="11002945" cy="5848141"/>
          </a:xfrm>
          <a:prstGeom prst="rect">
            <a:avLst/>
          </a:prstGeom>
        </p:spPr>
      </p:pic>
    </p:spTree>
    <p:extLst>
      <p:ext uri="{BB962C8B-B14F-4D97-AF65-F5344CB8AC3E}">
        <p14:creationId xmlns:p14="http://schemas.microsoft.com/office/powerpoint/2010/main" val="42769533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7A7BD1-FC3F-4416-A625-8557B39FAF30}"/>
              </a:ext>
            </a:extLst>
          </p:cNvPr>
          <p:cNvPicPr>
            <a:picLocks noChangeAspect="1"/>
          </p:cNvPicPr>
          <p:nvPr/>
        </p:nvPicPr>
        <p:blipFill>
          <a:blip r:embed="rId2"/>
          <a:stretch>
            <a:fillRect/>
          </a:stretch>
        </p:blipFill>
        <p:spPr>
          <a:xfrm>
            <a:off x="1219200" y="0"/>
            <a:ext cx="9753600" cy="6343650"/>
          </a:xfrm>
          <a:prstGeom prst="rect">
            <a:avLst/>
          </a:prstGeom>
        </p:spPr>
      </p:pic>
      <p:sp>
        <p:nvSpPr>
          <p:cNvPr id="3" name="TextBox 2">
            <a:extLst>
              <a:ext uri="{FF2B5EF4-FFF2-40B4-BE49-F238E27FC236}">
                <a16:creationId xmlns:a16="http://schemas.microsoft.com/office/drawing/2014/main" id="{FAF877C7-482B-47AA-A85A-D830A3E12DDB}"/>
              </a:ext>
            </a:extLst>
          </p:cNvPr>
          <p:cNvSpPr txBox="1"/>
          <p:nvPr/>
        </p:nvSpPr>
        <p:spPr>
          <a:xfrm>
            <a:off x="0" y="6335484"/>
            <a:ext cx="12192000" cy="523220"/>
          </a:xfrm>
          <a:prstGeom prst="rect">
            <a:avLst/>
          </a:prstGeom>
          <a:noFill/>
          <a:ln w="57150">
            <a:noFill/>
          </a:ln>
        </p:spPr>
        <p:txBody>
          <a:bodyPr wrap="square" rtlCol="0">
            <a:spAutoFit/>
          </a:bodyPr>
          <a:lstStyle/>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Coastal Plain: Caesarea, Plain of Sharon</a:t>
            </a:r>
          </a:p>
        </p:txBody>
      </p:sp>
      <p:sp>
        <p:nvSpPr>
          <p:cNvPr id="4" name="Action Button: Go Back or Previous 3">
            <a:hlinkClick r:id="rId3" action="ppaction://hlinksldjump" highlightClick="1">
              <a:snd r:embed="rId4" name="whoosh.wav"/>
            </a:hlinkClick>
            <a:extLst>
              <a:ext uri="{FF2B5EF4-FFF2-40B4-BE49-F238E27FC236}">
                <a16:creationId xmlns:a16="http://schemas.microsoft.com/office/drawing/2014/main" id="{78FB5F65-2C4C-4247-81DC-1ABF104CB528}"/>
              </a:ext>
            </a:extLst>
          </p:cNvPr>
          <p:cNvSpPr/>
          <p:nvPr/>
        </p:nvSpPr>
        <p:spPr>
          <a:xfrm>
            <a:off x="11197270" y="6554703"/>
            <a:ext cx="951186" cy="2364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31263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3B1606-567B-46F6-9956-0B368981B629}"/>
              </a:ext>
            </a:extLst>
          </p:cNvPr>
          <p:cNvSpPr txBox="1"/>
          <p:nvPr/>
        </p:nvSpPr>
        <p:spPr>
          <a:xfrm>
            <a:off x="0" y="0"/>
            <a:ext cx="8521147" cy="954107"/>
          </a:xfrm>
          <a:prstGeom prst="rect">
            <a:avLst/>
          </a:prstGeom>
          <a:solidFill>
            <a:srgbClr val="B8EDF1">
              <a:alpha val="50000"/>
            </a:srgbClr>
          </a:solidFill>
          <a:ln w="57150">
            <a:noFill/>
          </a:ln>
        </p:spPr>
        <p:txBody>
          <a:bodyPr wrap="square" rtlCol="0">
            <a:spAutoFit/>
          </a:bodyPr>
          <a:lstStyle/>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Baptism in the name of Jesus Christ</a:t>
            </a:r>
          </a:p>
          <a:p>
            <a:pPr marL="0" marR="0" lvl="0" indent="0" algn="ctr" defTabSz="27432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99D2F041-9DA3-455F-8111-35BF42D4106B}"/>
              </a:ext>
            </a:extLst>
          </p:cNvPr>
          <p:cNvSpPr txBox="1"/>
          <p:nvPr/>
        </p:nvSpPr>
        <p:spPr>
          <a:xfrm>
            <a:off x="8587409" y="465908"/>
            <a:ext cx="3551583" cy="6340197"/>
          </a:xfrm>
          <a:prstGeom prst="rect">
            <a:avLst/>
          </a:prstGeom>
          <a:solidFill>
            <a:srgbClr val="00B0F0"/>
          </a:solidFill>
          <a:ln w="57150">
            <a:solidFill>
              <a:schemeClr val="bg1"/>
            </a:solidFill>
          </a:ln>
        </p:spPr>
        <p:txBody>
          <a:bodyPr wrap="square" rtlCol="0">
            <a:spAutoFit/>
          </a:bodyPr>
          <a:lstStyle/>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For the forgiveness of 	sins.</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 A command that can be 	obeyed</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 Submission to the 	command to be baptized 	equals reception of the 	Gospel.</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 Not in the Holy Spirit</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5. In water</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6. An order that can be 	obeyed.</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7. Not John’s baptism</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8. Not in the Holy Spirit</a:t>
            </a:r>
          </a:p>
        </p:txBody>
      </p:sp>
      <p:sp>
        <p:nvSpPr>
          <p:cNvPr id="6" name="TextBox 5">
            <a:extLst>
              <a:ext uri="{FF2B5EF4-FFF2-40B4-BE49-F238E27FC236}">
                <a16:creationId xmlns:a16="http://schemas.microsoft.com/office/drawing/2014/main" id="{C1E041D9-C144-45A5-9544-67AA445E9664}"/>
              </a:ext>
            </a:extLst>
          </p:cNvPr>
          <p:cNvSpPr txBox="1"/>
          <p:nvPr/>
        </p:nvSpPr>
        <p:spPr>
          <a:xfrm>
            <a:off x="0" y="556545"/>
            <a:ext cx="8521147" cy="4893647"/>
          </a:xfrm>
          <a:prstGeom prst="rect">
            <a:avLst/>
          </a:prstGeom>
          <a:solidFill>
            <a:schemeClr val="bg1"/>
          </a:solidFill>
          <a:ln w="57150">
            <a:solidFill>
              <a:schemeClr val="accent6"/>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8:12-16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12  But when they believed Philip preaching the good news about 	the kingdom of God and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the name of Jesus Christ, they were</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being baptized, men and women alike</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13  Even Simon himself believed; and after being baptized, he 	continued on with Philip, and as he observed signs and great 	miracles taking place, he was constantly amazed.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14  Now when the apostles in Jerusalem heard that Samaria had 	received the word of God, they sent them Peter and John,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15  who came down and prayed for them that </a:t>
            </a:r>
            <a:r>
              <a:rPr kumimoji="0" lang="en-US" sz="2400" b="0" i="0" u="sng" strike="noStrike" kern="1200" cap="none" spc="0" normalizeH="0" baseline="0" noProof="0" dirty="0">
                <a:ln>
                  <a:noFill/>
                </a:ln>
                <a:solidFill>
                  <a:srgbClr val="00B050"/>
                </a:solidFill>
                <a:effectLst/>
                <a:uLnTx/>
                <a:uFillTx/>
                <a:latin typeface="Calibri" panose="020F0502020204030204"/>
                <a:ea typeface="+mn-ea"/>
                <a:cs typeface="+mn-cs"/>
              </a:rPr>
              <a:t>they might receive </a:t>
            </a:r>
            <a:r>
              <a:rPr kumimoji="0" lang="en-US" sz="2400" b="0"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2400" b="0" i="0" u="sng" strike="noStrike" kern="1200" cap="none" spc="0" normalizeH="0" baseline="0" noProof="0" dirty="0">
                <a:ln>
                  <a:noFill/>
                </a:ln>
                <a:solidFill>
                  <a:srgbClr val="00B050"/>
                </a:solidFill>
                <a:effectLst/>
                <a:uLnTx/>
                <a:uFillTx/>
                <a:latin typeface="Calibri" panose="020F0502020204030204"/>
                <a:ea typeface="+mn-ea"/>
                <a:cs typeface="+mn-cs"/>
              </a:rPr>
              <a:t>the Holy Spirit. </a:t>
            </a:r>
            <a:br>
              <a:rPr kumimoji="0" lang="en-US" sz="2400" b="0" i="0" u="none" strike="noStrike" kern="1200" cap="none" spc="0" normalizeH="0" baseline="0" noProof="0" dirty="0">
                <a:ln>
                  <a:noFill/>
                </a:ln>
                <a:solidFill>
                  <a:srgbClr val="00B050"/>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16  For </a:t>
            </a:r>
            <a:r>
              <a:rPr kumimoji="0" lang="en-US" sz="2400" b="0" i="0" u="sng" strike="noStrike" kern="1200" cap="none" spc="0" normalizeH="0" baseline="0" noProof="0" dirty="0">
                <a:ln>
                  <a:noFill/>
                </a:ln>
                <a:solidFill>
                  <a:srgbClr val="00B050"/>
                </a:solidFill>
                <a:effectLst/>
                <a:uLnTx/>
                <a:uFillTx/>
                <a:latin typeface="Calibri" panose="020F0502020204030204"/>
                <a:ea typeface="+mn-ea"/>
                <a:cs typeface="+mn-cs"/>
              </a:rPr>
              <a:t>He had not yet fallen upon any of them;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they had simply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been baptized in the name of the Lord Jesus. </a:t>
            </a:r>
          </a:p>
        </p:txBody>
      </p:sp>
      <p:sp>
        <p:nvSpPr>
          <p:cNvPr id="7" name="TextBox 6">
            <a:extLst>
              <a:ext uri="{FF2B5EF4-FFF2-40B4-BE49-F238E27FC236}">
                <a16:creationId xmlns:a16="http://schemas.microsoft.com/office/drawing/2014/main" id="{923247F2-6961-4758-A3E6-614F6E1B8350}"/>
              </a:ext>
            </a:extLst>
          </p:cNvPr>
          <p:cNvSpPr txBox="1"/>
          <p:nvPr/>
        </p:nvSpPr>
        <p:spPr>
          <a:xfrm>
            <a:off x="0" y="583049"/>
            <a:ext cx="8521147" cy="1938992"/>
          </a:xfrm>
          <a:prstGeom prst="rect">
            <a:avLst/>
          </a:prstGeom>
          <a:solidFill>
            <a:schemeClr val="bg1"/>
          </a:solidFill>
          <a:ln w="57150">
            <a:solidFill>
              <a:schemeClr val="accent6"/>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Acts 10:47-48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47  "Surely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no one can refuse the water for these to be baptized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who have received the Holy Spirit just as we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did,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can he?"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48  And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he ordered them to be baptized in the name of Jesus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sng" strike="noStrike" kern="1200" cap="none" spc="0" normalizeH="0" baseline="0" noProof="0" dirty="0">
                <a:ln>
                  <a:noFill/>
                </a:ln>
                <a:solidFill>
                  <a:srgbClr val="FF0000"/>
                </a:solidFill>
                <a:effectLst/>
                <a:uLnTx/>
                <a:uFillTx/>
                <a:latin typeface="Calibri" panose="020F0502020204030204"/>
                <a:ea typeface="+mn-ea"/>
                <a:cs typeface="+mn-cs"/>
              </a:rPr>
              <a:t>Christ</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Then they asked him to stay on for a few days.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3860DB90-E625-4791-9BA8-77A27C928DE0}"/>
              </a:ext>
            </a:extLst>
          </p:cNvPr>
          <p:cNvSpPr txBox="1"/>
          <p:nvPr/>
        </p:nvSpPr>
        <p:spPr>
          <a:xfrm>
            <a:off x="0" y="569797"/>
            <a:ext cx="8521147" cy="3046988"/>
          </a:xfrm>
          <a:prstGeom prst="rect">
            <a:avLst/>
          </a:prstGeom>
          <a:solidFill>
            <a:schemeClr val="bg1"/>
          </a:solidFill>
          <a:ln w="57150">
            <a:solidFill>
              <a:schemeClr val="accent6"/>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2:38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38  Peter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said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them, "Repent, and each of you be </a:t>
            </a:r>
            <a:r>
              <a:rPr kumimoji="0" lang="en-US" sz="24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baptized in the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name of Jesus Christ for the forgiveness of your sins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you 	will receive the gift of the Holy Spirit. </a:t>
            </a: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2:41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41  So then, </a:t>
            </a:r>
            <a:r>
              <a:rPr kumimoji="0" lang="en-US" sz="24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those who had received his word were baptized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that day there were added about three thousand souls. </a:t>
            </a:r>
          </a:p>
        </p:txBody>
      </p:sp>
      <p:sp>
        <p:nvSpPr>
          <p:cNvPr id="8" name="TextBox 7">
            <a:extLst>
              <a:ext uri="{FF2B5EF4-FFF2-40B4-BE49-F238E27FC236}">
                <a16:creationId xmlns:a16="http://schemas.microsoft.com/office/drawing/2014/main" id="{3ECE5D76-56C7-46EE-93DD-3AC7341843A1}"/>
              </a:ext>
            </a:extLst>
          </p:cNvPr>
          <p:cNvSpPr txBox="1"/>
          <p:nvPr/>
        </p:nvSpPr>
        <p:spPr>
          <a:xfrm>
            <a:off x="0" y="543293"/>
            <a:ext cx="8521147" cy="5262979"/>
          </a:xfrm>
          <a:prstGeom prst="rect">
            <a:avLst/>
          </a:prstGeom>
          <a:solidFill>
            <a:schemeClr val="bg1"/>
          </a:solidFill>
          <a:ln w="57150">
            <a:solidFill>
              <a:schemeClr val="accent6"/>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19:2-6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He said to them, "</a:t>
            </a:r>
            <a:r>
              <a:rPr kumimoji="0" 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Did you receive the Holy Spirit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when you 	believed?" And they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said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him</a:t>
            </a:r>
            <a:r>
              <a:rPr kumimoji="0" 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"No, we have not even heard 	whether there is a Holy Spirit."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And he said,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Into what then were you baptized?" And they said, 	"Into John's baptism.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Paul said, "John baptized with the baptism of repentance, telling 	the people to believe in Him who was coming after him, that is, in 	Jesus."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When they heard this, they were </a:t>
            </a:r>
            <a:r>
              <a:rPr kumimoji="0" lang="en-US" sz="24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baptized in the name of the Lord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Jesus</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And </a:t>
            </a:r>
            <a:r>
              <a:rPr kumimoji="0" 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when Paul had laid his hands upon them, the Holy Spirit 	came on them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they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began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speaking with tongues and 	prophesying. </a:t>
            </a:r>
          </a:p>
        </p:txBody>
      </p:sp>
      <p:sp>
        <p:nvSpPr>
          <p:cNvPr id="9" name="Action Button: Go Back or Previous 8">
            <a:hlinkClick r:id="rId3" action="ppaction://hlinksldjump" highlightClick="1">
              <a:snd r:embed="rId4" name="breeze.wav"/>
            </a:hlinkClick>
            <a:extLst>
              <a:ext uri="{FF2B5EF4-FFF2-40B4-BE49-F238E27FC236}">
                <a16:creationId xmlns:a16="http://schemas.microsoft.com/office/drawing/2014/main" id="{DF16A145-2B56-4E6D-B72F-170B7C80E087}"/>
              </a:ext>
            </a:extLst>
          </p:cNvPr>
          <p:cNvSpPr/>
          <p:nvPr/>
        </p:nvSpPr>
        <p:spPr>
          <a:xfrm>
            <a:off x="66260" y="53008"/>
            <a:ext cx="728870" cy="251791"/>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8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53" presetClass="exit" presetSubtype="32" fill="hold" grpId="1" nodeType="clickEffect">
                                  <p:stCondLst>
                                    <p:cond delay="0"/>
                                  </p:stCondLst>
                                  <p:childTnLst>
                                    <p:anim calcmode="lin" valueType="num">
                                      <p:cBhvr>
                                        <p:cTn id="29" dur="500"/>
                                        <p:tgtEl>
                                          <p:spTgt spid="4"/>
                                        </p:tgtEl>
                                        <p:attrNameLst>
                                          <p:attrName>ppt_w</p:attrName>
                                        </p:attrNameLst>
                                      </p:cBhvr>
                                      <p:tavLst>
                                        <p:tav tm="0">
                                          <p:val>
                                            <p:strVal val="ppt_w"/>
                                          </p:val>
                                        </p:tav>
                                        <p:tav tm="100000">
                                          <p:val>
                                            <p:fltVal val="0"/>
                                          </p:val>
                                        </p:tav>
                                      </p:tavLst>
                                    </p:anim>
                                    <p:anim calcmode="lin" valueType="num">
                                      <p:cBhvr>
                                        <p:cTn id="30" dur="500"/>
                                        <p:tgtEl>
                                          <p:spTgt spid="4"/>
                                        </p:tgtEl>
                                        <p:attrNameLst>
                                          <p:attrName>ppt_h</p:attrName>
                                        </p:attrNameLst>
                                      </p:cBhvr>
                                      <p:tavLst>
                                        <p:tav tm="0">
                                          <p:val>
                                            <p:strVal val="ppt_h"/>
                                          </p:val>
                                        </p:tav>
                                        <p:tav tm="100000">
                                          <p:val>
                                            <p:fltVal val="0"/>
                                          </p:val>
                                        </p:tav>
                                      </p:tavLst>
                                    </p:anim>
                                    <p:animEffect transition="out" filter="fade">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grpId="1" nodeType="clickEffect">
                                  <p:stCondLst>
                                    <p:cond delay="0"/>
                                  </p:stCondLst>
                                  <p:childTnLst>
                                    <p:anim calcmode="lin" valueType="num">
                                      <p:cBhvr>
                                        <p:cTn id="47" dur="500"/>
                                        <p:tgtEl>
                                          <p:spTgt spid="6"/>
                                        </p:tgtEl>
                                        <p:attrNameLst>
                                          <p:attrName>ppt_w</p:attrName>
                                        </p:attrNameLst>
                                      </p:cBhvr>
                                      <p:tavLst>
                                        <p:tav tm="0">
                                          <p:val>
                                            <p:strVal val="ppt_w"/>
                                          </p:val>
                                        </p:tav>
                                        <p:tav tm="100000">
                                          <p:val>
                                            <p:fltVal val="0"/>
                                          </p:val>
                                        </p:tav>
                                      </p:tavLst>
                                    </p:anim>
                                    <p:anim calcmode="lin" valueType="num">
                                      <p:cBhvr>
                                        <p:cTn id="48" dur="500"/>
                                        <p:tgtEl>
                                          <p:spTgt spid="6"/>
                                        </p:tgtEl>
                                        <p:attrNameLst>
                                          <p:attrName>ppt_h</p:attrName>
                                        </p:attrNameLst>
                                      </p:cBhvr>
                                      <p:tavLst>
                                        <p:tav tm="0">
                                          <p:val>
                                            <p:strVal val="ppt_h"/>
                                          </p:val>
                                        </p:tav>
                                        <p:tav tm="100000">
                                          <p:val>
                                            <p:fltVal val="0"/>
                                          </p:val>
                                        </p:tav>
                                      </p:tavLst>
                                    </p:anim>
                                    <p:animEffect transition="out" filter="fade">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p:cTn id="55" dur="500" fill="hold"/>
                                        <p:tgtEl>
                                          <p:spTgt spid="7"/>
                                        </p:tgtEl>
                                        <p:attrNameLst>
                                          <p:attrName>ppt_w</p:attrName>
                                        </p:attrNameLst>
                                      </p:cBhvr>
                                      <p:tavLst>
                                        <p:tav tm="0">
                                          <p:val>
                                            <p:fltVal val="0"/>
                                          </p:val>
                                        </p:tav>
                                        <p:tav tm="100000">
                                          <p:val>
                                            <p:strVal val="#ppt_w"/>
                                          </p:val>
                                        </p:tav>
                                      </p:tavLst>
                                    </p:anim>
                                    <p:anim calcmode="lin" valueType="num">
                                      <p:cBhvr>
                                        <p:cTn id="56" dur="500" fill="hold"/>
                                        <p:tgtEl>
                                          <p:spTgt spid="7"/>
                                        </p:tgtEl>
                                        <p:attrNameLst>
                                          <p:attrName>ppt_h</p:attrName>
                                        </p:attrNameLst>
                                      </p:cBhvr>
                                      <p:tavLst>
                                        <p:tav tm="0">
                                          <p:val>
                                            <p:fltVal val="0"/>
                                          </p:val>
                                        </p:tav>
                                        <p:tav tm="100000">
                                          <p:val>
                                            <p:strVal val="#ppt_h"/>
                                          </p:val>
                                        </p:tav>
                                      </p:tavLst>
                                    </p:anim>
                                    <p:animEffect transition="in" filter="fade">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53" presetClass="exit" presetSubtype="32" fill="hold" grpId="1" nodeType="clickEffect">
                                  <p:stCondLst>
                                    <p:cond delay="0"/>
                                  </p:stCondLst>
                                  <p:childTnLst>
                                    <p:anim calcmode="lin" valueType="num">
                                      <p:cBhvr>
                                        <p:cTn id="69" dur="500"/>
                                        <p:tgtEl>
                                          <p:spTgt spid="7"/>
                                        </p:tgtEl>
                                        <p:attrNameLst>
                                          <p:attrName>ppt_w</p:attrName>
                                        </p:attrNameLst>
                                      </p:cBhvr>
                                      <p:tavLst>
                                        <p:tav tm="0">
                                          <p:val>
                                            <p:strVal val="ppt_w"/>
                                          </p:val>
                                        </p:tav>
                                        <p:tav tm="100000">
                                          <p:val>
                                            <p:fltVal val="0"/>
                                          </p:val>
                                        </p:tav>
                                      </p:tavLst>
                                    </p:anim>
                                    <p:anim calcmode="lin" valueType="num">
                                      <p:cBhvr>
                                        <p:cTn id="70" dur="500"/>
                                        <p:tgtEl>
                                          <p:spTgt spid="7"/>
                                        </p:tgtEl>
                                        <p:attrNameLst>
                                          <p:attrName>ppt_h</p:attrName>
                                        </p:attrNameLst>
                                      </p:cBhvr>
                                      <p:tavLst>
                                        <p:tav tm="0">
                                          <p:val>
                                            <p:strVal val="ppt_h"/>
                                          </p:val>
                                        </p:tav>
                                        <p:tav tm="100000">
                                          <p:val>
                                            <p:fltVal val="0"/>
                                          </p:val>
                                        </p:tav>
                                      </p:tavLst>
                                    </p:anim>
                                    <p:animEffect transition="out" filter="fade">
                                      <p:cBhvr>
                                        <p:cTn id="71" dur="500"/>
                                        <p:tgtEl>
                                          <p:spTgt spid="7"/>
                                        </p:tgtEl>
                                      </p:cBhvr>
                                    </p:animEffect>
                                    <p:set>
                                      <p:cBhvr>
                                        <p:cTn id="72" dur="1" fill="hold">
                                          <p:stCondLst>
                                            <p:cond delay="499"/>
                                          </p:stCondLst>
                                        </p:cTn>
                                        <p:tgtEl>
                                          <p:spTgt spid="7"/>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8"/>
                                        </p:tgtEl>
                                        <p:attrNameLst>
                                          <p:attrName>style.visibility</p:attrName>
                                        </p:attrNameLst>
                                      </p:cBhvr>
                                      <p:to>
                                        <p:strVal val="visible"/>
                                      </p:to>
                                    </p:set>
                                    <p:anim calcmode="lin" valueType="num">
                                      <p:cBhvr>
                                        <p:cTn id="77" dur="500" fill="hold"/>
                                        <p:tgtEl>
                                          <p:spTgt spid="8"/>
                                        </p:tgtEl>
                                        <p:attrNameLst>
                                          <p:attrName>ppt_w</p:attrName>
                                        </p:attrNameLst>
                                      </p:cBhvr>
                                      <p:tavLst>
                                        <p:tav tm="0">
                                          <p:val>
                                            <p:fltVal val="0"/>
                                          </p:val>
                                        </p:tav>
                                        <p:tav tm="100000">
                                          <p:val>
                                            <p:strVal val="#ppt_w"/>
                                          </p:val>
                                        </p:tav>
                                      </p:tavLst>
                                    </p:anim>
                                    <p:anim calcmode="lin" valueType="num">
                                      <p:cBhvr>
                                        <p:cTn id="78" dur="500" fill="hold"/>
                                        <p:tgtEl>
                                          <p:spTgt spid="8"/>
                                        </p:tgtEl>
                                        <p:attrNameLst>
                                          <p:attrName>ppt_h</p:attrName>
                                        </p:attrNameLst>
                                      </p:cBhvr>
                                      <p:tavLst>
                                        <p:tav tm="0">
                                          <p:val>
                                            <p:fltVal val="0"/>
                                          </p:val>
                                        </p:tav>
                                        <p:tav tm="100000">
                                          <p:val>
                                            <p:strVal val="#ppt_h"/>
                                          </p:val>
                                        </p:tav>
                                      </p:tavLst>
                                    </p:anim>
                                    <p:animEffect transition="in" filter="fade">
                                      <p:cBhvr>
                                        <p:cTn id="79" dur="500"/>
                                        <p:tgtEl>
                                          <p:spTgt spid="8"/>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53" presetClass="exit" presetSubtype="32" fill="hold" grpId="1" nodeType="clickEffect">
                                  <p:stCondLst>
                                    <p:cond delay="0"/>
                                  </p:stCondLst>
                                  <p:childTnLst>
                                    <p:anim calcmode="lin" valueType="num">
                                      <p:cBhvr>
                                        <p:cTn id="91" dur="500"/>
                                        <p:tgtEl>
                                          <p:spTgt spid="8"/>
                                        </p:tgtEl>
                                        <p:attrNameLst>
                                          <p:attrName>ppt_w</p:attrName>
                                        </p:attrNameLst>
                                      </p:cBhvr>
                                      <p:tavLst>
                                        <p:tav tm="0">
                                          <p:val>
                                            <p:strVal val="ppt_w"/>
                                          </p:val>
                                        </p:tav>
                                        <p:tav tm="100000">
                                          <p:val>
                                            <p:fltVal val="0"/>
                                          </p:val>
                                        </p:tav>
                                      </p:tavLst>
                                    </p:anim>
                                    <p:anim calcmode="lin" valueType="num">
                                      <p:cBhvr>
                                        <p:cTn id="92" dur="500"/>
                                        <p:tgtEl>
                                          <p:spTgt spid="8"/>
                                        </p:tgtEl>
                                        <p:attrNameLst>
                                          <p:attrName>ppt_h</p:attrName>
                                        </p:attrNameLst>
                                      </p:cBhvr>
                                      <p:tavLst>
                                        <p:tav tm="0">
                                          <p:val>
                                            <p:strVal val="ppt_h"/>
                                          </p:val>
                                        </p:tav>
                                        <p:tav tm="100000">
                                          <p:val>
                                            <p:fltVal val="0"/>
                                          </p:val>
                                        </p:tav>
                                      </p:tavLst>
                                    </p:anim>
                                    <p:animEffect transition="out" filter="fade">
                                      <p:cBhvr>
                                        <p:cTn id="93" dur="500"/>
                                        <p:tgtEl>
                                          <p:spTgt spid="8"/>
                                        </p:tgtEl>
                                      </p:cBhvr>
                                    </p:animEffect>
                                    <p:set>
                                      <p:cBhvr>
                                        <p:cTn id="94" dur="1" fill="hold">
                                          <p:stCondLst>
                                            <p:cond delay="499"/>
                                          </p:stCondLst>
                                        </p:cTn>
                                        <p:tgtEl>
                                          <p:spTgt spid="8"/>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P spid="7" grpId="0" animBg="1"/>
      <p:bldP spid="7" grpId="1" animBg="1"/>
      <p:bldP spid="4" grpId="0" animBg="1"/>
      <p:bldP spid="4" grpId="1" animBg="1"/>
      <p:bldP spid="8" grpId="0" animBg="1"/>
      <p:bldP spid="8" grpId="1" animBg="1"/>
      <p:bldP spid="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2413000"/>
            <a:ext cx="10363200" cy="1524000"/>
          </a:xfrm>
        </p:spPr>
        <p:txBody>
          <a:bodyPr>
            <a:normAutofit/>
          </a:bodyPr>
          <a:lstStyle/>
          <a:p>
            <a:r>
              <a:rPr lang="en-US" sz="7200" dirty="0">
                <a:solidFill>
                  <a:srgbClr val="55393F"/>
                </a:solidFill>
              </a:rPr>
              <a:t>Acts 10:1 to 10:48</a:t>
            </a:r>
          </a:p>
        </p:txBody>
      </p:sp>
    </p:spTree>
    <p:extLst>
      <p:ext uri="{BB962C8B-B14F-4D97-AF65-F5344CB8AC3E}">
        <p14:creationId xmlns:p14="http://schemas.microsoft.com/office/powerpoint/2010/main" val="1431001235"/>
      </p:ext>
    </p:extLst>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97280" y="1721832"/>
            <a:ext cx="4846320" cy="1661737"/>
          </a:xfrm>
          <a:prstGeom prst="rect">
            <a:avLst/>
          </a:prstGeom>
          <a:noFill/>
        </p:spPr>
        <p:txBody>
          <a:bodyPr wrap="square" rtlCol="0">
            <a:spAutoFit/>
          </a:bodyPr>
          <a:lstStyle/>
          <a:p>
            <a:pPr defTabSz="1219170">
              <a:spcBef>
                <a:spcPts val="400"/>
              </a:spcBef>
            </a:pPr>
            <a:r>
              <a:rPr lang="en-US" sz="2133" b="1" dirty="0">
                <a:solidFill>
                  <a:prstClr val="black"/>
                </a:solidFill>
                <a:latin typeface="Candara"/>
              </a:rPr>
              <a:t>At the end of Acts 9:</a:t>
            </a:r>
            <a:endParaRPr lang="en-US" sz="2133" b="1" baseline="30000" dirty="0">
              <a:solidFill>
                <a:prstClr val="black"/>
              </a:solidFill>
              <a:latin typeface="Candara"/>
            </a:endParaRPr>
          </a:p>
          <a:p>
            <a:pPr defTabSz="1219170">
              <a:spcBef>
                <a:spcPts val="400"/>
              </a:spcBef>
            </a:pPr>
            <a:r>
              <a:rPr lang="en-US" sz="2133" dirty="0">
                <a:solidFill>
                  <a:prstClr val="black"/>
                </a:solidFill>
                <a:latin typeface="Candara"/>
              </a:rPr>
              <a:t>…[Peter] tarried many days in Joppa with one Simon a tanner.</a:t>
            </a:r>
          </a:p>
          <a:p>
            <a:pPr defTabSz="1219170">
              <a:spcBef>
                <a:spcPts val="1600"/>
              </a:spcBef>
            </a:pPr>
            <a:r>
              <a:rPr lang="en-US" sz="2133" i="1" dirty="0">
                <a:solidFill>
                  <a:srgbClr val="C00000"/>
                </a:solidFill>
                <a:latin typeface="Candara"/>
              </a:rPr>
              <a:t>But at the same time…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3040" y="787400"/>
            <a:ext cx="4632960" cy="5242560"/>
          </a:xfrm>
          <a:prstGeom prst="rect">
            <a:avLst/>
          </a:prstGeom>
        </p:spPr>
      </p:pic>
    </p:spTree>
    <p:extLst>
      <p:ext uri="{BB962C8B-B14F-4D97-AF65-F5344CB8AC3E}">
        <p14:creationId xmlns:p14="http://schemas.microsoft.com/office/powerpoint/2010/main" val="15841277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97280" y="1721833"/>
            <a:ext cx="4846320" cy="2851614"/>
          </a:xfrm>
          <a:prstGeom prst="rect">
            <a:avLst/>
          </a:prstGeom>
          <a:noFill/>
        </p:spPr>
        <p:txBody>
          <a:bodyPr wrap="square" rtlCol="0">
            <a:spAutoFit/>
          </a:bodyPr>
          <a:lstStyle/>
          <a:p>
            <a:pPr defTabSz="1219170">
              <a:spcBef>
                <a:spcPts val="400"/>
              </a:spcBef>
            </a:pPr>
            <a:r>
              <a:rPr lang="en-US" sz="2133" b="1" dirty="0">
                <a:solidFill>
                  <a:prstClr val="black"/>
                </a:solidFill>
                <a:latin typeface="Candara"/>
              </a:rPr>
              <a:t>At the end of Acts 9:</a:t>
            </a:r>
            <a:endParaRPr lang="en-US" sz="2133" b="1" baseline="30000" dirty="0">
              <a:solidFill>
                <a:prstClr val="black"/>
              </a:solidFill>
              <a:latin typeface="Candara"/>
            </a:endParaRPr>
          </a:p>
          <a:p>
            <a:pPr defTabSz="1219170">
              <a:spcBef>
                <a:spcPts val="400"/>
              </a:spcBef>
            </a:pPr>
            <a:r>
              <a:rPr lang="en-US" sz="2133" dirty="0">
                <a:solidFill>
                  <a:prstClr val="black"/>
                </a:solidFill>
                <a:latin typeface="Candara"/>
              </a:rPr>
              <a:t>…[Peter] tarried many days in Joppa with one Simon a tanner.</a:t>
            </a:r>
          </a:p>
          <a:p>
            <a:pPr defTabSz="1219170">
              <a:spcBef>
                <a:spcPts val="1600"/>
              </a:spcBef>
            </a:pPr>
            <a:r>
              <a:rPr lang="en-US" sz="2133" i="1" dirty="0">
                <a:solidFill>
                  <a:srgbClr val="C00000"/>
                </a:solidFill>
                <a:latin typeface="Candara"/>
              </a:rPr>
              <a:t>But at the same time…</a:t>
            </a:r>
          </a:p>
          <a:p>
            <a:pPr defTabSz="1219170">
              <a:spcBef>
                <a:spcPts val="1600"/>
              </a:spcBef>
            </a:pPr>
            <a:r>
              <a:rPr lang="en-US" sz="2133" b="1" dirty="0">
                <a:solidFill>
                  <a:prstClr val="black"/>
                </a:solidFill>
                <a:latin typeface="Candara"/>
              </a:rPr>
              <a:t>Acts 10:1:</a:t>
            </a:r>
            <a:br>
              <a:rPr lang="en-US" sz="2133" dirty="0">
                <a:solidFill>
                  <a:prstClr val="black"/>
                </a:solidFill>
                <a:latin typeface="Candara"/>
              </a:rPr>
            </a:br>
            <a:r>
              <a:rPr lang="en-US" sz="2133" dirty="0">
                <a:solidFill>
                  <a:prstClr val="black"/>
                </a:solidFill>
                <a:latin typeface="Candara"/>
              </a:rPr>
              <a:t>There was a certain man in Caesarea called Cornelius,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3040" y="787400"/>
            <a:ext cx="4632960" cy="5242560"/>
          </a:xfrm>
          <a:prstGeom prst="rect">
            <a:avLst/>
          </a:prstGeom>
        </p:spPr>
      </p:pic>
    </p:spTree>
    <p:extLst>
      <p:ext uri="{BB962C8B-B14F-4D97-AF65-F5344CB8AC3E}">
        <p14:creationId xmlns:p14="http://schemas.microsoft.com/office/powerpoint/2010/main" val="997924716"/>
      </p:ext>
    </p:extLst>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63860" y="2229663"/>
            <a:ext cx="4165600" cy="2164310"/>
          </a:xfrm>
          <a:prstGeom prst="rect">
            <a:avLst/>
          </a:prstGeom>
          <a:noFill/>
        </p:spPr>
        <p:txBody>
          <a:bodyPr wrap="square" rtlCol="0">
            <a:spAutoFit/>
          </a:bodyPr>
          <a:lstStyle/>
          <a:p>
            <a:pPr defTabSz="1219170">
              <a:spcBef>
                <a:spcPts val="800"/>
              </a:spcBef>
            </a:pPr>
            <a:r>
              <a:rPr lang="en-US" sz="2133" dirty="0">
                <a:solidFill>
                  <a:prstClr val="black"/>
                </a:solidFill>
                <a:latin typeface="Candara"/>
              </a:rPr>
              <a:t>… a centurion of the band called the Italian </a:t>
            </a:r>
            <a:r>
              <a:rPr lang="en-US" sz="2133" i="1" dirty="0">
                <a:solidFill>
                  <a:prstClr val="black"/>
                </a:solidFill>
                <a:latin typeface="Candara"/>
              </a:rPr>
              <a:t>band</a:t>
            </a:r>
            <a:r>
              <a:rPr lang="en-US" sz="2133" dirty="0">
                <a:solidFill>
                  <a:prstClr val="black"/>
                </a:solidFill>
                <a:latin typeface="Candara"/>
              </a:rPr>
              <a:t>,  </a:t>
            </a:r>
          </a:p>
          <a:p>
            <a:pPr defTabSz="1219170">
              <a:spcBef>
                <a:spcPts val="800"/>
              </a:spcBef>
            </a:pPr>
            <a:r>
              <a:rPr lang="en-US" sz="2133" baseline="30000" dirty="0">
                <a:solidFill>
                  <a:prstClr val="black"/>
                </a:solidFill>
                <a:latin typeface="Candara"/>
              </a:rPr>
              <a:t>2</a:t>
            </a:r>
            <a:r>
              <a:rPr lang="en-US" sz="2133" dirty="0">
                <a:solidFill>
                  <a:prstClr val="black"/>
                </a:solidFill>
                <a:latin typeface="Candara"/>
              </a:rPr>
              <a:t> </a:t>
            </a:r>
            <a:r>
              <a:rPr lang="en-US" sz="2133" i="1" dirty="0">
                <a:solidFill>
                  <a:prstClr val="black"/>
                </a:solidFill>
                <a:latin typeface="Candara"/>
              </a:rPr>
              <a:t>A devout man</a:t>
            </a:r>
            <a:r>
              <a:rPr lang="en-US" sz="2133" dirty="0">
                <a:solidFill>
                  <a:prstClr val="black"/>
                </a:solidFill>
                <a:latin typeface="Candara"/>
              </a:rPr>
              <a:t>, and one that feared God with all his house, which gave much alms to the people, and prayed to God </a:t>
            </a:r>
            <a:r>
              <a:rPr lang="en-US" sz="2133" dirty="0" err="1">
                <a:solidFill>
                  <a:prstClr val="black"/>
                </a:solidFill>
                <a:latin typeface="Candara"/>
              </a:rPr>
              <a:t>alway</a:t>
            </a:r>
            <a:r>
              <a:rPr lang="en-US" sz="2133" dirty="0">
                <a:solidFill>
                  <a:prstClr val="black"/>
                </a:solidFill>
                <a:latin typeface="Candara"/>
              </a:rPr>
              <a:t>.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1061589"/>
            <a:ext cx="5974705" cy="4510203"/>
          </a:xfrm>
          <a:prstGeom prst="rect">
            <a:avLst/>
          </a:prstGeom>
        </p:spPr>
      </p:pic>
    </p:spTree>
    <p:extLst>
      <p:ext uri="{BB962C8B-B14F-4D97-AF65-F5344CB8AC3E}">
        <p14:creationId xmlns:p14="http://schemas.microsoft.com/office/powerpoint/2010/main" val="1423967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0" y="1397000"/>
            <a:ext cx="4064000" cy="1405256"/>
          </a:xfrm>
          <a:prstGeom prst="rect">
            <a:avLst/>
          </a:prstGeom>
          <a:noFill/>
        </p:spPr>
        <p:txBody>
          <a:bodyPr wrap="square" rtlCol="0">
            <a:spAutoFit/>
          </a:bodyPr>
          <a:lstStyle/>
          <a:p>
            <a:pPr defTabSz="1219170">
              <a:spcBef>
                <a:spcPts val="800"/>
              </a:spcBef>
            </a:pPr>
            <a:r>
              <a:rPr lang="en-US" sz="2133" baseline="30000" dirty="0">
                <a:solidFill>
                  <a:prstClr val="black"/>
                </a:solidFill>
                <a:latin typeface="Candara"/>
              </a:rPr>
              <a:t>3</a:t>
            </a:r>
            <a:r>
              <a:rPr lang="en-US" sz="2133" dirty="0">
                <a:solidFill>
                  <a:prstClr val="black"/>
                </a:solidFill>
                <a:latin typeface="Candara"/>
              </a:rPr>
              <a:t> He saw in a vision evidently about the ninth hour of the day an angel of God coming in to him, and saying unto him,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1" y="1061590"/>
            <a:ext cx="5974703" cy="4510201"/>
          </a:xfrm>
          <a:prstGeom prst="rect">
            <a:avLst/>
          </a:prstGeom>
        </p:spPr>
      </p:pic>
    </p:spTree>
    <p:extLst>
      <p:ext uri="{BB962C8B-B14F-4D97-AF65-F5344CB8AC3E}">
        <p14:creationId xmlns:p14="http://schemas.microsoft.com/office/powerpoint/2010/main" val="4131480859"/>
      </p:ext>
    </p:extLst>
  </p:cSld>
  <p:clrMapOvr>
    <a:masterClrMapping/>
  </p:clrMapOvr>
  <p:transition spd="med">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0" y="1397000"/>
            <a:ext cx="4064000" cy="1405256"/>
          </a:xfrm>
          <a:prstGeom prst="rect">
            <a:avLst/>
          </a:prstGeom>
          <a:noFill/>
        </p:spPr>
        <p:txBody>
          <a:bodyPr wrap="square" rtlCol="0">
            <a:spAutoFit/>
          </a:bodyPr>
          <a:lstStyle/>
          <a:p>
            <a:pPr defTabSz="1219170">
              <a:spcBef>
                <a:spcPts val="800"/>
              </a:spcBef>
            </a:pPr>
            <a:r>
              <a:rPr lang="en-US" sz="2133" baseline="30000" dirty="0">
                <a:solidFill>
                  <a:prstClr val="black"/>
                </a:solidFill>
                <a:latin typeface="Candara"/>
              </a:rPr>
              <a:t>3</a:t>
            </a:r>
            <a:r>
              <a:rPr lang="en-US" sz="2133" dirty="0">
                <a:solidFill>
                  <a:prstClr val="black"/>
                </a:solidFill>
                <a:latin typeface="Candara"/>
              </a:rPr>
              <a:t> He saw in a vision evidently about the ninth hour of the day an angel of God coming in to him, and saying unto him,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1061590"/>
            <a:ext cx="5974705" cy="4510201"/>
          </a:xfrm>
          <a:prstGeom prst="rect">
            <a:avLst/>
          </a:prstGeom>
        </p:spPr>
      </p:pic>
      <p:sp>
        <p:nvSpPr>
          <p:cNvPr id="3" name="TextBox 2"/>
          <p:cNvSpPr txBox="1"/>
          <p:nvPr/>
        </p:nvSpPr>
        <p:spPr>
          <a:xfrm>
            <a:off x="1097280" y="3429000"/>
            <a:ext cx="3942080" cy="2164310"/>
          </a:xfrm>
          <a:prstGeom prst="rect">
            <a:avLst/>
          </a:prstGeom>
          <a:noFill/>
        </p:spPr>
        <p:txBody>
          <a:bodyPr wrap="square" rtlCol="0">
            <a:spAutoFit/>
          </a:bodyPr>
          <a:lstStyle/>
          <a:p>
            <a:pPr defTabSz="1219170">
              <a:spcBef>
                <a:spcPts val="800"/>
              </a:spcBef>
            </a:pPr>
            <a:r>
              <a:rPr lang="en-US" sz="2133" baseline="30000" dirty="0">
                <a:solidFill>
                  <a:prstClr val="black"/>
                </a:solidFill>
                <a:latin typeface="Candara"/>
              </a:rPr>
              <a:t>4</a:t>
            </a:r>
            <a:r>
              <a:rPr lang="en-US" sz="2133" dirty="0">
                <a:solidFill>
                  <a:prstClr val="black"/>
                </a:solidFill>
                <a:latin typeface="Candara"/>
              </a:rPr>
              <a:t> And when he looked on him, </a:t>
            </a:r>
            <a:br>
              <a:rPr lang="en-US" sz="2133" dirty="0">
                <a:solidFill>
                  <a:prstClr val="black"/>
                </a:solidFill>
                <a:latin typeface="Candara"/>
              </a:rPr>
            </a:br>
            <a:r>
              <a:rPr lang="en-US" sz="2133" dirty="0">
                <a:solidFill>
                  <a:prstClr val="black"/>
                </a:solidFill>
                <a:latin typeface="Candara"/>
              </a:rPr>
              <a:t>he was afraid, and said, </a:t>
            </a:r>
            <a:br>
              <a:rPr lang="en-US" sz="2133" dirty="0">
                <a:solidFill>
                  <a:prstClr val="black"/>
                </a:solidFill>
                <a:latin typeface="Candara"/>
              </a:rPr>
            </a:br>
            <a:r>
              <a:rPr lang="en-US" sz="2133" dirty="0">
                <a:solidFill>
                  <a:prstClr val="black"/>
                </a:solidFill>
                <a:latin typeface="Candara"/>
              </a:rPr>
              <a:t>What is it, Lord? </a:t>
            </a:r>
          </a:p>
          <a:p>
            <a:pPr defTabSz="1219170">
              <a:spcBef>
                <a:spcPts val="800"/>
              </a:spcBef>
            </a:pPr>
            <a:r>
              <a:rPr lang="en-US" sz="2133" dirty="0">
                <a:solidFill>
                  <a:prstClr val="black"/>
                </a:solidFill>
                <a:latin typeface="Candara"/>
              </a:rPr>
              <a:t>And he said unto him, Thy prayers and thine alms are come up for a memorial before God.  </a:t>
            </a: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1" y="2717801"/>
            <a:ext cx="2283884" cy="853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96575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4152" y="1850072"/>
            <a:ext cx="4064000" cy="2923364"/>
          </a:xfrm>
          <a:prstGeom prst="rect">
            <a:avLst/>
          </a:prstGeom>
          <a:noFill/>
        </p:spPr>
        <p:txBody>
          <a:bodyPr wrap="square" rtlCol="0">
            <a:spAutoFit/>
          </a:bodyPr>
          <a:lstStyle/>
          <a:p>
            <a:pPr defTabSz="1219170">
              <a:spcBef>
                <a:spcPts val="800"/>
              </a:spcBef>
            </a:pPr>
            <a:r>
              <a:rPr lang="en-US" sz="2133" baseline="30000" dirty="0">
                <a:solidFill>
                  <a:prstClr val="black"/>
                </a:solidFill>
                <a:latin typeface="Candara"/>
              </a:rPr>
              <a:t>5</a:t>
            </a:r>
            <a:r>
              <a:rPr lang="en-US" sz="2133" dirty="0">
                <a:solidFill>
                  <a:prstClr val="black"/>
                </a:solidFill>
                <a:latin typeface="Candara"/>
              </a:rPr>
              <a:t> And now send men to Joppa, and call for </a:t>
            </a:r>
            <a:r>
              <a:rPr lang="en-US" sz="2133" i="1" dirty="0">
                <a:solidFill>
                  <a:prstClr val="black"/>
                </a:solidFill>
                <a:latin typeface="Candara"/>
              </a:rPr>
              <a:t>one </a:t>
            </a:r>
            <a:r>
              <a:rPr lang="en-US" sz="2133" dirty="0">
                <a:solidFill>
                  <a:prstClr val="black"/>
                </a:solidFill>
                <a:latin typeface="Candara"/>
              </a:rPr>
              <a:t>Simon, </a:t>
            </a:r>
            <a:br>
              <a:rPr lang="en-US" sz="2133" dirty="0">
                <a:solidFill>
                  <a:prstClr val="black"/>
                </a:solidFill>
                <a:latin typeface="Candara"/>
              </a:rPr>
            </a:br>
            <a:r>
              <a:rPr lang="en-US" sz="2133" dirty="0">
                <a:solidFill>
                  <a:prstClr val="black"/>
                </a:solidFill>
                <a:latin typeface="Candara"/>
              </a:rPr>
              <a:t>whose surname is Peter:  </a:t>
            </a:r>
          </a:p>
          <a:p>
            <a:pPr defTabSz="1219170">
              <a:spcBef>
                <a:spcPts val="800"/>
              </a:spcBef>
            </a:pPr>
            <a:r>
              <a:rPr lang="en-US" sz="2133" baseline="30000" dirty="0">
                <a:solidFill>
                  <a:prstClr val="black"/>
                </a:solidFill>
                <a:latin typeface="Candara"/>
              </a:rPr>
              <a:t>6</a:t>
            </a:r>
            <a:r>
              <a:rPr lang="en-US" sz="2133" dirty="0">
                <a:solidFill>
                  <a:prstClr val="black"/>
                </a:solidFill>
                <a:latin typeface="Candara"/>
              </a:rPr>
              <a:t> He </a:t>
            </a:r>
            <a:r>
              <a:rPr lang="en-US" sz="2133" dirty="0" err="1">
                <a:solidFill>
                  <a:prstClr val="black"/>
                </a:solidFill>
                <a:latin typeface="Candara"/>
              </a:rPr>
              <a:t>lodgeth</a:t>
            </a:r>
            <a:r>
              <a:rPr lang="en-US" sz="2133" dirty="0">
                <a:solidFill>
                  <a:prstClr val="black"/>
                </a:solidFill>
                <a:latin typeface="Candara"/>
              </a:rPr>
              <a:t> with one Simon a tanner, whose house is by the  sea side: </a:t>
            </a:r>
          </a:p>
          <a:p>
            <a:pPr defTabSz="1219170">
              <a:spcBef>
                <a:spcPts val="800"/>
              </a:spcBef>
            </a:pPr>
            <a:r>
              <a:rPr lang="en-US" sz="2133" dirty="0">
                <a:solidFill>
                  <a:prstClr val="black"/>
                </a:solidFill>
                <a:latin typeface="Candara"/>
              </a:rPr>
              <a:t>he shall tell thee what thou </a:t>
            </a:r>
            <a:r>
              <a:rPr lang="en-US" sz="2133" dirty="0" err="1">
                <a:solidFill>
                  <a:prstClr val="black"/>
                </a:solidFill>
                <a:latin typeface="Candara"/>
              </a:rPr>
              <a:t>oughtest</a:t>
            </a:r>
            <a:r>
              <a:rPr lang="en-US" sz="2133" dirty="0">
                <a:solidFill>
                  <a:prstClr val="black"/>
                </a:solidFill>
                <a:latin typeface="Candara"/>
              </a:rPr>
              <a:t> to do.</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1061590"/>
            <a:ext cx="5974705" cy="4510201"/>
          </a:xfrm>
          <a:prstGeom prst="rect">
            <a:avLst/>
          </a:prstGeom>
        </p:spPr>
      </p:pic>
    </p:spTree>
    <p:extLst>
      <p:ext uri="{BB962C8B-B14F-4D97-AF65-F5344CB8AC3E}">
        <p14:creationId xmlns:p14="http://schemas.microsoft.com/office/powerpoint/2010/main" val="29868066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0" y="1950720"/>
            <a:ext cx="4622800" cy="2820772"/>
          </a:xfrm>
          <a:prstGeom prst="rect">
            <a:avLst/>
          </a:prstGeom>
          <a:noFill/>
        </p:spPr>
        <p:txBody>
          <a:bodyPr wrap="square" rtlCol="0">
            <a:spAutoFit/>
          </a:bodyPr>
          <a:lstStyle/>
          <a:p>
            <a:pPr defTabSz="1219170">
              <a:spcBef>
                <a:spcPts val="800"/>
              </a:spcBef>
            </a:pPr>
            <a:r>
              <a:rPr lang="en-US" sz="2133" baseline="30000" dirty="0">
                <a:solidFill>
                  <a:prstClr val="black"/>
                </a:solidFill>
                <a:latin typeface="Candara"/>
              </a:rPr>
              <a:t>7</a:t>
            </a:r>
            <a:r>
              <a:rPr lang="en-US" sz="2133" dirty="0">
                <a:solidFill>
                  <a:prstClr val="black"/>
                </a:solidFill>
                <a:latin typeface="Candara"/>
              </a:rPr>
              <a:t> And when the angel which </a:t>
            </a:r>
            <a:r>
              <a:rPr lang="en-US" sz="2133" dirty="0" err="1">
                <a:solidFill>
                  <a:prstClr val="black"/>
                </a:solidFill>
                <a:latin typeface="Candara"/>
              </a:rPr>
              <a:t>spake</a:t>
            </a:r>
            <a:r>
              <a:rPr lang="en-US" sz="2133" dirty="0">
                <a:solidFill>
                  <a:prstClr val="black"/>
                </a:solidFill>
                <a:latin typeface="Candara"/>
              </a:rPr>
              <a:t> unto Cornelius was departed, </a:t>
            </a:r>
            <a:br>
              <a:rPr lang="en-US" sz="2133" dirty="0">
                <a:solidFill>
                  <a:prstClr val="black"/>
                </a:solidFill>
                <a:latin typeface="Candara"/>
              </a:rPr>
            </a:br>
            <a:r>
              <a:rPr lang="en-US" sz="2133" dirty="0">
                <a:solidFill>
                  <a:prstClr val="black"/>
                </a:solidFill>
                <a:latin typeface="Candara"/>
              </a:rPr>
              <a:t>he called two of his household servants, and a devout soldier of them that waited on him continually;  </a:t>
            </a:r>
          </a:p>
          <a:p>
            <a:pPr defTabSz="1219170">
              <a:spcBef>
                <a:spcPts val="800"/>
              </a:spcBef>
            </a:pPr>
            <a:r>
              <a:rPr lang="en-US" sz="2133" baseline="30000" dirty="0">
                <a:solidFill>
                  <a:prstClr val="black"/>
                </a:solidFill>
                <a:latin typeface="Candara"/>
              </a:rPr>
              <a:t>8</a:t>
            </a:r>
            <a:r>
              <a:rPr lang="en-US" sz="2133" dirty="0">
                <a:solidFill>
                  <a:prstClr val="black"/>
                </a:solidFill>
                <a:latin typeface="Candara"/>
              </a:rPr>
              <a:t> And when he had declared all </a:t>
            </a:r>
            <a:r>
              <a:rPr lang="en-US" sz="2133" i="1" dirty="0">
                <a:solidFill>
                  <a:prstClr val="black"/>
                </a:solidFill>
                <a:latin typeface="Candara"/>
              </a:rPr>
              <a:t>these </a:t>
            </a:r>
            <a:r>
              <a:rPr lang="en-US" sz="2133" dirty="0">
                <a:solidFill>
                  <a:prstClr val="black"/>
                </a:solidFill>
                <a:latin typeface="Candara"/>
              </a:rPr>
              <a:t>things unto them, he sent them to Joppa.</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3639" y="1193800"/>
            <a:ext cx="4611123" cy="4267200"/>
          </a:xfrm>
          <a:prstGeom prst="rect">
            <a:avLst/>
          </a:prstGeom>
        </p:spPr>
      </p:pic>
    </p:spTree>
    <p:extLst>
      <p:ext uri="{BB962C8B-B14F-4D97-AF65-F5344CB8AC3E}">
        <p14:creationId xmlns:p14="http://schemas.microsoft.com/office/powerpoint/2010/main" val="23551867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9F3914-7B30-4E2A-ACF1-73CBDDCC03C5}"/>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B3EA8B51-90A0-433C-84BC-6B542061036A}"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8</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10242" name="Text Box 2">
            <a:extLst>
              <a:ext uri="{FF2B5EF4-FFF2-40B4-BE49-F238E27FC236}">
                <a16:creationId xmlns:a16="http://schemas.microsoft.com/office/drawing/2014/main" id="{25557523-3899-4E7B-9C76-CC178F47B485}"/>
              </a:ext>
            </a:extLst>
          </p:cNvPr>
          <p:cNvSpPr txBox="1">
            <a:spLocks noChangeArrowheads="1"/>
          </p:cNvSpPr>
          <p:nvPr/>
        </p:nvSpPr>
        <p:spPr bwMode="auto">
          <a:xfrm>
            <a:off x="2743200" y="685800"/>
            <a:ext cx="769620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Historicity of Acts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spread of Christianity from Jerusalem to Rome  (“the ends of the earth”);</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progress ... is mainly geographical:</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 From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Jerusalem</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 to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Samaria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(8.5),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Damascus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(9.10),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Antioch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(11.26),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Asia Minor</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(13.13),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Europe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(16.11), and finally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Rome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 itself;</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northeastern corner of the Mediterranean;</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Maybe Spain But Nothing about North Africa, e.g., Alexandria and Cyrene.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10242">
                                            <p:txEl>
                                              <p:pRg st="0" end="0"/>
                                            </p:txEl>
                                          </p:spTgt>
                                        </p:tgtEl>
                                        <p:attrNameLst>
                                          <p:attrName>style.visibility</p:attrName>
                                        </p:attrNameLst>
                                      </p:cBhvr>
                                      <p:to>
                                        <p:strVal val="visible"/>
                                      </p:to>
                                    </p:set>
                                    <p:anim calcmode="lin" valueType="num">
                                      <p:cBhvr additive="base">
                                        <p:cTn id="7" dur="300" fill="hold"/>
                                        <p:tgtEl>
                                          <p:spTgt spid="10242">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1024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10242">
                                            <p:txEl>
                                              <p:pRg st="1" end="1"/>
                                            </p:txEl>
                                          </p:spTgt>
                                        </p:tgtEl>
                                        <p:attrNameLst>
                                          <p:attrName>style.visibility</p:attrName>
                                        </p:attrNameLst>
                                      </p:cBhvr>
                                      <p:to>
                                        <p:strVal val="visible"/>
                                      </p:to>
                                    </p:set>
                                    <p:anim calcmode="lin" valueType="num">
                                      <p:cBhvr additive="base">
                                        <p:cTn id="13" dur="300" fill="hold"/>
                                        <p:tgtEl>
                                          <p:spTgt spid="10242">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1024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10242">
                                            <p:txEl>
                                              <p:pRg st="2" end="2"/>
                                            </p:txEl>
                                          </p:spTgt>
                                        </p:tgtEl>
                                        <p:attrNameLst>
                                          <p:attrName>style.visibility</p:attrName>
                                        </p:attrNameLst>
                                      </p:cBhvr>
                                      <p:to>
                                        <p:strVal val="visible"/>
                                      </p:to>
                                    </p:set>
                                    <p:anim calcmode="lin" valueType="num">
                                      <p:cBhvr additive="base">
                                        <p:cTn id="19" dur="300" fill="hold"/>
                                        <p:tgtEl>
                                          <p:spTgt spid="10242">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1024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10242">
                                            <p:txEl>
                                              <p:pRg st="3" end="3"/>
                                            </p:txEl>
                                          </p:spTgt>
                                        </p:tgtEl>
                                        <p:attrNameLst>
                                          <p:attrName>style.visibility</p:attrName>
                                        </p:attrNameLst>
                                      </p:cBhvr>
                                      <p:to>
                                        <p:strVal val="visible"/>
                                      </p:to>
                                    </p:set>
                                    <p:anim calcmode="lin" valueType="num">
                                      <p:cBhvr additive="base">
                                        <p:cTn id="25" dur="300" fill="hold"/>
                                        <p:tgtEl>
                                          <p:spTgt spid="10242">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1024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10242">
                                            <p:txEl>
                                              <p:pRg st="4" end="4"/>
                                            </p:txEl>
                                          </p:spTgt>
                                        </p:tgtEl>
                                        <p:attrNameLst>
                                          <p:attrName>style.visibility</p:attrName>
                                        </p:attrNameLst>
                                      </p:cBhvr>
                                      <p:to>
                                        <p:strVal val="visible"/>
                                      </p:to>
                                    </p:set>
                                    <p:anim calcmode="lin" valueType="num">
                                      <p:cBhvr additive="base">
                                        <p:cTn id="31" dur="300" fill="hold"/>
                                        <p:tgtEl>
                                          <p:spTgt spid="10242">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1024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10242">
                                            <p:txEl>
                                              <p:pRg st="5" end="5"/>
                                            </p:txEl>
                                          </p:spTgt>
                                        </p:tgtEl>
                                        <p:attrNameLst>
                                          <p:attrName>style.visibility</p:attrName>
                                        </p:attrNameLst>
                                      </p:cBhvr>
                                      <p:to>
                                        <p:strVal val="visible"/>
                                      </p:to>
                                    </p:set>
                                    <p:anim calcmode="lin" valueType="num">
                                      <p:cBhvr additive="base">
                                        <p:cTn id="37" dur="300" fill="hold"/>
                                        <p:tgtEl>
                                          <p:spTgt spid="10242">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10242">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0" y="1950720"/>
            <a:ext cx="4754880" cy="748795"/>
          </a:xfrm>
          <a:prstGeom prst="rect">
            <a:avLst/>
          </a:prstGeom>
          <a:noFill/>
        </p:spPr>
        <p:txBody>
          <a:bodyPr wrap="square" rtlCol="0">
            <a:spAutoFit/>
          </a:bodyPr>
          <a:lstStyle/>
          <a:p>
            <a:pPr defTabSz="1219170">
              <a:spcBef>
                <a:spcPts val="800"/>
              </a:spcBef>
            </a:pPr>
            <a:r>
              <a:rPr lang="en-US" sz="2133" baseline="30000" dirty="0">
                <a:solidFill>
                  <a:prstClr val="black"/>
                </a:solidFill>
                <a:latin typeface="Candara"/>
              </a:rPr>
              <a:t>9</a:t>
            </a:r>
            <a:r>
              <a:rPr lang="en-US" sz="2133" dirty="0">
                <a:solidFill>
                  <a:prstClr val="black"/>
                </a:solidFill>
                <a:latin typeface="Candara"/>
              </a:rPr>
              <a:t> On the morrow, as they went on their journey, and drew nigh unto the city,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3639" y="1193801"/>
            <a:ext cx="4611123" cy="4267199"/>
          </a:xfrm>
          <a:prstGeom prst="rect">
            <a:avLst/>
          </a:prstGeom>
        </p:spPr>
      </p:pic>
    </p:spTree>
    <p:extLst>
      <p:ext uri="{BB962C8B-B14F-4D97-AF65-F5344CB8AC3E}">
        <p14:creationId xmlns:p14="http://schemas.microsoft.com/office/powerpoint/2010/main" val="3007144116"/>
      </p:ext>
    </p:extLst>
  </p:cSld>
  <p:clrMapOvr>
    <a:masterClrMapping/>
  </p:clrMapOvr>
  <p:transition spd="med">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0" y="1950720"/>
            <a:ext cx="4754880" cy="2266903"/>
          </a:xfrm>
          <a:prstGeom prst="rect">
            <a:avLst/>
          </a:prstGeom>
          <a:noFill/>
        </p:spPr>
        <p:txBody>
          <a:bodyPr wrap="square" rtlCol="0">
            <a:spAutoFit/>
          </a:bodyPr>
          <a:lstStyle/>
          <a:p>
            <a:pPr defTabSz="1219170">
              <a:spcBef>
                <a:spcPts val="800"/>
              </a:spcBef>
            </a:pPr>
            <a:r>
              <a:rPr lang="en-US" sz="2133" baseline="30000" dirty="0">
                <a:solidFill>
                  <a:prstClr val="black"/>
                </a:solidFill>
                <a:latin typeface="Candara"/>
              </a:rPr>
              <a:t>9</a:t>
            </a:r>
            <a:r>
              <a:rPr lang="en-US" sz="2133" dirty="0">
                <a:solidFill>
                  <a:prstClr val="black"/>
                </a:solidFill>
                <a:latin typeface="Candara"/>
              </a:rPr>
              <a:t> On the morrow, as they went on their journey, and drew nigh unto the city,</a:t>
            </a:r>
          </a:p>
          <a:p>
            <a:pPr defTabSz="1219170">
              <a:spcBef>
                <a:spcPts val="800"/>
              </a:spcBef>
            </a:pPr>
            <a:r>
              <a:rPr lang="en-US" sz="2133" dirty="0">
                <a:solidFill>
                  <a:prstClr val="black"/>
                </a:solidFill>
                <a:latin typeface="Candara"/>
              </a:rPr>
              <a:t>Peter went up upon the housetop to pray about the sixth hour:</a:t>
            </a:r>
          </a:p>
          <a:p>
            <a:pPr defTabSz="1219170">
              <a:spcBef>
                <a:spcPts val="800"/>
              </a:spcBef>
            </a:pPr>
            <a:r>
              <a:rPr lang="en-US" sz="2133" baseline="30000" dirty="0">
                <a:solidFill>
                  <a:prstClr val="black"/>
                </a:solidFill>
                <a:latin typeface="Candara"/>
              </a:rPr>
              <a:t>10</a:t>
            </a:r>
            <a:r>
              <a:rPr lang="en-US" sz="2133" dirty="0">
                <a:solidFill>
                  <a:prstClr val="black"/>
                </a:solidFill>
                <a:latin typeface="Candara"/>
              </a:rPr>
              <a:t> And he became very hungry, and would have eaten: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6271" y="741325"/>
            <a:ext cx="4705859" cy="5334127"/>
          </a:xfrm>
          <a:prstGeom prst="rect">
            <a:avLst/>
          </a:prstGeom>
        </p:spPr>
      </p:pic>
    </p:spTree>
    <p:extLst>
      <p:ext uri="{BB962C8B-B14F-4D97-AF65-F5344CB8AC3E}">
        <p14:creationId xmlns:p14="http://schemas.microsoft.com/office/powerpoint/2010/main" val="23666057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0" y="1950720"/>
            <a:ext cx="4754880" cy="2923364"/>
          </a:xfrm>
          <a:prstGeom prst="rect">
            <a:avLst/>
          </a:prstGeom>
          <a:noFill/>
        </p:spPr>
        <p:txBody>
          <a:bodyPr wrap="square" rtlCol="0">
            <a:spAutoFit/>
          </a:bodyPr>
          <a:lstStyle/>
          <a:p>
            <a:pPr defTabSz="1219170">
              <a:spcBef>
                <a:spcPts val="800"/>
              </a:spcBef>
            </a:pPr>
            <a:r>
              <a:rPr lang="en-US" sz="2133" baseline="30000" dirty="0">
                <a:solidFill>
                  <a:prstClr val="black"/>
                </a:solidFill>
                <a:latin typeface="Candara"/>
              </a:rPr>
              <a:t>9</a:t>
            </a:r>
            <a:r>
              <a:rPr lang="en-US" sz="2133" dirty="0">
                <a:solidFill>
                  <a:prstClr val="black"/>
                </a:solidFill>
                <a:latin typeface="Candara"/>
              </a:rPr>
              <a:t> On the morrow, as they went on their journey, and drew nigh unto the city,</a:t>
            </a:r>
          </a:p>
          <a:p>
            <a:pPr defTabSz="1219170">
              <a:spcBef>
                <a:spcPts val="800"/>
              </a:spcBef>
            </a:pPr>
            <a:r>
              <a:rPr lang="en-US" sz="2133" dirty="0">
                <a:solidFill>
                  <a:prstClr val="black"/>
                </a:solidFill>
                <a:latin typeface="Candara"/>
              </a:rPr>
              <a:t>Peter went up upon the housetop to pray about the sixth hour:</a:t>
            </a:r>
          </a:p>
          <a:p>
            <a:pPr defTabSz="1219170">
              <a:spcBef>
                <a:spcPts val="800"/>
              </a:spcBef>
            </a:pPr>
            <a:r>
              <a:rPr lang="en-US" sz="2133" baseline="30000" dirty="0">
                <a:solidFill>
                  <a:prstClr val="black"/>
                </a:solidFill>
                <a:latin typeface="Candara"/>
              </a:rPr>
              <a:t>10</a:t>
            </a:r>
            <a:r>
              <a:rPr lang="en-US" sz="2133" dirty="0">
                <a:solidFill>
                  <a:prstClr val="black"/>
                </a:solidFill>
                <a:latin typeface="Candara"/>
              </a:rPr>
              <a:t> And he became very hungry, and would have eaten: </a:t>
            </a:r>
            <a:br>
              <a:rPr lang="en-US" sz="2133" dirty="0">
                <a:solidFill>
                  <a:prstClr val="black"/>
                </a:solidFill>
                <a:latin typeface="Candara"/>
              </a:rPr>
            </a:br>
            <a:r>
              <a:rPr lang="en-US" sz="2133" dirty="0">
                <a:solidFill>
                  <a:prstClr val="black"/>
                </a:solidFill>
                <a:latin typeface="Candara"/>
              </a:rPr>
              <a:t>but while they made ready, </a:t>
            </a:r>
            <a:br>
              <a:rPr lang="en-US" sz="2133" dirty="0">
                <a:solidFill>
                  <a:prstClr val="black"/>
                </a:solidFill>
                <a:latin typeface="Candara"/>
              </a:rPr>
            </a:br>
            <a:r>
              <a:rPr lang="en-US" sz="2133" dirty="0">
                <a:solidFill>
                  <a:prstClr val="black"/>
                </a:solidFill>
                <a:latin typeface="Candara"/>
              </a:rPr>
              <a:t>he fell into a trance,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2021" y="722923"/>
            <a:ext cx="4194359" cy="5384800"/>
          </a:xfrm>
          <a:prstGeom prst="rect">
            <a:avLst/>
          </a:prstGeom>
        </p:spPr>
      </p:pic>
    </p:spTree>
    <p:extLst>
      <p:ext uri="{BB962C8B-B14F-4D97-AF65-F5344CB8AC3E}">
        <p14:creationId xmlns:p14="http://schemas.microsoft.com/office/powerpoint/2010/main" val="2644476447"/>
      </p:ext>
    </p:extLst>
  </p:cSld>
  <p:clrMapOvr>
    <a:masterClrMapping/>
  </p:clrMapOvr>
  <p:transition spd="med">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4944" y="501125"/>
            <a:ext cx="4448513" cy="2419875"/>
          </a:xfrm>
          <a:prstGeom prst="rect">
            <a:avLst/>
          </a:prstGeom>
        </p:spPr>
      </p:pic>
      <p:sp>
        <p:nvSpPr>
          <p:cNvPr id="4" name="TextBox 3"/>
          <p:cNvSpPr txBox="1"/>
          <p:nvPr/>
        </p:nvSpPr>
        <p:spPr>
          <a:xfrm>
            <a:off x="1097280" y="1788518"/>
            <a:ext cx="4734560" cy="2718180"/>
          </a:xfrm>
          <a:prstGeom prst="rect">
            <a:avLst/>
          </a:prstGeom>
          <a:noFill/>
        </p:spPr>
        <p:txBody>
          <a:bodyPr wrap="square" rtlCol="0">
            <a:spAutoFit/>
          </a:bodyPr>
          <a:lstStyle/>
          <a:p>
            <a:pPr defTabSz="1219170"/>
            <a:r>
              <a:rPr lang="en-US" sz="2133" baseline="30000" dirty="0">
                <a:solidFill>
                  <a:prstClr val="black"/>
                </a:solidFill>
                <a:latin typeface="Candara"/>
              </a:rPr>
              <a:t>11</a:t>
            </a:r>
            <a:r>
              <a:rPr lang="en-US" sz="2133" dirty="0">
                <a:solidFill>
                  <a:prstClr val="black"/>
                </a:solidFill>
                <a:latin typeface="Candara"/>
              </a:rPr>
              <a:t> And saw heaven opened, and a certain vessel descending unto him, </a:t>
            </a:r>
            <a:br>
              <a:rPr lang="en-US" sz="2133" dirty="0">
                <a:solidFill>
                  <a:prstClr val="black"/>
                </a:solidFill>
                <a:latin typeface="Candara"/>
              </a:rPr>
            </a:br>
            <a:r>
              <a:rPr lang="en-US" sz="2133" dirty="0">
                <a:solidFill>
                  <a:prstClr val="black"/>
                </a:solidFill>
                <a:latin typeface="Candara"/>
              </a:rPr>
              <a:t>as it had been a great sheet knit at the four corners, and let down to the earth:  </a:t>
            </a:r>
          </a:p>
          <a:p>
            <a:pPr defTabSz="1219170"/>
            <a:r>
              <a:rPr lang="en-US" sz="2133" baseline="30000" dirty="0">
                <a:solidFill>
                  <a:prstClr val="black"/>
                </a:solidFill>
                <a:latin typeface="Candara"/>
              </a:rPr>
              <a:t>12</a:t>
            </a:r>
            <a:r>
              <a:rPr lang="en-US" sz="2133" dirty="0">
                <a:solidFill>
                  <a:prstClr val="black"/>
                </a:solidFill>
                <a:latin typeface="Candara"/>
              </a:rPr>
              <a:t> Wherein were all manner of </a:t>
            </a:r>
            <a:r>
              <a:rPr lang="en-US" sz="2133" dirty="0" err="1">
                <a:solidFill>
                  <a:prstClr val="black"/>
                </a:solidFill>
                <a:latin typeface="Candara"/>
              </a:rPr>
              <a:t>fourfooted</a:t>
            </a:r>
            <a:r>
              <a:rPr lang="en-US" sz="2133" dirty="0">
                <a:solidFill>
                  <a:prstClr val="black"/>
                </a:solidFill>
                <a:latin typeface="Candara"/>
              </a:rPr>
              <a:t> beasts of the earth, and wild beasts, and creeping things, and fowls of the air.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8312" y="685800"/>
            <a:ext cx="2747289" cy="1423024"/>
          </a:xfrm>
          <a:prstGeom prst="rect">
            <a:avLst/>
          </a:prstGeom>
          <a:effectLst>
            <a:glow rad="63500">
              <a:schemeClr val="bg1">
                <a:alpha val="40000"/>
              </a:schemeClr>
            </a:glow>
          </a:effectLst>
        </p:spPr>
      </p:pic>
      <p:pic>
        <p:nvPicPr>
          <p:cNvPr id="6" name="Picture 5"/>
          <p:cNvPicPr preferRelativeResize="0">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2880" y="786776"/>
            <a:ext cx="3448285" cy="2194560"/>
          </a:xfrm>
          <a:prstGeom prst="rect">
            <a:avLst/>
          </a:prstGeom>
          <a:effectLst>
            <a:glow rad="63500">
              <a:schemeClr val="bg1">
                <a:alpha val="40000"/>
              </a:schemeClr>
            </a:glow>
          </a:effectLst>
        </p:spPr>
      </p:pic>
    </p:spTree>
    <p:extLst>
      <p:ext uri="{BB962C8B-B14F-4D97-AF65-F5344CB8AC3E}">
        <p14:creationId xmlns:p14="http://schemas.microsoft.com/office/powerpoint/2010/main" val="35986268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3.61111E-6 3.83452E-6 L 0.13525 -0.01174 " pathEditMode="relative" rAng="0" ptsTypes="AA">
                                      <p:cBhvr>
                                        <p:cTn id="11" dur="5000" fill="hold"/>
                                        <p:tgtEl>
                                          <p:spTgt spid="6"/>
                                        </p:tgtEl>
                                        <p:attrNameLst>
                                          <p:attrName>ppt_x</p:attrName>
                                          <p:attrName>ppt_y</p:attrName>
                                        </p:attrNameLst>
                                      </p:cBhvr>
                                      <p:rCtr x="6753" y="-587"/>
                                    </p:animMotion>
                                  </p:childTnLst>
                                </p:cTn>
                              </p:par>
                              <p:par>
                                <p:cTn id="12" presetID="42" presetClass="path" presetSubtype="0" accel="50000" decel="50000" fill="hold" nodeType="withEffect">
                                  <p:stCondLst>
                                    <p:cond delay="0"/>
                                  </p:stCondLst>
                                  <p:childTnLst>
                                    <p:animMotion origin="layout" path="M 2.77778E-7 3.40537E-6 L -0.08733 3.40537E-6 " pathEditMode="relative" rAng="0" ptsTypes="AA">
                                      <p:cBhvr>
                                        <p:cTn id="13" dur="5000" fill="hold"/>
                                        <p:tgtEl>
                                          <p:spTgt spid="5"/>
                                        </p:tgtEl>
                                        <p:attrNameLst>
                                          <p:attrName>ppt_x</p:attrName>
                                          <p:attrName>ppt_y</p:attrName>
                                        </p:attrNameLst>
                                      </p:cBhvr>
                                      <p:rCtr x="-4375" y="0"/>
                                    </p:animMotion>
                                  </p:childTnLst>
                                </p:cTn>
                              </p:par>
                              <p:par>
                                <p:cTn id="14" presetID="42" presetClass="path" presetSubtype="0" accel="50000" decel="50000" fill="hold" nodeType="withEffect">
                                  <p:stCondLst>
                                    <p:cond delay="0"/>
                                  </p:stCondLst>
                                  <p:childTnLst>
                                    <p:animMotion origin="layout" path="M 1.11022E-16 2.90213E-7 L 1.11022E-16 0.30997 " pathEditMode="relative" rAng="0" ptsTypes="AA">
                                      <p:cBhvr>
                                        <p:cTn id="15" dur="5000" fill="hold"/>
                                        <p:tgtEl>
                                          <p:spTgt spid="3"/>
                                        </p:tgtEl>
                                        <p:attrNameLst>
                                          <p:attrName>ppt_x</p:attrName>
                                          <p:attrName>ppt_y</p:attrName>
                                        </p:attrNameLst>
                                      </p:cBhvr>
                                      <p:rCtr x="0" y="154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97280" y="2937550"/>
            <a:ext cx="4734560" cy="420564"/>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13</a:t>
            </a:r>
            <a:r>
              <a:rPr lang="en-US" sz="2133" dirty="0">
                <a:solidFill>
                  <a:prstClr val="black"/>
                </a:solidFill>
                <a:latin typeface="Candara"/>
              </a:rPr>
              <a:t> And there came a voice to him,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0256" y="2633472"/>
            <a:ext cx="4450080" cy="2420725"/>
          </a:xfrm>
          <a:prstGeom prst="rect">
            <a:avLst/>
          </a:prstGeom>
        </p:spPr>
      </p:pic>
      <p:sp>
        <p:nvSpPr>
          <p:cNvPr id="2" name="TextBox 1"/>
          <p:cNvSpPr txBox="1"/>
          <p:nvPr/>
        </p:nvSpPr>
        <p:spPr>
          <a:xfrm>
            <a:off x="6620256" y="990600"/>
            <a:ext cx="4450080" cy="1733680"/>
          </a:xfrm>
          <a:prstGeom prst="rect">
            <a:avLst/>
          </a:prstGeom>
          <a:noFill/>
        </p:spPr>
        <p:txBody>
          <a:bodyPr wrap="square" rtlCol="0">
            <a:spAutoFit/>
          </a:bodyPr>
          <a:lstStyle/>
          <a:p>
            <a:pPr algn="ctr" defTabSz="1219170"/>
            <a:r>
              <a:rPr lang="en-US" sz="5333" dirty="0">
                <a:solidFill>
                  <a:srgbClr val="073E87"/>
                </a:solidFill>
                <a:latin typeface="Blackadder ITC" panose="04020505051007020D02" pitchFamily="82" charset="0"/>
              </a:rPr>
              <a:t>Rise, Peter; </a:t>
            </a:r>
          </a:p>
          <a:p>
            <a:pPr algn="ctr" defTabSz="1219170"/>
            <a:r>
              <a:rPr lang="en-US" sz="5333" dirty="0">
                <a:solidFill>
                  <a:srgbClr val="073E87"/>
                </a:solidFill>
                <a:latin typeface="Blackadder ITC" panose="04020505051007020D02" pitchFamily="82" charset="0"/>
              </a:rPr>
              <a:t>kill, and eat. </a:t>
            </a:r>
          </a:p>
        </p:txBody>
      </p:sp>
    </p:spTree>
    <p:extLst>
      <p:ext uri="{BB962C8B-B14F-4D97-AF65-F5344CB8AC3E}">
        <p14:creationId xmlns:p14="http://schemas.microsoft.com/office/powerpoint/2010/main" val="6138059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97280" y="2773402"/>
            <a:ext cx="4734560" cy="1077026"/>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14</a:t>
            </a:r>
            <a:r>
              <a:rPr lang="en-US" sz="2133" dirty="0">
                <a:solidFill>
                  <a:prstClr val="black"/>
                </a:solidFill>
                <a:latin typeface="Candara"/>
              </a:rPr>
              <a:t> But Peter said, Not so, Lord; </a:t>
            </a:r>
            <a:br>
              <a:rPr lang="en-US" sz="2133" dirty="0">
                <a:solidFill>
                  <a:prstClr val="black"/>
                </a:solidFill>
                <a:latin typeface="Candara"/>
              </a:rPr>
            </a:br>
            <a:r>
              <a:rPr lang="en-US" sz="2133" dirty="0">
                <a:solidFill>
                  <a:prstClr val="black"/>
                </a:solidFill>
                <a:latin typeface="Candara"/>
              </a:rPr>
              <a:t>for I have never eaten any thing         that is common or unclean.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0969" y="889000"/>
            <a:ext cx="4693633" cy="5080000"/>
          </a:xfrm>
          <a:prstGeom prst="rect">
            <a:avLst/>
          </a:prstGeom>
        </p:spPr>
      </p:pic>
    </p:spTree>
    <p:extLst>
      <p:ext uri="{BB962C8B-B14F-4D97-AF65-F5344CB8AC3E}">
        <p14:creationId xmlns:p14="http://schemas.microsoft.com/office/powerpoint/2010/main" val="1947039131"/>
      </p:ext>
    </p:extLst>
  </p:cSld>
  <p:clrMapOvr>
    <a:masterClrMapping/>
  </p:clrMapOvr>
  <p:transition spd="med">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97280" y="2419460"/>
            <a:ext cx="4734560" cy="748795"/>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15</a:t>
            </a:r>
            <a:r>
              <a:rPr lang="en-US" sz="2133" dirty="0">
                <a:solidFill>
                  <a:prstClr val="black"/>
                </a:solidFill>
                <a:latin typeface="Candara"/>
              </a:rPr>
              <a:t> And the voice </a:t>
            </a:r>
            <a:r>
              <a:rPr lang="en-US" sz="2133" i="1" dirty="0" err="1">
                <a:solidFill>
                  <a:prstClr val="black"/>
                </a:solidFill>
                <a:latin typeface="Candara"/>
              </a:rPr>
              <a:t>spake</a:t>
            </a:r>
            <a:r>
              <a:rPr lang="en-US" sz="2133" i="1" dirty="0">
                <a:solidFill>
                  <a:prstClr val="black"/>
                </a:solidFill>
                <a:latin typeface="Candara"/>
              </a:rPr>
              <a:t> </a:t>
            </a:r>
            <a:r>
              <a:rPr lang="en-US" sz="2133" dirty="0">
                <a:solidFill>
                  <a:prstClr val="black"/>
                </a:solidFill>
                <a:latin typeface="Candara"/>
              </a:rPr>
              <a:t>unto him again the second time,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7520" y="975360"/>
            <a:ext cx="4007104" cy="4876800"/>
          </a:xfrm>
          <a:prstGeom prst="rect">
            <a:avLst/>
          </a:prstGeom>
          <a:effectLst>
            <a:outerShdw blurRad="152400" dist="317500" dir="5400000" sx="90000" sy="-19000" rotWithShape="0">
              <a:prstClr val="black">
                <a:alpha val="15000"/>
              </a:prstClr>
            </a:outerShdw>
          </a:effec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1" y="3105800"/>
            <a:ext cx="4503303" cy="1113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87472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07700" y="2711171"/>
            <a:ext cx="4734560" cy="1077026"/>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16</a:t>
            </a:r>
            <a:r>
              <a:rPr lang="en-US" sz="2133" dirty="0">
                <a:solidFill>
                  <a:prstClr val="black"/>
                </a:solidFill>
                <a:latin typeface="Candara"/>
              </a:rPr>
              <a:t> This was done thrice: </a:t>
            </a:r>
            <a:br>
              <a:rPr lang="en-US" sz="2133" dirty="0">
                <a:solidFill>
                  <a:prstClr val="black"/>
                </a:solidFill>
                <a:latin typeface="Candara"/>
              </a:rPr>
            </a:br>
            <a:r>
              <a:rPr lang="en-US" sz="2133" dirty="0">
                <a:solidFill>
                  <a:prstClr val="black"/>
                </a:solidFill>
                <a:latin typeface="Candara"/>
              </a:rPr>
              <a:t>and the vessel was received up again into heaven. </a:t>
            </a:r>
            <a:r>
              <a:rPr lang="en-US" sz="2133" dirty="0">
                <a:solidFill>
                  <a:srgbClr val="C00000"/>
                </a:solidFill>
                <a:latin typeface="Candara"/>
              </a:rPr>
              <a: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7520" y="975360"/>
            <a:ext cx="4007104" cy="48768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7521" y="1317038"/>
            <a:ext cx="1983068" cy="2722655"/>
          </a:xfrm>
          <a:prstGeom prst="rect">
            <a:avLst/>
          </a:prstGeom>
          <a:effectLst/>
        </p:spPr>
      </p:pic>
    </p:spTree>
    <p:extLst>
      <p:ext uri="{BB962C8B-B14F-4D97-AF65-F5344CB8AC3E}">
        <p14:creationId xmlns:p14="http://schemas.microsoft.com/office/powerpoint/2010/main" val="5255446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75360" y="1080632"/>
            <a:ext cx="3556000" cy="4461927"/>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17</a:t>
            </a:r>
            <a:r>
              <a:rPr lang="en-US" sz="2133" dirty="0">
                <a:solidFill>
                  <a:prstClr val="black"/>
                </a:solidFill>
                <a:latin typeface="Candara"/>
              </a:rPr>
              <a:t> Now while Peter doubted in himself what this vision which he had seen should mean, </a:t>
            </a:r>
          </a:p>
          <a:p>
            <a:pPr defTabSz="1219170">
              <a:spcBef>
                <a:spcPts val="400"/>
              </a:spcBef>
            </a:pPr>
            <a:r>
              <a:rPr lang="en-US" sz="2133" dirty="0">
                <a:solidFill>
                  <a:prstClr val="black"/>
                </a:solidFill>
                <a:latin typeface="Candara"/>
              </a:rPr>
              <a:t>behold, the men which   were sent from Cornelius  had made enquiry for Simon's house, and stood before the gate,  </a:t>
            </a:r>
          </a:p>
          <a:p>
            <a:pPr defTabSz="1219170">
              <a:spcBef>
                <a:spcPts val="400"/>
              </a:spcBef>
            </a:pPr>
            <a:r>
              <a:rPr lang="en-US" sz="2133" baseline="30000" dirty="0">
                <a:solidFill>
                  <a:prstClr val="black"/>
                </a:solidFill>
                <a:latin typeface="Candara"/>
              </a:rPr>
              <a:t>18</a:t>
            </a:r>
            <a:r>
              <a:rPr lang="en-US" sz="2133" dirty="0">
                <a:solidFill>
                  <a:prstClr val="black"/>
                </a:solidFill>
                <a:latin typeface="Candara"/>
              </a:rPr>
              <a:t> And called, and asked whether Simon, which       was surnamed Peter,       were lodged there.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9457" y="843898"/>
            <a:ext cx="6814983" cy="4967005"/>
          </a:xfrm>
          <a:prstGeom prst="rect">
            <a:avLst/>
          </a:prstGeom>
        </p:spPr>
      </p:pic>
    </p:spTree>
    <p:extLst>
      <p:ext uri="{BB962C8B-B14F-4D97-AF65-F5344CB8AC3E}">
        <p14:creationId xmlns:p14="http://schemas.microsoft.com/office/powerpoint/2010/main" val="15609938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97280" y="2280960"/>
            <a:ext cx="4876800" cy="2113014"/>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21</a:t>
            </a:r>
            <a:r>
              <a:rPr lang="en-US" sz="2133" dirty="0">
                <a:solidFill>
                  <a:prstClr val="black"/>
                </a:solidFill>
                <a:latin typeface="Candara"/>
              </a:rPr>
              <a:t> Then Peter went down to the men which were sent unto him from Cornelius; and said,</a:t>
            </a:r>
          </a:p>
          <a:p>
            <a:pPr defTabSz="1219170">
              <a:spcBef>
                <a:spcPts val="400"/>
              </a:spcBef>
            </a:pPr>
            <a:r>
              <a:rPr lang="en-US" sz="2133" dirty="0">
                <a:solidFill>
                  <a:prstClr val="black"/>
                </a:solidFill>
                <a:latin typeface="Candara"/>
              </a:rPr>
              <a:t>Behold, I am he whom ye seek: </a:t>
            </a:r>
            <a:br>
              <a:rPr lang="en-US" sz="2133" dirty="0">
                <a:solidFill>
                  <a:prstClr val="black"/>
                </a:solidFill>
                <a:latin typeface="Candara"/>
              </a:rPr>
            </a:br>
            <a:r>
              <a:rPr lang="en-US" sz="2133" dirty="0">
                <a:solidFill>
                  <a:prstClr val="black"/>
                </a:solidFill>
                <a:latin typeface="Candara"/>
              </a:rPr>
              <a:t>what </a:t>
            </a:r>
            <a:r>
              <a:rPr lang="en-US" sz="2133" i="1" dirty="0">
                <a:solidFill>
                  <a:prstClr val="black"/>
                </a:solidFill>
                <a:latin typeface="Candara"/>
              </a:rPr>
              <a:t>is </a:t>
            </a:r>
            <a:r>
              <a:rPr lang="en-US" sz="2133" dirty="0">
                <a:solidFill>
                  <a:prstClr val="black"/>
                </a:solidFill>
                <a:latin typeface="Candara"/>
              </a:rPr>
              <a:t>the cause wherefore ye are come?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31011" y="889000"/>
            <a:ext cx="4216379" cy="5054600"/>
          </a:xfrm>
          <a:prstGeom prst="rect">
            <a:avLst/>
          </a:prstGeom>
        </p:spPr>
      </p:pic>
    </p:spTree>
    <p:extLst>
      <p:ext uri="{BB962C8B-B14F-4D97-AF65-F5344CB8AC3E}">
        <p14:creationId xmlns:p14="http://schemas.microsoft.com/office/powerpoint/2010/main" val="35783299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796BD7-181F-40E0-899F-8F9DC10A5A8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263" y="481263"/>
            <a:ext cx="11213432" cy="5823283"/>
          </a:xfrm>
          <a:prstGeom prst="rect">
            <a:avLst/>
          </a:prstGeom>
          <a:noFill/>
          <a:ln>
            <a:noFill/>
          </a:ln>
        </p:spPr>
      </p:pic>
    </p:spTree>
    <p:extLst>
      <p:ext uri="{BB962C8B-B14F-4D97-AF65-F5344CB8AC3E}">
        <p14:creationId xmlns:p14="http://schemas.microsoft.com/office/powerpoint/2010/main" val="32678050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97280" y="1685925"/>
            <a:ext cx="4693920" cy="3149004"/>
          </a:xfrm>
          <a:prstGeom prst="rect">
            <a:avLst/>
          </a:prstGeom>
          <a:noFill/>
        </p:spPr>
        <p:txBody>
          <a:bodyPr wrap="square" rtlCol="0">
            <a:spAutoFit/>
          </a:bodyPr>
          <a:lstStyle/>
          <a:p>
            <a:pPr defTabSz="1219170">
              <a:spcBef>
                <a:spcPts val="800"/>
              </a:spcBef>
            </a:pPr>
            <a:r>
              <a:rPr lang="en-US" sz="2133" baseline="30000" dirty="0">
                <a:solidFill>
                  <a:prstClr val="black"/>
                </a:solidFill>
                <a:latin typeface="Candara"/>
              </a:rPr>
              <a:t>22</a:t>
            </a:r>
            <a:r>
              <a:rPr lang="en-US" sz="2133" dirty="0">
                <a:solidFill>
                  <a:prstClr val="black"/>
                </a:solidFill>
                <a:latin typeface="Candara"/>
              </a:rPr>
              <a:t> And they said, </a:t>
            </a:r>
          </a:p>
          <a:p>
            <a:pPr defTabSz="1219170">
              <a:spcBef>
                <a:spcPts val="800"/>
              </a:spcBef>
            </a:pPr>
            <a:r>
              <a:rPr lang="en-US" sz="2133" dirty="0">
                <a:solidFill>
                  <a:prstClr val="black"/>
                </a:solidFill>
                <a:latin typeface="Candara"/>
              </a:rPr>
              <a:t>Cornelius the centurion, </a:t>
            </a:r>
            <a:br>
              <a:rPr lang="en-US" sz="2133" dirty="0">
                <a:solidFill>
                  <a:prstClr val="black"/>
                </a:solidFill>
                <a:latin typeface="Candara"/>
              </a:rPr>
            </a:br>
            <a:r>
              <a:rPr lang="en-US" sz="2133" dirty="0">
                <a:solidFill>
                  <a:prstClr val="black"/>
                </a:solidFill>
                <a:latin typeface="Candara"/>
              </a:rPr>
              <a:t>a just man, </a:t>
            </a:r>
            <a:br>
              <a:rPr lang="en-US" sz="2133" dirty="0">
                <a:solidFill>
                  <a:prstClr val="black"/>
                </a:solidFill>
                <a:latin typeface="Candara"/>
              </a:rPr>
            </a:br>
            <a:r>
              <a:rPr lang="en-US" sz="2133" dirty="0">
                <a:solidFill>
                  <a:prstClr val="black"/>
                </a:solidFill>
                <a:latin typeface="Candara"/>
              </a:rPr>
              <a:t>and one that </a:t>
            </a:r>
            <a:r>
              <a:rPr lang="en-US" sz="2133" dirty="0" err="1">
                <a:solidFill>
                  <a:prstClr val="black"/>
                </a:solidFill>
                <a:latin typeface="Candara"/>
              </a:rPr>
              <a:t>feareth</a:t>
            </a:r>
            <a:r>
              <a:rPr lang="en-US" sz="2133" dirty="0">
                <a:solidFill>
                  <a:prstClr val="black"/>
                </a:solidFill>
                <a:latin typeface="Candara"/>
              </a:rPr>
              <a:t> God, </a:t>
            </a:r>
            <a:br>
              <a:rPr lang="en-US" sz="2133" dirty="0">
                <a:solidFill>
                  <a:prstClr val="black"/>
                </a:solidFill>
                <a:latin typeface="Candara"/>
              </a:rPr>
            </a:br>
            <a:r>
              <a:rPr lang="en-US" sz="2133" dirty="0">
                <a:solidFill>
                  <a:prstClr val="black"/>
                </a:solidFill>
                <a:latin typeface="Candara"/>
              </a:rPr>
              <a:t>and of good report among all              the nation of the Jews, </a:t>
            </a:r>
          </a:p>
          <a:p>
            <a:pPr defTabSz="1219170"/>
            <a:r>
              <a:rPr lang="en-US" sz="2133" dirty="0">
                <a:solidFill>
                  <a:prstClr val="black"/>
                </a:solidFill>
                <a:latin typeface="Candara"/>
              </a:rPr>
              <a:t>was warned from God by an holy   angel to send for thee into his house, </a:t>
            </a:r>
            <a:br>
              <a:rPr lang="en-US" sz="2133" dirty="0">
                <a:solidFill>
                  <a:prstClr val="black"/>
                </a:solidFill>
                <a:latin typeface="Candara"/>
              </a:rPr>
            </a:br>
            <a:r>
              <a:rPr lang="en-US" sz="2133" dirty="0">
                <a:solidFill>
                  <a:prstClr val="black"/>
                </a:solidFill>
                <a:latin typeface="Candara"/>
              </a:rPr>
              <a:t>and to hear words of thee.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31011" y="889000"/>
            <a:ext cx="4216379" cy="5054600"/>
          </a:xfrm>
          <a:prstGeom prst="rect">
            <a:avLst/>
          </a:prstGeom>
        </p:spPr>
      </p:pic>
    </p:spTree>
    <p:extLst>
      <p:ext uri="{BB962C8B-B14F-4D97-AF65-F5344CB8AC3E}">
        <p14:creationId xmlns:p14="http://schemas.microsoft.com/office/powerpoint/2010/main" val="97998249"/>
      </p:ext>
    </p:extLst>
  </p:cSld>
  <p:clrMapOvr>
    <a:masterClrMapping/>
  </p:clrMapOvr>
  <p:transition spd="med">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97280" y="1706880"/>
            <a:ext cx="4693920" cy="1784784"/>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23</a:t>
            </a:r>
            <a:r>
              <a:rPr lang="en-US" sz="2133" dirty="0">
                <a:solidFill>
                  <a:prstClr val="black"/>
                </a:solidFill>
                <a:latin typeface="Candara"/>
              </a:rPr>
              <a:t> Then called he them in, and lodged </a:t>
            </a:r>
            <a:r>
              <a:rPr lang="en-US" sz="2133" i="1" dirty="0">
                <a:solidFill>
                  <a:prstClr val="black"/>
                </a:solidFill>
                <a:latin typeface="Candara"/>
              </a:rPr>
              <a:t>them</a:t>
            </a:r>
            <a:r>
              <a:rPr lang="en-US" sz="2133" dirty="0">
                <a:solidFill>
                  <a:prstClr val="black"/>
                </a:solidFill>
                <a:latin typeface="Candara"/>
              </a:rPr>
              <a:t>. </a:t>
            </a:r>
          </a:p>
          <a:p>
            <a:pPr defTabSz="1219170">
              <a:spcBef>
                <a:spcPts val="400"/>
              </a:spcBef>
            </a:pPr>
            <a:r>
              <a:rPr lang="en-US" sz="2133" dirty="0">
                <a:solidFill>
                  <a:prstClr val="black"/>
                </a:solidFill>
                <a:latin typeface="Candara"/>
              </a:rPr>
              <a:t>And on the morrow Peter went away with them, and certain brethren from Joppa accompanied him.</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31011" y="889000"/>
            <a:ext cx="4216379" cy="5054600"/>
          </a:xfrm>
          <a:prstGeom prst="rect">
            <a:avLst/>
          </a:prstGeom>
        </p:spPr>
      </p:pic>
    </p:spTree>
    <p:extLst>
      <p:ext uri="{BB962C8B-B14F-4D97-AF65-F5344CB8AC3E}">
        <p14:creationId xmlns:p14="http://schemas.microsoft.com/office/powerpoint/2010/main" val="31011838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97280" y="1706881"/>
            <a:ext cx="4673600" cy="3149004"/>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23</a:t>
            </a:r>
            <a:r>
              <a:rPr lang="en-US" sz="2133" dirty="0">
                <a:solidFill>
                  <a:prstClr val="black"/>
                </a:solidFill>
                <a:latin typeface="Candara"/>
              </a:rPr>
              <a:t> Then called he them in, and lodged </a:t>
            </a:r>
            <a:r>
              <a:rPr lang="en-US" sz="2133" i="1" dirty="0">
                <a:solidFill>
                  <a:prstClr val="black"/>
                </a:solidFill>
                <a:latin typeface="Candara"/>
              </a:rPr>
              <a:t>them</a:t>
            </a:r>
            <a:r>
              <a:rPr lang="en-US" sz="2133" dirty="0">
                <a:solidFill>
                  <a:prstClr val="black"/>
                </a:solidFill>
                <a:latin typeface="Candara"/>
              </a:rPr>
              <a:t>. </a:t>
            </a:r>
          </a:p>
          <a:p>
            <a:pPr defTabSz="1219170">
              <a:spcBef>
                <a:spcPts val="400"/>
              </a:spcBef>
            </a:pPr>
            <a:r>
              <a:rPr lang="en-US" sz="2133" dirty="0">
                <a:solidFill>
                  <a:prstClr val="black"/>
                </a:solidFill>
                <a:latin typeface="Candara"/>
              </a:rPr>
              <a:t>And on the morrow Peter went away with them, and certain brethren from Joppa accompanied him.</a:t>
            </a:r>
          </a:p>
          <a:p>
            <a:pPr defTabSz="1219170">
              <a:spcBef>
                <a:spcPts val="400"/>
              </a:spcBef>
            </a:pPr>
            <a:r>
              <a:rPr lang="en-US" sz="2133" baseline="30000" dirty="0">
                <a:solidFill>
                  <a:prstClr val="black"/>
                </a:solidFill>
                <a:latin typeface="Candara"/>
              </a:rPr>
              <a:t>24</a:t>
            </a:r>
            <a:r>
              <a:rPr lang="en-US" sz="2133" dirty="0">
                <a:solidFill>
                  <a:prstClr val="black"/>
                </a:solidFill>
                <a:latin typeface="Candara"/>
              </a:rPr>
              <a:t> And the morrow after they entered into Caesarea. And Cornelius waited for them, and had called together his kinsmen and near friends.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0970" y="802085"/>
            <a:ext cx="4356461" cy="5253831"/>
          </a:xfrm>
          <a:prstGeom prst="rect">
            <a:avLst/>
          </a:prstGeom>
        </p:spPr>
      </p:pic>
    </p:spTree>
    <p:extLst>
      <p:ext uri="{BB962C8B-B14F-4D97-AF65-F5344CB8AC3E}">
        <p14:creationId xmlns:p14="http://schemas.microsoft.com/office/powerpoint/2010/main" val="3740821820"/>
      </p:ext>
    </p:extLst>
  </p:cSld>
  <p:clrMapOvr>
    <a:masterClrMapping/>
  </p:clrMapOvr>
  <p:transition spd="med">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53440" y="1408926"/>
            <a:ext cx="3251200" cy="3805465"/>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25</a:t>
            </a:r>
            <a:r>
              <a:rPr lang="en-US" sz="2133" dirty="0">
                <a:solidFill>
                  <a:prstClr val="black"/>
                </a:solidFill>
                <a:latin typeface="Candara"/>
              </a:rPr>
              <a:t> And as Peter was coming in, Cornelius met him, and fell down at his feet, and worshipped </a:t>
            </a:r>
            <a:r>
              <a:rPr lang="en-US" sz="2133" i="1" dirty="0">
                <a:solidFill>
                  <a:prstClr val="black"/>
                </a:solidFill>
                <a:latin typeface="Candara"/>
              </a:rPr>
              <a:t>him</a:t>
            </a:r>
            <a:r>
              <a:rPr lang="en-US" sz="2133" dirty="0">
                <a:solidFill>
                  <a:prstClr val="black"/>
                </a:solidFill>
                <a:latin typeface="Candara"/>
              </a:rPr>
              <a:t>.</a:t>
            </a:r>
          </a:p>
          <a:p>
            <a:pPr defTabSz="1219170">
              <a:spcBef>
                <a:spcPts val="400"/>
              </a:spcBef>
            </a:pPr>
            <a:r>
              <a:rPr lang="en-US" sz="2133" baseline="30000" dirty="0">
                <a:solidFill>
                  <a:prstClr val="black"/>
                </a:solidFill>
                <a:latin typeface="Candara"/>
              </a:rPr>
              <a:t>26</a:t>
            </a:r>
            <a:r>
              <a:rPr lang="en-US" sz="2133" dirty="0">
                <a:solidFill>
                  <a:prstClr val="black"/>
                </a:solidFill>
                <a:latin typeface="Candara"/>
              </a:rPr>
              <a:t> But Peter took him up, saying, Stand up; I myself also am a man.</a:t>
            </a:r>
          </a:p>
          <a:p>
            <a:pPr defTabSz="1219170">
              <a:spcBef>
                <a:spcPts val="400"/>
              </a:spcBef>
            </a:pPr>
            <a:r>
              <a:rPr lang="en-US" sz="2133" baseline="30000" dirty="0">
                <a:solidFill>
                  <a:prstClr val="black"/>
                </a:solidFill>
                <a:latin typeface="Candara"/>
              </a:rPr>
              <a:t>27</a:t>
            </a:r>
            <a:r>
              <a:rPr lang="en-US" sz="2133" dirty="0">
                <a:solidFill>
                  <a:prstClr val="black"/>
                </a:solidFill>
                <a:latin typeface="Candara"/>
              </a:rPr>
              <a:t> And as he talked with him, he went in, and found many that were come together.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1" y="1073150"/>
            <a:ext cx="6818273" cy="4508500"/>
          </a:xfrm>
          <a:prstGeom prst="rect">
            <a:avLst/>
          </a:prstGeom>
        </p:spPr>
      </p:pic>
      <p:pic>
        <p:nvPicPr>
          <p:cNvPr id="5" name="Picture 4">
            <a:extLst>
              <a:ext uri="{FF2B5EF4-FFF2-40B4-BE49-F238E27FC236}">
                <a16:creationId xmlns:a16="http://schemas.microsoft.com/office/drawing/2014/main" id="{B73D10C8-7905-4A6D-931D-F0A763B63DC8}"/>
              </a:ext>
            </a:extLst>
          </p:cNvPr>
          <p:cNvPicPr>
            <a:picLocks noChangeAspect="1"/>
          </p:cNvPicPr>
          <p:nvPr/>
        </p:nvPicPr>
        <p:blipFill>
          <a:blip r:embed="rId4"/>
          <a:stretch>
            <a:fillRect/>
          </a:stretch>
        </p:blipFill>
        <p:spPr>
          <a:xfrm>
            <a:off x="4267201" y="1073150"/>
            <a:ext cx="6818273" cy="4508500"/>
          </a:xfrm>
          <a:prstGeom prst="rect">
            <a:avLst/>
          </a:prstGeom>
        </p:spPr>
      </p:pic>
      <p:sp>
        <p:nvSpPr>
          <p:cNvPr id="6" name="TextBox 5">
            <a:extLst>
              <a:ext uri="{FF2B5EF4-FFF2-40B4-BE49-F238E27FC236}">
                <a16:creationId xmlns:a16="http://schemas.microsoft.com/office/drawing/2014/main" id="{BE916EE2-BFAD-4345-8296-63BDFE104AC6}"/>
              </a:ext>
            </a:extLst>
          </p:cNvPr>
          <p:cNvSpPr txBox="1"/>
          <p:nvPr/>
        </p:nvSpPr>
        <p:spPr>
          <a:xfrm>
            <a:off x="4177365" y="5581650"/>
            <a:ext cx="7016816" cy="307777"/>
          </a:xfrm>
          <a:prstGeom prst="rect">
            <a:avLst/>
          </a:prstGeom>
          <a:noFill/>
        </p:spPr>
        <p:txBody>
          <a:bodyPr wrap="square" rtlCol="0">
            <a:spAutoFit/>
          </a:bodyPr>
          <a:lstStyle/>
          <a:p>
            <a:r>
              <a:rPr lang="en-US" sz="1400" i="1" dirty="0"/>
              <a:t>Those that claim to have authority passed down from Peter require the kissing of their feet. </a:t>
            </a:r>
          </a:p>
        </p:txBody>
      </p:sp>
      <p:pic>
        <p:nvPicPr>
          <p:cNvPr id="2" name="Picture 1">
            <a:extLst>
              <a:ext uri="{FF2B5EF4-FFF2-40B4-BE49-F238E27FC236}">
                <a16:creationId xmlns:a16="http://schemas.microsoft.com/office/drawing/2014/main" id="{F1E8BA64-5D81-4102-B35E-4ABF41E645DC}"/>
              </a:ext>
            </a:extLst>
          </p:cNvPr>
          <p:cNvPicPr>
            <a:picLocks noChangeAspect="1"/>
          </p:cNvPicPr>
          <p:nvPr/>
        </p:nvPicPr>
        <p:blipFill>
          <a:blip r:embed="rId5"/>
          <a:stretch>
            <a:fillRect/>
          </a:stretch>
        </p:blipFill>
        <p:spPr>
          <a:xfrm>
            <a:off x="4267201" y="968573"/>
            <a:ext cx="6818273" cy="4920853"/>
          </a:xfrm>
          <a:prstGeom prst="rect">
            <a:avLst/>
          </a:prstGeom>
        </p:spPr>
      </p:pic>
    </p:spTree>
    <p:extLst>
      <p:ext uri="{BB962C8B-B14F-4D97-AF65-F5344CB8AC3E}">
        <p14:creationId xmlns:p14="http://schemas.microsoft.com/office/powerpoint/2010/main" val="18141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80">
                                          <p:stCondLst>
                                            <p:cond delay="0"/>
                                          </p:stCondLst>
                                        </p:cTn>
                                        <p:tgtEl>
                                          <p:spTgt spid="6"/>
                                        </p:tgtEl>
                                      </p:cBhvr>
                                    </p:animEffect>
                                    <p:anim calcmode="lin" valueType="num">
                                      <p:cBhvr>
                                        <p:cTn id="1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3" dur="26">
                                          <p:stCondLst>
                                            <p:cond delay="650"/>
                                          </p:stCondLst>
                                        </p:cTn>
                                        <p:tgtEl>
                                          <p:spTgt spid="6"/>
                                        </p:tgtEl>
                                      </p:cBhvr>
                                      <p:to x="100000" y="60000"/>
                                    </p:animScale>
                                    <p:animScale>
                                      <p:cBhvr>
                                        <p:cTn id="24" dur="166" decel="50000">
                                          <p:stCondLst>
                                            <p:cond delay="676"/>
                                          </p:stCondLst>
                                        </p:cTn>
                                        <p:tgtEl>
                                          <p:spTgt spid="6"/>
                                        </p:tgtEl>
                                      </p:cBhvr>
                                      <p:to x="100000" y="100000"/>
                                    </p:animScale>
                                    <p:animScale>
                                      <p:cBhvr>
                                        <p:cTn id="25" dur="26">
                                          <p:stCondLst>
                                            <p:cond delay="1312"/>
                                          </p:stCondLst>
                                        </p:cTn>
                                        <p:tgtEl>
                                          <p:spTgt spid="6"/>
                                        </p:tgtEl>
                                      </p:cBhvr>
                                      <p:to x="100000" y="80000"/>
                                    </p:animScale>
                                    <p:animScale>
                                      <p:cBhvr>
                                        <p:cTn id="26" dur="166" decel="50000">
                                          <p:stCondLst>
                                            <p:cond delay="1338"/>
                                          </p:stCondLst>
                                        </p:cTn>
                                        <p:tgtEl>
                                          <p:spTgt spid="6"/>
                                        </p:tgtEl>
                                      </p:cBhvr>
                                      <p:to x="100000" y="100000"/>
                                    </p:animScale>
                                    <p:animScale>
                                      <p:cBhvr>
                                        <p:cTn id="27" dur="26">
                                          <p:stCondLst>
                                            <p:cond delay="1642"/>
                                          </p:stCondLst>
                                        </p:cTn>
                                        <p:tgtEl>
                                          <p:spTgt spid="6"/>
                                        </p:tgtEl>
                                      </p:cBhvr>
                                      <p:to x="100000" y="90000"/>
                                    </p:animScale>
                                    <p:animScale>
                                      <p:cBhvr>
                                        <p:cTn id="28" dur="166" decel="50000">
                                          <p:stCondLst>
                                            <p:cond delay="1668"/>
                                          </p:stCondLst>
                                        </p:cTn>
                                        <p:tgtEl>
                                          <p:spTgt spid="6"/>
                                        </p:tgtEl>
                                      </p:cBhvr>
                                      <p:to x="100000" y="100000"/>
                                    </p:animScale>
                                    <p:animScale>
                                      <p:cBhvr>
                                        <p:cTn id="29" dur="26">
                                          <p:stCondLst>
                                            <p:cond delay="1808"/>
                                          </p:stCondLst>
                                        </p:cTn>
                                        <p:tgtEl>
                                          <p:spTgt spid="6"/>
                                        </p:tgtEl>
                                      </p:cBhvr>
                                      <p:to x="100000" y="95000"/>
                                    </p:animScale>
                                    <p:animScale>
                                      <p:cBhvr>
                                        <p:cTn id="30" dur="166" decel="50000">
                                          <p:stCondLst>
                                            <p:cond delay="1834"/>
                                          </p:stCondLst>
                                        </p:cTn>
                                        <p:tgtEl>
                                          <p:spTgt spid="6"/>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randombar(horizontal)">
                                      <p:cBhvr>
                                        <p:cTn id="35" dur="10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2" end="2"/>
                                            </p:txEl>
                                          </p:spTgt>
                                        </p:tgtEl>
                                        <p:attrNameLst>
                                          <p:attrName>style.visibility</p:attrName>
                                        </p:attrNameLst>
                                      </p:cBhvr>
                                      <p:to>
                                        <p:strVal val="visible"/>
                                      </p:to>
                                    </p:set>
                                    <p:animEffect transition="in" filter="fade">
                                      <p:cBhvr>
                                        <p:cTn id="4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75360" y="1762870"/>
            <a:ext cx="3169920" cy="3097707"/>
          </a:xfrm>
          <a:prstGeom prst="rect">
            <a:avLst/>
          </a:prstGeom>
          <a:noFill/>
        </p:spPr>
        <p:txBody>
          <a:bodyPr wrap="square" rtlCol="0">
            <a:spAutoFit/>
          </a:bodyPr>
          <a:lstStyle/>
          <a:p>
            <a:pPr defTabSz="1219170"/>
            <a:r>
              <a:rPr lang="en-US" sz="2133" baseline="30000" dirty="0">
                <a:solidFill>
                  <a:prstClr val="black"/>
                </a:solidFill>
                <a:latin typeface="Candara"/>
              </a:rPr>
              <a:t>28</a:t>
            </a:r>
            <a:r>
              <a:rPr lang="en-US" sz="2133" dirty="0">
                <a:solidFill>
                  <a:prstClr val="black"/>
                </a:solidFill>
                <a:latin typeface="Candara"/>
              </a:rPr>
              <a:t> And he said unto them, Ye know how that it is an unlawful thing for a man that is a Jew to keep company, or come unto one of another nation;</a:t>
            </a:r>
          </a:p>
          <a:p>
            <a:pPr defTabSz="1219170">
              <a:spcBef>
                <a:spcPts val="400"/>
              </a:spcBef>
            </a:pPr>
            <a:r>
              <a:rPr lang="en-US" sz="2133" dirty="0">
                <a:solidFill>
                  <a:prstClr val="black"/>
                </a:solidFill>
                <a:latin typeface="Candara"/>
              </a:rPr>
              <a:t>but God hath shewed me that I should not call any man common or unclean.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8801" y="1092201"/>
            <a:ext cx="6647737" cy="4632641"/>
          </a:xfrm>
          <a:prstGeom prst="rect">
            <a:avLst/>
          </a:prstGeom>
        </p:spPr>
      </p:pic>
    </p:spTree>
    <p:extLst>
      <p:ext uri="{BB962C8B-B14F-4D97-AF65-F5344CB8AC3E}">
        <p14:creationId xmlns:p14="http://schemas.microsoft.com/office/powerpoint/2010/main" val="15891118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75360" y="2229663"/>
            <a:ext cx="3169920" cy="2287614"/>
          </a:xfrm>
          <a:prstGeom prst="rect">
            <a:avLst/>
          </a:prstGeom>
          <a:noFill/>
        </p:spPr>
        <p:txBody>
          <a:bodyPr wrap="square" rtlCol="0">
            <a:spAutoFit/>
          </a:bodyPr>
          <a:lstStyle/>
          <a:p>
            <a:pPr defTabSz="1219170"/>
            <a:r>
              <a:rPr lang="en-US" sz="2133" baseline="30000" dirty="0">
                <a:solidFill>
                  <a:prstClr val="black"/>
                </a:solidFill>
                <a:latin typeface="Candara"/>
              </a:rPr>
              <a:t>29</a:t>
            </a:r>
            <a:r>
              <a:rPr lang="en-US" sz="2133" dirty="0">
                <a:solidFill>
                  <a:prstClr val="black"/>
                </a:solidFill>
                <a:latin typeface="Candara"/>
              </a:rPr>
              <a:t> Therefore came I </a:t>
            </a:r>
            <a:r>
              <a:rPr lang="en-US" sz="2133" i="1" dirty="0">
                <a:solidFill>
                  <a:prstClr val="black"/>
                </a:solidFill>
                <a:latin typeface="Candara"/>
              </a:rPr>
              <a:t>unto you </a:t>
            </a:r>
            <a:r>
              <a:rPr lang="en-US" sz="2133" dirty="0">
                <a:solidFill>
                  <a:prstClr val="black"/>
                </a:solidFill>
                <a:latin typeface="Candara"/>
              </a:rPr>
              <a:t>without gainsaying, as soon as I was sent for:</a:t>
            </a:r>
          </a:p>
          <a:p>
            <a:pPr defTabSz="1219170">
              <a:spcBef>
                <a:spcPts val="800"/>
              </a:spcBef>
            </a:pPr>
            <a:r>
              <a:rPr lang="en-US" sz="2400" dirty="0">
                <a:solidFill>
                  <a:prstClr val="black"/>
                </a:solidFill>
                <a:latin typeface="Candara"/>
              </a:rPr>
              <a:t>I ask therefore </a:t>
            </a:r>
            <a:br>
              <a:rPr lang="en-US" sz="2400" dirty="0">
                <a:solidFill>
                  <a:prstClr val="black"/>
                </a:solidFill>
                <a:latin typeface="Candara"/>
              </a:rPr>
            </a:br>
            <a:r>
              <a:rPr lang="en-US" sz="2400" dirty="0">
                <a:solidFill>
                  <a:prstClr val="black"/>
                </a:solidFill>
                <a:latin typeface="Candara"/>
              </a:rPr>
              <a:t>for what intent ye have sent for me?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8801" y="1092201"/>
            <a:ext cx="6647737" cy="4632641"/>
          </a:xfrm>
          <a:prstGeom prst="rect">
            <a:avLst/>
          </a:prstGeom>
        </p:spPr>
      </p:pic>
    </p:spTree>
    <p:extLst>
      <p:ext uri="{BB962C8B-B14F-4D97-AF65-F5344CB8AC3E}">
        <p14:creationId xmlns:p14="http://schemas.microsoft.com/office/powerpoint/2010/main" val="19572835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19200" y="1803401"/>
            <a:ext cx="9855200" cy="3528530"/>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30</a:t>
            </a:r>
            <a:r>
              <a:rPr lang="en-US" sz="2133" dirty="0">
                <a:solidFill>
                  <a:prstClr val="black"/>
                </a:solidFill>
                <a:latin typeface="Candara"/>
              </a:rPr>
              <a:t> And Cornelius said, Four days ago I was fasting until this hour; and at the ninth hour I prayed in my house, and, behold, a man stood before me in bright clothing, </a:t>
            </a:r>
          </a:p>
          <a:p>
            <a:pPr defTabSz="1219170">
              <a:spcBef>
                <a:spcPts val="400"/>
              </a:spcBef>
            </a:pPr>
            <a:r>
              <a:rPr lang="en-US" sz="2133" baseline="30000" dirty="0">
                <a:solidFill>
                  <a:prstClr val="black"/>
                </a:solidFill>
                <a:latin typeface="Candara"/>
              </a:rPr>
              <a:t>31</a:t>
            </a:r>
            <a:r>
              <a:rPr lang="en-US" sz="2133" dirty="0">
                <a:solidFill>
                  <a:prstClr val="black"/>
                </a:solidFill>
                <a:latin typeface="Candara"/>
              </a:rPr>
              <a:t> And said, Cornelius, thy prayer is heard, and thine alms are had in remembrance in the sight of God.  </a:t>
            </a:r>
          </a:p>
          <a:p>
            <a:pPr defTabSz="1219170">
              <a:spcBef>
                <a:spcPts val="400"/>
              </a:spcBef>
            </a:pPr>
            <a:r>
              <a:rPr lang="en-US" sz="2133" baseline="30000" dirty="0">
                <a:solidFill>
                  <a:prstClr val="black"/>
                </a:solidFill>
                <a:latin typeface="Candara"/>
              </a:rPr>
              <a:t>32</a:t>
            </a:r>
            <a:r>
              <a:rPr lang="en-US" sz="2133" dirty="0">
                <a:solidFill>
                  <a:prstClr val="black"/>
                </a:solidFill>
                <a:latin typeface="Candara"/>
              </a:rPr>
              <a:t> Send therefore to Joppa, and call hither Simon, whose surname is Peter; </a:t>
            </a:r>
            <a:br>
              <a:rPr lang="en-US" sz="2133" dirty="0">
                <a:solidFill>
                  <a:prstClr val="black"/>
                </a:solidFill>
                <a:latin typeface="Candara"/>
              </a:rPr>
            </a:br>
            <a:r>
              <a:rPr lang="en-US" sz="2133" dirty="0">
                <a:solidFill>
                  <a:prstClr val="black"/>
                </a:solidFill>
                <a:latin typeface="Candara"/>
              </a:rPr>
              <a:t>he is lodged in the house of </a:t>
            </a:r>
            <a:r>
              <a:rPr lang="en-US" sz="2133" i="1" dirty="0">
                <a:solidFill>
                  <a:prstClr val="black"/>
                </a:solidFill>
                <a:latin typeface="Candara"/>
              </a:rPr>
              <a:t>one </a:t>
            </a:r>
            <a:r>
              <a:rPr lang="en-US" sz="2133" dirty="0">
                <a:solidFill>
                  <a:prstClr val="black"/>
                </a:solidFill>
                <a:latin typeface="Candara"/>
              </a:rPr>
              <a:t>Simon a tanner by the sea side: who, when he cometh, shall speak unto thee.</a:t>
            </a:r>
          </a:p>
          <a:p>
            <a:pPr defTabSz="1219170">
              <a:spcBef>
                <a:spcPts val="400"/>
              </a:spcBef>
            </a:pPr>
            <a:r>
              <a:rPr lang="en-US" sz="2133" baseline="30000" dirty="0">
                <a:solidFill>
                  <a:prstClr val="black"/>
                </a:solidFill>
                <a:latin typeface="Candara"/>
              </a:rPr>
              <a:t>33</a:t>
            </a:r>
            <a:r>
              <a:rPr lang="en-US" sz="2133" dirty="0">
                <a:solidFill>
                  <a:prstClr val="black"/>
                </a:solidFill>
                <a:latin typeface="Candara"/>
              </a:rPr>
              <a:t> Immediately therefore I sent to thee; and thou hast well done that thou art come. Now therefore are we all here present before God, to hear all things that are commanded thee of God.</a:t>
            </a:r>
          </a:p>
        </p:txBody>
      </p:sp>
    </p:spTree>
    <p:extLst>
      <p:ext uri="{BB962C8B-B14F-4D97-AF65-F5344CB8AC3E}">
        <p14:creationId xmlns:p14="http://schemas.microsoft.com/office/powerpoint/2010/main" val="36480390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5360" y="2432547"/>
            <a:ext cx="10200640" cy="3200300"/>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35</a:t>
            </a:r>
            <a:r>
              <a:rPr lang="en-US" sz="2133" dirty="0">
                <a:solidFill>
                  <a:prstClr val="black"/>
                </a:solidFill>
                <a:latin typeface="Candara"/>
              </a:rPr>
              <a:t> But in every nation he that </a:t>
            </a:r>
            <a:r>
              <a:rPr lang="en-US" sz="2133" dirty="0" err="1">
                <a:solidFill>
                  <a:prstClr val="black"/>
                </a:solidFill>
                <a:latin typeface="Candara"/>
              </a:rPr>
              <a:t>feareth</a:t>
            </a:r>
            <a:r>
              <a:rPr lang="en-US" sz="2133" dirty="0">
                <a:solidFill>
                  <a:prstClr val="black"/>
                </a:solidFill>
                <a:latin typeface="Candara"/>
              </a:rPr>
              <a:t> him, and worketh righteousness, is accepted    with him.</a:t>
            </a:r>
          </a:p>
          <a:p>
            <a:pPr defTabSz="1219170">
              <a:spcBef>
                <a:spcPts val="400"/>
              </a:spcBef>
            </a:pPr>
            <a:r>
              <a:rPr lang="en-US" sz="2133" baseline="30000" dirty="0">
                <a:solidFill>
                  <a:prstClr val="black"/>
                </a:solidFill>
                <a:latin typeface="Candara"/>
              </a:rPr>
              <a:t>36</a:t>
            </a:r>
            <a:r>
              <a:rPr lang="en-US" sz="2133" dirty="0">
                <a:solidFill>
                  <a:prstClr val="black"/>
                </a:solidFill>
                <a:latin typeface="Candara"/>
              </a:rPr>
              <a:t> The word which </a:t>
            </a:r>
            <a:r>
              <a:rPr lang="en-US" sz="2133" i="1" dirty="0">
                <a:solidFill>
                  <a:prstClr val="black"/>
                </a:solidFill>
                <a:latin typeface="Candara"/>
              </a:rPr>
              <a:t>God </a:t>
            </a:r>
            <a:r>
              <a:rPr lang="en-US" sz="2133" dirty="0">
                <a:solidFill>
                  <a:prstClr val="black"/>
                </a:solidFill>
                <a:latin typeface="Candara"/>
              </a:rPr>
              <a:t>sent unto the children of Israel, preaching peace by Jesus Christ: (he is Lord of all:)  </a:t>
            </a:r>
          </a:p>
          <a:p>
            <a:pPr defTabSz="1219170">
              <a:spcBef>
                <a:spcPts val="400"/>
              </a:spcBef>
            </a:pPr>
            <a:r>
              <a:rPr lang="en-US" sz="2133" baseline="30000" dirty="0">
                <a:solidFill>
                  <a:prstClr val="black"/>
                </a:solidFill>
                <a:latin typeface="Candara"/>
              </a:rPr>
              <a:t>37</a:t>
            </a:r>
            <a:r>
              <a:rPr lang="en-US" sz="2133" dirty="0">
                <a:solidFill>
                  <a:prstClr val="black"/>
                </a:solidFill>
                <a:latin typeface="Candara"/>
              </a:rPr>
              <a:t> That word, </a:t>
            </a:r>
            <a:r>
              <a:rPr lang="en-US" sz="2133" i="1" dirty="0">
                <a:solidFill>
                  <a:prstClr val="black"/>
                </a:solidFill>
                <a:latin typeface="Candara"/>
              </a:rPr>
              <a:t>I say</a:t>
            </a:r>
            <a:r>
              <a:rPr lang="en-US" sz="2133" dirty="0">
                <a:solidFill>
                  <a:prstClr val="black"/>
                </a:solidFill>
                <a:latin typeface="Candara"/>
              </a:rPr>
              <a:t>, ye know, which was published throughout all Judaea, and began from Galilee, after the baptism which John preached;  </a:t>
            </a:r>
          </a:p>
          <a:p>
            <a:pPr defTabSz="1219170">
              <a:spcBef>
                <a:spcPts val="400"/>
              </a:spcBef>
            </a:pPr>
            <a:r>
              <a:rPr lang="en-US" sz="2133" baseline="30000" dirty="0">
                <a:solidFill>
                  <a:prstClr val="black"/>
                </a:solidFill>
                <a:latin typeface="Candara"/>
              </a:rPr>
              <a:t>38</a:t>
            </a:r>
            <a:r>
              <a:rPr lang="en-US" sz="2133" dirty="0">
                <a:solidFill>
                  <a:prstClr val="black"/>
                </a:solidFill>
                <a:latin typeface="Candara"/>
              </a:rPr>
              <a:t> How God anointed Jesus of Nazareth with the Holy Ghost and with power: </a:t>
            </a:r>
            <a:br>
              <a:rPr lang="en-US" sz="2133" dirty="0">
                <a:solidFill>
                  <a:prstClr val="black"/>
                </a:solidFill>
                <a:latin typeface="Candara"/>
              </a:rPr>
            </a:br>
            <a:r>
              <a:rPr lang="en-US" sz="2133" dirty="0">
                <a:solidFill>
                  <a:prstClr val="black"/>
                </a:solidFill>
                <a:latin typeface="Candara"/>
              </a:rPr>
              <a:t>who went about doing good, and healing all that were oppressed of the devil; </a:t>
            </a:r>
            <a:br>
              <a:rPr lang="en-US" sz="2133" dirty="0">
                <a:solidFill>
                  <a:prstClr val="black"/>
                </a:solidFill>
                <a:latin typeface="Candara"/>
              </a:rPr>
            </a:br>
            <a:r>
              <a:rPr lang="en-US" sz="2133" dirty="0">
                <a:solidFill>
                  <a:prstClr val="black"/>
                </a:solidFill>
                <a:latin typeface="Candara"/>
              </a:rPr>
              <a:t>for God was with him. </a:t>
            </a:r>
          </a:p>
        </p:txBody>
      </p:sp>
      <p:sp>
        <p:nvSpPr>
          <p:cNvPr id="2" name="TextBox 1"/>
          <p:cNvSpPr txBox="1"/>
          <p:nvPr/>
        </p:nvSpPr>
        <p:spPr>
          <a:xfrm>
            <a:off x="975360" y="1335267"/>
            <a:ext cx="9753600" cy="420564"/>
          </a:xfrm>
          <a:prstGeom prst="rect">
            <a:avLst/>
          </a:prstGeom>
          <a:noFill/>
        </p:spPr>
        <p:txBody>
          <a:bodyPr wrap="square" rtlCol="0">
            <a:spAutoFit/>
          </a:bodyPr>
          <a:lstStyle/>
          <a:p>
            <a:pPr defTabSz="1219170"/>
            <a:r>
              <a:rPr lang="en-US" sz="2133" baseline="30000" dirty="0">
                <a:solidFill>
                  <a:prstClr val="black"/>
                </a:solidFill>
                <a:latin typeface="Candara"/>
              </a:rPr>
              <a:t>34</a:t>
            </a:r>
            <a:r>
              <a:rPr lang="en-US" sz="2133" dirty="0">
                <a:solidFill>
                  <a:prstClr val="black"/>
                </a:solidFill>
                <a:latin typeface="Candara"/>
              </a:rPr>
              <a:t> Then Peter opened </a:t>
            </a:r>
            <a:r>
              <a:rPr lang="en-US" sz="2133" i="1" dirty="0">
                <a:solidFill>
                  <a:prstClr val="black"/>
                </a:solidFill>
                <a:latin typeface="Candara"/>
              </a:rPr>
              <a:t>his </a:t>
            </a:r>
            <a:r>
              <a:rPr lang="en-US" sz="2133" dirty="0">
                <a:solidFill>
                  <a:prstClr val="black"/>
                </a:solidFill>
                <a:latin typeface="Candara"/>
              </a:rPr>
              <a:t>mouth, and said,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647" y="1733070"/>
            <a:ext cx="9836151" cy="71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36102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14437" y="2108201"/>
            <a:ext cx="4979963" cy="2769476"/>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42</a:t>
            </a:r>
            <a:r>
              <a:rPr lang="en-US" sz="2133" dirty="0">
                <a:solidFill>
                  <a:prstClr val="black"/>
                </a:solidFill>
                <a:latin typeface="Candara"/>
              </a:rPr>
              <a:t> And he commanded us to preach unto the people, and to testify that it is he which was ordained of God </a:t>
            </a:r>
            <a:r>
              <a:rPr lang="en-US" sz="2133" i="1" dirty="0">
                <a:solidFill>
                  <a:prstClr val="black"/>
                </a:solidFill>
                <a:latin typeface="Candara"/>
              </a:rPr>
              <a:t>to be </a:t>
            </a:r>
            <a:r>
              <a:rPr lang="en-US" sz="2133" dirty="0">
                <a:solidFill>
                  <a:prstClr val="black"/>
                </a:solidFill>
                <a:latin typeface="Candara"/>
              </a:rPr>
              <a:t>the Judge of quick and dead.  </a:t>
            </a:r>
          </a:p>
          <a:p>
            <a:pPr defTabSz="1219170">
              <a:spcBef>
                <a:spcPts val="400"/>
              </a:spcBef>
            </a:pPr>
            <a:r>
              <a:rPr lang="en-US" sz="2133" baseline="30000" dirty="0">
                <a:solidFill>
                  <a:prstClr val="black"/>
                </a:solidFill>
                <a:latin typeface="Candara"/>
              </a:rPr>
              <a:t>43</a:t>
            </a:r>
            <a:r>
              <a:rPr lang="en-US" sz="2133" dirty="0">
                <a:solidFill>
                  <a:prstClr val="black"/>
                </a:solidFill>
                <a:latin typeface="Candara"/>
              </a:rPr>
              <a:t> To him give all the prophets witness, that through his name whosoever believeth in him shall receive remission   of sins.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6492" y="685800"/>
            <a:ext cx="4187569" cy="5359400"/>
          </a:xfrm>
          <a:prstGeom prst="rect">
            <a:avLst/>
          </a:prstGeom>
          <a:effectLst/>
        </p:spPr>
      </p:pic>
    </p:spTree>
    <p:extLst>
      <p:ext uri="{BB962C8B-B14F-4D97-AF65-F5344CB8AC3E}">
        <p14:creationId xmlns:p14="http://schemas.microsoft.com/office/powerpoint/2010/main" val="9178198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97280" y="1408926"/>
            <a:ext cx="4846320" cy="3477234"/>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44</a:t>
            </a:r>
            <a:r>
              <a:rPr lang="en-US" sz="2133" dirty="0">
                <a:solidFill>
                  <a:prstClr val="black"/>
                </a:solidFill>
                <a:latin typeface="Candara"/>
              </a:rPr>
              <a:t> While Peter yet </a:t>
            </a:r>
            <a:r>
              <a:rPr lang="en-US" sz="2133" dirty="0" err="1">
                <a:solidFill>
                  <a:prstClr val="black"/>
                </a:solidFill>
                <a:latin typeface="Candara"/>
              </a:rPr>
              <a:t>spake</a:t>
            </a:r>
            <a:r>
              <a:rPr lang="en-US" sz="2133" dirty="0">
                <a:solidFill>
                  <a:prstClr val="black"/>
                </a:solidFill>
                <a:latin typeface="Candara"/>
              </a:rPr>
              <a:t> these words, the Holy Ghost fell on all them which heard the word.  </a:t>
            </a:r>
          </a:p>
          <a:p>
            <a:pPr defTabSz="1219170">
              <a:spcBef>
                <a:spcPts val="400"/>
              </a:spcBef>
            </a:pPr>
            <a:r>
              <a:rPr lang="en-US" sz="2133" baseline="30000" dirty="0">
                <a:solidFill>
                  <a:prstClr val="black"/>
                </a:solidFill>
                <a:latin typeface="Candara"/>
              </a:rPr>
              <a:t>45</a:t>
            </a:r>
            <a:r>
              <a:rPr lang="en-US" sz="2133" dirty="0">
                <a:solidFill>
                  <a:prstClr val="black"/>
                </a:solidFill>
                <a:latin typeface="Candara"/>
              </a:rPr>
              <a:t> And they of the circumcision which believed were astonished, as many as came with Peter, because that on the Gentiles also was poured out the gift    of the Holy Ghost.  </a:t>
            </a:r>
          </a:p>
          <a:p>
            <a:pPr defTabSz="1219170">
              <a:spcBef>
                <a:spcPts val="400"/>
              </a:spcBef>
            </a:pPr>
            <a:r>
              <a:rPr lang="en-US" sz="2133" baseline="30000" dirty="0">
                <a:solidFill>
                  <a:prstClr val="black"/>
                </a:solidFill>
                <a:latin typeface="Candara"/>
              </a:rPr>
              <a:t>46</a:t>
            </a:r>
            <a:r>
              <a:rPr lang="en-US" sz="2133" dirty="0">
                <a:solidFill>
                  <a:prstClr val="black"/>
                </a:solidFill>
                <a:latin typeface="Candara"/>
              </a:rPr>
              <a:t> For they heard them speak with tongues, and magnify God.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0622" y="787400"/>
            <a:ext cx="4677156" cy="5279517"/>
          </a:xfrm>
          <a:prstGeom prst="rect">
            <a:avLst/>
          </a:prstGeom>
        </p:spPr>
      </p:pic>
    </p:spTree>
    <p:extLst>
      <p:ext uri="{BB962C8B-B14F-4D97-AF65-F5344CB8AC3E}">
        <p14:creationId xmlns:p14="http://schemas.microsoft.com/office/powerpoint/2010/main" val="27546683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2.xml.rels><?xml version="1.0" encoding="UTF-8" standalone="yes"?>
<Relationships xmlns="http://schemas.openxmlformats.org/package/2006/relationships"><Relationship Id="rId1" Type="http://schemas.openxmlformats.org/officeDocument/2006/relationships/image" Target="../media/image21.jpeg"/></Relationships>
</file>

<file path=ppt/theme/_rels/theme3.xml.rels><?xml version="1.0" encoding="UTF-8" standalone="yes"?>
<Relationships xmlns="http://schemas.openxmlformats.org/package/2006/relationships"><Relationship Id="rId1" Type="http://schemas.openxmlformats.org/officeDocument/2006/relationships/image" Target="../media/image7.jpeg"/></Relationships>
</file>

<file path=ppt/theme/_rels/theme4.xml.rels><?xml version="1.0" encoding="UTF-8" standalone="yes"?>
<Relationships xmlns="http://schemas.openxmlformats.org/package/2006/relationships"><Relationship Id="rId1" Type="http://schemas.openxmlformats.org/officeDocument/2006/relationships/image" Target="../media/image21.jpeg"/></Relationships>
</file>

<file path=ppt/theme/theme1.xml><?xml version="1.0" encoding="utf-8"?>
<a:theme xmlns:a="http://schemas.openxmlformats.org/drawingml/2006/main" name="LeafVTI">
  <a:themeElements>
    <a:clrScheme name="AnalogousFromRegularSeedLeftStep">
      <a:dk1>
        <a:srgbClr val="000000"/>
      </a:dk1>
      <a:lt1>
        <a:srgbClr val="FFFFFF"/>
      </a:lt1>
      <a:dk2>
        <a:srgbClr val="321C1C"/>
      </a:dk2>
      <a:lt2>
        <a:srgbClr val="F0F2F3"/>
      </a:lt2>
      <a:accent1>
        <a:srgbClr val="DD8A32"/>
      </a:accent1>
      <a:accent2>
        <a:srgbClr val="CC3121"/>
      </a:accent2>
      <a:accent3>
        <a:srgbClr val="DD3269"/>
      </a:accent3>
      <a:accent4>
        <a:srgbClr val="CC219E"/>
      </a:accent4>
      <a:accent5>
        <a:srgbClr val="C432DD"/>
      </a:accent5>
      <a:accent6>
        <a:srgbClr val="6C24CC"/>
      </a:accent6>
      <a:hlink>
        <a:srgbClr val="3F7DBF"/>
      </a:hlink>
      <a:folHlink>
        <a:srgbClr val="7F7F7F"/>
      </a:folHlink>
    </a:clrScheme>
    <a:fontScheme name="Leaf">
      <a:majorFont>
        <a:latin typeface="Rockwell Nova Light"/>
        <a:ea typeface=""/>
        <a:cs typeface=""/>
      </a:majorFont>
      <a:minorFont>
        <a:latin typeface="Avenir Next LT Pro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fVTI" id="{AD13D32C-3873-4EF1-A28C-5D0E64FF0913}" vid="{0D2E0FD0-9C17-4337-BD21-33917FC300A9}"/>
    </a:ext>
  </a:extLst>
</a:theme>
</file>

<file path=ppt/theme/theme10.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11.xml><?xml version="1.0" encoding="utf-8"?>
<a:theme xmlns:a="http://schemas.openxmlformats.org/drawingml/2006/main" name="Blush">
  <a:themeElements>
    <a:clrScheme name="Blush 2">
      <a:dk1>
        <a:srgbClr val="660066"/>
      </a:dk1>
      <a:lt1>
        <a:srgbClr val="FFFFFF"/>
      </a:lt1>
      <a:dk2>
        <a:srgbClr val="FF00FF"/>
      </a:dk2>
      <a:lt2>
        <a:srgbClr val="FFCC99"/>
      </a:lt2>
      <a:accent1>
        <a:srgbClr val="99FF99"/>
      </a:accent1>
      <a:accent2>
        <a:srgbClr val="CC66FF"/>
      </a:accent2>
      <a:accent3>
        <a:srgbClr val="FFFFFF"/>
      </a:accent3>
      <a:accent4>
        <a:srgbClr val="560056"/>
      </a:accent4>
      <a:accent5>
        <a:srgbClr val="CAFFCA"/>
      </a:accent5>
      <a:accent6>
        <a:srgbClr val="B95CE7"/>
      </a:accent6>
      <a:hlink>
        <a:srgbClr val="FF99CC"/>
      </a:hlink>
      <a:folHlink>
        <a:srgbClr val="006600"/>
      </a:folHlink>
    </a:clrScheme>
    <a:fontScheme name="Blush">
      <a:majorFont>
        <a:latin typeface="Impact"/>
        <a:ea typeface=""/>
        <a:cs typeface=""/>
      </a:majorFont>
      <a:minorFont>
        <a:latin typeface="Impac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Blush 1">
        <a:dk1>
          <a:srgbClr val="000000"/>
        </a:dk1>
        <a:lt1>
          <a:srgbClr val="FFFFFF"/>
        </a:lt1>
        <a:dk2>
          <a:srgbClr val="6600CC"/>
        </a:dk2>
        <a:lt2>
          <a:srgbClr val="CCECFF"/>
        </a:lt2>
        <a:accent1>
          <a:srgbClr val="00FFCC"/>
        </a:accent1>
        <a:accent2>
          <a:srgbClr val="9933FF"/>
        </a:accent2>
        <a:accent3>
          <a:srgbClr val="B8AAE2"/>
        </a:accent3>
        <a:accent4>
          <a:srgbClr val="DADADA"/>
        </a:accent4>
        <a:accent5>
          <a:srgbClr val="AAFFE2"/>
        </a:accent5>
        <a:accent6>
          <a:srgbClr val="8A2DE7"/>
        </a:accent6>
        <a:hlink>
          <a:srgbClr val="660066"/>
        </a:hlink>
        <a:folHlink>
          <a:srgbClr val="006699"/>
        </a:folHlink>
      </a:clrScheme>
      <a:clrMap bg1="dk2" tx1="lt1" bg2="dk1" tx2="lt2" accent1="accent1" accent2="accent2" accent3="accent3" accent4="accent4" accent5="accent5" accent6="accent6" hlink="hlink" folHlink="folHlink"/>
    </a:extraClrScheme>
    <a:extraClrScheme>
      <a:clrScheme name="Blush 2">
        <a:dk1>
          <a:srgbClr val="660066"/>
        </a:dk1>
        <a:lt1>
          <a:srgbClr val="FFFFFF"/>
        </a:lt1>
        <a:dk2>
          <a:srgbClr val="FF00FF"/>
        </a:dk2>
        <a:lt2>
          <a:srgbClr val="FFCC99"/>
        </a:lt2>
        <a:accent1>
          <a:srgbClr val="99FF99"/>
        </a:accent1>
        <a:accent2>
          <a:srgbClr val="CC66FF"/>
        </a:accent2>
        <a:accent3>
          <a:srgbClr val="FFFFFF"/>
        </a:accent3>
        <a:accent4>
          <a:srgbClr val="560056"/>
        </a:accent4>
        <a:accent5>
          <a:srgbClr val="CAFFCA"/>
        </a:accent5>
        <a:accent6>
          <a:srgbClr val="B95CE7"/>
        </a:accent6>
        <a:hlink>
          <a:srgbClr val="FF99CC"/>
        </a:hlink>
        <a:folHlink>
          <a:srgbClr val="006600"/>
        </a:folHlink>
      </a:clrScheme>
      <a:clrMap bg1="lt1" tx1="dk1" bg2="lt2" tx2="dk2" accent1="accent1" accent2="accent2" accent3="accent3" accent4="accent4" accent5="accent5" accent6="accent6" hlink="hlink" folHlink="folHlink"/>
    </a:extraClrScheme>
    <a:extraClrScheme>
      <a:clrScheme name="Blush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sh 4">
        <a:dk1>
          <a:srgbClr val="000000"/>
        </a:dk1>
        <a:lt1>
          <a:srgbClr val="FFFFFF"/>
        </a:lt1>
        <a:dk2>
          <a:srgbClr val="CC0099"/>
        </a:dk2>
        <a:lt2>
          <a:srgbClr val="FFCCFF"/>
        </a:lt2>
        <a:accent1>
          <a:srgbClr val="00FF00"/>
        </a:accent1>
        <a:accent2>
          <a:srgbClr val="9933FF"/>
        </a:accent2>
        <a:accent3>
          <a:srgbClr val="E2AACA"/>
        </a:accent3>
        <a:accent4>
          <a:srgbClr val="DADADA"/>
        </a:accent4>
        <a:accent5>
          <a:srgbClr val="AAFFAA"/>
        </a:accent5>
        <a:accent6>
          <a:srgbClr val="8A2DE7"/>
        </a:accent6>
        <a:hlink>
          <a:srgbClr val="660066"/>
        </a:hlink>
        <a:folHlink>
          <a:srgbClr val="0066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1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FFFF00"/>
        </a:solidFill>
        <a:ln w="38100">
          <a:solidFill>
            <a:schemeClr val="tx1"/>
          </a:solidFill>
        </a:ln>
      </a:spPr>
      <a:bodyPr wrap="square" rtlCol="0">
        <a:spAutoFit/>
      </a:bodyPr>
      <a:lstStyle>
        <a:defPPr defTabSz="274320">
          <a:spcBef>
            <a:spcPts val="1800"/>
          </a:spcBef>
          <a:defRPr sz="2400" b="1"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pw_crosses_brwn">
  <a:themeElements>
    <a:clrScheme name="pw_crosses_brw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fontScheme name="pw_crosses_brw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400" b="0" i="0" u="none" strike="noStrike" cap="none" normalizeH="0" baseline="0" smtClean="0">
            <a:ln>
              <a:noFill/>
            </a:ln>
            <a:solidFill>
              <a:schemeClr val="tx1"/>
            </a:solidFill>
            <a:effectLst/>
            <a:latin typeface="Wide Lati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400" b="0" i="0" u="none" strike="noStrike" cap="none" normalizeH="0" baseline="0" smtClean="0">
            <a:ln>
              <a:noFill/>
            </a:ln>
            <a:solidFill>
              <a:schemeClr val="tx1"/>
            </a:solidFill>
            <a:effectLst/>
            <a:latin typeface="Wide Latin" pitchFamily="18" charset="0"/>
          </a:defRPr>
        </a:defPPr>
      </a:lstStyle>
    </a:lnDef>
  </a:objectDefaults>
  <a:extraClrSchemeLst>
    <a:extraClrScheme>
      <a:clrScheme name="pw_crosses_brw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w_crosses_brw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w_crosses_brw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w_crosses_brw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w_crosses_brw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w_crosses_brw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w_crosses_brw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w_crosses_brw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w_crosses_brw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w_crosses_brw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w_crosses_brw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w_crosses_brw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th Title">
  <a:themeElements>
    <a:clrScheme name="All White">
      <a:dk1>
        <a:srgbClr val="FFFFFF"/>
      </a:dk1>
      <a:lt1>
        <a:srgbClr val="FFFFFF"/>
      </a:lt1>
      <a:dk2>
        <a:srgbClr val="FFFFFF"/>
      </a:dk2>
      <a:lt2>
        <a:srgbClr val="F8F8F8"/>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50800"/>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a:solidFill>
              <a:schemeClr val="bg1"/>
            </a:solidFill>
            <a:latin typeface="Lato" charset="0"/>
            <a:ea typeface="Lato" charset="0"/>
            <a:cs typeface="Lato" charset="0"/>
          </a:defRPr>
        </a:defPPr>
      </a:lstStyle>
    </a:txDef>
  </a:objectDefaults>
  <a:extraClrSchemeLst/>
</a:theme>
</file>

<file path=ppt/theme/theme3.xml><?xml version="1.0" encoding="utf-8"?>
<a:theme xmlns:a="http://schemas.openxmlformats.org/drawingml/2006/main" name="sinbin">
  <a:themeElements>
    <a:clrScheme name="sinbin 1">
      <a:dk1>
        <a:srgbClr val="000000"/>
      </a:dk1>
      <a:lt1>
        <a:srgbClr val="FFFFFF"/>
      </a:lt1>
      <a:dk2>
        <a:srgbClr val="FFFFFF"/>
      </a:dk2>
      <a:lt2>
        <a:srgbClr val="C0C0C0"/>
      </a:lt2>
      <a:accent1>
        <a:srgbClr val="0099FF"/>
      </a:accent1>
      <a:accent2>
        <a:srgbClr val="0068AE"/>
      </a:accent2>
      <a:accent3>
        <a:srgbClr val="FFFFFF"/>
      </a:accent3>
      <a:accent4>
        <a:srgbClr val="000000"/>
      </a:accent4>
      <a:accent5>
        <a:srgbClr val="AACAFF"/>
      </a:accent5>
      <a:accent6>
        <a:srgbClr val="005E9D"/>
      </a:accent6>
      <a:hlink>
        <a:srgbClr val="0099FF"/>
      </a:hlink>
      <a:folHlink>
        <a:srgbClr val="878FA5"/>
      </a:folHlink>
    </a:clrScheme>
    <a:fontScheme name="sinbin">
      <a:majorFont>
        <a:latin typeface="Verdana"/>
        <a:ea typeface="HY견고딕"/>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9525" cap="flat" cmpd="sng" algn="ctr">
          <a:noFill/>
          <a:prstDash val="solid"/>
          <a:round/>
          <a:headEnd type="none" w="med" len="med"/>
          <a:tailEnd type="none" w="med" len="med"/>
        </a:ln>
        <a:effectLst/>
        <a:scene3d>
          <a:camera prst="legacyObliqueBottomRight"/>
          <a:lightRig rig="legacyNormal3" dir="b"/>
        </a:scene3d>
        <a:sp3d extrusionH="163500" prstMaterial="legacyMatte">
          <a:bevelT w="13500" h="13500" prst="angle"/>
          <a:bevelB w="13500" h="13500" prst="angle"/>
          <a:extrusionClr>
            <a:schemeClr val="accent2"/>
          </a:extrusionClr>
        </a:sp3d>
        <a:extLst>
          <a:ext uri="{AF507438-7753-43E0-B8FC-AC1667EBCBE1}">
            <a14:hiddenEffects xmlns:a14="http://schemas.microsoft.com/office/drawing/2010/main">
              <a:effectLst>
                <a:outerShdw dist="35921" dir="2700000" algn="ctr" rotWithShape="0">
                  <a:srgbClr val="868686"/>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9525" cap="flat" cmpd="sng" algn="ctr">
          <a:noFill/>
          <a:prstDash val="solid"/>
          <a:round/>
          <a:headEnd type="none" w="med" len="med"/>
          <a:tailEnd type="none" w="med" len="med"/>
        </a:ln>
        <a:effectLst/>
        <a:scene3d>
          <a:camera prst="legacyObliqueBottomRight"/>
          <a:lightRig rig="legacyNormal3" dir="b"/>
        </a:scene3d>
        <a:sp3d extrusionH="163500" prstMaterial="legacyMatte">
          <a:bevelT w="13500" h="13500" prst="angle"/>
          <a:bevelB w="13500" h="13500" prst="angle"/>
          <a:extrusionClr>
            <a:schemeClr val="accent2"/>
          </a:extrusionClr>
        </a:sp3d>
        <a:extLst>
          <a:ext uri="{AF507438-7753-43E0-B8FC-AC1667EBCBE1}">
            <a14:hiddenEffects xmlns:a14="http://schemas.microsoft.com/office/drawing/2010/main">
              <a:effectLst>
                <a:outerShdw dist="35921" dir="2700000" algn="ctr" rotWithShape="0">
                  <a:srgbClr val="868686"/>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sinbin 1">
        <a:dk1>
          <a:srgbClr val="000000"/>
        </a:dk1>
        <a:lt1>
          <a:srgbClr val="FFFFFF"/>
        </a:lt1>
        <a:dk2>
          <a:srgbClr val="FFFFFF"/>
        </a:dk2>
        <a:lt2>
          <a:srgbClr val="C0C0C0"/>
        </a:lt2>
        <a:accent1>
          <a:srgbClr val="0099FF"/>
        </a:accent1>
        <a:accent2>
          <a:srgbClr val="0068AE"/>
        </a:accent2>
        <a:accent3>
          <a:srgbClr val="FFFFFF"/>
        </a:accent3>
        <a:accent4>
          <a:srgbClr val="000000"/>
        </a:accent4>
        <a:accent5>
          <a:srgbClr val="AACAFF"/>
        </a:accent5>
        <a:accent6>
          <a:srgbClr val="005E9D"/>
        </a:accent6>
        <a:hlink>
          <a:srgbClr val="0099FF"/>
        </a:hlink>
        <a:folHlink>
          <a:srgbClr val="878FA5"/>
        </a:folHlink>
      </a:clrScheme>
      <a:clrMap bg1="lt1" tx1="dk1" bg2="lt2" tx2="dk2" accent1="accent1" accent2="accent2" accent3="accent3" accent4="accent4" accent5="accent5" accent6="accent6" hlink="hlink" folHlink="folHlink"/>
    </a:extraClrScheme>
    <a:extraClrScheme>
      <a:clrScheme name="sinbin 2">
        <a:dk1>
          <a:srgbClr val="000000"/>
        </a:dk1>
        <a:lt1>
          <a:srgbClr val="FFFFFF"/>
        </a:lt1>
        <a:dk2>
          <a:srgbClr val="FFFFFF"/>
        </a:dk2>
        <a:lt2>
          <a:srgbClr val="C0C0C0"/>
        </a:lt2>
        <a:accent1>
          <a:srgbClr val="91ACC7"/>
        </a:accent1>
        <a:accent2>
          <a:srgbClr val="253C53"/>
        </a:accent2>
        <a:accent3>
          <a:srgbClr val="FFFFFF"/>
        </a:accent3>
        <a:accent4>
          <a:srgbClr val="000000"/>
        </a:accent4>
        <a:accent5>
          <a:srgbClr val="C7D2E0"/>
        </a:accent5>
        <a:accent6>
          <a:srgbClr val="20354A"/>
        </a:accent6>
        <a:hlink>
          <a:srgbClr val="BACBD8"/>
        </a:hlink>
        <a:folHlink>
          <a:srgbClr val="878FA5"/>
        </a:folHlink>
      </a:clrScheme>
      <a:clrMap bg1="lt1" tx1="dk1" bg2="lt2" tx2="dk2" accent1="accent1" accent2="accent2" accent3="accent3" accent4="accent4" accent5="accent5" accent6="accent6" hlink="hlink" folHlink="folHlink"/>
    </a:extraClrScheme>
    <a:extraClrScheme>
      <a:clrScheme name="sinbin 3">
        <a:dk1>
          <a:srgbClr val="000000"/>
        </a:dk1>
        <a:lt1>
          <a:srgbClr val="FFFFFF"/>
        </a:lt1>
        <a:dk2>
          <a:srgbClr val="FFFFFF"/>
        </a:dk2>
        <a:lt2>
          <a:srgbClr val="C0C0C0"/>
        </a:lt2>
        <a:accent1>
          <a:srgbClr val="A28DED"/>
        </a:accent1>
        <a:accent2>
          <a:srgbClr val="390060"/>
        </a:accent2>
        <a:accent3>
          <a:srgbClr val="FFFFFF"/>
        </a:accent3>
        <a:accent4>
          <a:srgbClr val="000000"/>
        </a:accent4>
        <a:accent5>
          <a:srgbClr val="CEC5F4"/>
        </a:accent5>
        <a:accent6>
          <a:srgbClr val="330056"/>
        </a:accent6>
        <a:hlink>
          <a:srgbClr val="BB97EF"/>
        </a:hlink>
        <a:folHlink>
          <a:srgbClr val="878FA5"/>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bg1"/>
        </a:solidFill>
        <a:ln w="57150">
          <a:solidFill>
            <a:schemeClr val="accent6"/>
          </a:solidFill>
        </a:ln>
      </a:spPr>
      <a:bodyPr wrap="square" rtlCol="0">
        <a:spAutoFit/>
      </a:bodyPr>
      <a:lstStyle>
        <a:defPPr algn="l" defTabSz="274320">
          <a:defRPr sz="2400" dirty="0">
            <a:latin typeface="Times New Roman" panose="02020603050405020304" pitchFamily="18"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6">
            <a:lumMod val="20000"/>
            <a:lumOff val="80000"/>
          </a:schemeClr>
        </a:solidFill>
        <a:ln w="57150">
          <a:solidFill>
            <a:srgbClr val="00B050"/>
          </a:solidFill>
        </a:ln>
      </a:spPr>
      <a:bodyPr wrap="square" rtlCol="0">
        <a:spAutoFit/>
      </a:bodyPr>
      <a:lstStyle>
        <a:defPPr algn="l" defTabSz="274320">
          <a:defRPr sz="2400" b="1" dirty="0" smtClean="0">
            <a:latin typeface="Times New Roman" panose="02020603050405020304" pitchFamily="18"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FFFF00"/>
        </a:solidFill>
        <a:ln w="38100">
          <a:solidFill>
            <a:schemeClr val="tx1"/>
          </a:solidFill>
        </a:ln>
      </a:spPr>
      <a:bodyPr wrap="square" rtlCol="0">
        <a:spAutoFit/>
      </a:bodyPr>
      <a:lstStyle>
        <a:defPPr algn="l" defTabSz="274320">
          <a:spcBef>
            <a:spcPts val="600"/>
          </a:spcBef>
          <a:defRPr sz="2800" b="1" dirty="0">
            <a:latin typeface="Times New Roman" panose="02020603050405020304" pitchFamily="18"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S10201166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Custom 17">
      <a:dk1>
        <a:srgbClr val="072F54"/>
      </a:dk1>
      <a:lt1>
        <a:sysClr val="window" lastClr="FFFFFF"/>
      </a:lt1>
      <a:dk2>
        <a:srgbClr val="072F54"/>
      </a:dk2>
      <a:lt2>
        <a:srgbClr val="FFFFFF"/>
      </a:lt2>
      <a:accent1>
        <a:srgbClr val="FFFFFF"/>
      </a:accent1>
      <a:accent2>
        <a:srgbClr val="FDDF8B"/>
      </a:accent2>
      <a:accent3>
        <a:srgbClr val="FDDF8B"/>
      </a:accent3>
      <a:accent4>
        <a:srgbClr val="9ECCF6"/>
      </a:accent4>
      <a:accent5>
        <a:srgbClr val="FDDF8B"/>
      </a:accent5>
      <a:accent6>
        <a:srgbClr val="FDDF8B"/>
      </a:accent6>
      <a:hlink>
        <a:srgbClr val="FDDF8B"/>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1669</TotalTime>
  <Words>42229</Words>
  <Application>Microsoft Office PowerPoint</Application>
  <PresentationFormat>Widescreen</PresentationFormat>
  <Paragraphs>1806</Paragraphs>
  <Slides>302</Slides>
  <Notes>50</Notes>
  <HiddenSlides>0</HiddenSlides>
  <MMClips>0</MMClips>
  <ScaleCrop>false</ScaleCrop>
  <HeadingPairs>
    <vt:vector size="6" baseType="variant">
      <vt:variant>
        <vt:lpstr>Fonts Used</vt:lpstr>
      </vt:variant>
      <vt:variant>
        <vt:i4>33</vt:i4>
      </vt:variant>
      <vt:variant>
        <vt:lpstr>Theme</vt:lpstr>
      </vt:variant>
      <vt:variant>
        <vt:i4>14</vt:i4>
      </vt:variant>
      <vt:variant>
        <vt:lpstr>Slide Titles</vt:lpstr>
      </vt:variant>
      <vt:variant>
        <vt:i4>302</vt:i4>
      </vt:variant>
    </vt:vector>
  </HeadingPairs>
  <TitlesOfParts>
    <vt:vector size="349" baseType="lpstr">
      <vt:lpstr>Algerian</vt:lpstr>
      <vt:lpstr>Arial</vt:lpstr>
      <vt:lpstr>Arno Pro SmText</vt:lpstr>
      <vt:lpstr>Avenir Next LT Pro Light</vt:lpstr>
      <vt:lpstr>Blackadder ITC</vt:lpstr>
      <vt:lpstr>Book Antiqua</vt:lpstr>
      <vt:lpstr>Bookman Old Style</vt:lpstr>
      <vt:lpstr>Broadway</vt:lpstr>
      <vt:lpstr>Calibri</vt:lpstr>
      <vt:lpstr>Calibri Light</vt:lpstr>
      <vt:lpstr>Candara</vt:lpstr>
      <vt:lpstr>Colonna MT</vt:lpstr>
      <vt:lpstr>Desdemona</vt:lpstr>
      <vt:lpstr>Franklin Gothic Book</vt:lpstr>
      <vt:lpstr>Franklin Gothic Demi</vt:lpstr>
      <vt:lpstr>Georgia</vt:lpstr>
      <vt:lpstr>Impact</vt:lpstr>
      <vt:lpstr>Kingthings Foundation</vt:lpstr>
      <vt:lpstr>Lato</vt:lpstr>
      <vt:lpstr>Lato Black</vt:lpstr>
      <vt:lpstr>Lato Regular</vt:lpstr>
      <vt:lpstr>Open Sans</vt:lpstr>
      <vt:lpstr>Ravie</vt:lpstr>
      <vt:lpstr>Rockwell Nova Light</vt:lpstr>
      <vt:lpstr>Script MT Bold</vt:lpstr>
      <vt:lpstr>Stencil</vt:lpstr>
      <vt:lpstr>Symbol</vt:lpstr>
      <vt:lpstr>Times</vt:lpstr>
      <vt:lpstr>Times New Roman</vt:lpstr>
      <vt:lpstr>Verdana</vt:lpstr>
      <vt:lpstr>Wide Latin</vt:lpstr>
      <vt:lpstr>Wingdings</vt:lpstr>
      <vt:lpstr>Wingdings 2</vt:lpstr>
      <vt:lpstr>LeafVTI</vt:lpstr>
      <vt:lpstr>With Title</vt:lpstr>
      <vt:lpstr>sinbin</vt:lpstr>
      <vt:lpstr>Waveform</vt:lpstr>
      <vt:lpstr>Office Theme</vt:lpstr>
      <vt:lpstr>1_Office Theme</vt:lpstr>
      <vt:lpstr>2_Office Theme</vt:lpstr>
      <vt:lpstr>TS102011664</vt:lpstr>
      <vt:lpstr>5_Office Theme</vt:lpstr>
      <vt:lpstr>DividendVTI</vt:lpstr>
      <vt:lpstr>Blush</vt:lpstr>
      <vt:lpstr>1_Waveform</vt:lpstr>
      <vt:lpstr>3_Office Theme</vt:lpstr>
      <vt:lpstr>pw_crosses_brwn</vt:lpstr>
      <vt:lpstr>The NEW TESTAMENT BOOK OF ACTS</vt:lpstr>
      <vt:lpstr> DOES THE NEW TESTAMENT IN PRACTICE ACTUALLY  START WITH THE BOOK OF ACTS NOT THE GOSPELS?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Basic Book Structure acts of the Apostles Centers around the great commission &amp; Call To evangelize Then known world!  </vt:lpstr>
      <vt:lpstr>Where the Story takes Place</vt:lpstr>
      <vt:lpstr>The Land of Canaan in the Near East</vt:lpstr>
      <vt:lpstr>Acts 1:8 and the Great Commission</vt:lpstr>
      <vt:lpstr>Acts 1:8 and the Great Commission</vt:lpstr>
      <vt:lpstr>Acts 1:8 and the Great Commission</vt:lpstr>
      <vt:lpstr>Acts 1:8 and the Great Commission</vt:lpstr>
      <vt:lpstr>Acts 1:8 and the Structure of the Book</vt:lpstr>
      <vt:lpstr>The Three Audiences</vt:lpstr>
      <vt:lpstr>The Pillars of the Church</vt:lpstr>
      <vt:lpstr>The Timeline</vt:lpstr>
      <vt:lpstr>PowerPoint Presentation</vt:lpstr>
      <vt:lpstr>PowerPoint Presentation</vt:lpstr>
      <vt:lpstr>PowerPoint Presentation</vt:lpstr>
      <vt:lpstr>PowerPoint Presentation</vt:lpstr>
      <vt:lpstr>ACTS 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10:1 to 10:48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Acts  of the Apostles Chapter 10 </vt:lpstr>
      <vt:lpstr>Acts 10:1-8  Cornelius   </vt:lpstr>
      <vt:lpstr>Acts 10:9-22  Peter’s Vision   </vt:lpstr>
      <vt:lpstr>Acts 10:17-23  Arrival of the Three  </vt:lpstr>
      <vt:lpstr>Acts 10:24-29  Greetings    </vt:lpstr>
      <vt:lpstr>Acts 10:30-43   Cornelius’ Response</vt:lpstr>
      <vt:lpstr>Acts 10:44-46   Baptism in HS</vt:lpstr>
      <vt:lpstr>Acts 10:47-48  Baptism in Water    </vt:lpstr>
      <vt:lpstr>PowerPoint Presentation</vt:lpstr>
      <vt:lpstr>ACTS  CHAPTER 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Review Acts 10:47-48  Baptism in Water    </vt:lpstr>
      <vt:lpstr>Acts 11:1-3  Peter Challenged    </vt:lpstr>
      <vt:lpstr>Acts 11:4-15  Peter’s Explanation    </vt:lpstr>
      <vt:lpstr>Acts 11:16-18  Baptism in the HS    </vt:lpstr>
      <vt:lpstr>Acts 11:19-25  Evangelizing the Gentiles    </vt:lpstr>
      <vt:lpstr>Acts 11:26-30  Antioch Evangelism   </vt:lpstr>
      <vt:lpstr>Acts 11:27-30 Agabas’ Prophecy   </vt:lpstr>
      <vt:lpstr>PowerPoint Presentation</vt:lpstr>
      <vt:lpstr>ACTS CHAPTER 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12:1-25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Herod and the Herodians - 1  </vt:lpstr>
      <vt:lpstr>Herod and the Herodians - 2   </vt:lpstr>
      <vt:lpstr>Acts 12:1-11  Herod’s Wickedness   </vt:lpstr>
      <vt:lpstr>Acts 12:12-17  Rhoda   </vt:lpstr>
      <vt:lpstr>Acts 12:18-23  Herod’s Reaction   </vt:lpstr>
      <vt:lpstr>Acts 12:24-25  Another Contrast   </vt:lpstr>
      <vt:lpstr>PowerPoint Presentation</vt:lpstr>
      <vt:lpstr>PowerPoint Presentation</vt:lpstr>
      <vt:lpstr>Outline - Acts</vt:lpstr>
      <vt:lpstr>PowerPoint Presentation</vt:lpstr>
      <vt:lpstr>CHAPTER 10  J. W. McGarvey’s Acts Commentary    </vt:lpstr>
      <vt:lpstr>CHAPTER 10  J. W. McGarvey’s Acts Commentary    </vt:lpstr>
      <vt:lpstr>PowerPoint Presentation</vt:lpstr>
      <vt:lpstr>CHAPTER 10  J. W. McGarvey’s Acts Commentary    </vt:lpstr>
      <vt:lpstr>CHAPTER 10  J. W. McGarvey’s Acts Commentary    </vt:lpstr>
      <vt:lpstr>CHAPTER 10  J. W. McGarvey’s Acts Commentary    </vt:lpstr>
      <vt:lpstr>PowerPoint Presentation</vt:lpstr>
      <vt:lpstr>2 Classes of Converts</vt:lpstr>
      <vt:lpstr>Cornelius</vt:lpstr>
      <vt:lpstr>PowerPoint Presentation</vt:lpstr>
      <vt:lpstr>PowerPoint Presentation</vt:lpstr>
      <vt:lpstr>PowerPoint Presentation</vt:lpstr>
      <vt:lpstr>CHAPTER 10  J. W. McGarvey’s Acts Commentary    </vt:lpstr>
      <vt:lpstr>PowerPoint Presentation</vt:lpstr>
      <vt:lpstr>Peter’s Vision</vt:lpstr>
      <vt:lpstr>PowerPoint Presentation</vt:lpstr>
      <vt:lpstr>PowerPoint Presentation</vt:lpstr>
      <vt:lpstr>PowerPoint Presentation</vt:lpstr>
      <vt:lpstr>PowerPoint Presentation</vt:lpstr>
      <vt:lpstr>CHAPTER 10  J. W. McGarvey’s Acts Commentary    </vt:lpstr>
      <vt:lpstr>PowerPoint Presentation</vt:lpstr>
      <vt:lpstr>PowerPoint Presentation</vt:lpstr>
      <vt:lpstr>PowerPoint Presentation</vt:lpstr>
      <vt:lpstr>PowerPoint Presentation</vt:lpstr>
      <vt:lpstr>CHAPTER 10  J. W. McGarvey’s Acts Commentary    </vt:lpstr>
      <vt:lpstr>PowerPoint Presentation</vt:lpstr>
      <vt:lpstr>PowerPoint Presentation</vt:lpstr>
      <vt:lpstr>CHAPTER 10  J. W. McGarvey’s Acts Commentary    </vt:lpstr>
      <vt:lpstr>CHAPTER 10  J. W. McGarvey’s Acts Commentary    </vt:lpstr>
      <vt:lpstr>PowerPoint Presentation</vt:lpstr>
      <vt:lpstr>CHAPTER 10  J. W. McGarvey’s Acts Commentary    </vt:lpstr>
      <vt:lpstr>CHAPTER 10  J. W. McGarvey’s Acts Commentary    </vt:lpstr>
      <vt:lpstr>CHAPTER 10  J. W. McGarvey’s Acts Commentary    </vt:lpstr>
      <vt:lpstr>Empowerment  OR  Indwelling?</vt:lpstr>
      <vt:lpstr>Prophets foretold that the gospel would also be for the Gentiles.  Micah 4:2; Zechariah 8:22; Amos 9:12;  Jesus – Mark 13:10</vt:lpstr>
      <vt:lpstr>PowerPoint Presentation</vt:lpstr>
      <vt:lpstr>PowerPoint Presentation</vt:lpstr>
      <vt:lpstr>CHAPTER 10  J. W. McGarvey’s Acts Commentary    </vt:lpstr>
      <vt:lpstr>Peter reports to the church in Jerusalem. (Acts 11:1-18)</vt:lpstr>
      <vt:lpstr>PowerPoint Presentation</vt:lpstr>
      <vt:lpstr>PowerPoint Presentation</vt:lpstr>
      <vt:lpstr>PowerPoint Presentation</vt:lpstr>
      <vt:lpstr>PowerPoint Presentation</vt:lpstr>
      <vt:lpstr>PowerPoint Presentation</vt:lpstr>
      <vt:lpstr>PowerPoint Presentation</vt:lpstr>
      <vt:lpstr>CHAPTER 11  J. W. McGarvey’s Acts Commentary    </vt:lpstr>
      <vt:lpstr>CHAPTER 11  J. W. McGarvey’s Acts Commentary    </vt:lpstr>
      <vt:lpstr>CHAPTER 11  J. W. McGarvey’s Acts Commentary    </vt:lpstr>
      <vt:lpstr>PowerPoint Presentation</vt:lpstr>
      <vt:lpstr>CHAPTER 11  J. W. McGarvey’s Acts Commentary    </vt:lpstr>
      <vt:lpstr>PowerPoint Presentation</vt:lpstr>
      <vt:lpstr>CHAPTER 11  J. W. McGarvey’s Acts Commentary    </vt:lpstr>
      <vt:lpstr>CHAPTER 11  J. W. McGarvey’s Acts Commentary    </vt:lpstr>
      <vt:lpstr>CHAPTER 11  J. W. McGarvey’s Acts Commentary    </vt:lpstr>
      <vt:lpstr>PowerPoint Presentation</vt:lpstr>
      <vt:lpstr>PowerPoint Presentation</vt:lpstr>
      <vt:lpstr>PowerPoint Presentation</vt:lpstr>
      <vt:lpstr>CHAPTER 11  J. W. McGarvey’s Acts Commentary    </vt:lpstr>
      <vt:lpstr>PowerPoint Presentation</vt:lpstr>
      <vt:lpstr>Local Kings</vt:lpstr>
      <vt:lpstr>CHAPTER 12  J. W. McGarvey’s Acts Commentary    </vt:lpstr>
      <vt:lpstr>CHAPTER 12  J. W. McGarvey’s Acts Commentary    </vt:lpstr>
      <vt:lpstr>PowerPoint Presentation</vt:lpstr>
      <vt:lpstr>CHAPTER 12  J. W. McGarvey’s Acts Commentary    </vt:lpstr>
      <vt:lpstr>CHAPTER 12  J. W. McGarvey’s Acts Commentary    </vt:lpstr>
      <vt:lpstr>CHAPTER 12  J. W. McGarvey’s Acts Commentary    </vt:lpstr>
      <vt:lpstr>CHAPTER 12  J. W. McGarvey’s Acts Commentary    </vt:lpstr>
      <vt:lpstr>Worm Food For The Wasting</vt:lpstr>
      <vt:lpstr>PowerPoint Presentation</vt:lpstr>
      <vt:lpstr>CHAPTER 12  J. W. McGarvey’s Acts Commentary    </vt:lpstr>
      <vt:lpstr>CHAPTER 12  J. W. McGarvey’s Acts Commentary    </vt:lpstr>
      <vt:lpstr>Challenges Facing the Early Church</vt:lpstr>
      <vt:lpstr>PowerPoint Presentation</vt:lpstr>
      <vt:lpstr>The NEW TESTAMENT BOOK OF ACTS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ACTS</dc:title>
  <dc:creator>David Burris</dc:creator>
  <cp:lastModifiedBy>David Burris</cp:lastModifiedBy>
  <cp:revision>256</cp:revision>
  <dcterms:created xsi:type="dcterms:W3CDTF">2020-10-11T08:34:09Z</dcterms:created>
  <dcterms:modified xsi:type="dcterms:W3CDTF">2021-11-05T16:12:06Z</dcterms:modified>
</cp:coreProperties>
</file>