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52" r:id="rId2"/>
    <p:sldMasterId id="2147483826" r:id="rId3"/>
    <p:sldMasterId id="2147483875" r:id="rId4"/>
    <p:sldMasterId id="2147483961" r:id="rId5"/>
    <p:sldMasterId id="2147483997" r:id="rId6"/>
    <p:sldMasterId id="2147484009" r:id="rId7"/>
    <p:sldMasterId id="2147484023" r:id="rId8"/>
    <p:sldMasterId id="2147484036" r:id="rId9"/>
    <p:sldMasterId id="2147484048" r:id="rId10"/>
    <p:sldMasterId id="2147484060" r:id="rId11"/>
    <p:sldMasterId id="2147484072" r:id="rId12"/>
    <p:sldMasterId id="2147484084" r:id="rId13"/>
    <p:sldMasterId id="2147484096" r:id="rId14"/>
    <p:sldMasterId id="2147484108" r:id="rId15"/>
  </p:sldMasterIdLst>
  <p:notesMasterIdLst>
    <p:notesMasterId r:id="rId280"/>
  </p:notesMasterIdLst>
  <p:sldIdLst>
    <p:sldId id="256" r:id="rId16"/>
    <p:sldId id="4995" r:id="rId17"/>
    <p:sldId id="5161" r:id="rId18"/>
    <p:sldId id="5162" r:id="rId19"/>
    <p:sldId id="5163" r:id="rId20"/>
    <p:sldId id="5164" r:id="rId21"/>
    <p:sldId id="5165" r:id="rId22"/>
    <p:sldId id="5166" r:id="rId23"/>
    <p:sldId id="5167" r:id="rId24"/>
    <p:sldId id="5168" r:id="rId25"/>
    <p:sldId id="5169" r:id="rId26"/>
    <p:sldId id="5170" r:id="rId27"/>
    <p:sldId id="5171" r:id="rId28"/>
    <p:sldId id="5172" r:id="rId29"/>
    <p:sldId id="5173" r:id="rId30"/>
    <p:sldId id="5174" r:id="rId31"/>
    <p:sldId id="5175" r:id="rId32"/>
    <p:sldId id="5176" r:id="rId33"/>
    <p:sldId id="5177" r:id="rId34"/>
    <p:sldId id="5178" r:id="rId35"/>
    <p:sldId id="5179" r:id="rId36"/>
    <p:sldId id="5180" r:id="rId37"/>
    <p:sldId id="5181" r:id="rId38"/>
    <p:sldId id="5182" r:id="rId39"/>
    <p:sldId id="5183" r:id="rId40"/>
    <p:sldId id="5184" r:id="rId41"/>
    <p:sldId id="5185" r:id="rId42"/>
    <p:sldId id="281" r:id="rId43"/>
    <p:sldId id="4826" r:id="rId44"/>
    <p:sldId id="1094" r:id="rId45"/>
    <p:sldId id="4827" r:id="rId46"/>
    <p:sldId id="1088" r:id="rId47"/>
    <p:sldId id="1081" r:id="rId48"/>
    <p:sldId id="1090" r:id="rId49"/>
    <p:sldId id="1084" r:id="rId50"/>
    <p:sldId id="4828" r:id="rId51"/>
    <p:sldId id="1024" r:id="rId52"/>
    <p:sldId id="1125" r:id="rId53"/>
    <p:sldId id="1092" r:id="rId54"/>
    <p:sldId id="1035" r:id="rId55"/>
    <p:sldId id="1095" r:id="rId56"/>
    <p:sldId id="1036" r:id="rId57"/>
    <p:sldId id="1010" r:id="rId58"/>
    <p:sldId id="1096" r:id="rId59"/>
    <p:sldId id="1113" r:id="rId60"/>
    <p:sldId id="4829" r:id="rId61"/>
    <p:sldId id="4830" r:id="rId62"/>
    <p:sldId id="1126" r:id="rId63"/>
    <p:sldId id="1127" r:id="rId64"/>
    <p:sldId id="4831" r:id="rId65"/>
    <p:sldId id="4832" r:id="rId66"/>
    <p:sldId id="4833" r:id="rId67"/>
    <p:sldId id="1111" r:id="rId68"/>
    <p:sldId id="4834" r:id="rId69"/>
    <p:sldId id="1110" r:id="rId70"/>
    <p:sldId id="4835" r:id="rId71"/>
    <p:sldId id="1037" r:id="rId72"/>
    <p:sldId id="1137" r:id="rId73"/>
    <p:sldId id="4836" r:id="rId74"/>
    <p:sldId id="1038" r:id="rId75"/>
    <p:sldId id="4837" r:id="rId76"/>
    <p:sldId id="1039" r:id="rId77"/>
    <p:sldId id="1040" r:id="rId78"/>
    <p:sldId id="1130" r:id="rId79"/>
    <p:sldId id="1080" r:id="rId80"/>
    <p:sldId id="4838" r:id="rId81"/>
    <p:sldId id="1063" r:id="rId82"/>
    <p:sldId id="1112" r:id="rId83"/>
    <p:sldId id="4749" r:id="rId84"/>
    <p:sldId id="4750" r:id="rId85"/>
    <p:sldId id="4751" r:id="rId86"/>
    <p:sldId id="4752" r:id="rId87"/>
    <p:sldId id="4753" r:id="rId88"/>
    <p:sldId id="4754" r:id="rId89"/>
    <p:sldId id="4755" r:id="rId90"/>
    <p:sldId id="4756" r:id="rId91"/>
    <p:sldId id="4757" r:id="rId92"/>
    <p:sldId id="5186" r:id="rId93"/>
    <p:sldId id="5064" r:id="rId94"/>
    <p:sldId id="4639" r:id="rId95"/>
    <p:sldId id="4640" r:id="rId96"/>
    <p:sldId id="5068" r:id="rId97"/>
    <p:sldId id="4641" r:id="rId98"/>
    <p:sldId id="5073" r:id="rId99"/>
    <p:sldId id="4642" r:id="rId100"/>
    <p:sldId id="4643" r:id="rId101"/>
    <p:sldId id="4644" r:id="rId102"/>
    <p:sldId id="5072" r:id="rId103"/>
    <p:sldId id="5071" r:id="rId104"/>
    <p:sldId id="4645" r:id="rId105"/>
    <p:sldId id="4646" r:id="rId106"/>
    <p:sldId id="5070" r:id="rId107"/>
    <p:sldId id="4647" r:id="rId108"/>
    <p:sldId id="5069" r:id="rId109"/>
    <p:sldId id="5079" r:id="rId110"/>
    <p:sldId id="5074" r:id="rId111"/>
    <p:sldId id="5078" r:id="rId112"/>
    <p:sldId id="5077" r:id="rId113"/>
    <p:sldId id="4648" r:id="rId114"/>
    <p:sldId id="4649" r:id="rId115"/>
    <p:sldId id="4650" r:id="rId116"/>
    <p:sldId id="4651" r:id="rId117"/>
    <p:sldId id="5076" r:id="rId118"/>
    <p:sldId id="4652" r:id="rId119"/>
    <p:sldId id="4653" r:id="rId120"/>
    <p:sldId id="4654" r:id="rId121"/>
    <p:sldId id="4655" r:id="rId122"/>
    <p:sldId id="5075" r:id="rId123"/>
    <p:sldId id="5084" r:id="rId124"/>
    <p:sldId id="5083" r:id="rId125"/>
    <p:sldId id="4656" r:id="rId126"/>
    <p:sldId id="4657" r:id="rId127"/>
    <p:sldId id="4658" r:id="rId128"/>
    <p:sldId id="5082" r:id="rId129"/>
    <p:sldId id="5081" r:id="rId130"/>
    <p:sldId id="5080" r:id="rId131"/>
    <p:sldId id="4659" r:id="rId132"/>
    <p:sldId id="5088" r:id="rId133"/>
    <p:sldId id="5086" r:id="rId134"/>
    <p:sldId id="5085" r:id="rId135"/>
    <p:sldId id="5087" r:id="rId136"/>
    <p:sldId id="5187" r:id="rId137"/>
    <p:sldId id="5188" r:id="rId138"/>
    <p:sldId id="5091" r:id="rId139"/>
    <p:sldId id="5090" r:id="rId140"/>
    <p:sldId id="5089" r:id="rId141"/>
    <p:sldId id="4660" r:id="rId142"/>
    <p:sldId id="5092" r:id="rId143"/>
    <p:sldId id="4661" r:id="rId144"/>
    <p:sldId id="4662" r:id="rId145"/>
    <p:sldId id="5097" r:id="rId146"/>
    <p:sldId id="4663" r:id="rId147"/>
    <p:sldId id="5065" r:id="rId148"/>
    <p:sldId id="5066" r:id="rId149"/>
    <p:sldId id="4664" r:id="rId150"/>
    <p:sldId id="5096" r:id="rId151"/>
    <p:sldId id="5095" r:id="rId152"/>
    <p:sldId id="4665" r:id="rId153"/>
    <p:sldId id="5094" r:id="rId154"/>
    <p:sldId id="4666" r:id="rId155"/>
    <p:sldId id="4668" r:id="rId156"/>
    <p:sldId id="4667" r:id="rId157"/>
    <p:sldId id="5093" r:id="rId158"/>
    <p:sldId id="5100" r:id="rId159"/>
    <p:sldId id="5099" r:id="rId160"/>
    <p:sldId id="5098" r:id="rId161"/>
    <p:sldId id="5101" r:id="rId162"/>
    <p:sldId id="266" r:id="rId163"/>
    <p:sldId id="267" r:id="rId164"/>
    <p:sldId id="268" r:id="rId165"/>
    <p:sldId id="269" r:id="rId166"/>
    <p:sldId id="284" r:id="rId167"/>
    <p:sldId id="285" r:id="rId168"/>
    <p:sldId id="271" r:id="rId169"/>
    <p:sldId id="272" r:id="rId170"/>
    <p:sldId id="274" r:id="rId171"/>
    <p:sldId id="275" r:id="rId172"/>
    <p:sldId id="276" r:id="rId173"/>
    <p:sldId id="288" r:id="rId174"/>
    <p:sldId id="4669" r:id="rId175"/>
    <p:sldId id="5102" r:id="rId176"/>
    <p:sldId id="4672" r:id="rId177"/>
    <p:sldId id="4673" r:id="rId178"/>
    <p:sldId id="5105" r:id="rId179"/>
    <p:sldId id="5122" r:id="rId180"/>
    <p:sldId id="5121" r:id="rId181"/>
    <p:sldId id="5123" r:id="rId182"/>
    <p:sldId id="5120" r:id="rId183"/>
    <p:sldId id="5119" r:id="rId184"/>
    <p:sldId id="5118" r:id="rId185"/>
    <p:sldId id="5125" r:id="rId186"/>
    <p:sldId id="5104" r:id="rId187"/>
    <p:sldId id="5067" r:id="rId188"/>
    <p:sldId id="5106" r:id="rId189"/>
    <p:sldId id="4674" r:id="rId190"/>
    <p:sldId id="4675" r:id="rId191"/>
    <p:sldId id="4671" r:id="rId192"/>
    <p:sldId id="5103" r:id="rId193"/>
    <p:sldId id="5111" r:id="rId194"/>
    <p:sldId id="5110" r:id="rId195"/>
    <p:sldId id="5109" r:id="rId196"/>
    <p:sldId id="4670" r:id="rId197"/>
    <p:sldId id="5108" r:id="rId198"/>
    <p:sldId id="5114" r:id="rId199"/>
    <p:sldId id="5113" r:id="rId200"/>
    <p:sldId id="5112" r:id="rId201"/>
    <p:sldId id="5107" r:id="rId202"/>
    <p:sldId id="5117" r:id="rId203"/>
    <p:sldId id="5116" r:id="rId204"/>
    <p:sldId id="282" r:id="rId205"/>
    <p:sldId id="5138" r:id="rId206"/>
    <p:sldId id="5139" r:id="rId207"/>
    <p:sldId id="5140" r:id="rId208"/>
    <p:sldId id="5141" r:id="rId209"/>
    <p:sldId id="5142" r:id="rId210"/>
    <p:sldId id="5143" r:id="rId211"/>
    <p:sldId id="262" r:id="rId212"/>
    <p:sldId id="257" r:id="rId213"/>
    <p:sldId id="263" r:id="rId214"/>
    <p:sldId id="265" r:id="rId215"/>
    <p:sldId id="5192" r:id="rId216"/>
    <p:sldId id="264" r:id="rId217"/>
    <p:sldId id="270" r:id="rId218"/>
    <p:sldId id="273" r:id="rId219"/>
    <p:sldId id="5193" r:id="rId220"/>
    <p:sldId id="5194" r:id="rId221"/>
    <p:sldId id="280" r:id="rId222"/>
    <p:sldId id="5195" r:id="rId223"/>
    <p:sldId id="5196" r:id="rId224"/>
    <p:sldId id="278" r:id="rId225"/>
    <p:sldId id="5197" r:id="rId226"/>
    <p:sldId id="5198" r:id="rId227"/>
    <p:sldId id="5199" r:id="rId228"/>
    <p:sldId id="277" r:id="rId229"/>
    <p:sldId id="279" r:id="rId230"/>
    <p:sldId id="5200" r:id="rId231"/>
    <p:sldId id="5201" r:id="rId232"/>
    <p:sldId id="259" r:id="rId233"/>
    <p:sldId id="5202" r:id="rId234"/>
    <p:sldId id="5203" r:id="rId235"/>
    <p:sldId id="5204" r:id="rId236"/>
    <p:sldId id="5205" r:id="rId237"/>
    <p:sldId id="260" r:id="rId238"/>
    <p:sldId id="5206" r:id="rId239"/>
    <p:sldId id="5207" r:id="rId240"/>
    <p:sldId id="5208" r:id="rId241"/>
    <p:sldId id="5209" r:id="rId242"/>
    <p:sldId id="5210" r:id="rId243"/>
    <p:sldId id="5211" r:id="rId244"/>
    <p:sldId id="5212" r:id="rId245"/>
    <p:sldId id="261" r:id="rId246"/>
    <p:sldId id="5213" r:id="rId247"/>
    <p:sldId id="5214" r:id="rId248"/>
    <p:sldId id="5215" r:id="rId249"/>
    <p:sldId id="5216" r:id="rId250"/>
    <p:sldId id="5217" r:id="rId251"/>
    <p:sldId id="401" r:id="rId252"/>
    <p:sldId id="258" r:id="rId253"/>
    <p:sldId id="5218" r:id="rId254"/>
    <p:sldId id="5219" r:id="rId255"/>
    <p:sldId id="5220" r:id="rId256"/>
    <p:sldId id="5221" r:id="rId257"/>
    <p:sldId id="5222" r:id="rId258"/>
    <p:sldId id="5223" r:id="rId259"/>
    <p:sldId id="5224" r:id="rId260"/>
    <p:sldId id="5225" r:id="rId261"/>
    <p:sldId id="5226" r:id="rId262"/>
    <p:sldId id="5227" r:id="rId263"/>
    <p:sldId id="5228" r:id="rId264"/>
    <p:sldId id="5229" r:id="rId265"/>
    <p:sldId id="5230" r:id="rId266"/>
    <p:sldId id="5231" r:id="rId267"/>
    <p:sldId id="5232" r:id="rId268"/>
    <p:sldId id="5233" r:id="rId269"/>
    <p:sldId id="5234" r:id="rId270"/>
    <p:sldId id="5235" r:id="rId271"/>
    <p:sldId id="5236" r:id="rId272"/>
    <p:sldId id="5237" r:id="rId273"/>
    <p:sldId id="5238" r:id="rId274"/>
    <p:sldId id="5239" r:id="rId275"/>
    <p:sldId id="5240" r:id="rId276"/>
    <p:sldId id="4678" r:id="rId277"/>
    <p:sldId id="4991" r:id="rId278"/>
    <p:sldId id="4992" r:id="rId2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9" d="100"/>
          <a:sy n="99" d="100"/>
        </p:scale>
        <p:origin x="102" y="78"/>
      </p:cViewPr>
      <p:guideLst/>
    </p:cSldViewPr>
  </p:slideViewPr>
  <p:outlineViewPr>
    <p:cViewPr>
      <p:scale>
        <a:sx n="33" d="100"/>
        <a:sy n="33" d="100"/>
      </p:scale>
      <p:origin x="0" y="-128454"/>
    </p:cViewPr>
  </p:outlineViewPr>
  <p:notesTextViewPr>
    <p:cViewPr>
      <p:scale>
        <a:sx n="1" d="1"/>
        <a:sy n="1" d="1"/>
      </p:scale>
      <p:origin x="0" y="0"/>
    </p:cViewPr>
  </p:notesTextViewPr>
  <p:sorterViewPr>
    <p:cViewPr varScale="1">
      <p:scale>
        <a:sx n="100" d="100"/>
        <a:sy n="100" d="100"/>
      </p:scale>
      <p:origin x="0" y="-6905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226" Type="http://schemas.openxmlformats.org/officeDocument/2006/relationships/slide" Target="slides/slide211.xml"/><Relationship Id="rId247" Type="http://schemas.openxmlformats.org/officeDocument/2006/relationships/slide" Target="slides/slide232.xml"/><Relationship Id="rId107" Type="http://schemas.openxmlformats.org/officeDocument/2006/relationships/slide" Target="slides/slide92.xml"/><Relationship Id="rId268" Type="http://schemas.openxmlformats.org/officeDocument/2006/relationships/slide" Target="slides/slide253.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16" Type="http://schemas.openxmlformats.org/officeDocument/2006/relationships/slide" Target="slides/slide201.xml"/><Relationship Id="rId237" Type="http://schemas.openxmlformats.org/officeDocument/2006/relationships/slide" Target="slides/slide222.xml"/><Relationship Id="rId258" Type="http://schemas.openxmlformats.org/officeDocument/2006/relationships/slide" Target="slides/slide243.xml"/><Relationship Id="rId279" Type="http://schemas.openxmlformats.org/officeDocument/2006/relationships/slide" Target="slides/slide264.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slide" Target="slides/slide177.xml"/><Relationship Id="rId206" Type="http://schemas.openxmlformats.org/officeDocument/2006/relationships/slide" Target="slides/slide191.xml"/><Relationship Id="rId227" Type="http://schemas.openxmlformats.org/officeDocument/2006/relationships/slide" Target="slides/slide212.xml"/><Relationship Id="rId248" Type="http://schemas.openxmlformats.org/officeDocument/2006/relationships/slide" Target="slides/slide233.xml"/><Relationship Id="rId269" Type="http://schemas.openxmlformats.org/officeDocument/2006/relationships/slide" Target="slides/slide254.xml"/><Relationship Id="rId12" Type="http://schemas.openxmlformats.org/officeDocument/2006/relationships/slideMaster" Target="slideMasters/slideMaster12.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280" Type="http://schemas.openxmlformats.org/officeDocument/2006/relationships/notesMaster" Target="notesMasters/notesMaster1.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217" Type="http://schemas.openxmlformats.org/officeDocument/2006/relationships/slide" Target="slides/slide202.xml"/><Relationship Id="rId6" Type="http://schemas.openxmlformats.org/officeDocument/2006/relationships/slideMaster" Target="slideMasters/slideMaster6.xml"/><Relationship Id="rId238" Type="http://schemas.openxmlformats.org/officeDocument/2006/relationships/slide" Target="slides/slide223.xml"/><Relationship Id="rId259" Type="http://schemas.openxmlformats.org/officeDocument/2006/relationships/slide" Target="slides/slide244.xml"/><Relationship Id="rId23" Type="http://schemas.openxmlformats.org/officeDocument/2006/relationships/slide" Target="slides/slide8.xml"/><Relationship Id="rId119" Type="http://schemas.openxmlformats.org/officeDocument/2006/relationships/slide" Target="slides/slide104.xml"/><Relationship Id="rId270" Type="http://schemas.openxmlformats.org/officeDocument/2006/relationships/slide" Target="slides/slide255.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slide" Target="slides/slide178.xml"/><Relationship Id="rId207" Type="http://schemas.openxmlformats.org/officeDocument/2006/relationships/slide" Target="slides/slide192.xml"/><Relationship Id="rId228" Type="http://schemas.openxmlformats.org/officeDocument/2006/relationships/slide" Target="slides/slide213.xml"/><Relationship Id="rId249" Type="http://schemas.openxmlformats.org/officeDocument/2006/relationships/slide" Target="slides/slide234.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260" Type="http://schemas.openxmlformats.org/officeDocument/2006/relationships/slide" Target="slides/slide245.xml"/><Relationship Id="rId265" Type="http://schemas.openxmlformats.org/officeDocument/2006/relationships/slide" Target="slides/slide250.xml"/><Relationship Id="rId281" Type="http://schemas.openxmlformats.org/officeDocument/2006/relationships/commentAuthors" Target="commentAuthor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slide" Target="slides/slide168.xml"/><Relationship Id="rId213" Type="http://schemas.openxmlformats.org/officeDocument/2006/relationships/slide" Target="slides/slide198.xml"/><Relationship Id="rId218" Type="http://schemas.openxmlformats.org/officeDocument/2006/relationships/slide" Target="slides/slide203.xml"/><Relationship Id="rId234" Type="http://schemas.openxmlformats.org/officeDocument/2006/relationships/slide" Target="slides/slide219.xml"/><Relationship Id="rId239" Type="http://schemas.openxmlformats.org/officeDocument/2006/relationships/slide" Target="slides/slide224.xml"/><Relationship Id="rId2" Type="http://schemas.openxmlformats.org/officeDocument/2006/relationships/slideMaster" Target="slideMasters/slideMaster2.xml"/><Relationship Id="rId29" Type="http://schemas.openxmlformats.org/officeDocument/2006/relationships/slide" Target="slides/slide14.xml"/><Relationship Id="rId250" Type="http://schemas.openxmlformats.org/officeDocument/2006/relationships/slide" Target="slides/slide235.xml"/><Relationship Id="rId255" Type="http://schemas.openxmlformats.org/officeDocument/2006/relationships/slide" Target="slides/slide240.xml"/><Relationship Id="rId271" Type="http://schemas.openxmlformats.org/officeDocument/2006/relationships/slide" Target="slides/slide256.xml"/><Relationship Id="rId276" Type="http://schemas.openxmlformats.org/officeDocument/2006/relationships/slide" Target="slides/slide261.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199" Type="http://schemas.openxmlformats.org/officeDocument/2006/relationships/slide" Target="slides/slide184.xml"/><Relationship Id="rId203" Type="http://schemas.openxmlformats.org/officeDocument/2006/relationships/slide" Target="slides/slide188.xml"/><Relationship Id="rId208" Type="http://schemas.openxmlformats.org/officeDocument/2006/relationships/slide" Target="slides/slide193.xml"/><Relationship Id="rId229" Type="http://schemas.openxmlformats.org/officeDocument/2006/relationships/slide" Target="slides/slide214.xml"/><Relationship Id="rId19" Type="http://schemas.openxmlformats.org/officeDocument/2006/relationships/slide" Target="slides/slide4.xml"/><Relationship Id="rId224" Type="http://schemas.openxmlformats.org/officeDocument/2006/relationships/slide" Target="slides/slide209.xml"/><Relationship Id="rId240" Type="http://schemas.openxmlformats.org/officeDocument/2006/relationships/slide" Target="slides/slide225.xml"/><Relationship Id="rId245" Type="http://schemas.openxmlformats.org/officeDocument/2006/relationships/slide" Target="slides/slide230.xml"/><Relationship Id="rId261" Type="http://schemas.openxmlformats.org/officeDocument/2006/relationships/slide" Target="slides/slide246.xml"/><Relationship Id="rId266" Type="http://schemas.openxmlformats.org/officeDocument/2006/relationships/slide" Target="slides/slide251.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282"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189" Type="http://schemas.openxmlformats.org/officeDocument/2006/relationships/slide" Target="slides/slide174.xml"/><Relationship Id="rId219" Type="http://schemas.openxmlformats.org/officeDocument/2006/relationships/slide" Target="slides/slide204.xml"/><Relationship Id="rId3" Type="http://schemas.openxmlformats.org/officeDocument/2006/relationships/slideMaster" Target="slideMasters/slideMaster3.xml"/><Relationship Id="rId214" Type="http://schemas.openxmlformats.org/officeDocument/2006/relationships/slide" Target="slides/slide199.xml"/><Relationship Id="rId230" Type="http://schemas.openxmlformats.org/officeDocument/2006/relationships/slide" Target="slides/slide215.xml"/><Relationship Id="rId235" Type="http://schemas.openxmlformats.org/officeDocument/2006/relationships/slide" Target="slides/slide220.xml"/><Relationship Id="rId251" Type="http://schemas.openxmlformats.org/officeDocument/2006/relationships/slide" Target="slides/slide236.xml"/><Relationship Id="rId256" Type="http://schemas.openxmlformats.org/officeDocument/2006/relationships/slide" Target="slides/slide241.xml"/><Relationship Id="rId277" Type="http://schemas.openxmlformats.org/officeDocument/2006/relationships/slide" Target="slides/slide262.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72" Type="http://schemas.openxmlformats.org/officeDocument/2006/relationships/slide" Target="slides/slide257.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slide" Target="slides/slide180.xml"/><Relationship Id="rId209" Type="http://schemas.openxmlformats.org/officeDocument/2006/relationships/slide" Target="slides/slide194.xml"/><Relationship Id="rId190" Type="http://schemas.openxmlformats.org/officeDocument/2006/relationships/slide" Target="slides/slide175.xml"/><Relationship Id="rId204" Type="http://schemas.openxmlformats.org/officeDocument/2006/relationships/slide" Target="slides/slide189.xml"/><Relationship Id="rId220" Type="http://schemas.openxmlformats.org/officeDocument/2006/relationships/slide" Target="slides/slide205.xml"/><Relationship Id="rId225" Type="http://schemas.openxmlformats.org/officeDocument/2006/relationships/slide" Target="slides/slide210.xml"/><Relationship Id="rId241" Type="http://schemas.openxmlformats.org/officeDocument/2006/relationships/slide" Target="slides/slide226.xml"/><Relationship Id="rId246" Type="http://schemas.openxmlformats.org/officeDocument/2006/relationships/slide" Target="slides/slide231.xml"/><Relationship Id="rId267" Type="http://schemas.openxmlformats.org/officeDocument/2006/relationships/slide" Target="slides/slide252.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262" Type="http://schemas.openxmlformats.org/officeDocument/2006/relationships/slide" Target="slides/slide247.xml"/><Relationship Id="rId283"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 Id="rId210" Type="http://schemas.openxmlformats.org/officeDocument/2006/relationships/slide" Target="slides/slide195.xml"/><Relationship Id="rId215" Type="http://schemas.openxmlformats.org/officeDocument/2006/relationships/slide" Target="slides/slide200.xml"/><Relationship Id="rId236" Type="http://schemas.openxmlformats.org/officeDocument/2006/relationships/slide" Target="slides/slide221.xml"/><Relationship Id="rId257" Type="http://schemas.openxmlformats.org/officeDocument/2006/relationships/slide" Target="slides/slide242.xml"/><Relationship Id="rId278" Type="http://schemas.openxmlformats.org/officeDocument/2006/relationships/slide" Target="slides/slide263.xml"/><Relationship Id="rId26" Type="http://schemas.openxmlformats.org/officeDocument/2006/relationships/slide" Target="slides/slide11.xml"/><Relationship Id="rId231" Type="http://schemas.openxmlformats.org/officeDocument/2006/relationships/slide" Target="slides/slide216.xml"/><Relationship Id="rId252" Type="http://schemas.openxmlformats.org/officeDocument/2006/relationships/slide" Target="slides/slide237.xml"/><Relationship Id="rId273" Type="http://schemas.openxmlformats.org/officeDocument/2006/relationships/slide" Target="slides/slide258.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slide" Target="slides/slide206.xml"/><Relationship Id="rId242" Type="http://schemas.openxmlformats.org/officeDocument/2006/relationships/slide" Target="slides/slide227.xml"/><Relationship Id="rId263" Type="http://schemas.openxmlformats.org/officeDocument/2006/relationships/slide" Target="slides/slide248.xml"/><Relationship Id="rId284" Type="http://schemas.openxmlformats.org/officeDocument/2006/relationships/theme" Target="theme/them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slide" Target="slides/slide196.xml"/><Relationship Id="rId232" Type="http://schemas.openxmlformats.org/officeDocument/2006/relationships/slide" Target="slides/slide217.xml"/><Relationship Id="rId253" Type="http://schemas.openxmlformats.org/officeDocument/2006/relationships/slide" Target="slides/slide238.xml"/><Relationship Id="rId274" Type="http://schemas.openxmlformats.org/officeDocument/2006/relationships/slide" Target="slides/slide259.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201" Type="http://schemas.openxmlformats.org/officeDocument/2006/relationships/slide" Target="slides/slide186.xml"/><Relationship Id="rId222" Type="http://schemas.openxmlformats.org/officeDocument/2006/relationships/slide" Target="slides/slide207.xml"/><Relationship Id="rId243" Type="http://schemas.openxmlformats.org/officeDocument/2006/relationships/slide" Target="slides/slide228.xml"/><Relationship Id="rId264" Type="http://schemas.openxmlformats.org/officeDocument/2006/relationships/slide" Target="slides/slide249.xml"/><Relationship Id="rId285" Type="http://schemas.openxmlformats.org/officeDocument/2006/relationships/tableStyles" Target="tableStyles.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slideMaster" Target="slideMasters/slideMaster1.xml"/><Relationship Id="rId212" Type="http://schemas.openxmlformats.org/officeDocument/2006/relationships/slide" Target="slides/slide197.xml"/><Relationship Id="rId233" Type="http://schemas.openxmlformats.org/officeDocument/2006/relationships/slide" Target="slides/slide218.xml"/><Relationship Id="rId254" Type="http://schemas.openxmlformats.org/officeDocument/2006/relationships/slide" Target="slides/slide239.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275" Type="http://schemas.openxmlformats.org/officeDocument/2006/relationships/slide" Target="slides/slide260.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202" Type="http://schemas.openxmlformats.org/officeDocument/2006/relationships/slide" Target="slides/slide187.xml"/><Relationship Id="rId223" Type="http://schemas.openxmlformats.org/officeDocument/2006/relationships/slide" Target="slides/slide208.xml"/><Relationship Id="rId244" Type="http://schemas.openxmlformats.org/officeDocument/2006/relationships/slide" Target="slides/slide2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Some claim that Jerusalem was a mother church over the rest of the local churches, but they totally miss the point of what is going on here.</a:t>
            </a:r>
          </a:p>
          <a:p>
            <a:endParaRPr lang="en-US" dirty="0"/>
          </a:p>
          <a:p>
            <a:r>
              <a:rPr lang="en-US" dirty="0"/>
              <a:t>A. This took place 14 years after Paul’s conversion in Acts 9. The real issue was not for Jerusalem to tell the followers what the truth was. Paul and Barnabas knew the truth and did not go to Jerusalem to discover some truth. They went to Jerusalem to find out if they really had departed from the truth. The Apostles and Elders in Jerusalem seemed unaware of the false doctrine among them until Paul and Barnabas arrived.</a:t>
            </a:r>
          </a:p>
          <a:p>
            <a:endParaRPr lang="en-US" dirty="0"/>
          </a:p>
          <a:p>
            <a:r>
              <a:rPr lang="en-US" dirty="0"/>
              <a:t>Just a side note: Paul and Barnabas will be referred to as Apostles and so they are Apostles of the church at Antioch.  Yet, only Paul is an Apostle in the same manner as the twelve. My opinion, based on the evidence of my personal studies. Not all saints will agree.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177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153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Jer</a:t>
            </a:r>
            <a:r>
              <a:rPr lang="en-US" dirty="0"/>
              <a:t> 22:24-30; Mt 1:12</a:t>
            </a:r>
          </a:p>
          <a:p>
            <a:endParaRPr lang="en-US" dirty="0"/>
          </a:p>
          <a:p>
            <a:r>
              <a:rPr lang="en-US" dirty="0"/>
              <a:t>Lk 1:31-32; Acts 2:29-31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113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Jer</a:t>
            </a:r>
            <a:r>
              <a:rPr lang="en-US" dirty="0"/>
              <a:t> 22:24-30; Mt 1:12</a:t>
            </a:r>
          </a:p>
          <a:p>
            <a:endParaRPr lang="en-US" dirty="0"/>
          </a:p>
          <a:p>
            <a:r>
              <a:rPr lang="en-US" dirty="0"/>
              <a:t>Lk 1:31-32; Acts 2:29-31 (In Acts 2:25-28 Peter is quoting </a:t>
            </a:r>
            <a:r>
              <a:rPr lang="en-US" dirty="0" err="1"/>
              <a:t>Psa</a:t>
            </a:r>
            <a:r>
              <a:rPr lang="en-US" dirty="0"/>
              <a:t> 16:-11)</a:t>
            </a:r>
          </a:p>
          <a:p>
            <a:endParaRPr lang="en-US" dirty="0"/>
          </a:p>
          <a:p>
            <a:r>
              <a:rPr lang="en-US" dirty="0"/>
              <a:t>The earthly throne had lost the heavenly favor which gave the one who sat on it authority on earth from God. Jesus was a descendent of Jeconiah whom God specifically stated none of his descendants would ever sit on a throne in Jerusalem and rule. David’s throne’s authority and power were in the heavens which is where Jesus is seated right now. Dan 7:13-14; </a:t>
            </a:r>
          </a:p>
          <a:p>
            <a:endParaRPr lang="en-US" dirty="0"/>
          </a:p>
          <a:p>
            <a:r>
              <a:rPr lang="en-US" b="1" dirty="0"/>
              <a:t>Throne:</a:t>
            </a:r>
            <a:r>
              <a:rPr lang="en-US" dirty="0"/>
              <a:t> 1Chro 29:23; </a:t>
            </a:r>
            <a:r>
              <a:rPr lang="en-US" dirty="0" err="1"/>
              <a:t>Psa</a:t>
            </a:r>
            <a:r>
              <a:rPr lang="en-US" dirty="0"/>
              <a:t> 11:4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760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Jer</a:t>
            </a:r>
            <a:r>
              <a:rPr lang="en-US" b="1" dirty="0"/>
              <a:t> 22:24-30; Mt 1:12</a:t>
            </a:r>
          </a:p>
          <a:p>
            <a:endParaRPr lang="en-US" dirty="0"/>
          </a:p>
          <a:p>
            <a:r>
              <a:rPr lang="en-US" dirty="0"/>
              <a:t>The earthly throne had lost the heavenly favor which gave the one who sat on it authority on earth from God. Jesus was a descendent of Jeconiah whom God specifically stated none of his descendants would ever sit on a throne in Jerusalem and rule. David’s throne’s authority and power were in the heavens which is where Jesus is seated right now.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467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697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Paul and Silas begin the Second missionary journey by checking on the congregations established during the first missionary journey</a:t>
            </a:r>
          </a:p>
          <a:p>
            <a:endParaRPr lang="en-US"/>
          </a:p>
          <a:p>
            <a:endParaRPr lang="en-US" dirty="0"/>
          </a:p>
          <a:p>
            <a:r>
              <a:rPr lang="en-US" dirty="0"/>
              <a:t>There are not many archeological sites at Konya. There is a museum there with ancient statues and objects.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1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together or not both men worked for the same goals. The strengthening of the church and the spread of the gospel.</a:t>
            </a:r>
          </a:p>
          <a:p>
            <a:r>
              <a:rPr lang="en-US" dirty="0"/>
              <a:t>Phil 1:12-18; 3-7; 4: 4:14-16; 1Thess 1:6-10</a:t>
            </a:r>
          </a:p>
          <a:p>
            <a:endParaRPr lang="en-US" dirty="0"/>
          </a:p>
          <a:p>
            <a:r>
              <a:rPr lang="en-US" dirty="0"/>
              <a:t>1Pet 1:22 – love of the brethren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408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14 YEARS – </a:t>
            </a:r>
            <a:r>
              <a:rPr lang="en-US" b="0" dirty="0"/>
              <a:t>Dated from Paul’s conversion in Acts 9</a:t>
            </a:r>
          </a:p>
          <a:p>
            <a:endParaRPr lang="en-US" b="0" dirty="0"/>
          </a:p>
          <a:p>
            <a:r>
              <a:rPr lang="en-US" b="1" dirty="0"/>
              <a:t>What was the revelation Paul received that caused him to go to Jerusalem?</a:t>
            </a:r>
            <a:r>
              <a:rPr lang="en-US" b="0" dirty="0"/>
              <a:t> He did not go to see if Barnabas and he taught the true gospel. It appears God’s purpose was to use them to uncover the false brethren in the Jerusalem church and to publicly, in a very spectacular way end speculation about this issue once and for all.</a:t>
            </a:r>
          </a:p>
          <a:p>
            <a:endParaRPr lang="en-US" dirty="0"/>
          </a:p>
          <a:p>
            <a:r>
              <a:rPr lang="en-US" dirty="0"/>
              <a:t>The private meeting were not to hide anything but because they were not sure if the leaders were a part of the false teaching. They did not want the members hearing and seeing a divisive battle if it were not necessary.</a:t>
            </a:r>
          </a:p>
          <a:p>
            <a:endParaRPr lang="en-US" dirty="0"/>
          </a:p>
          <a:p>
            <a:r>
              <a:rPr lang="en-US" dirty="0"/>
              <a:t>Verse 5 –  It is good to note that Barnabas had been sent by the Jerusalem church to the work in Antioch </a:t>
            </a:r>
            <a:r>
              <a:rPr lang="en-US" b="1" dirty="0"/>
              <a:t>(Acts 11:22)</a:t>
            </a:r>
            <a:r>
              <a:rPr lang="en-US" dirty="0"/>
              <a:t>. He had taught the same Gospel in Antioch that Jerusalem once taught. It turns out that the leaders in Jerusalem still taught the same Gospel but had their eyes were opened concerning the false teaching silently believed and taught by some of its members. The false teachers and their followers made themselves known.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199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Acts 11:15-18 Peter had to go all the way back to the beginning, (day of Pentecost), to find another incident comparable to how Jesus poured the Holy Spirit upon Cornelius and his household. The Apostles represented the Jews as a people on Pentecost. God had given his approval by pouring out the Holy Spirit upon twelve Jews.  Cornelius and his family represent the Gentiles as a people.  </a:t>
            </a:r>
          </a:p>
          <a:p>
            <a:endParaRPr lang="en-US" dirty="0"/>
          </a:p>
          <a:p>
            <a:r>
              <a:rPr lang="en-US" dirty="0"/>
              <a:t>Is that not what Peter says in </a:t>
            </a:r>
            <a:r>
              <a:rPr lang="en-US" b="1" dirty="0"/>
              <a:t>Acts 15:7, </a:t>
            </a:r>
            <a:r>
              <a:rPr lang="en-US" dirty="0"/>
              <a:t>he does not say Cornelius and his household. He says that event represented the entire Gentile peoples. Is that not the conclusion the Apostles and Elders at Jerusalem also came to in </a:t>
            </a:r>
            <a:r>
              <a:rPr lang="en-US" b="1" dirty="0"/>
              <a:t>Acts 11:18</a:t>
            </a:r>
            <a:r>
              <a:rPr lang="en-US" dirty="0"/>
              <a:t>. It is not Cornelius they speak of but the entire Gentile people now have the right to hear the Gospel and repent.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666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Only Jews were baptized and added to the body of Christ until Acts 10. It might have been a logical assumption on the part of the Jews that circumcision and keeping the Law was a prerequisite to salvation. But after the conversion of the Gentiles this issue had been resolved. The Apostles had never taught such a doctrine since Peter explained the will of God to the church at Jerusalem in Acts 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517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5/27/18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874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161</a:t>
            </a:fld>
            <a:endParaRPr lang="en-US"/>
          </a:p>
        </p:txBody>
      </p:sp>
    </p:spTree>
    <p:extLst>
      <p:ext uri="{BB962C8B-B14F-4D97-AF65-F5344CB8AC3E}">
        <p14:creationId xmlns:p14="http://schemas.microsoft.com/office/powerpoint/2010/main" val="25391128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173</a:t>
            </a:fld>
            <a:endParaRPr lang="en-US"/>
          </a:p>
        </p:txBody>
      </p:sp>
    </p:spTree>
    <p:extLst>
      <p:ext uri="{BB962C8B-B14F-4D97-AF65-F5344CB8AC3E}">
        <p14:creationId xmlns:p14="http://schemas.microsoft.com/office/powerpoint/2010/main" val="27700337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F137D0B-4ABF-472F-BB68-6A86035D6B8A}"/>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Paul's Second Missionary Journey</a:t>
            </a:r>
          </a:p>
        </p:txBody>
      </p:sp>
      <p:sp>
        <p:nvSpPr>
          <p:cNvPr id="5123" name="Rectangle 6">
            <a:extLst>
              <a:ext uri="{FF2B5EF4-FFF2-40B4-BE49-F238E27FC236}">
                <a16:creationId xmlns:a16="http://schemas.microsoft.com/office/drawing/2014/main" id="{4EBEA586-5808-439B-8CE6-66068A5325B2}"/>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Richard Thetford</a:t>
            </a:r>
          </a:p>
        </p:txBody>
      </p:sp>
      <p:sp>
        <p:nvSpPr>
          <p:cNvPr id="5124" name="Rectangle 7">
            <a:extLst>
              <a:ext uri="{FF2B5EF4-FFF2-40B4-BE49-F238E27FC236}">
                <a16:creationId xmlns:a16="http://schemas.microsoft.com/office/drawing/2014/main" id="{67879C79-7A9A-48FA-92D6-82FBC0B9DF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FE94B4-DD3B-4E46-8872-1806467D84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5" name="Rectangle 2">
            <a:extLst>
              <a:ext uri="{FF2B5EF4-FFF2-40B4-BE49-F238E27FC236}">
                <a16:creationId xmlns:a16="http://schemas.microsoft.com/office/drawing/2014/main" id="{E0E07597-A9BE-43C9-BACA-946E80F2E31C}"/>
              </a:ext>
            </a:extLst>
          </p:cNvPr>
          <p:cNvSpPr>
            <a:spLocks noGrp="1" noRot="1" noChangeAspect="1" noChangeArrowheads="1" noTextEdit="1"/>
          </p:cNvSpPr>
          <p:nvPr>
            <p:ph type="sldImg"/>
          </p:nvPr>
        </p:nvSpPr>
        <p:spPr>
          <a:ln/>
        </p:spPr>
      </p:sp>
      <p:sp>
        <p:nvSpPr>
          <p:cNvPr id="5126" name="Rectangle 3">
            <a:extLst>
              <a:ext uri="{FF2B5EF4-FFF2-40B4-BE49-F238E27FC236}">
                <a16:creationId xmlns:a16="http://schemas.microsoft.com/office/drawing/2014/main" id="{CE0FBE29-DB80-4940-ACFD-360B69527D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6/10/18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337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6/17/18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799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730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8.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5.png"/><Relationship Id="rId9" Type="http://schemas.openxmlformats.org/officeDocument/2006/relationships/image" Target="../media/image3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409A-4E35-4D6B-AF1D-709B5E987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BB564-37E7-4BFC-845C-8D12F90782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FCBCC-67C0-4F68-8834-E5CE9AFD0B2C}"/>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B50F8512-80B9-407B-9192-219394630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FFCDA-F9E2-4F20-A15E-96F1EAD169FE}"/>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109344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FC00-6F45-4586-B5AF-098867BF5A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25B4EA-A7D5-46C4-BF28-D496E4B36C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6B10AA-2B1B-4A27-A5B5-3C1A6CBEE7E7}"/>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838ED2C8-D787-4088-B167-E4415FF7F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E30F2-F834-4EAE-B94F-AEEF91EB91D8}"/>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6378077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8AB5-32F1-4B4A-B318-A7FD9E485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A5653-B35E-42E2-91D9-30178F9C12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298331-279B-4ED5-BB47-7B2C16B1C7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303733-FFEE-484D-B7E6-835095BBC3CC}"/>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6" name="Footer Placeholder 5">
            <a:extLst>
              <a:ext uri="{FF2B5EF4-FFF2-40B4-BE49-F238E27FC236}">
                <a16:creationId xmlns:a16="http://schemas.microsoft.com/office/drawing/2014/main" id="{AC8D3940-E9AB-42C6-BA26-E03B6378DF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204FF-FB44-4E99-A5BB-C325A9C92626}"/>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5016969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FFA2-2EA2-4B90-A7E0-5637FFCAC7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E5E92C-0A69-4B6B-B149-4969DE6FE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117C57-E18E-4E91-BF3B-A4558ED3B8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BF03BD-FEDD-4971-B9DA-C60B2F5F6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25F8ED-DF2C-4D5A-A634-9A9D8FFDED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A089A1-50F1-4819-9504-508CB527B33C}"/>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8" name="Footer Placeholder 7">
            <a:extLst>
              <a:ext uri="{FF2B5EF4-FFF2-40B4-BE49-F238E27FC236}">
                <a16:creationId xmlns:a16="http://schemas.microsoft.com/office/drawing/2014/main" id="{D27F1964-75C4-4D9D-B997-0A612D8B2C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59B0-B000-4AC7-BE81-A7C80A857E1C}"/>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6213483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00CC-BD77-449F-A343-81100AD04D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33EB58-750C-4BEA-82AD-1B6E8B8FEAD8}"/>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4" name="Footer Placeholder 3">
            <a:extLst>
              <a:ext uri="{FF2B5EF4-FFF2-40B4-BE49-F238E27FC236}">
                <a16:creationId xmlns:a16="http://schemas.microsoft.com/office/drawing/2014/main" id="{674DCB91-C76F-4130-8BC4-6C5E94DFA6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E04F3C-3397-4A18-8D7C-9DAF0BF251E7}"/>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4102365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A230FF-9E46-4572-8E16-09C67A020F1F}"/>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3" name="Footer Placeholder 2">
            <a:extLst>
              <a:ext uri="{FF2B5EF4-FFF2-40B4-BE49-F238E27FC236}">
                <a16:creationId xmlns:a16="http://schemas.microsoft.com/office/drawing/2014/main" id="{C70258E5-4F7E-4BD0-8801-1BFB6B63C4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452CC9-A00A-459A-97C8-B1A1D0A26C52}"/>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8119973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AD2B-E2AB-4034-9DF0-ADFD2504A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029E1A-A3C5-45A5-9185-F694B6307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E02813-792E-4D1B-86EF-4258B2EE3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B13495-9C1D-47CB-86CE-F9A6A70F800C}"/>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6" name="Footer Placeholder 5">
            <a:extLst>
              <a:ext uri="{FF2B5EF4-FFF2-40B4-BE49-F238E27FC236}">
                <a16:creationId xmlns:a16="http://schemas.microsoft.com/office/drawing/2014/main" id="{9F1406F1-D4D0-445C-BEFA-D7BFA957D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EA5821-69C9-4E2C-8530-E0F99AC218C5}"/>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730106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3251-CD5B-47CC-A324-F4C85432E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03AF31-0952-4E7D-A9D1-B1EAC13F7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6AFD8C-267A-4AF2-825E-1FB448FBE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290016-A429-42E4-A88A-6A2D382B222D}"/>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6" name="Footer Placeholder 5">
            <a:extLst>
              <a:ext uri="{FF2B5EF4-FFF2-40B4-BE49-F238E27FC236}">
                <a16:creationId xmlns:a16="http://schemas.microsoft.com/office/drawing/2014/main" id="{6C71FDBA-116B-4E3E-BF28-3BF918BB9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0AC42-6C5D-4F0C-9965-8D751ABBBBA3}"/>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6804159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4A49-EC11-466F-9355-F8F8E4115C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81B435-78B7-4BE3-906C-02D9E27996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C7CF7-78E8-400F-8411-3946C8612571}"/>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0431B380-690C-4BBE-B1CF-DE3634DF9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5000C-A561-48A7-8031-C578D7EDF08A}"/>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922829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1F34D-AE45-4E30-8743-76FEB7664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316C31-6155-4EB7-AAA2-1C51DBF351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09408-CADA-4791-9DB0-4A702F8F8B01}"/>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FFD15C77-1252-4323-A59E-DBFB3BC1E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65654-BC11-4523-94B5-65879F73EB59}"/>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052421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EB47-C5B5-4D8F-A6C0-1D250937A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472DF2-D061-42B8-806E-E15D0E909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80D5C3-CBA0-4FCA-B260-6D77105D3E4E}"/>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5" name="Footer Placeholder 4">
            <a:extLst>
              <a:ext uri="{FF2B5EF4-FFF2-40B4-BE49-F238E27FC236}">
                <a16:creationId xmlns:a16="http://schemas.microsoft.com/office/drawing/2014/main" id="{503BD6BD-8EBF-43AC-B29A-F8D9EE1B0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58078-FAA7-4ED0-A21D-699636155FCB}"/>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8440778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22F70-61A2-444D-9CC6-4B32A1DDE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CD833-3271-459E-9CB6-73C8ACEF10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FD1D4-2901-4D46-B635-9BBDFA8EC2C4}"/>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5" name="Footer Placeholder 4">
            <a:extLst>
              <a:ext uri="{FF2B5EF4-FFF2-40B4-BE49-F238E27FC236}">
                <a16:creationId xmlns:a16="http://schemas.microsoft.com/office/drawing/2014/main" id="{AC9B86C6-F05D-4ECA-98D7-3E1498746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EE5F9-D91E-49DE-91F3-EF35837E3C14}"/>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42784155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01A8-3B48-4D68-9511-DA2DBADC2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3DE9D-DB82-49CE-AEE6-CA105F0AB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E78E37-3293-44C3-961A-9E7B48A83598}"/>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5" name="Footer Placeholder 4">
            <a:extLst>
              <a:ext uri="{FF2B5EF4-FFF2-40B4-BE49-F238E27FC236}">
                <a16:creationId xmlns:a16="http://schemas.microsoft.com/office/drawing/2014/main" id="{85D62ECB-EDC7-45E3-9C70-38B64DD8D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F5060-516F-4CF7-AF1D-28702075D425}"/>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5430661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53AA-8F01-448B-A595-A60C325CB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8659B-66D7-4145-BEED-00F79F3CDDF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BB3CCB-5D2B-4465-A5EB-28F1573942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99D2FA-4894-472C-A550-8E76AE9A29FA}"/>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6" name="Footer Placeholder 5">
            <a:extLst>
              <a:ext uri="{FF2B5EF4-FFF2-40B4-BE49-F238E27FC236}">
                <a16:creationId xmlns:a16="http://schemas.microsoft.com/office/drawing/2014/main" id="{39295552-F883-4D55-BBB2-B360535A6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35432-8D25-459A-A622-1D593BF90FB7}"/>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37684347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0953-A073-4082-8ACF-C0EF3A8C0F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F9F3-1243-4EFE-89A3-F43551DB05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C45244-5E7B-4582-8309-52E9248729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0FAA34-3C29-4FEE-B374-E270D58D5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5B826B-B7F1-4C4A-9035-5EC89C762A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AD28E0-45EF-4153-8E43-731387B42C0F}"/>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8" name="Footer Placeholder 7">
            <a:extLst>
              <a:ext uri="{FF2B5EF4-FFF2-40B4-BE49-F238E27FC236}">
                <a16:creationId xmlns:a16="http://schemas.microsoft.com/office/drawing/2014/main" id="{67C719DB-569D-4869-9DD1-40C5C6D5A3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3070E1-43E4-420E-A5F8-7028DE19B5AD}"/>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7764026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1ACD-D2A6-4C96-AA82-78E688C14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037C2E-A622-45C9-9C01-612112CFC019}"/>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4" name="Footer Placeholder 3">
            <a:extLst>
              <a:ext uri="{FF2B5EF4-FFF2-40B4-BE49-F238E27FC236}">
                <a16:creationId xmlns:a16="http://schemas.microsoft.com/office/drawing/2014/main" id="{9F9FED30-E741-4D63-991D-D7FF9BBABA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356086-D75C-4E3E-AF59-A195C22C6E85}"/>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39617939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4B632-9CEA-403A-8EE7-BE43E70CD9CB}"/>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3" name="Footer Placeholder 2">
            <a:extLst>
              <a:ext uri="{FF2B5EF4-FFF2-40B4-BE49-F238E27FC236}">
                <a16:creationId xmlns:a16="http://schemas.microsoft.com/office/drawing/2014/main" id="{432DD5ED-EF6F-4129-9AE5-5DC9875B54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5460D6-1EAE-499F-9358-7CABA90FC80B}"/>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21726114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38CA-41F2-464C-AA32-46EE14E9E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B45F45-BF43-489F-9301-7782D1F62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B8BBC0-ECBD-44F9-BECD-ACBD27EC6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EF694F-5670-4F1F-83A2-59A9A0FBA9A4}"/>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6" name="Footer Placeholder 5">
            <a:extLst>
              <a:ext uri="{FF2B5EF4-FFF2-40B4-BE49-F238E27FC236}">
                <a16:creationId xmlns:a16="http://schemas.microsoft.com/office/drawing/2014/main" id="{67A04E76-884A-4191-92A8-C1858A014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88219-F422-4194-AD56-F8C07FC5A9FD}"/>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11725800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0DA1-B7BB-4915-B769-FE434ED94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72BC48-5091-40E9-830A-5B57A5E45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CE7BE2-6BAB-4CE4-9E17-000D6E506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942123-899A-4E47-9A75-F385A27B8E55}"/>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6" name="Footer Placeholder 5">
            <a:extLst>
              <a:ext uri="{FF2B5EF4-FFF2-40B4-BE49-F238E27FC236}">
                <a16:creationId xmlns:a16="http://schemas.microsoft.com/office/drawing/2014/main" id="{D9F1D798-8E88-4779-BEA1-E7F138450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0D0DB-C975-443E-98C3-1B540A066DB6}"/>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8928591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A860-778C-43EE-96B7-28683FF921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104FA2-7684-4C3A-8FB7-67C3148B11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9AF9C-7544-40BC-9D0D-D2B84C40DBBF}"/>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5" name="Footer Placeholder 4">
            <a:extLst>
              <a:ext uri="{FF2B5EF4-FFF2-40B4-BE49-F238E27FC236}">
                <a16:creationId xmlns:a16="http://schemas.microsoft.com/office/drawing/2014/main" id="{A26C53BD-DE0A-4322-9ED2-7E0AA6FB7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F4A90-6625-498D-A95D-134D2F960F07}"/>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717423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04366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4BD0F7-76BD-449F-BD22-FAE7E7395E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5EC4DC-82A1-4807-9309-189274ED37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3B0BB-037D-4377-9AF9-200EA901686F}"/>
              </a:ext>
            </a:extLst>
          </p:cNvPr>
          <p:cNvSpPr>
            <a:spLocks noGrp="1"/>
          </p:cNvSpPr>
          <p:nvPr>
            <p:ph type="dt" sz="half" idx="10"/>
          </p:nvPr>
        </p:nvSpPr>
        <p:spPr/>
        <p:txBody>
          <a:bodyPr/>
          <a:lstStyle/>
          <a:p>
            <a:fld id="{3EED60CA-CE61-444F-B804-4D3AD1DE12DB}" type="datetimeFigureOut">
              <a:rPr lang="en-US" smtClean="0"/>
              <a:t>11/5/2021</a:t>
            </a:fld>
            <a:endParaRPr lang="en-US"/>
          </a:p>
        </p:txBody>
      </p:sp>
      <p:sp>
        <p:nvSpPr>
          <p:cNvPr id="5" name="Footer Placeholder 4">
            <a:extLst>
              <a:ext uri="{FF2B5EF4-FFF2-40B4-BE49-F238E27FC236}">
                <a16:creationId xmlns:a16="http://schemas.microsoft.com/office/drawing/2014/main" id="{CB8E6E1D-0598-4C39-87D1-519BF4F69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48E75-8155-4F11-B6EC-CE5CFF8A2B1F}"/>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14648755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8610" name="AutoShape 2">
            <a:extLst>
              <a:ext uri="{FF2B5EF4-FFF2-40B4-BE49-F238E27FC236}">
                <a16:creationId xmlns:a16="http://schemas.microsoft.com/office/drawing/2014/main" id="{F79D2EC2-52F2-4E8A-9F7B-7715E7A42D4B}"/>
              </a:ext>
            </a:extLst>
          </p:cNvPr>
          <p:cNvSpPr>
            <a:spLocks noChangeArrowheads="1"/>
          </p:cNvSpPr>
          <p:nvPr/>
        </p:nvSpPr>
        <p:spPr bwMode="blackWhite">
          <a:xfrm>
            <a:off x="2133600" y="-2209800"/>
            <a:ext cx="12192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kumimoji="1" lang="en-US" altLang="en-US" sz="3000"/>
          </a:p>
        </p:txBody>
      </p:sp>
      <p:sp>
        <p:nvSpPr>
          <p:cNvPr id="68611" name="Rectangle 3">
            <a:extLst>
              <a:ext uri="{FF2B5EF4-FFF2-40B4-BE49-F238E27FC236}">
                <a16:creationId xmlns:a16="http://schemas.microsoft.com/office/drawing/2014/main" id="{49182245-EEC7-4BF5-97A6-961E2EC7AE86}"/>
              </a:ext>
            </a:extLst>
          </p:cNvPr>
          <p:cNvSpPr>
            <a:spLocks noChangeArrowheads="1"/>
          </p:cNvSpPr>
          <p:nvPr/>
        </p:nvSpPr>
        <p:spPr bwMode="auto">
          <a:xfrm>
            <a:off x="0" y="0"/>
            <a:ext cx="508000" cy="6858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kumimoji="1" lang="en-US" altLang="en-US" sz="3000"/>
          </a:p>
        </p:txBody>
      </p:sp>
      <p:sp>
        <p:nvSpPr>
          <p:cNvPr id="68612" name="Rectangle 4">
            <a:extLst>
              <a:ext uri="{FF2B5EF4-FFF2-40B4-BE49-F238E27FC236}">
                <a16:creationId xmlns:a16="http://schemas.microsoft.com/office/drawing/2014/main" id="{E2CB2C46-DC1D-4380-9C75-B6CEF8131F25}"/>
              </a:ext>
            </a:extLst>
          </p:cNvPr>
          <p:cNvSpPr>
            <a:spLocks noChangeArrowheads="1"/>
          </p:cNvSpPr>
          <p:nvPr/>
        </p:nvSpPr>
        <p:spPr bwMode="auto">
          <a:xfrm>
            <a:off x="0" y="0"/>
            <a:ext cx="508000" cy="228600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buFontTx/>
              <a:buNone/>
            </a:pPr>
            <a:endParaRPr lang="en-US" altLang="en-US" sz="3000"/>
          </a:p>
        </p:txBody>
      </p:sp>
    </p:spTree>
    <p:extLst>
      <p:ext uri="{BB962C8B-B14F-4D97-AF65-F5344CB8AC3E}">
        <p14:creationId xmlns:p14="http://schemas.microsoft.com/office/powerpoint/2010/main" val="1358073948"/>
      </p:ext>
    </p:extLst>
  </p:cSld>
  <p:clrMapOvr>
    <a:masterClrMapping/>
  </p:clrMapOvr>
  <p:transition>
    <p:fade thruBlk="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9AA515E3-2746-427B-8CBA-C898A53EC0B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 2">
            <a:extLst>
              <a:ext uri="{FF2B5EF4-FFF2-40B4-BE49-F238E27FC236}">
                <a16:creationId xmlns:a16="http://schemas.microsoft.com/office/drawing/2014/main" id="{D495E672-11C8-4784-835D-451B898756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0325447"/>
      </p:ext>
    </p:extLst>
  </p:cSld>
  <p:clrMapOvr>
    <a:masterClrMapping/>
  </p:clrMapOvr>
  <p:transition>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E20EF28E-97BD-472D-BA23-3F5494C8447F}"/>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 2">
            <a:extLst>
              <a:ext uri="{FF2B5EF4-FFF2-40B4-BE49-F238E27FC236}">
                <a16:creationId xmlns:a16="http://schemas.microsoft.com/office/drawing/2014/main" id="{ADD0A836-400C-4313-9E48-E17A955B38DB}"/>
              </a:ext>
            </a:extLst>
          </p:cNvPr>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24651481"/>
      </p:ext>
    </p:extLst>
  </p:cSld>
  <p:clrMapOvr>
    <a:masterClrMapping/>
  </p:clrMapOvr>
  <p:transition>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AE11E3CF-2E9F-4EB5-B2DB-44D23208C62C}"/>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 2">
            <a:extLst>
              <a:ext uri="{FF2B5EF4-FFF2-40B4-BE49-F238E27FC236}">
                <a16:creationId xmlns:a16="http://schemas.microsoft.com/office/drawing/2014/main" id="{0264D5C4-EC47-4544-B596-5F2D155B9066}"/>
              </a:ext>
            </a:extLst>
          </p:cNvPr>
          <p:cNvSpPr>
            <a:spLocks noGrp="1"/>
          </p:cNvSpPr>
          <p:nvPr>
            <p:ph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 3">
            <a:extLst>
              <a:ext uri="{FF2B5EF4-FFF2-40B4-BE49-F238E27FC236}">
                <a16:creationId xmlns:a16="http://schemas.microsoft.com/office/drawing/2014/main" id="{839AFCB8-995E-4004-92EB-D18EC70F06FE}"/>
              </a:ext>
            </a:extLst>
          </p:cNvPr>
          <p:cNvSpPr>
            <a:spLocks noGrp="1"/>
          </p:cNvSpPr>
          <p:nvPr>
            <p:ph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612809"/>
      </p:ext>
    </p:extLst>
  </p:cSld>
  <p:clrMapOvr>
    <a:masterClrMapping/>
  </p:clrMapOvr>
  <p:transition>
    <p:fade thruBlk="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F5DED03D-EE9E-45E6-ACFC-701DA63FE3BF}"/>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 2">
            <a:extLst>
              <a:ext uri="{FF2B5EF4-FFF2-40B4-BE49-F238E27FC236}">
                <a16:creationId xmlns:a16="http://schemas.microsoft.com/office/drawing/2014/main" id="{3AC80FC6-2E65-4D73-B924-FEAB768B5E8C}"/>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 3">
            <a:extLst>
              <a:ext uri="{FF2B5EF4-FFF2-40B4-BE49-F238E27FC236}">
                <a16:creationId xmlns:a16="http://schemas.microsoft.com/office/drawing/2014/main" id="{65948599-8360-4BBC-A507-9C04B6EBB2B7}"/>
              </a:ext>
            </a:extLst>
          </p:cNvPr>
          <p:cNvSpPr>
            <a:spLocks noGrp="1"/>
          </p:cNvSpPr>
          <p:nvPr>
            <p:ph sz="half" idx="2"/>
          </p:nvPr>
        </p:nvSpPr>
        <p:spPr>
          <a:xfrm>
            <a:off x="840318" y="2505075"/>
            <a:ext cx="5158316"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 4">
            <a:extLst>
              <a:ext uri="{FF2B5EF4-FFF2-40B4-BE49-F238E27FC236}">
                <a16:creationId xmlns:a16="http://schemas.microsoft.com/office/drawing/2014/main" id="{49113FAD-18EF-468A-B267-2B6353890FCA}"/>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 5">
            <a:extLst>
              <a:ext uri="{FF2B5EF4-FFF2-40B4-BE49-F238E27FC236}">
                <a16:creationId xmlns:a16="http://schemas.microsoft.com/office/drawing/2014/main" id="{404D3F1B-3E56-459E-9101-5658A2331EF3}"/>
              </a:ext>
            </a:extLst>
          </p:cNvPr>
          <p:cNvSpPr>
            <a:spLocks noGrp="1"/>
          </p:cNvSpPr>
          <p:nvPr>
            <p:ph sz="quarter" idx="4"/>
          </p:nvPr>
        </p:nvSpPr>
        <p:spPr>
          <a:xfrm>
            <a:off x="6172200" y="2505075"/>
            <a:ext cx="518371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636887"/>
      </p:ext>
    </p:extLst>
  </p:cSld>
  <p:clrMapOvr>
    <a:masterClrMapping/>
  </p:clrMapOvr>
  <p:transition>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0327C489-9351-413F-AD8A-7F64BDDF794D}"/>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06384326"/>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444233"/>
      </p:ext>
    </p:extLst>
  </p:cSld>
  <p:clrMapOvr>
    <a:masterClrMapping/>
  </p:clrMapOvr>
  <p:transition>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F600AD6C-C031-41B6-B7FF-409900AE8F9B}"/>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 2">
            <a:extLst>
              <a:ext uri="{FF2B5EF4-FFF2-40B4-BE49-F238E27FC236}">
                <a16:creationId xmlns:a16="http://schemas.microsoft.com/office/drawing/2014/main" id="{5DD61E5E-2EB4-4EE5-83E7-71AB88E1021C}"/>
              </a:ext>
            </a:extLst>
          </p:cNvPr>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 3">
            <a:extLst>
              <a:ext uri="{FF2B5EF4-FFF2-40B4-BE49-F238E27FC236}">
                <a16:creationId xmlns:a16="http://schemas.microsoft.com/office/drawing/2014/main" id="{88DCC388-A681-44BF-943A-2EBBBE215255}"/>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34186930"/>
      </p:ext>
    </p:extLst>
  </p:cSld>
  <p:clrMapOvr>
    <a:masterClrMapping/>
  </p:clrMapOvr>
  <p:transition>
    <p:fade thruBlk="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62CDC798-035D-43D0-9508-301AEC486E0F}"/>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 2">
            <a:extLst>
              <a:ext uri="{FF2B5EF4-FFF2-40B4-BE49-F238E27FC236}">
                <a16:creationId xmlns:a16="http://schemas.microsoft.com/office/drawing/2014/main" id="{5B5FBFCA-B7C7-491E-932E-ADDF7FB86293}"/>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 3">
            <a:extLst>
              <a:ext uri="{FF2B5EF4-FFF2-40B4-BE49-F238E27FC236}">
                <a16:creationId xmlns:a16="http://schemas.microsoft.com/office/drawing/2014/main" id="{11E2EED8-32E0-4ECA-8D05-11B8C3E9F8FD}"/>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24974741"/>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2012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83E5EE50-4CCE-4E58-AA34-90455301669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 2">
            <a:extLst>
              <a:ext uri="{FF2B5EF4-FFF2-40B4-BE49-F238E27FC236}">
                <a16:creationId xmlns:a16="http://schemas.microsoft.com/office/drawing/2014/main" id="{330756A4-E3A4-44E6-B5FD-BA2585633CE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028499"/>
      </p:ext>
    </p:extLst>
  </p:cSld>
  <p:clrMapOvr>
    <a:masterClrMapping/>
  </p:clrMapOvr>
  <p:transition>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00D8569E-68FE-4EA6-8141-4E08A6C8E331}"/>
              </a:ext>
            </a:extLst>
          </p:cNvPr>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 2">
            <a:extLst>
              <a:ext uri="{FF2B5EF4-FFF2-40B4-BE49-F238E27FC236}">
                <a16:creationId xmlns:a16="http://schemas.microsoft.com/office/drawing/2014/main" id="{F4930BDD-59BF-4698-B2FC-D6331D0A79CE}"/>
              </a:ext>
            </a:extLst>
          </p:cNvPr>
          <p:cNvSpPr>
            <a:spLocks noGrp="1"/>
          </p:cNvSpPr>
          <p:nvPr>
            <p:ph type="body" orient="vert" idx="1"/>
          </p:nvPr>
        </p:nvSpPr>
        <p:spPr>
          <a:xfrm>
            <a:off x="838201" y="365125"/>
            <a:ext cx="76835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503005"/>
      </p:ext>
    </p:extLst>
  </p:cSld>
  <p:clrMapOvr>
    <a:masterClrMapping/>
  </p:clrMapOvr>
  <p:transition>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48F1-09DF-4B18-8D84-818AAA2A6B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AEAFFB-05A7-4E6F-807E-FA1934A593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267A06-EB4D-4502-B4B0-506E2666DC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4022A35-D2DD-48D0-AED7-46F2FBC6455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DA6DDA3-F6BB-4599-A63E-3C6C471A55A5}"/>
              </a:ext>
            </a:extLst>
          </p:cNvPr>
          <p:cNvSpPr>
            <a:spLocks noGrp="1"/>
          </p:cNvSpPr>
          <p:nvPr>
            <p:ph type="sldNum" sz="quarter" idx="12"/>
          </p:nvPr>
        </p:nvSpPr>
        <p:spPr/>
        <p:txBody>
          <a:bodyPr/>
          <a:lstStyle>
            <a:lvl1pPr>
              <a:defRPr/>
            </a:lvl1pPr>
          </a:lstStyle>
          <a:p>
            <a:fld id="{710187B2-E3F1-49A1-B4FB-3369904DA402}" type="slidenum">
              <a:rPr lang="en-US" altLang="en-US"/>
              <a:pPr/>
              <a:t>‹#›</a:t>
            </a:fld>
            <a:endParaRPr lang="en-US" altLang="en-US"/>
          </a:p>
        </p:txBody>
      </p:sp>
    </p:spTree>
    <p:extLst>
      <p:ext uri="{BB962C8B-B14F-4D97-AF65-F5344CB8AC3E}">
        <p14:creationId xmlns:p14="http://schemas.microsoft.com/office/powerpoint/2010/main" val="3704813272"/>
      </p:ext>
    </p:extLst>
  </p:cSld>
  <p:clrMapOvr>
    <a:masterClrMapping/>
  </p:clrMapOvr>
  <p:transition>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3E5F-09A5-4CA4-93AD-CD436F144A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31E70F-9C36-4219-B2F3-2F0B19EB0E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ED8A0-4330-43FC-98EB-105A6FD89C2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A3DED97-D114-4714-BE47-9E6F2D94E88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2D9751-122B-4708-92B8-23369BEC6C8B}"/>
              </a:ext>
            </a:extLst>
          </p:cNvPr>
          <p:cNvSpPr>
            <a:spLocks noGrp="1"/>
          </p:cNvSpPr>
          <p:nvPr>
            <p:ph type="sldNum" sz="quarter" idx="12"/>
          </p:nvPr>
        </p:nvSpPr>
        <p:spPr/>
        <p:txBody>
          <a:bodyPr/>
          <a:lstStyle>
            <a:lvl1pPr>
              <a:defRPr/>
            </a:lvl1pPr>
          </a:lstStyle>
          <a:p>
            <a:fld id="{CA71AD1A-F086-4763-9512-395CB190E288}" type="slidenum">
              <a:rPr lang="en-US" altLang="en-US"/>
              <a:pPr/>
              <a:t>‹#›</a:t>
            </a:fld>
            <a:endParaRPr lang="en-US" altLang="en-US"/>
          </a:p>
        </p:txBody>
      </p:sp>
    </p:spTree>
    <p:extLst>
      <p:ext uri="{BB962C8B-B14F-4D97-AF65-F5344CB8AC3E}">
        <p14:creationId xmlns:p14="http://schemas.microsoft.com/office/powerpoint/2010/main" val="1181534119"/>
      </p:ext>
    </p:extLst>
  </p:cSld>
  <p:clrMapOvr>
    <a:masterClrMapping/>
  </p:clrMapOvr>
  <p:transition>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EF99-A980-4642-B3AC-FAE141D1B91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C2B4E0-0484-49A5-91A9-B173EE21FA7D}"/>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CDF0B7A-97C8-496C-8935-D76B2986FA3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B4583F-926C-4899-9DE5-67AABE1B574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22FFFA7-25D2-4938-B1BC-9B134BD9DD4E}"/>
              </a:ext>
            </a:extLst>
          </p:cNvPr>
          <p:cNvSpPr>
            <a:spLocks noGrp="1"/>
          </p:cNvSpPr>
          <p:nvPr>
            <p:ph type="sldNum" sz="quarter" idx="12"/>
          </p:nvPr>
        </p:nvSpPr>
        <p:spPr/>
        <p:txBody>
          <a:bodyPr/>
          <a:lstStyle>
            <a:lvl1pPr>
              <a:defRPr/>
            </a:lvl1pPr>
          </a:lstStyle>
          <a:p>
            <a:fld id="{D007EDF1-100E-4F46-B650-9F2B03D447EA}" type="slidenum">
              <a:rPr lang="en-US" altLang="en-US"/>
              <a:pPr/>
              <a:t>‹#›</a:t>
            </a:fld>
            <a:endParaRPr lang="en-US" altLang="en-US"/>
          </a:p>
        </p:txBody>
      </p:sp>
    </p:spTree>
    <p:extLst>
      <p:ext uri="{BB962C8B-B14F-4D97-AF65-F5344CB8AC3E}">
        <p14:creationId xmlns:p14="http://schemas.microsoft.com/office/powerpoint/2010/main" val="170529426"/>
      </p:ext>
    </p:extLst>
  </p:cSld>
  <p:clrMapOvr>
    <a:masterClrMapping/>
  </p:clrMapOvr>
  <p:transition>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BE97-553B-4887-A4BB-1DB427327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D42925-6369-4EAF-A6F2-D8049E07CCAC}"/>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DCB1D1-B87C-45EA-8CCB-C99478E580E7}"/>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AD2219-F408-4FAE-9B39-CEBB3E22B98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F8FE3D8-4F67-45F6-A300-68EF80178D6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6A371CD-3CB2-464F-A3E4-52B506C6926D}"/>
              </a:ext>
            </a:extLst>
          </p:cNvPr>
          <p:cNvSpPr>
            <a:spLocks noGrp="1"/>
          </p:cNvSpPr>
          <p:nvPr>
            <p:ph type="sldNum" sz="quarter" idx="12"/>
          </p:nvPr>
        </p:nvSpPr>
        <p:spPr/>
        <p:txBody>
          <a:bodyPr/>
          <a:lstStyle>
            <a:lvl1pPr>
              <a:defRPr/>
            </a:lvl1pPr>
          </a:lstStyle>
          <a:p>
            <a:fld id="{5FA75059-5417-4288-B040-3C1E88F787AF}" type="slidenum">
              <a:rPr lang="en-US" altLang="en-US"/>
              <a:pPr/>
              <a:t>‹#›</a:t>
            </a:fld>
            <a:endParaRPr lang="en-US" altLang="en-US"/>
          </a:p>
        </p:txBody>
      </p:sp>
    </p:spTree>
    <p:extLst>
      <p:ext uri="{BB962C8B-B14F-4D97-AF65-F5344CB8AC3E}">
        <p14:creationId xmlns:p14="http://schemas.microsoft.com/office/powerpoint/2010/main" val="4080284293"/>
      </p:ext>
    </p:extLst>
  </p:cSld>
  <p:clrMapOvr>
    <a:masterClrMapping/>
  </p:clrMapOvr>
  <p:transition>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BE41-E802-4136-B85F-B47718013E3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AC8B00-2CF9-4239-85FD-55D9E494A07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F4658E-A4BB-4196-9C10-C439E2D8AEB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C1C778-4DFE-44A9-B65D-7EBAE81E4CB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0D1F9D-C1B7-44A4-A113-FBCC2F12873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BEA843-527E-456D-8CC2-D76D06294E8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D23F268-0A21-4B6E-8803-C72FBB3B675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F33E60F-AFAF-435F-B161-AD6B56D2018B}"/>
              </a:ext>
            </a:extLst>
          </p:cNvPr>
          <p:cNvSpPr>
            <a:spLocks noGrp="1"/>
          </p:cNvSpPr>
          <p:nvPr>
            <p:ph type="sldNum" sz="quarter" idx="12"/>
          </p:nvPr>
        </p:nvSpPr>
        <p:spPr/>
        <p:txBody>
          <a:bodyPr/>
          <a:lstStyle>
            <a:lvl1pPr>
              <a:defRPr/>
            </a:lvl1pPr>
          </a:lstStyle>
          <a:p>
            <a:fld id="{30C8851E-35B6-446F-972A-94C63E90679E}" type="slidenum">
              <a:rPr lang="en-US" altLang="en-US"/>
              <a:pPr/>
              <a:t>‹#›</a:t>
            </a:fld>
            <a:endParaRPr lang="en-US" altLang="en-US"/>
          </a:p>
        </p:txBody>
      </p:sp>
    </p:spTree>
    <p:extLst>
      <p:ext uri="{BB962C8B-B14F-4D97-AF65-F5344CB8AC3E}">
        <p14:creationId xmlns:p14="http://schemas.microsoft.com/office/powerpoint/2010/main" val="1334174848"/>
      </p:ext>
    </p:extLst>
  </p:cSld>
  <p:clrMapOvr>
    <a:masterClrMapping/>
  </p:clrMapOvr>
  <p:transition>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016FE-5DD1-44AA-929C-028687C2C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F47183-241D-42F7-BC3F-FDFCC291FC9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2492BBE-4F63-4122-9A11-DFAEF881BAB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9D2605B-6666-4401-BDD6-D72D244CF97A}"/>
              </a:ext>
            </a:extLst>
          </p:cNvPr>
          <p:cNvSpPr>
            <a:spLocks noGrp="1"/>
          </p:cNvSpPr>
          <p:nvPr>
            <p:ph type="sldNum" sz="quarter" idx="12"/>
          </p:nvPr>
        </p:nvSpPr>
        <p:spPr/>
        <p:txBody>
          <a:bodyPr/>
          <a:lstStyle>
            <a:lvl1pPr>
              <a:defRPr/>
            </a:lvl1pPr>
          </a:lstStyle>
          <a:p>
            <a:fld id="{BFE8E160-D097-4C0A-B8A9-49AACCC1908C}" type="slidenum">
              <a:rPr lang="en-US" altLang="en-US"/>
              <a:pPr/>
              <a:t>‹#›</a:t>
            </a:fld>
            <a:endParaRPr lang="en-US" altLang="en-US"/>
          </a:p>
        </p:txBody>
      </p:sp>
    </p:spTree>
    <p:extLst>
      <p:ext uri="{BB962C8B-B14F-4D97-AF65-F5344CB8AC3E}">
        <p14:creationId xmlns:p14="http://schemas.microsoft.com/office/powerpoint/2010/main" val="3334160016"/>
      </p:ext>
    </p:extLst>
  </p:cSld>
  <p:clrMapOvr>
    <a:masterClrMapping/>
  </p:clrMapOvr>
  <p:transition>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CD38F-381A-4D8F-AD16-5E857D826A9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C166F28-7E76-4CFD-BEA6-2974E7232F2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B85B02C-9529-45F2-AD2B-20425A7CBF98}"/>
              </a:ext>
            </a:extLst>
          </p:cNvPr>
          <p:cNvSpPr>
            <a:spLocks noGrp="1"/>
          </p:cNvSpPr>
          <p:nvPr>
            <p:ph type="sldNum" sz="quarter" idx="12"/>
          </p:nvPr>
        </p:nvSpPr>
        <p:spPr/>
        <p:txBody>
          <a:bodyPr/>
          <a:lstStyle>
            <a:lvl1pPr>
              <a:defRPr/>
            </a:lvl1pPr>
          </a:lstStyle>
          <a:p>
            <a:fld id="{3AACE6EA-A19A-489A-B97D-24D9F1A0064D}" type="slidenum">
              <a:rPr lang="en-US" altLang="en-US"/>
              <a:pPr/>
              <a:t>‹#›</a:t>
            </a:fld>
            <a:endParaRPr lang="en-US" altLang="en-US"/>
          </a:p>
        </p:txBody>
      </p:sp>
    </p:spTree>
    <p:extLst>
      <p:ext uri="{BB962C8B-B14F-4D97-AF65-F5344CB8AC3E}">
        <p14:creationId xmlns:p14="http://schemas.microsoft.com/office/powerpoint/2010/main" val="3044253926"/>
      </p:ext>
    </p:extLst>
  </p:cSld>
  <p:clrMapOvr>
    <a:masterClrMapping/>
  </p:clrMapOvr>
  <p:transition>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80CD-924D-4B5E-BFA2-EDD8069987B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74243F-DA85-4F5C-9FB4-FD1CD996F49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398EE3-E838-4737-865F-C6E87E32C14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1C1F0F-E00F-4912-B0EE-C287686BE3F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936DF40-CA7D-4E51-8969-82A9E4158E3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1F9EC23-28F9-47BE-A721-317F14163D1A}"/>
              </a:ext>
            </a:extLst>
          </p:cNvPr>
          <p:cNvSpPr>
            <a:spLocks noGrp="1"/>
          </p:cNvSpPr>
          <p:nvPr>
            <p:ph type="sldNum" sz="quarter" idx="12"/>
          </p:nvPr>
        </p:nvSpPr>
        <p:spPr/>
        <p:txBody>
          <a:bodyPr/>
          <a:lstStyle>
            <a:lvl1pPr>
              <a:defRPr/>
            </a:lvl1pPr>
          </a:lstStyle>
          <a:p>
            <a:fld id="{A2B8E01E-8CAA-43E1-B1BF-FCA29292E66E}" type="slidenum">
              <a:rPr lang="en-US" altLang="en-US"/>
              <a:pPr/>
              <a:t>‹#›</a:t>
            </a:fld>
            <a:endParaRPr lang="en-US" altLang="en-US"/>
          </a:p>
        </p:txBody>
      </p:sp>
    </p:spTree>
    <p:extLst>
      <p:ext uri="{BB962C8B-B14F-4D97-AF65-F5344CB8AC3E}">
        <p14:creationId xmlns:p14="http://schemas.microsoft.com/office/powerpoint/2010/main" val="2885845729"/>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5347876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916F-077A-44AE-B530-956F2688A7F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FF5A4E-5488-496B-9EB1-1AF17A2C4F3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461FBA-E83F-423D-98DB-4887F9F4C36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68A16-4327-4EDA-A617-B6ED86A39EE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57D5D45-BE74-4426-A624-770A188623E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5DA8F91-A6AD-49D7-858E-6A6DB8C99D3F}"/>
              </a:ext>
            </a:extLst>
          </p:cNvPr>
          <p:cNvSpPr>
            <a:spLocks noGrp="1"/>
          </p:cNvSpPr>
          <p:nvPr>
            <p:ph type="sldNum" sz="quarter" idx="12"/>
          </p:nvPr>
        </p:nvSpPr>
        <p:spPr/>
        <p:txBody>
          <a:bodyPr/>
          <a:lstStyle>
            <a:lvl1pPr>
              <a:defRPr/>
            </a:lvl1pPr>
          </a:lstStyle>
          <a:p>
            <a:fld id="{F9FC3AB2-DAEF-472D-A10B-14425541C3C8}" type="slidenum">
              <a:rPr lang="en-US" altLang="en-US"/>
              <a:pPr/>
              <a:t>‹#›</a:t>
            </a:fld>
            <a:endParaRPr lang="en-US" altLang="en-US"/>
          </a:p>
        </p:txBody>
      </p:sp>
    </p:spTree>
    <p:extLst>
      <p:ext uri="{BB962C8B-B14F-4D97-AF65-F5344CB8AC3E}">
        <p14:creationId xmlns:p14="http://schemas.microsoft.com/office/powerpoint/2010/main" val="19899311"/>
      </p:ext>
    </p:extLst>
  </p:cSld>
  <p:clrMapOvr>
    <a:masterClrMapping/>
  </p:clrMapOvr>
  <p:transition>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A08D-7D10-49EB-A2C8-85643705A2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487D27-1932-42FC-9DC6-ACD504E29A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BD42C-8179-4BA7-888E-1E042371A53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71456E3-3BAC-41F0-98DA-C543016AD67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1537BD6-105A-4F07-BEB3-7B9F2FF997EF}"/>
              </a:ext>
            </a:extLst>
          </p:cNvPr>
          <p:cNvSpPr>
            <a:spLocks noGrp="1"/>
          </p:cNvSpPr>
          <p:nvPr>
            <p:ph type="sldNum" sz="quarter" idx="12"/>
          </p:nvPr>
        </p:nvSpPr>
        <p:spPr/>
        <p:txBody>
          <a:bodyPr/>
          <a:lstStyle>
            <a:lvl1pPr>
              <a:defRPr/>
            </a:lvl1pPr>
          </a:lstStyle>
          <a:p>
            <a:fld id="{69B20D2F-A202-4A84-B3AF-028DA56B49DC}" type="slidenum">
              <a:rPr lang="en-US" altLang="en-US"/>
              <a:pPr/>
              <a:t>‹#›</a:t>
            </a:fld>
            <a:endParaRPr lang="en-US" altLang="en-US"/>
          </a:p>
        </p:txBody>
      </p:sp>
    </p:spTree>
    <p:extLst>
      <p:ext uri="{BB962C8B-B14F-4D97-AF65-F5344CB8AC3E}">
        <p14:creationId xmlns:p14="http://schemas.microsoft.com/office/powerpoint/2010/main" val="2623373196"/>
      </p:ext>
    </p:extLst>
  </p:cSld>
  <p:clrMapOvr>
    <a:masterClrMapping/>
  </p:clrMapOvr>
  <p:transition>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0AD0E9-C0CE-4ECF-964A-6BBA28523ABF}"/>
              </a:ext>
            </a:extLst>
          </p:cNvPr>
          <p:cNvSpPr>
            <a:spLocks noGrp="1"/>
          </p:cNvSpPr>
          <p:nvPr>
            <p:ph type="title" orient="vert"/>
          </p:nvPr>
        </p:nvSpPr>
        <p:spPr>
          <a:xfrm>
            <a:off x="8686800" y="163514"/>
            <a:ext cx="2590800" cy="59324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34CCF8-1BA8-48AE-A1FD-5C31AE648809}"/>
              </a:ext>
            </a:extLst>
          </p:cNvPr>
          <p:cNvSpPr>
            <a:spLocks noGrp="1"/>
          </p:cNvSpPr>
          <p:nvPr>
            <p:ph type="body" orient="vert" idx="1"/>
          </p:nvPr>
        </p:nvSpPr>
        <p:spPr>
          <a:xfrm>
            <a:off x="914400" y="163514"/>
            <a:ext cx="7569200" cy="5932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A2ADA-AB40-4019-824F-A876154B8DE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426C496-2CC5-47A7-A204-8B4B2EAC7E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C49C6FA-67B6-4BB7-BBA5-506B887018A0}"/>
              </a:ext>
            </a:extLst>
          </p:cNvPr>
          <p:cNvSpPr>
            <a:spLocks noGrp="1"/>
          </p:cNvSpPr>
          <p:nvPr>
            <p:ph type="sldNum" sz="quarter" idx="12"/>
          </p:nvPr>
        </p:nvSpPr>
        <p:spPr/>
        <p:txBody>
          <a:bodyPr/>
          <a:lstStyle>
            <a:lvl1pPr>
              <a:defRPr/>
            </a:lvl1pPr>
          </a:lstStyle>
          <a:p>
            <a:fld id="{DE4B1EBF-B6CE-4BCB-B6AF-7FB472B9B313}" type="slidenum">
              <a:rPr lang="en-US" altLang="en-US"/>
              <a:pPr/>
              <a:t>‹#›</a:t>
            </a:fld>
            <a:endParaRPr lang="en-US" altLang="en-US"/>
          </a:p>
        </p:txBody>
      </p:sp>
    </p:spTree>
    <p:extLst>
      <p:ext uri="{BB962C8B-B14F-4D97-AF65-F5344CB8AC3E}">
        <p14:creationId xmlns:p14="http://schemas.microsoft.com/office/powerpoint/2010/main" val="3908872577"/>
      </p:ext>
    </p:extLst>
  </p:cSld>
  <p:clrMapOvr>
    <a:masterClrMapping/>
  </p:clrMapOvr>
  <p:transition>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F926-1CC8-46B2-A376-52C595F74A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DF9400-8B2C-4734-A5EE-819F4F2580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75AC82-8646-4C31-8287-BD2079BCD77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AE3B348-0BBE-452B-9E14-E61543AA6B2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718F343-61EF-4F41-8505-868A1A8EC732}"/>
              </a:ext>
            </a:extLst>
          </p:cNvPr>
          <p:cNvSpPr>
            <a:spLocks noGrp="1"/>
          </p:cNvSpPr>
          <p:nvPr>
            <p:ph type="sldNum" sz="quarter" idx="12"/>
          </p:nvPr>
        </p:nvSpPr>
        <p:spPr/>
        <p:txBody>
          <a:bodyPr/>
          <a:lstStyle>
            <a:lvl1pPr>
              <a:defRPr/>
            </a:lvl1pPr>
          </a:lstStyle>
          <a:p>
            <a:fld id="{B7373FBD-AB77-4A75-A7A6-C8481E2F51C0}" type="slidenum">
              <a:rPr lang="en-US" altLang="en-US"/>
              <a:pPr/>
              <a:t>‹#›</a:t>
            </a:fld>
            <a:endParaRPr lang="en-US" altLang="en-US"/>
          </a:p>
        </p:txBody>
      </p:sp>
    </p:spTree>
    <p:extLst>
      <p:ext uri="{BB962C8B-B14F-4D97-AF65-F5344CB8AC3E}">
        <p14:creationId xmlns:p14="http://schemas.microsoft.com/office/powerpoint/2010/main" val="1901197457"/>
      </p:ext>
    </p:extLst>
  </p:cSld>
  <p:clrMapOvr>
    <a:masterClrMapping/>
  </p:clrMapOvr>
  <p:transition>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813F-5E8E-4EFA-8F41-437F32923F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DBECF-1EC1-4721-A105-4DC7653E7F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ED6D2-A485-4CBF-AA8E-B9CE1EFB5F6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E7E7698-FA3E-4285-AF1B-75421F75242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813311E-AE0A-4F57-A822-E3A110D7990C}"/>
              </a:ext>
            </a:extLst>
          </p:cNvPr>
          <p:cNvSpPr>
            <a:spLocks noGrp="1"/>
          </p:cNvSpPr>
          <p:nvPr>
            <p:ph type="sldNum" sz="quarter" idx="12"/>
          </p:nvPr>
        </p:nvSpPr>
        <p:spPr/>
        <p:txBody>
          <a:bodyPr/>
          <a:lstStyle>
            <a:lvl1pPr>
              <a:defRPr/>
            </a:lvl1pPr>
          </a:lstStyle>
          <a:p>
            <a:fld id="{7D0C8D5F-C67F-42A2-BB54-1C6EEC95BB4C}" type="slidenum">
              <a:rPr lang="en-US" altLang="en-US"/>
              <a:pPr/>
              <a:t>‹#›</a:t>
            </a:fld>
            <a:endParaRPr lang="en-US" altLang="en-US"/>
          </a:p>
        </p:txBody>
      </p:sp>
    </p:spTree>
    <p:extLst>
      <p:ext uri="{BB962C8B-B14F-4D97-AF65-F5344CB8AC3E}">
        <p14:creationId xmlns:p14="http://schemas.microsoft.com/office/powerpoint/2010/main" val="2650345395"/>
      </p:ext>
    </p:extLst>
  </p:cSld>
  <p:clrMapOvr>
    <a:masterClrMapping/>
  </p:clrMapOvr>
  <p:transition>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DC234-AE13-4B0F-854E-6AE9D9BAD4B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59C0EE-8194-42C7-8FE9-C3B77EE721AF}"/>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EC71104-48BE-4A02-B8BD-74EE31A679B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10EB481-FDBC-4CA1-AB02-5A8A1DAD833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64E4A0-4FA0-4BF7-85A1-51EF9F2C68BB}"/>
              </a:ext>
            </a:extLst>
          </p:cNvPr>
          <p:cNvSpPr>
            <a:spLocks noGrp="1"/>
          </p:cNvSpPr>
          <p:nvPr>
            <p:ph type="sldNum" sz="quarter" idx="12"/>
          </p:nvPr>
        </p:nvSpPr>
        <p:spPr/>
        <p:txBody>
          <a:bodyPr/>
          <a:lstStyle>
            <a:lvl1pPr>
              <a:defRPr/>
            </a:lvl1pPr>
          </a:lstStyle>
          <a:p>
            <a:fld id="{1BE0A0EE-8CF8-4546-9E2E-0B3DEDAF1E14}" type="slidenum">
              <a:rPr lang="en-US" altLang="en-US"/>
              <a:pPr/>
              <a:t>‹#›</a:t>
            </a:fld>
            <a:endParaRPr lang="en-US" altLang="en-US"/>
          </a:p>
        </p:txBody>
      </p:sp>
    </p:spTree>
    <p:extLst>
      <p:ext uri="{BB962C8B-B14F-4D97-AF65-F5344CB8AC3E}">
        <p14:creationId xmlns:p14="http://schemas.microsoft.com/office/powerpoint/2010/main" val="1152680934"/>
      </p:ext>
    </p:extLst>
  </p:cSld>
  <p:clrMapOvr>
    <a:masterClrMapping/>
  </p:clrMapOvr>
  <p:transition>
    <p:fade thruBlk="1"/>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2FE98-5018-4D0A-B8B5-5B317B9D4B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C1E4B-5FEF-4348-9AA0-F7C5ACD8E9A5}"/>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89AFF1-C10C-4354-8375-BD8F24FAFFAE}"/>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1ECB27-E595-4D1E-9B92-8D7EB0F4C57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33409B6-6FF7-4290-95E5-86FDA7E5FCD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7FFCAC4-9EF6-46FF-8922-31D805C26E8C}"/>
              </a:ext>
            </a:extLst>
          </p:cNvPr>
          <p:cNvSpPr>
            <a:spLocks noGrp="1"/>
          </p:cNvSpPr>
          <p:nvPr>
            <p:ph type="sldNum" sz="quarter" idx="12"/>
          </p:nvPr>
        </p:nvSpPr>
        <p:spPr/>
        <p:txBody>
          <a:bodyPr/>
          <a:lstStyle>
            <a:lvl1pPr>
              <a:defRPr/>
            </a:lvl1pPr>
          </a:lstStyle>
          <a:p>
            <a:fld id="{E2DB597D-9DE1-4DEA-A6E0-348C87F6277A}" type="slidenum">
              <a:rPr lang="en-US" altLang="en-US"/>
              <a:pPr/>
              <a:t>‹#›</a:t>
            </a:fld>
            <a:endParaRPr lang="en-US" altLang="en-US"/>
          </a:p>
        </p:txBody>
      </p:sp>
    </p:spTree>
    <p:extLst>
      <p:ext uri="{BB962C8B-B14F-4D97-AF65-F5344CB8AC3E}">
        <p14:creationId xmlns:p14="http://schemas.microsoft.com/office/powerpoint/2010/main" val="3890129615"/>
      </p:ext>
    </p:extLst>
  </p:cSld>
  <p:clrMapOvr>
    <a:masterClrMapping/>
  </p:clrMapOvr>
  <p:transition>
    <p:fade thruBlk="1"/>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2367-2B89-4CDE-94F1-F37E2B03A00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1C2E6D-C36F-4FEE-BC64-051A76E8C18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417FE5-8107-4376-8686-EAEAAEDE255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52B684-9E01-49D8-BA1F-9552B70D06A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9E0557-8F2D-4095-B915-1623E27A73A0}"/>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049014-5581-4726-A672-B5153C07E93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0622EAE-D3D9-4414-A312-5BB5AC80F5E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057A2CC-03EC-4533-8FDC-C30C669ACF3A}"/>
              </a:ext>
            </a:extLst>
          </p:cNvPr>
          <p:cNvSpPr>
            <a:spLocks noGrp="1"/>
          </p:cNvSpPr>
          <p:nvPr>
            <p:ph type="sldNum" sz="quarter" idx="12"/>
          </p:nvPr>
        </p:nvSpPr>
        <p:spPr/>
        <p:txBody>
          <a:bodyPr/>
          <a:lstStyle>
            <a:lvl1pPr>
              <a:defRPr/>
            </a:lvl1pPr>
          </a:lstStyle>
          <a:p>
            <a:fld id="{DF56DE83-588F-49FB-AEC4-FCB6758AD0D5}" type="slidenum">
              <a:rPr lang="en-US" altLang="en-US"/>
              <a:pPr/>
              <a:t>‹#›</a:t>
            </a:fld>
            <a:endParaRPr lang="en-US" altLang="en-US"/>
          </a:p>
        </p:txBody>
      </p:sp>
    </p:spTree>
    <p:extLst>
      <p:ext uri="{BB962C8B-B14F-4D97-AF65-F5344CB8AC3E}">
        <p14:creationId xmlns:p14="http://schemas.microsoft.com/office/powerpoint/2010/main" val="2106228328"/>
      </p:ext>
    </p:extLst>
  </p:cSld>
  <p:clrMapOvr>
    <a:masterClrMapping/>
  </p:clrMapOvr>
  <p:transition>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CE67-80C8-4839-9F43-88C63B7C4F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19AC16-5C25-4644-87DF-90647A52DD4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676D4CB-1515-41DB-B69B-8B85E526FC7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E0D693A-4D6D-452A-99D4-DA8E496D2CB7}"/>
              </a:ext>
            </a:extLst>
          </p:cNvPr>
          <p:cNvSpPr>
            <a:spLocks noGrp="1"/>
          </p:cNvSpPr>
          <p:nvPr>
            <p:ph type="sldNum" sz="quarter" idx="12"/>
          </p:nvPr>
        </p:nvSpPr>
        <p:spPr/>
        <p:txBody>
          <a:bodyPr/>
          <a:lstStyle>
            <a:lvl1pPr>
              <a:defRPr/>
            </a:lvl1pPr>
          </a:lstStyle>
          <a:p>
            <a:fld id="{7DF5D573-A7C0-4107-828C-799F6A2AD13E}" type="slidenum">
              <a:rPr lang="en-US" altLang="en-US"/>
              <a:pPr/>
              <a:t>‹#›</a:t>
            </a:fld>
            <a:endParaRPr lang="en-US" altLang="en-US"/>
          </a:p>
        </p:txBody>
      </p:sp>
    </p:spTree>
    <p:extLst>
      <p:ext uri="{BB962C8B-B14F-4D97-AF65-F5344CB8AC3E}">
        <p14:creationId xmlns:p14="http://schemas.microsoft.com/office/powerpoint/2010/main" val="4020959874"/>
      </p:ext>
    </p:extLst>
  </p:cSld>
  <p:clrMapOvr>
    <a:masterClrMapping/>
  </p:clrMapOvr>
  <p:transition>
    <p:fade thruBlk="1"/>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E20622-D332-4E9C-8050-EE493F9A024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7312691-1EBD-4133-B356-A5DDAEA2AD5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FB2A615-F015-4B70-AA80-D516799D8C9E}"/>
              </a:ext>
            </a:extLst>
          </p:cNvPr>
          <p:cNvSpPr>
            <a:spLocks noGrp="1"/>
          </p:cNvSpPr>
          <p:nvPr>
            <p:ph type="sldNum" sz="quarter" idx="12"/>
          </p:nvPr>
        </p:nvSpPr>
        <p:spPr/>
        <p:txBody>
          <a:bodyPr/>
          <a:lstStyle>
            <a:lvl1pPr>
              <a:defRPr/>
            </a:lvl1pPr>
          </a:lstStyle>
          <a:p>
            <a:fld id="{03871E99-2065-4A8F-838F-C059357186CF}" type="slidenum">
              <a:rPr lang="en-US" altLang="en-US"/>
              <a:pPr/>
              <a:t>‹#›</a:t>
            </a:fld>
            <a:endParaRPr lang="en-US" altLang="en-US"/>
          </a:p>
        </p:txBody>
      </p:sp>
    </p:spTree>
    <p:extLst>
      <p:ext uri="{BB962C8B-B14F-4D97-AF65-F5344CB8AC3E}">
        <p14:creationId xmlns:p14="http://schemas.microsoft.com/office/powerpoint/2010/main" val="4262113230"/>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2953732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E6F23-0FA3-4EC7-ABDF-3C9C78EB503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CEED9F-3BDD-4095-B5CD-42536347883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395AB2-1EC5-416C-BED6-4EA382D26A6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B4B9F-C021-4BB8-B988-E722B22F64F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1D09879-0ED0-42DD-9CA6-E8D8F0C0D65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2265E22-8413-478F-BBA3-16AFB09EC653}"/>
              </a:ext>
            </a:extLst>
          </p:cNvPr>
          <p:cNvSpPr>
            <a:spLocks noGrp="1"/>
          </p:cNvSpPr>
          <p:nvPr>
            <p:ph type="sldNum" sz="quarter" idx="12"/>
          </p:nvPr>
        </p:nvSpPr>
        <p:spPr/>
        <p:txBody>
          <a:bodyPr/>
          <a:lstStyle>
            <a:lvl1pPr>
              <a:defRPr/>
            </a:lvl1pPr>
          </a:lstStyle>
          <a:p>
            <a:fld id="{6C93F89D-D993-4430-B19C-FA05AB2ACE75}" type="slidenum">
              <a:rPr lang="en-US" altLang="en-US"/>
              <a:pPr/>
              <a:t>‹#›</a:t>
            </a:fld>
            <a:endParaRPr lang="en-US" altLang="en-US"/>
          </a:p>
        </p:txBody>
      </p:sp>
    </p:spTree>
    <p:extLst>
      <p:ext uri="{BB962C8B-B14F-4D97-AF65-F5344CB8AC3E}">
        <p14:creationId xmlns:p14="http://schemas.microsoft.com/office/powerpoint/2010/main" val="3714916966"/>
      </p:ext>
    </p:extLst>
  </p:cSld>
  <p:clrMapOvr>
    <a:masterClrMapping/>
  </p:clrMapOvr>
  <p:transition>
    <p:fade thruBlk="1"/>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9522-3436-40F9-945D-E7AD0BF5A3F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5065C9-4A16-4699-A35B-950CD696DC7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27812-C307-44A7-8EB2-83A55C8AC81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E7255-17AB-45D6-8E8C-A53EB7C695D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137F55C-B44A-4E54-9A9E-7334185933D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34134F2-BD0C-4DBE-95A7-4E20F5E3456D}"/>
              </a:ext>
            </a:extLst>
          </p:cNvPr>
          <p:cNvSpPr>
            <a:spLocks noGrp="1"/>
          </p:cNvSpPr>
          <p:nvPr>
            <p:ph type="sldNum" sz="quarter" idx="12"/>
          </p:nvPr>
        </p:nvSpPr>
        <p:spPr/>
        <p:txBody>
          <a:bodyPr/>
          <a:lstStyle>
            <a:lvl1pPr>
              <a:defRPr/>
            </a:lvl1pPr>
          </a:lstStyle>
          <a:p>
            <a:fld id="{A1D31A60-5F88-407D-8644-38AA0F6190A8}" type="slidenum">
              <a:rPr lang="en-US" altLang="en-US"/>
              <a:pPr/>
              <a:t>‹#›</a:t>
            </a:fld>
            <a:endParaRPr lang="en-US" altLang="en-US"/>
          </a:p>
        </p:txBody>
      </p:sp>
    </p:spTree>
    <p:extLst>
      <p:ext uri="{BB962C8B-B14F-4D97-AF65-F5344CB8AC3E}">
        <p14:creationId xmlns:p14="http://schemas.microsoft.com/office/powerpoint/2010/main" val="476156452"/>
      </p:ext>
    </p:extLst>
  </p:cSld>
  <p:clrMapOvr>
    <a:masterClrMapping/>
  </p:clrMapOvr>
  <p:transition>
    <p:fade thruBlk="1"/>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12F4-EAC8-4EE4-A47D-85A1F1F67F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50326-FDD7-4D58-8764-C3120AAC93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4654C-4960-4B76-B6BD-D3CF0976ED0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DCF6311-6F94-4EE2-B567-E39E6B82A55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33C7C81-DB82-4795-A869-36A65736402A}"/>
              </a:ext>
            </a:extLst>
          </p:cNvPr>
          <p:cNvSpPr>
            <a:spLocks noGrp="1"/>
          </p:cNvSpPr>
          <p:nvPr>
            <p:ph type="sldNum" sz="quarter" idx="12"/>
          </p:nvPr>
        </p:nvSpPr>
        <p:spPr/>
        <p:txBody>
          <a:bodyPr/>
          <a:lstStyle>
            <a:lvl1pPr>
              <a:defRPr/>
            </a:lvl1pPr>
          </a:lstStyle>
          <a:p>
            <a:fld id="{359F0102-D83C-4F82-B237-F13B618D1F3E}" type="slidenum">
              <a:rPr lang="en-US" altLang="en-US"/>
              <a:pPr/>
              <a:t>‹#›</a:t>
            </a:fld>
            <a:endParaRPr lang="en-US" altLang="en-US"/>
          </a:p>
        </p:txBody>
      </p:sp>
    </p:spTree>
    <p:extLst>
      <p:ext uri="{BB962C8B-B14F-4D97-AF65-F5344CB8AC3E}">
        <p14:creationId xmlns:p14="http://schemas.microsoft.com/office/powerpoint/2010/main" val="103914467"/>
      </p:ext>
    </p:extLst>
  </p:cSld>
  <p:clrMapOvr>
    <a:masterClrMapping/>
  </p:clrMapOvr>
  <p:transition>
    <p:fade thruBlk="1"/>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A5D72D-7608-4B5B-A5B8-8993D99C8824}"/>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86B79A-D2FD-4C4C-A42A-ACE18484FF1F}"/>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0E3A9-D1CB-4B02-BECF-982A21C1223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386124A-985F-46A9-A495-AAD2698F535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DC7A9C-12DE-4354-8F77-ED54C707509B}"/>
              </a:ext>
            </a:extLst>
          </p:cNvPr>
          <p:cNvSpPr>
            <a:spLocks noGrp="1"/>
          </p:cNvSpPr>
          <p:nvPr>
            <p:ph type="sldNum" sz="quarter" idx="12"/>
          </p:nvPr>
        </p:nvSpPr>
        <p:spPr/>
        <p:txBody>
          <a:bodyPr/>
          <a:lstStyle>
            <a:lvl1pPr>
              <a:defRPr/>
            </a:lvl1pPr>
          </a:lstStyle>
          <a:p>
            <a:fld id="{D01566A3-E923-458C-A0C4-3ACD2B606576}" type="slidenum">
              <a:rPr lang="en-US" altLang="en-US"/>
              <a:pPr/>
              <a:t>‹#›</a:t>
            </a:fld>
            <a:endParaRPr lang="en-US" altLang="en-US"/>
          </a:p>
        </p:txBody>
      </p:sp>
    </p:spTree>
    <p:extLst>
      <p:ext uri="{BB962C8B-B14F-4D97-AF65-F5344CB8AC3E}">
        <p14:creationId xmlns:p14="http://schemas.microsoft.com/office/powerpoint/2010/main" val="1248219448"/>
      </p:ext>
    </p:extLst>
  </p:cSld>
  <p:clrMapOvr>
    <a:masterClrMapping/>
  </p:clrMapOvr>
  <p:transition>
    <p:fade thruBlk="1"/>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FF9BBDED-879D-43F6-94A2-AFD9C8A6E65A}"/>
              </a:ext>
            </a:extLst>
          </p:cNvPr>
          <p:cNvGrpSpPr>
            <a:grpSpLocks/>
          </p:cNvGrpSpPr>
          <p:nvPr/>
        </p:nvGrpSpPr>
        <p:grpSpPr bwMode="auto">
          <a:xfrm>
            <a:off x="0" y="-1588"/>
            <a:ext cx="12192000" cy="6859588"/>
            <a:chOff x="0" y="-1"/>
            <a:chExt cx="5760" cy="4321"/>
          </a:xfrm>
        </p:grpSpPr>
        <p:sp>
          <p:nvSpPr>
            <p:cNvPr id="4099" name="Rectangle 3">
              <a:extLst>
                <a:ext uri="{FF2B5EF4-FFF2-40B4-BE49-F238E27FC236}">
                  <a16:creationId xmlns:a16="http://schemas.microsoft.com/office/drawing/2014/main" id="{49FC1CFA-4A9D-434E-A0D3-EE80AC6D3CA9}"/>
                </a:ext>
              </a:extLst>
            </p:cNvPr>
            <p:cNvSpPr>
              <a:spLocks noChangeArrowheads="1"/>
            </p:cNvSpPr>
            <p:nvPr/>
          </p:nvSpPr>
          <p:spPr bwMode="auto">
            <a:xfrm>
              <a:off x="0" y="1824"/>
              <a:ext cx="5760" cy="24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100" name="Rectangle 4">
              <a:extLst>
                <a:ext uri="{FF2B5EF4-FFF2-40B4-BE49-F238E27FC236}">
                  <a16:creationId xmlns:a16="http://schemas.microsoft.com/office/drawing/2014/main" id="{669905F3-8EC3-485D-831B-E2BED415C067}"/>
                </a:ext>
              </a:extLst>
            </p:cNvPr>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5">
              <a:extLst>
                <a:ext uri="{FF2B5EF4-FFF2-40B4-BE49-F238E27FC236}">
                  <a16:creationId xmlns:a16="http://schemas.microsoft.com/office/drawing/2014/main" id="{BC49FE5E-2D84-4DFD-8EB6-DAD6C5265AC0}"/>
                </a:ext>
              </a:extLst>
            </p:cNvPr>
            <p:cNvSpPr>
              <a:spLocks noChangeArrowheads="1"/>
            </p:cNvSpPr>
            <p:nvPr/>
          </p:nvSpPr>
          <p:spPr bwMode="white">
            <a:xfrm>
              <a:off x="0" y="-1"/>
              <a:ext cx="5760" cy="2017"/>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nvGrpSpPr>
            <p:cNvPr id="4102" name="Group 6">
              <a:extLst>
                <a:ext uri="{FF2B5EF4-FFF2-40B4-BE49-F238E27FC236}">
                  <a16:creationId xmlns:a16="http://schemas.microsoft.com/office/drawing/2014/main" id="{D681963E-33C4-473E-9FA7-B0F8A9CD63A1}"/>
                </a:ext>
              </a:extLst>
            </p:cNvPr>
            <p:cNvGrpSpPr>
              <a:grpSpLocks/>
            </p:cNvGrpSpPr>
            <p:nvPr/>
          </p:nvGrpSpPr>
          <p:grpSpPr bwMode="auto">
            <a:xfrm>
              <a:off x="0" y="2016"/>
              <a:ext cx="5760" cy="261"/>
              <a:chOff x="0" y="115"/>
              <a:chExt cx="5760" cy="464"/>
            </a:xfrm>
          </p:grpSpPr>
          <p:sp>
            <p:nvSpPr>
              <p:cNvPr id="4103" name="Rectangle 7">
                <a:extLst>
                  <a:ext uri="{FF2B5EF4-FFF2-40B4-BE49-F238E27FC236}">
                    <a16:creationId xmlns:a16="http://schemas.microsoft.com/office/drawing/2014/main" id="{A50327AF-926B-471D-8AF6-396BFBB9CA01}"/>
                  </a:ext>
                </a:extLst>
              </p:cNvPr>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4" name="Rectangle 8">
                <a:extLst>
                  <a:ext uri="{FF2B5EF4-FFF2-40B4-BE49-F238E27FC236}">
                    <a16:creationId xmlns:a16="http://schemas.microsoft.com/office/drawing/2014/main" id="{2930022B-EF14-43B0-89FB-B1146C416702}"/>
                  </a:ext>
                </a:extLst>
              </p:cNvPr>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5" name="Rectangle 9">
                <a:extLst>
                  <a:ext uri="{FF2B5EF4-FFF2-40B4-BE49-F238E27FC236}">
                    <a16:creationId xmlns:a16="http://schemas.microsoft.com/office/drawing/2014/main" id="{53CD39E5-A47F-4428-A4FE-FFEC22C82569}"/>
                  </a:ext>
                </a:extLst>
              </p:cNvPr>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
                <a:extLst>
                  <a:ext uri="{FF2B5EF4-FFF2-40B4-BE49-F238E27FC236}">
                    <a16:creationId xmlns:a16="http://schemas.microsoft.com/office/drawing/2014/main" id="{E7FA1984-54B6-4548-A1F0-0849EE30608A}"/>
                  </a:ext>
                </a:extLst>
              </p:cNvPr>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7" name="Rectangle 11">
            <a:extLst>
              <a:ext uri="{FF2B5EF4-FFF2-40B4-BE49-F238E27FC236}">
                <a16:creationId xmlns:a16="http://schemas.microsoft.com/office/drawing/2014/main" id="{8E0EDABF-E2D7-4CB3-B4ED-E9DF850E80E5}"/>
              </a:ext>
            </a:extLst>
          </p:cNvPr>
          <p:cNvSpPr>
            <a:spLocks noGrp="1" noChangeArrowheads="1"/>
          </p:cNvSpPr>
          <p:nvPr>
            <p:ph type="ctrTitle"/>
          </p:nvPr>
        </p:nvSpPr>
        <p:spPr>
          <a:xfrm>
            <a:off x="914400" y="1712913"/>
            <a:ext cx="10363200" cy="1143000"/>
          </a:xfrm>
        </p:spPr>
        <p:txBody>
          <a:bodyPr/>
          <a:lstStyle>
            <a:lvl1pPr>
              <a:defRPr/>
            </a:lvl1pPr>
          </a:lstStyle>
          <a:p>
            <a:pPr lvl="0"/>
            <a:r>
              <a:rPr lang="en-US" altLang="en-US" noProof="0"/>
              <a:t>Click to edit Master title style</a:t>
            </a:r>
          </a:p>
        </p:txBody>
      </p:sp>
      <p:sp>
        <p:nvSpPr>
          <p:cNvPr id="4108" name="Rectangle 12">
            <a:extLst>
              <a:ext uri="{FF2B5EF4-FFF2-40B4-BE49-F238E27FC236}">
                <a16:creationId xmlns:a16="http://schemas.microsoft.com/office/drawing/2014/main" id="{42462E30-CB19-4C8B-B37E-276AF7EB5786}"/>
              </a:ext>
            </a:extLst>
          </p:cNvPr>
          <p:cNvSpPr>
            <a:spLocks noGrp="1" noChangeArrowheads="1"/>
          </p:cNvSpPr>
          <p:nvPr>
            <p:ph type="subTitle" idx="1"/>
          </p:nvPr>
        </p:nvSpPr>
        <p:spPr>
          <a:xfrm>
            <a:off x="1828800" y="4267200"/>
            <a:ext cx="8534400" cy="1752600"/>
          </a:xfrm>
        </p:spPr>
        <p:txBody>
          <a:bodyPr/>
          <a:lstStyle>
            <a:lvl1pPr marL="0" indent="0" algn="ctr">
              <a:buFont typeface="Monotype Sorts" pitchFamily="2" charset="2"/>
              <a:buNone/>
              <a:defRPr/>
            </a:lvl1pPr>
          </a:lstStyle>
          <a:p>
            <a:pPr lvl="0"/>
            <a:r>
              <a:rPr lang="en-US" altLang="en-US" noProof="0"/>
              <a:t>Click to edit Master subtitle style</a:t>
            </a:r>
          </a:p>
        </p:txBody>
      </p:sp>
      <p:sp>
        <p:nvSpPr>
          <p:cNvPr id="4109" name="Rectangle 13">
            <a:extLst>
              <a:ext uri="{FF2B5EF4-FFF2-40B4-BE49-F238E27FC236}">
                <a16:creationId xmlns:a16="http://schemas.microsoft.com/office/drawing/2014/main" id="{24307A03-B391-401C-A53D-D9A7BCDE0DEE}"/>
              </a:ext>
            </a:extLst>
          </p:cNvPr>
          <p:cNvSpPr>
            <a:spLocks noGrp="1" noChangeArrowheads="1"/>
          </p:cNvSpPr>
          <p:nvPr>
            <p:ph type="dt" sz="half" idx="2"/>
          </p:nvPr>
        </p:nvSpPr>
        <p:spPr/>
        <p:txBody>
          <a:bodyPr/>
          <a:lstStyle>
            <a:lvl1pPr>
              <a:defRPr>
                <a:solidFill>
                  <a:srgbClr val="FFFFFF"/>
                </a:solidFill>
              </a:defRPr>
            </a:lvl1pPr>
          </a:lstStyle>
          <a:p>
            <a:endParaRPr lang="en-US" altLang="en-US"/>
          </a:p>
        </p:txBody>
      </p:sp>
      <p:sp>
        <p:nvSpPr>
          <p:cNvPr id="4110" name="Rectangle 14">
            <a:extLst>
              <a:ext uri="{FF2B5EF4-FFF2-40B4-BE49-F238E27FC236}">
                <a16:creationId xmlns:a16="http://schemas.microsoft.com/office/drawing/2014/main" id="{1F42F00A-6DDA-4E79-AC07-F5537A18C10B}"/>
              </a:ext>
            </a:extLst>
          </p:cNvPr>
          <p:cNvSpPr>
            <a:spLocks noGrp="1" noChangeArrowheads="1"/>
          </p:cNvSpPr>
          <p:nvPr>
            <p:ph type="ftr" sz="quarter" idx="3"/>
          </p:nvPr>
        </p:nvSpPr>
        <p:spPr/>
        <p:txBody>
          <a:bodyPr/>
          <a:lstStyle>
            <a:lvl1pPr>
              <a:defRPr>
                <a:solidFill>
                  <a:srgbClr val="FFFFFF"/>
                </a:solidFill>
              </a:defRPr>
            </a:lvl1pPr>
          </a:lstStyle>
          <a:p>
            <a:endParaRPr lang="en-US" altLang="en-US"/>
          </a:p>
        </p:txBody>
      </p:sp>
      <p:sp>
        <p:nvSpPr>
          <p:cNvPr id="4111" name="Rectangle 15">
            <a:extLst>
              <a:ext uri="{FF2B5EF4-FFF2-40B4-BE49-F238E27FC236}">
                <a16:creationId xmlns:a16="http://schemas.microsoft.com/office/drawing/2014/main" id="{6D38FD85-BE84-48AD-87EB-109743BD550D}"/>
              </a:ext>
            </a:extLst>
          </p:cNvPr>
          <p:cNvSpPr>
            <a:spLocks noGrp="1" noChangeArrowheads="1"/>
          </p:cNvSpPr>
          <p:nvPr>
            <p:ph type="sldNum" sz="quarter" idx="4"/>
          </p:nvPr>
        </p:nvSpPr>
        <p:spPr/>
        <p:txBody>
          <a:bodyPr/>
          <a:lstStyle>
            <a:lvl1pPr>
              <a:defRPr>
                <a:solidFill>
                  <a:srgbClr val="FFFFFF"/>
                </a:solidFill>
              </a:defRPr>
            </a:lvl1pPr>
          </a:lstStyle>
          <a:p>
            <a:fld id="{25B0DF1C-3976-4E3E-93A2-450804F3C2D9}" type="slidenum">
              <a:rPr lang="en-US" altLang="en-US"/>
              <a:pPr/>
              <a:t>‹#›</a:t>
            </a:fld>
            <a:endParaRPr lang="en-US" altLang="en-US"/>
          </a:p>
        </p:txBody>
      </p:sp>
    </p:spTree>
    <p:extLst>
      <p:ext uri="{BB962C8B-B14F-4D97-AF65-F5344CB8AC3E}">
        <p14:creationId xmlns:p14="http://schemas.microsoft.com/office/powerpoint/2010/main" val="1773242807"/>
      </p:ext>
    </p:extLst>
  </p:cSld>
  <p:clrMapOvr>
    <a:masterClrMapping/>
  </p:clrMapOvr>
  <p:transition spd="med">
    <p:cover dir="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16F0C-F0E8-4CCB-BBDA-5B29DF660A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24DD3-E3F1-4754-A0DA-F8E25C7BF6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2A60C-062D-4191-8C6D-D5363938F65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D7DFBC5-60A9-4B56-9C74-C1295ABF61F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AF3C367-B6C9-49DC-A68F-7EF62DEA62E5}"/>
              </a:ext>
            </a:extLst>
          </p:cNvPr>
          <p:cNvSpPr>
            <a:spLocks noGrp="1"/>
          </p:cNvSpPr>
          <p:nvPr>
            <p:ph type="sldNum" sz="quarter" idx="12"/>
          </p:nvPr>
        </p:nvSpPr>
        <p:spPr/>
        <p:txBody>
          <a:bodyPr/>
          <a:lstStyle>
            <a:lvl1pPr>
              <a:defRPr/>
            </a:lvl1pPr>
          </a:lstStyle>
          <a:p>
            <a:fld id="{AC8FFEAB-E484-47BA-A865-04E476F420AC}" type="slidenum">
              <a:rPr lang="en-US" altLang="en-US"/>
              <a:pPr/>
              <a:t>‹#›</a:t>
            </a:fld>
            <a:endParaRPr lang="en-US" altLang="en-US"/>
          </a:p>
        </p:txBody>
      </p:sp>
    </p:spTree>
    <p:extLst>
      <p:ext uri="{BB962C8B-B14F-4D97-AF65-F5344CB8AC3E}">
        <p14:creationId xmlns:p14="http://schemas.microsoft.com/office/powerpoint/2010/main" val="4268338804"/>
      </p:ext>
    </p:extLst>
  </p:cSld>
  <p:clrMapOvr>
    <a:masterClrMapping/>
  </p:clrMapOvr>
  <p:transition spd="med">
    <p:cover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E7074-42D4-48BE-B68A-BB6495AC1D8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5A38CD-2496-4232-BECE-14442918078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CC6103E-2FC6-4804-B43D-F64A3987198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F06694-6044-4532-9553-AC10318C74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120B1C-1E61-4BD1-B220-D03BCB620AC5}"/>
              </a:ext>
            </a:extLst>
          </p:cNvPr>
          <p:cNvSpPr>
            <a:spLocks noGrp="1"/>
          </p:cNvSpPr>
          <p:nvPr>
            <p:ph type="sldNum" sz="quarter" idx="12"/>
          </p:nvPr>
        </p:nvSpPr>
        <p:spPr/>
        <p:txBody>
          <a:bodyPr/>
          <a:lstStyle>
            <a:lvl1pPr>
              <a:defRPr/>
            </a:lvl1pPr>
          </a:lstStyle>
          <a:p>
            <a:fld id="{1064BEF0-C931-4E3E-82C4-79DF04BCA659}" type="slidenum">
              <a:rPr lang="en-US" altLang="en-US"/>
              <a:pPr/>
              <a:t>‹#›</a:t>
            </a:fld>
            <a:endParaRPr lang="en-US" altLang="en-US"/>
          </a:p>
        </p:txBody>
      </p:sp>
    </p:spTree>
    <p:extLst>
      <p:ext uri="{BB962C8B-B14F-4D97-AF65-F5344CB8AC3E}">
        <p14:creationId xmlns:p14="http://schemas.microsoft.com/office/powerpoint/2010/main" val="453575984"/>
      </p:ext>
    </p:extLst>
  </p:cSld>
  <p:clrMapOvr>
    <a:masterClrMapping/>
  </p:clrMapOvr>
  <p:transition spd="med">
    <p:cover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1872-0427-4213-80A7-7056235B05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C6FCC3-F4A4-4842-B063-B550844165F1}"/>
              </a:ext>
            </a:extLst>
          </p:cNvPr>
          <p:cNvSpPr>
            <a:spLocks noGrp="1"/>
          </p:cNvSpPr>
          <p:nvPr>
            <p:ph sz="half" idx="1"/>
          </p:nvPr>
        </p:nvSpPr>
        <p:spPr>
          <a:xfrm>
            <a:off x="914400" y="2133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1EAA76-FE40-473E-BBEF-EEB08DE29BCA}"/>
              </a:ext>
            </a:extLst>
          </p:cNvPr>
          <p:cNvSpPr>
            <a:spLocks noGrp="1"/>
          </p:cNvSpPr>
          <p:nvPr>
            <p:ph sz="half" idx="2"/>
          </p:nvPr>
        </p:nvSpPr>
        <p:spPr>
          <a:xfrm>
            <a:off x="6197600" y="2133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F9C4-F1E3-4FDC-8757-7C5A5D8DAC1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1DA7852-2965-45E2-8958-A9D994D6132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39FB8DD-82C9-4AB5-8193-FD1277CA4148}"/>
              </a:ext>
            </a:extLst>
          </p:cNvPr>
          <p:cNvSpPr>
            <a:spLocks noGrp="1"/>
          </p:cNvSpPr>
          <p:nvPr>
            <p:ph type="sldNum" sz="quarter" idx="12"/>
          </p:nvPr>
        </p:nvSpPr>
        <p:spPr/>
        <p:txBody>
          <a:bodyPr/>
          <a:lstStyle>
            <a:lvl1pPr>
              <a:defRPr/>
            </a:lvl1pPr>
          </a:lstStyle>
          <a:p>
            <a:fld id="{29CA2387-A023-484B-9905-68C8A317B1FC}" type="slidenum">
              <a:rPr lang="en-US" altLang="en-US"/>
              <a:pPr/>
              <a:t>‹#›</a:t>
            </a:fld>
            <a:endParaRPr lang="en-US" altLang="en-US"/>
          </a:p>
        </p:txBody>
      </p:sp>
    </p:spTree>
    <p:extLst>
      <p:ext uri="{BB962C8B-B14F-4D97-AF65-F5344CB8AC3E}">
        <p14:creationId xmlns:p14="http://schemas.microsoft.com/office/powerpoint/2010/main" val="500754890"/>
      </p:ext>
    </p:extLst>
  </p:cSld>
  <p:clrMapOvr>
    <a:masterClrMapping/>
  </p:clrMapOvr>
  <p:transition spd="med">
    <p:cover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17F4-420E-4B89-BB83-2DEF4E88C00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48E0-F945-4E84-9E64-47C077A9484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830515-95A4-47DD-A928-A72C6FCAA80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6DD142-015D-4345-9F26-885F2C3BFC2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08C9C5-9FB9-4248-A47F-616D7C59924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89516C-DB67-4BB4-8CA7-B80237411B2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A4C5C6A-6333-48D7-86E2-98ECA64CAE1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C6BE672-7C91-406D-8678-81A78E180CB4}"/>
              </a:ext>
            </a:extLst>
          </p:cNvPr>
          <p:cNvSpPr>
            <a:spLocks noGrp="1"/>
          </p:cNvSpPr>
          <p:nvPr>
            <p:ph type="sldNum" sz="quarter" idx="12"/>
          </p:nvPr>
        </p:nvSpPr>
        <p:spPr/>
        <p:txBody>
          <a:bodyPr/>
          <a:lstStyle>
            <a:lvl1pPr>
              <a:defRPr/>
            </a:lvl1pPr>
          </a:lstStyle>
          <a:p>
            <a:fld id="{8EF14C42-5471-40EC-8DD7-9C79A8F54E80}" type="slidenum">
              <a:rPr lang="en-US" altLang="en-US"/>
              <a:pPr/>
              <a:t>‹#›</a:t>
            </a:fld>
            <a:endParaRPr lang="en-US" altLang="en-US"/>
          </a:p>
        </p:txBody>
      </p:sp>
    </p:spTree>
    <p:extLst>
      <p:ext uri="{BB962C8B-B14F-4D97-AF65-F5344CB8AC3E}">
        <p14:creationId xmlns:p14="http://schemas.microsoft.com/office/powerpoint/2010/main" val="2317880985"/>
      </p:ext>
    </p:extLst>
  </p:cSld>
  <p:clrMapOvr>
    <a:masterClrMapping/>
  </p:clrMapOvr>
  <p:transition spd="med">
    <p:cover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23E4-4143-44DF-838D-1B3ED004A8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1816ED-27A5-487C-800F-AD7B94B0DC3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4D69F0E-756C-4AA0-B0FF-10E0791E45B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C136ABE-A55A-4E1E-84FB-6CD5C5835829}"/>
              </a:ext>
            </a:extLst>
          </p:cNvPr>
          <p:cNvSpPr>
            <a:spLocks noGrp="1"/>
          </p:cNvSpPr>
          <p:nvPr>
            <p:ph type="sldNum" sz="quarter" idx="12"/>
          </p:nvPr>
        </p:nvSpPr>
        <p:spPr/>
        <p:txBody>
          <a:bodyPr/>
          <a:lstStyle>
            <a:lvl1pPr>
              <a:defRPr/>
            </a:lvl1pPr>
          </a:lstStyle>
          <a:p>
            <a:fld id="{033B5C09-A348-4663-A4C4-1A1473809F9E}" type="slidenum">
              <a:rPr lang="en-US" altLang="en-US"/>
              <a:pPr/>
              <a:t>‹#›</a:t>
            </a:fld>
            <a:endParaRPr lang="en-US" altLang="en-US"/>
          </a:p>
        </p:txBody>
      </p:sp>
    </p:spTree>
    <p:extLst>
      <p:ext uri="{BB962C8B-B14F-4D97-AF65-F5344CB8AC3E}">
        <p14:creationId xmlns:p14="http://schemas.microsoft.com/office/powerpoint/2010/main" val="490391359"/>
      </p:ext>
    </p:extLst>
  </p:cSld>
  <p:clrMapOvr>
    <a:masterClrMapping/>
  </p:clrMapOvr>
  <p:transition spd="med">
    <p:cover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3209580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E0A17-527F-40FC-9BFD-5AB7F14DA0E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D92E1C0-62C2-454E-B521-93FA6826632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A0317E7-A656-4781-8FD8-737DCEF8D2A3}"/>
              </a:ext>
            </a:extLst>
          </p:cNvPr>
          <p:cNvSpPr>
            <a:spLocks noGrp="1"/>
          </p:cNvSpPr>
          <p:nvPr>
            <p:ph type="sldNum" sz="quarter" idx="12"/>
          </p:nvPr>
        </p:nvSpPr>
        <p:spPr/>
        <p:txBody>
          <a:bodyPr/>
          <a:lstStyle>
            <a:lvl1pPr>
              <a:defRPr/>
            </a:lvl1pPr>
          </a:lstStyle>
          <a:p>
            <a:fld id="{743B3CC3-F640-46E5-B7E2-3CD2B2385DD3}" type="slidenum">
              <a:rPr lang="en-US" altLang="en-US"/>
              <a:pPr/>
              <a:t>‹#›</a:t>
            </a:fld>
            <a:endParaRPr lang="en-US" altLang="en-US"/>
          </a:p>
        </p:txBody>
      </p:sp>
    </p:spTree>
    <p:extLst>
      <p:ext uri="{BB962C8B-B14F-4D97-AF65-F5344CB8AC3E}">
        <p14:creationId xmlns:p14="http://schemas.microsoft.com/office/powerpoint/2010/main" val="2971380570"/>
      </p:ext>
    </p:extLst>
  </p:cSld>
  <p:clrMapOvr>
    <a:masterClrMapping/>
  </p:clrMapOvr>
  <p:transition spd="med">
    <p:cover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BEFE9-F971-47C3-A78C-09DD5AE5291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27D0EA-257D-4466-91BE-7097ECC6C0B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BBCEDE-5E92-44BF-A12C-555054E889B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F3E60-24BB-4FC9-B457-A43364B1C00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6240605-FB17-4F06-B4B3-C74E2CA5014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4EE1D1-AD76-4D71-B3BC-5AB9F5CAD35D}"/>
              </a:ext>
            </a:extLst>
          </p:cNvPr>
          <p:cNvSpPr>
            <a:spLocks noGrp="1"/>
          </p:cNvSpPr>
          <p:nvPr>
            <p:ph type="sldNum" sz="quarter" idx="12"/>
          </p:nvPr>
        </p:nvSpPr>
        <p:spPr/>
        <p:txBody>
          <a:bodyPr/>
          <a:lstStyle>
            <a:lvl1pPr>
              <a:defRPr/>
            </a:lvl1pPr>
          </a:lstStyle>
          <a:p>
            <a:fld id="{2FA4EAA0-1D5C-47EB-8E84-F08F70501586}" type="slidenum">
              <a:rPr lang="en-US" altLang="en-US"/>
              <a:pPr/>
              <a:t>‹#›</a:t>
            </a:fld>
            <a:endParaRPr lang="en-US" altLang="en-US"/>
          </a:p>
        </p:txBody>
      </p:sp>
    </p:spTree>
    <p:extLst>
      <p:ext uri="{BB962C8B-B14F-4D97-AF65-F5344CB8AC3E}">
        <p14:creationId xmlns:p14="http://schemas.microsoft.com/office/powerpoint/2010/main" val="2537605587"/>
      </p:ext>
    </p:extLst>
  </p:cSld>
  <p:clrMapOvr>
    <a:masterClrMapping/>
  </p:clrMapOvr>
  <p:transition spd="med">
    <p:cover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249E-BBF3-46C8-A363-C462FA79775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528F5C-C3BE-402B-AF69-9DD356FFC4A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D97E9-4C45-470A-AE1F-878BBE55F3C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E2E0A-1781-4668-938F-0168088944D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8F8EBF5-EF8E-40BA-A464-A7B5237D831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56A76CA-1FAA-4451-BDB4-44DBE334BD69}"/>
              </a:ext>
            </a:extLst>
          </p:cNvPr>
          <p:cNvSpPr>
            <a:spLocks noGrp="1"/>
          </p:cNvSpPr>
          <p:nvPr>
            <p:ph type="sldNum" sz="quarter" idx="12"/>
          </p:nvPr>
        </p:nvSpPr>
        <p:spPr/>
        <p:txBody>
          <a:bodyPr/>
          <a:lstStyle>
            <a:lvl1pPr>
              <a:defRPr/>
            </a:lvl1pPr>
          </a:lstStyle>
          <a:p>
            <a:fld id="{B88571C8-0849-45F3-B870-0811D20F1281}" type="slidenum">
              <a:rPr lang="en-US" altLang="en-US"/>
              <a:pPr/>
              <a:t>‹#›</a:t>
            </a:fld>
            <a:endParaRPr lang="en-US" altLang="en-US"/>
          </a:p>
        </p:txBody>
      </p:sp>
    </p:spTree>
    <p:extLst>
      <p:ext uri="{BB962C8B-B14F-4D97-AF65-F5344CB8AC3E}">
        <p14:creationId xmlns:p14="http://schemas.microsoft.com/office/powerpoint/2010/main" val="3834531933"/>
      </p:ext>
    </p:extLst>
  </p:cSld>
  <p:clrMapOvr>
    <a:masterClrMapping/>
  </p:clrMapOvr>
  <p:transition spd="med">
    <p:cover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A3C2-B58A-4E76-9A26-35812F4688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1495A4-A7ED-4B86-BCB2-320B8C400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E2200-6FB4-47A3-8CEF-F53D909319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951309-76FA-4765-BFC6-3D65A8C99E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903A87-7564-4F08-A069-0425C485E5F7}"/>
              </a:ext>
            </a:extLst>
          </p:cNvPr>
          <p:cNvSpPr>
            <a:spLocks noGrp="1"/>
          </p:cNvSpPr>
          <p:nvPr>
            <p:ph type="sldNum" sz="quarter" idx="12"/>
          </p:nvPr>
        </p:nvSpPr>
        <p:spPr/>
        <p:txBody>
          <a:bodyPr/>
          <a:lstStyle>
            <a:lvl1pPr>
              <a:defRPr/>
            </a:lvl1pPr>
          </a:lstStyle>
          <a:p>
            <a:fld id="{65FB8344-D4BE-44FF-A97A-2A75FA59FC67}" type="slidenum">
              <a:rPr lang="en-US" altLang="en-US"/>
              <a:pPr/>
              <a:t>‹#›</a:t>
            </a:fld>
            <a:endParaRPr lang="en-US" altLang="en-US"/>
          </a:p>
        </p:txBody>
      </p:sp>
    </p:spTree>
    <p:extLst>
      <p:ext uri="{BB962C8B-B14F-4D97-AF65-F5344CB8AC3E}">
        <p14:creationId xmlns:p14="http://schemas.microsoft.com/office/powerpoint/2010/main" val="975177625"/>
      </p:ext>
    </p:extLst>
  </p:cSld>
  <p:clrMapOvr>
    <a:masterClrMapping/>
  </p:clrMapOvr>
  <p:transition spd="med">
    <p:cover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25358-3462-4918-8877-15BA5F3E051B}"/>
              </a:ext>
            </a:extLst>
          </p:cNvPr>
          <p:cNvSpPr>
            <a:spLocks noGrp="1"/>
          </p:cNvSpPr>
          <p:nvPr>
            <p:ph type="title" orient="vert"/>
          </p:nvPr>
        </p:nvSpPr>
        <p:spPr>
          <a:xfrm>
            <a:off x="8686800" y="304800"/>
            <a:ext cx="2590800" cy="59436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74C80B-0E6F-49D6-9B3D-1BB2AAD5EAB2}"/>
              </a:ext>
            </a:extLst>
          </p:cNvPr>
          <p:cNvSpPr>
            <a:spLocks noGrp="1"/>
          </p:cNvSpPr>
          <p:nvPr>
            <p:ph type="body" orient="vert" idx="1"/>
          </p:nvPr>
        </p:nvSpPr>
        <p:spPr>
          <a:xfrm>
            <a:off x="914400" y="304800"/>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0C472-FED5-44CA-B5DB-ED27C0E8F22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48C9CD9-5A9D-4965-94FE-5C169CF1EBF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6C277F-6BF9-47EB-B199-FFABEA996836}"/>
              </a:ext>
            </a:extLst>
          </p:cNvPr>
          <p:cNvSpPr>
            <a:spLocks noGrp="1"/>
          </p:cNvSpPr>
          <p:nvPr>
            <p:ph type="sldNum" sz="quarter" idx="12"/>
          </p:nvPr>
        </p:nvSpPr>
        <p:spPr/>
        <p:txBody>
          <a:bodyPr/>
          <a:lstStyle>
            <a:lvl1pPr>
              <a:defRPr/>
            </a:lvl1pPr>
          </a:lstStyle>
          <a:p>
            <a:fld id="{5AE0531C-42EC-4309-9011-B29BB67C0BDC}" type="slidenum">
              <a:rPr lang="en-US" altLang="en-US"/>
              <a:pPr/>
              <a:t>‹#›</a:t>
            </a:fld>
            <a:endParaRPr lang="en-US" altLang="en-US"/>
          </a:p>
        </p:txBody>
      </p:sp>
    </p:spTree>
    <p:extLst>
      <p:ext uri="{BB962C8B-B14F-4D97-AF65-F5344CB8AC3E}">
        <p14:creationId xmlns:p14="http://schemas.microsoft.com/office/powerpoint/2010/main" val="4255637936"/>
      </p:ext>
    </p:extLst>
  </p:cSld>
  <p:clrMapOvr>
    <a:masterClrMapping/>
  </p:clrMapOvr>
  <p:transition spd="med">
    <p:cover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DC976D1-4461-491F-97E5-F4FD98148983}"/>
              </a:ext>
            </a:extLst>
          </p:cNvPr>
          <p:cNvSpPr>
            <a:spLocks noChangeArrowheads="1"/>
          </p:cNvSpPr>
          <p:nvPr/>
        </p:nvSpPr>
        <p:spPr bwMode="hidden">
          <a:xfrm>
            <a:off x="3860800" y="1"/>
            <a:ext cx="4470400" cy="6856413"/>
          </a:xfrm>
          <a:prstGeom prst="rect">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kumimoji="1" lang="en-US" altLang="en-US" sz="1800">
              <a:latin typeface="Times New Roman" panose="02020603050405020304" pitchFamily="18" charset="0"/>
            </a:endParaRPr>
          </a:p>
        </p:txBody>
      </p:sp>
      <p:grpSp>
        <p:nvGrpSpPr>
          <p:cNvPr id="5123" name="Group 3">
            <a:extLst>
              <a:ext uri="{FF2B5EF4-FFF2-40B4-BE49-F238E27FC236}">
                <a16:creationId xmlns:a16="http://schemas.microsoft.com/office/drawing/2014/main" id="{E1D0018A-FF3F-48AC-8614-81398C28CA8C}"/>
              </a:ext>
            </a:extLst>
          </p:cNvPr>
          <p:cNvGrpSpPr>
            <a:grpSpLocks/>
          </p:cNvGrpSpPr>
          <p:nvPr/>
        </p:nvGrpSpPr>
        <p:grpSpPr bwMode="auto">
          <a:xfrm>
            <a:off x="2844800" y="473076"/>
            <a:ext cx="6504517" cy="3490913"/>
            <a:chOff x="1344" y="298"/>
            <a:chExt cx="3073" cy="2199"/>
          </a:xfrm>
        </p:grpSpPr>
        <p:sp>
          <p:nvSpPr>
            <p:cNvPr id="5124" name="Freeform 4">
              <a:extLst>
                <a:ext uri="{FF2B5EF4-FFF2-40B4-BE49-F238E27FC236}">
                  <a16:creationId xmlns:a16="http://schemas.microsoft.com/office/drawing/2014/main" id="{0E63DBCA-788B-4FBE-8398-F4F14EBE0936}"/>
                </a:ext>
              </a:extLst>
            </p:cNvPr>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Lst>
              <a:ahLst/>
              <a:cxnLst>
                <a:cxn ang="0">
                  <a:pos x="T0" y="T1"/>
                </a:cxn>
                <a:cxn ang="0">
                  <a:pos x="T2" y="T3"/>
                </a:cxn>
                <a:cxn ang="0">
                  <a:pos x="T4" y="T5"/>
                </a:cxn>
                <a:cxn ang="0">
                  <a:pos x="T6" y="T7"/>
                </a:cxn>
                <a:cxn ang="0">
                  <a:pos x="T8" y="T9"/>
                </a:cxn>
                <a:cxn ang="0">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5125" name="Freeform 5">
              <a:extLst>
                <a:ext uri="{FF2B5EF4-FFF2-40B4-BE49-F238E27FC236}">
                  <a16:creationId xmlns:a16="http://schemas.microsoft.com/office/drawing/2014/main" id="{044C45CA-42B3-4777-BB03-39E29B7D63D9}"/>
                </a:ext>
              </a:extLst>
            </p:cNvPr>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Lst>
              <a:ahLst/>
              <a:cxnLst>
                <a:cxn ang="0">
                  <a:pos x="T0" y="T1"/>
                </a:cxn>
                <a:cxn ang="0">
                  <a:pos x="T2" y="T3"/>
                </a:cxn>
                <a:cxn ang="0">
                  <a:pos x="T4" y="T5"/>
                </a:cxn>
                <a:cxn ang="0">
                  <a:pos x="T6" y="T7"/>
                </a:cxn>
                <a:cxn ang="0">
                  <a:pos x="T8" y="T9"/>
                </a:cxn>
                <a:cxn ang="0">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nvGrpSpPr>
            <p:cNvPr id="5126" name="Group 6">
              <a:extLst>
                <a:ext uri="{FF2B5EF4-FFF2-40B4-BE49-F238E27FC236}">
                  <a16:creationId xmlns:a16="http://schemas.microsoft.com/office/drawing/2014/main" id="{6CCD8B27-4B7E-4111-8F7A-4D20C2CD1FA1}"/>
                </a:ext>
              </a:extLst>
            </p:cNvPr>
            <p:cNvGrpSpPr>
              <a:grpSpLocks/>
            </p:cNvGrpSpPr>
            <p:nvPr/>
          </p:nvGrpSpPr>
          <p:grpSpPr bwMode="auto">
            <a:xfrm>
              <a:off x="1571" y="298"/>
              <a:ext cx="2632" cy="2199"/>
              <a:chOff x="1571" y="298"/>
              <a:chExt cx="2632" cy="2199"/>
            </a:xfrm>
          </p:grpSpPr>
          <p:sp>
            <p:nvSpPr>
              <p:cNvPr id="5127" name="AutoShape 7">
                <a:extLst>
                  <a:ext uri="{FF2B5EF4-FFF2-40B4-BE49-F238E27FC236}">
                    <a16:creationId xmlns:a16="http://schemas.microsoft.com/office/drawing/2014/main" id="{F808DE44-DD79-49F2-BA66-D511435BE082}"/>
                  </a:ext>
                </a:extLst>
              </p:cNvPr>
              <p:cNvSpPr>
                <a:spLocks noChangeArrowheads="1"/>
              </p:cNvSpPr>
              <p:nvPr/>
            </p:nvSpPr>
            <p:spPr bwMode="auto">
              <a:xfrm rot="10800000" flipH="1">
                <a:off x="1571" y="298"/>
                <a:ext cx="2631" cy="2198"/>
              </a:xfrm>
              <a:prstGeom prst="triangle">
                <a:avLst>
                  <a:gd name="adj" fmla="val 49995"/>
                </a:avLst>
              </a:prstGeom>
              <a:blipFill dpi="0" rotWithShape="0">
                <a:blip r:embed="rId2"/>
                <a:srcRect/>
                <a:tile tx="0" ty="0" sx="100000" sy="100000" flip="none" algn="tl"/>
              </a:blipFill>
              <a:ln w="12700" cap="sq">
                <a:solidFill>
                  <a:srgbClr val="0066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5128" name="Freeform 8">
                <a:extLst>
                  <a:ext uri="{FF2B5EF4-FFF2-40B4-BE49-F238E27FC236}">
                    <a16:creationId xmlns:a16="http://schemas.microsoft.com/office/drawing/2014/main" id="{3A9F2D80-F909-4247-AF24-4CD0474A45CC}"/>
                  </a:ext>
                </a:extLst>
              </p:cNvPr>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Lst>
                <a:ahLst/>
                <a:cxnLst>
                  <a:cxn ang="0">
                    <a:pos x="T0" y="T1"/>
                  </a:cxn>
                  <a:cxn ang="0">
                    <a:pos x="T2" y="T3"/>
                  </a:cxn>
                  <a:cxn ang="0">
                    <a:pos x="T4" y="T5"/>
                  </a:cxn>
                  <a:cxn ang="0">
                    <a:pos x="T6" y="T7"/>
                  </a:cxn>
                  <a:cxn ang="0">
                    <a:pos x="T8" y="T9"/>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5129" name="Freeform 9">
                <a:extLst>
                  <a:ext uri="{FF2B5EF4-FFF2-40B4-BE49-F238E27FC236}">
                    <a16:creationId xmlns:a16="http://schemas.microsoft.com/office/drawing/2014/main" id="{73544874-ECAE-4EFE-967D-A876EABEEBF5}"/>
                  </a:ext>
                </a:extLst>
              </p:cNvPr>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Lst>
                <a:ahLst/>
                <a:cxnLst>
                  <a:cxn ang="0">
                    <a:pos x="T0" y="T1"/>
                  </a:cxn>
                  <a:cxn ang="0">
                    <a:pos x="T2" y="T3"/>
                  </a:cxn>
                  <a:cxn ang="0">
                    <a:pos x="T4" y="T5"/>
                  </a:cxn>
                  <a:cxn ang="0">
                    <a:pos x="T6" y="T7"/>
                  </a:cxn>
                  <a:cxn ang="0">
                    <a:pos x="T8" y="T9"/>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5130" name="Freeform 10">
                <a:extLst>
                  <a:ext uri="{FF2B5EF4-FFF2-40B4-BE49-F238E27FC236}">
                    <a16:creationId xmlns:a16="http://schemas.microsoft.com/office/drawing/2014/main" id="{00E819CA-F1A9-4268-B52D-716F28D8FEBD}"/>
                  </a:ext>
                </a:extLst>
              </p:cNvPr>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Lst>
                <a:ahLst/>
                <a:cxnLst>
                  <a:cxn ang="0">
                    <a:pos x="T0" y="T1"/>
                  </a:cxn>
                  <a:cxn ang="0">
                    <a:pos x="T2" y="T3"/>
                  </a:cxn>
                  <a:cxn ang="0">
                    <a:pos x="T4" y="T5"/>
                  </a:cxn>
                  <a:cxn ang="0">
                    <a:pos x="T6" y="T7"/>
                  </a:cxn>
                  <a:cxn ang="0">
                    <a:pos x="T8" y="T9"/>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5131" name="Rectangle 11">
              <a:extLst>
                <a:ext uri="{FF2B5EF4-FFF2-40B4-BE49-F238E27FC236}">
                  <a16:creationId xmlns:a16="http://schemas.microsoft.com/office/drawing/2014/main" id="{3AB54F26-094F-45C0-8E64-F6117BA4A478}"/>
                </a:ext>
              </a:extLst>
            </p:cNvPr>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5132" name="Rectangle 12">
            <a:extLst>
              <a:ext uri="{FF2B5EF4-FFF2-40B4-BE49-F238E27FC236}">
                <a16:creationId xmlns:a16="http://schemas.microsoft.com/office/drawing/2014/main" id="{6420365C-330B-4BB7-87C7-476965E54CB6}"/>
              </a:ext>
            </a:extLst>
          </p:cNvPr>
          <p:cNvSpPr>
            <a:spLocks noGrp="1" noChangeArrowheads="1"/>
          </p:cNvSpPr>
          <p:nvPr>
            <p:ph type="ctrTitle" sz="quarter"/>
          </p:nvPr>
        </p:nvSpPr>
        <p:spPr>
          <a:xfrm>
            <a:off x="914400" y="3886200"/>
            <a:ext cx="10363200" cy="1143000"/>
          </a:xfrm>
        </p:spPr>
        <p:txBody>
          <a:bodyPr/>
          <a:lstStyle>
            <a:lvl1pPr algn="ctr">
              <a:defRPr/>
            </a:lvl1pPr>
          </a:lstStyle>
          <a:p>
            <a:pPr lvl="0"/>
            <a:r>
              <a:rPr lang="en-US" altLang="en-US" noProof="0"/>
              <a:t>Click to edit Master title style</a:t>
            </a:r>
          </a:p>
        </p:txBody>
      </p:sp>
      <p:sp>
        <p:nvSpPr>
          <p:cNvPr id="5133" name="Rectangle 13">
            <a:extLst>
              <a:ext uri="{FF2B5EF4-FFF2-40B4-BE49-F238E27FC236}">
                <a16:creationId xmlns:a16="http://schemas.microsoft.com/office/drawing/2014/main" id="{BB1D71BD-EA16-4D4A-A3A9-EE43B3828561}"/>
              </a:ext>
            </a:extLst>
          </p:cNvPr>
          <p:cNvSpPr>
            <a:spLocks noGrp="1" noChangeArrowheads="1"/>
          </p:cNvSpPr>
          <p:nvPr>
            <p:ph type="subTitle" sz="quarter" idx="1"/>
          </p:nvPr>
        </p:nvSpPr>
        <p:spPr>
          <a:xfrm>
            <a:off x="1828800" y="5410200"/>
            <a:ext cx="8534400" cy="12954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5134" name="Rectangle 14">
            <a:extLst>
              <a:ext uri="{FF2B5EF4-FFF2-40B4-BE49-F238E27FC236}">
                <a16:creationId xmlns:a16="http://schemas.microsoft.com/office/drawing/2014/main" id="{BE9E1B4E-639A-445D-899E-CCCF96B4C9CE}"/>
              </a:ext>
            </a:extLst>
          </p:cNvPr>
          <p:cNvSpPr>
            <a:spLocks noGrp="1" noChangeArrowheads="1"/>
          </p:cNvSpPr>
          <p:nvPr>
            <p:ph type="dt" sz="quarter" idx="2"/>
          </p:nvPr>
        </p:nvSpPr>
        <p:spPr>
          <a:xfrm>
            <a:off x="914400" y="0"/>
            <a:ext cx="2540000" cy="457200"/>
          </a:xfrm>
        </p:spPr>
        <p:txBody>
          <a:bodyPr/>
          <a:lstStyle>
            <a:lvl1pPr>
              <a:defRPr/>
            </a:lvl1pPr>
          </a:lstStyle>
          <a:p>
            <a:endParaRPr lang="en-US" altLang="en-US"/>
          </a:p>
        </p:txBody>
      </p:sp>
      <p:sp>
        <p:nvSpPr>
          <p:cNvPr id="5135" name="Rectangle 15">
            <a:extLst>
              <a:ext uri="{FF2B5EF4-FFF2-40B4-BE49-F238E27FC236}">
                <a16:creationId xmlns:a16="http://schemas.microsoft.com/office/drawing/2014/main" id="{05FB0523-C4F5-498C-A0A2-750E49890AF0}"/>
              </a:ext>
            </a:extLst>
          </p:cNvPr>
          <p:cNvSpPr>
            <a:spLocks noGrp="1" noChangeArrowheads="1"/>
          </p:cNvSpPr>
          <p:nvPr>
            <p:ph type="ftr" sz="quarter" idx="3"/>
          </p:nvPr>
        </p:nvSpPr>
        <p:spPr>
          <a:xfrm>
            <a:off x="4165600" y="0"/>
            <a:ext cx="3860800" cy="457200"/>
          </a:xfrm>
        </p:spPr>
        <p:txBody>
          <a:bodyPr/>
          <a:lstStyle>
            <a:lvl1pPr>
              <a:defRPr/>
            </a:lvl1pPr>
          </a:lstStyle>
          <a:p>
            <a:endParaRPr lang="en-US" altLang="en-US"/>
          </a:p>
        </p:txBody>
      </p:sp>
      <p:sp>
        <p:nvSpPr>
          <p:cNvPr id="5136" name="Rectangle 16">
            <a:extLst>
              <a:ext uri="{FF2B5EF4-FFF2-40B4-BE49-F238E27FC236}">
                <a16:creationId xmlns:a16="http://schemas.microsoft.com/office/drawing/2014/main" id="{15E5EDB3-A6C0-456F-A73F-A3C3158C793E}"/>
              </a:ext>
            </a:extLst>
          </p:cNvPr>
          <p:cNvSpPr>
            <a:spLocks noGrp="1" noChangeArrowheads="1"/>
          </p:cNvSpPr>
          <p:nvPr>
            <p:ph type="sldNum" sz="quarter" idx="4"/>
          </p:nvPr>
        </p:nvSpPr>
        <p:spPr>
          <a:xfrm>
            <a:off x="8737600" y="0"/>
            <a:ext cx="2540000" cy="457200"/>
          </a:xfrm>
        </p:spPr>
        <p:txBody>
          <a:bodyPr/>
          <a:lstStyle>
            <a:lvl1pPr>
              <a:defRPr/>
            </a:lvl1pPr>
          </a:lstStyle>
          <a:p>
            <a:fld id="{1B25CE71-A482-406A-81DB-5D5CD6658418}" type="slidenum">
              <a:rPr lang="en-US" altLang="en-US"/>
              <a:pPr/>
              <a:t>‹#›</a:t>
            </a:fld>
            <a:endParaRPr lang="en-US" altLang="en-US"/>
          </a:p>
        </p:txBody>
      </p:sp>
    </p:spTree>
    <p:extLst>
      <p:ext uri="{BB962C8B-B14F-4D97-AF65-F5344CB8AC3E}">
        <p14:creationId xmlns:p14="http://schemas.microsoft.com/office/powerpoint/2010/main" val="2248829340"/>
      </p:ext>
    </p:extLst>
  </p:cSld>
  <p:clrMapOvr>
    <a:masterClrMapping/>
  </p:clrMapOvr>
  <p:transition spd="med">
    <p:wedg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5128-00BB-47A8-94D2-86ABD09738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B7D933-CE16-472C-85D6-587B6B93D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11008-FD34-429B-A0B3-84A8D401B53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9F50728-7383-4343-A2BC-F2A3578B58C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B5EFE77-BA21-4E1C-B1FB-01D20E045F69}"/>
              </a:ext>
            </a:extLst>
          </p:cNvPr>
          <p:cNvSpPr>
            <a:spLocks noGrp="1"/>
          </p:cNvSpPr>
          <p:nvPr>
            <p:ph type="sldNum" sz="quarter" idx="12"/>
          </p:nvPr>
        </p:nvSpPr>
        <p:spPr/>
        <p:txBody>
          <a:bodyPr/>
          <a:lstStyle>
            <a:lvl1pPr>
              <a:defRPr/>
            </a:lvl1pPr>
          </a:lstStyle>
          <a:p>
            <a:fld id="{325B0BB3-54C3-4645-9DDB-DB32614E5A71}" type="slidenum">
              <a:rPr lang="en-US" altLang="en-US"/>
              <a:pPr/>
              <a:t>‹#›</a:t>
            </a:fld>
            <a:endParaRPr lang="en-US" altLang="en-US"/>
          </a:p>
        </p:txBody>
      </p:sp>
    </p:spTree>
    <p:extLst>
      <p:ext uri="{BB962C8B-B14F-4D97-AF65-F5344CB8AC3E}">
        <p14:creationId xmlns:p14="http://schemas.microsoft.com/office/powerpoint/2010/main" val="2659174538"/>
      </p:ext>
    </p:extLst>
  </p:cSld>
  <p:clrMapOvr>
    <a:masterClrMapping/>
  </p:clrMapOvr>
  <p:transition spd="med">
    <p:wedg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0C10-9203-424D-A514-58929E846AB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D7A08-3721-4273-9EF6-59AC6DA7FC3D}"/>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B250E72-F245-4C60-AD50-86E7D27C69C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C8E217B-E931-49D0-B9FA-A9839AE448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065D34B-5DE1-4A09-AA9A-6E11F7C856F5}"/>
              </a:ext>
            </a:extLst>
          </p:cNvPr>
          <p:cNvSpPr>
            <a:spLocks noGrp="1"/>
          </p:cNvSpPr>
          <p:nvPr>
            <p:ph type="sldNum" sz="quarter" idx="12"/>
          </p:nvPr>
        </p:nvSpPr>
        <p:spPr/>
        <p:txBody>
          <a:bodyPr/>
          <a:lstStyle>
            <a:lvl1pPr>
              <a:defRPr/>
            </a:lvl1pPr>
          </a:lstStyle>
          <a:p>
            <a:fld id="{5CA1F3B3-311D-4901-857D-C62FAC40B753}" type="slidenum">
              <a:rPr lang="en-US" altLang="en-US"/>
              <a:pPr/>
              <a:t>‹#›</a:t>
            </a:fld>
            <a:endParaRPr lang="en-US" altLang="en-US"/>
          </a:p>
        </p:txBody>
      </p:sp>
    </p:spTree>
    <p:extLst>
      <p:ext uri="{BB962C8B-B14F-4D97-AF65-F5344CB8AC3E}">
        <p14:creationId xmlns:p14="http://schemas.microsoft.com/office/powerpoint/2010/main" val="3243799686"/>
      </p:ext>
    </p:extLst>
  </p:cSld>
  <p:clrMapOvr>
    <a:masterClrMapping/>
  </p:clrMapOvr>
  <p:transition spd="med">
    <p:wedg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3905-5769-4CF0-9BBB-8AD394A44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C7786-44D5-443E-96FA-5E8C520EDF65}"/>
              </a:ext>
            </a:extLst>
          </p:cNvPr>
          <p:cNvSpPr>
            <a:spLocks noGrp="1"/>
          </p:cNvSpPr>
          <p:nvPr>
            <p:ph sz="half" idx="1"/>
          </p:nvPr>
        </p:nvSpPr>
        <p:spPr>
          <a:xfrm>
            <a:off x="882651" y="19050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0BD0C3-54B7-4341-9E22-834EC2341A46}"/>
              </a:ext>
            </a:extLst>
          </p:cNvPr>
          <p:cNvSpPr>
            <a:spLocks noGrp="1"/>
          </p:cNvSpPr>
          <p:nvPr>
            <p:ph sz="half" idx="2"/>
          </p:nvPr>
        </p:nvSpPr>
        <p:spPr>
          <a:xfrm>
            <a:off x="6165851" y="19050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9F948B-C1DF-469C-AAE8-A6759D6B94F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01743C3-CDE5-47F4-94C4-9D576787282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0E41CC1-77B5-493E-9822-BA6944402E6E}"/>
              </a:ext>
            </a:extLst>
          </p:cNvPr>
          <p:cNvSpPr>
            <a:spLocks noGrp="1"/>
          </p:cNvSpPr>
          <p:nvPr>
            <p:ph type="sldNum" sz="quarter" idx="12"/>
          </p:nvPr>
        </p:nvSpPr>
        <p:spPr/>
        <p:txBody>
          <a:bodyPr/>
          <a:lstStyle>
            <a:lvl1pPr>
              <a:defRPr/>
            </a:lvl1pPr>
          </a:lstStyle>
          <a:p>
            <a:fld id="{39C67BDA-8E83-4265-8A1E-E4B72504425A}" type="slidenum">
              <a:rPr lang="en-US" altLang="en-US"/>
              <a:pPr/>
              <a:t>‹#›</a:t>
            </a:fld>
            <a:endParaRPr lang="en-US" altLang="en-US"/>
          </a:p>
        </p:txBody>
      </p:sp>
    </p:spTree>
    <p:extLst>
      <p:ext uri="{BB962C8B-B14F-4D97-AF65-F5344CB8AC3E}">
        <p14:creationId xmlns:p14="http://schemas.microsoft.com/office/powerpoint/2010/main" val="1638957402"/>
      </p:ext>
    </p:extLst>
  </p:cSld>
  <p:clrMapOvr>
    <a:masterClrMapping/>
  </p:clrMapOvr>
  <p:transition spd="med">
    <p:wedg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40B2-17BE-4996-98C2-F83E484DEF3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B842AA-D5C4-4DF6-B2ED-C03A52EA732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C86A1F-F7BC-4DA0-9EF1-D19C5D2F237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270E54-5A13-44AB-9466-B9C9AB98284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CD14AA-46B3-4F4C-8418-56DC7231F05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6D9DC8-A8EF-4CB2-9D72-756B3AE9E70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25DE074-8F61-4C58-9081-A46ABBF3D30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04EB88C-DEFE-4157-A613-946DB3180F1B}"/>
              </a:ext>
            </a:extLst>
          </p:cNvPr>
          <p:cNvSpPr>
            <a:spLocks noGrp="1"/>
          </p:cNvSpPr>
          <p:nvPr>
            <p:ph type="sldNum" sz="quarter" idx="12"/>
          </p:nvPr>
        </p:nvSpPr>
        <p:spPr/>
        <p:txBody>
          <a:bodyPr/>
          <a:lstStyle>
            <a:lvl1pPr>
              <a:defRPr/>
            </a:lvl1pPr>
          </a:lstStyle>
          <a:p>
            <a:fld id="{D33E30E2-31DA-47E1-AF23-BDE765F555F7}" type="slidenum">
              <a:rPr lang="en-US" altLang="en-US"/>
              <a:pPr/>
              <a:t>‹#›</a:t>
            </a:fld>
            <a:endParaRPr lang="en-US" altLang="en-US"/>
          </a:p>
        </p:txBody>
      </p:sp>
    </p:spTree>
    <p:extLst>
      <p:ext uri="{BB962C8B-B14F-4D97-AF65-F5344CB8AC3E}">
        <p14:creationId xmlns:p14="http://schemas.microsoft.com/office/powerpoint/2010/main" val="2584430824"/>
      </p:ext>
    </p:extLst>
  </p:cSld>
  <p:clrMapOvr>
    <a:masterClrMapping/>
  </p:clrMapOvr>
  <p:transition spd="med">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14835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E366E-CFFB-4396-9836-9320641A2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3DF2C6-1B87-4BB1-909F-EEC9AA51B8C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083A71E-365D-4C09-A60A-58D52B098EC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4663FA6-9EDB-4075-BB1A-08C27653D87B}"/>
              </a:ext>
            </a:extLst>
          </p:cNvPr>
          <p:cNvSpPr>
            <a:spLocks noGrp="1"/>
          </p:cNvSpPr>
          <p:nvPr>
            <p:ph type="sldNum" sz="quarter" idx="12"/>
          </p:nvPr>
        </p:nvSpPr>
        <p:spPr/>
        <p:txBody>
          <a:bodyPr/>
          <a:lstStyle>
            <a:lvl1pPr>
              <a:defRPr/>
            </a:lvl1pPr>
          </a:lstStyle>
          <a:p>
            <a:fld id="{03E5051C-6A8B-4090-BC22-483179EE84C3}" type="slidenum">
              <a:rPr lang="en-US" altLang="en-US"/>
              <a:pPr/>
              <a:t>‹#›</a:t>
            </a:fld>
            <a:endParaRPr lang="en-US" altLang="en-US"/>
          </a:p>
        </p:txBody>
      </p:sp>
    </p:spTree>
    <p:extLst>
      <p:ext uri="{BB962C8B-B14F-4D97-AF65-F5344CB8AC3E}">
        <p14:creationId xmlns:p14="http://schemas.microsoft.com/office/powerpoint/2010/main" val="4129599751"/>
      </p:ext>
    </p:extLst>
  </p:cSld>
  <p:clrMapOvr>
    <a:masterClrMapping/>
  </p:clrMapOvr>
  <p:transition spd="med">
    <p:wedg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0816D6-602A-4DF5-8579-0EB70CF1A7E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8F3ECB8C-E9C9-42A9-B36D-5C28CE6919C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8BED633-18A6-4A97-94F9-DDFE42F226D6}"/>
              </a:ext>
            </a:extLst>
          </p:cNvPr>
          <p:cNvSpPr>
            <a:spLocks noGrp="1"/>
          </p:cNvSpPr>
          <p:nvPr>
            <p:ph type="sldNum" sz="quarter" idx="12"/>
          </p:nvPr>
        </p:nvSpPr>
        <p:spPr/>
        <p:txBody>
          <a:bodyPr/>
          <a:lstStyle>
            <a:lvl1pPr>
              <a:defRPr/>
            </a:lvl1pPr>
          </a:lstStyle>
          <a:p>
            <a:fld id="{A12A11CE-FC0C-4881-8A35-563B27C0E523}" type="slidenum">
              <a:rPr lang="en-US" altLang="en-US"/>
              <a:pPr/>
              <a:t>‹#›</a:t>
            </a:fld>
            <a:endParaRPr lang="en-US" altLang="en-US"/>
          </a:p>
        </p:txBody>
      </p:sp>
    </p:spTree>
    <p:extLst>
      <p:ext uri="{BB962C8B-B14F-4D97-AF65-F5344CB8AC3E}">
        <p14:creationId xmlns:p14="http://schemas.microsoft.com/office/powerpoint/2010/main" val="711191080"/>
      </p:ext>
    </p:extLst>
  </p:cSld>
  <p:clrMapOvr>
    <a:masterClrMapping/>
  </p:clrMapOvr>
  <p:transition spd="med">
    <p:wedg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D665E-43C8-4938-831C-3019F520A1F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F54CE9-4186-436A-8295-E793DE820B4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FA1645-0105-45B6-A7E7-BF8CAB99C24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D65E8-A2A6-4D14-A120-A091C01B45C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48F048F-59AC-4E0E-8E86-95ABB50B69A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7A219EA-7E6D-4262-9AA4-528B4B6CA48B}"/>
              </a:ext>
            </a:extLst>
          </p:cNvPr>
          <p:cNvSpPr>
            <a:spLocks noGrp="1"/>
          </p:cNvSpPr>
          <p:nvPr>
            <p:ph type="sldNum" sz="quarter" idx="12"/>
          </p:nvPr>
        </p:nvSpPr>
        <p:spPr/>
        <p:txBody>
          <a:bodyPr/>
          <a:lstStyle>
            <a:lvl1pPr>
              <a:defRPr/>
            </a:lvl1pPr>
          </a:lstStyle>
          <a:p>
            <a:fld id="{1F214688-B334-460D-90D2-644A87CA6BDE}" type="slidenum">
              <a:rPr lang="en-US" altLang="en-US"/>
              <a:pPr/>
              <a:t>‹#›</a:t>
            </a:fld>
            <a:endParaRPr lang="en-US" altLang="en-US"/>
          </a:p>
        </p:txBody>
      </p:sp>
    </p:spTree>
    <p:extLst>
      <p:ext uri="{BB962C8B-B14F-4D97-AF65-F5344CB8AC3E}">
        <p14:creationId xmlns:p14="http://schemas.microsoft.com/office/powerpoint/2010/main" val="1429627284"/>
      </p:ext>
    </p:extLst>
  </p:cSld>
  <p:clrMapOvr>
    <a:masterClrMapping/>
  </p:clrMapOvr>
  <p:transition spd="med">
    <p:wedg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41D5-8C52-4BB8-A8B7-0161F4C05DF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DAC91A-C93A-4F44-9840-20380BF9A1B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0EA6D9-1860-4E1C-B768-9091FA93252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7AB17F-C305-48D2-A6A4-0B71097EDC7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ECF9997-1034-4100-94CF-EDA209D9E6E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F1A7AED-4D09-4BCD-8B50-EAC2B00C1322}"/>
              </a:ext>
            </a:extLst>
          </p:cNvPr>
          <p:cNvSpPr>
            <a:spLocks noGrp="1"/>
          </p:cNvSpPr>
          <p:nvPr>
            <p:ph type="sldNum" sz="quarter" idx="12"/>
          </p:nvPr>
        </p:nvSpPr>
        <p:spPr/>
        <p:txBody>
          <a:bodyPr/>
          <a:lstStyle>
            <a:lvl1pPr>
              <a:defRPr/>
            </a:lvl1pPr>
          </a:lstStyle>
          <a:p>
            <a:fld id="{036BF989-4D93-49EE-A256-F3568130BE22}" type="slidenum">
              <a:rPr lang="en-US" altLang="en-US"/>
              <a:pPr/>
              <a:t>‹#›</a:t>
            </a:fld>
            <a:endParaRPr lang="en-US" altLang="en-US"/>
          </a:p>
        </p:txBody>
      </p:sp>
    </p:spTree>
    <p:extLst>
      <p:ext uri="{BB962C8B-B14F-4D97-AF65-F5344CB8AC3E}">
        <p14:creationId xmlns:p14="http://schemas.microsoft.com/office/powerpoint/2010/main" val="1686621041"/>
      </p:ext>
    </p:extLst>
  </p:cSld>
  <p:clrMapOvr>
    <a:masterClrMapping/>
  </p:clrMapOvr>
  <p:transition spd="med">
    <p:wedg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C83A-4BFE-45A1-8FCF-6BB0EF6B95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4A8E76-ADC3-4791-8443-CD05CAFDAD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BD425-B3D2-477C-B8DB-137C1CEC4AA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EF24C1-1D78-4A32-AD33-3E1914B4354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B32F233-CA55-4301-A8BD-CB438DDF9C5B}"/>
              </a:ext>
            </a:extLst>
          </p:cNvPr>
          <p:cNvSpPr>
            <a:spLocks noGrp="1"/>
          </p:cNvSpPr>
          <p:nvPr>
            <p:ph type="sldNum" sz="quarter" idx="12"/>
          </p:nvPr>
        </p:nvSpPr>
        <p:spPr/>
        <p:txBody>
          <a:bodyPr/>
          <a:lstStyle>
            <a:lvl1pPr>
              <a:defRPr/>
            </a:lvl1pPr>
          </a:lstStyle>
          <a:p>
            <a:fld id="{9B094429-681D-407F-9111-48A426C0B02F}" type="slidenum">
              <a:rPr lang="en-US" altLang="en-US"/>
              <a:pPr/>
              <a:t>‹#›</a:t>
            </a:fld>
            <a:endParaRPr lang="en-US" altLang="en-US"/>
          </a:p>
        </p:txBody>
      </p:sp>
    </p:spTree>
    <p:extLst>
      <p:ext uri="{BB962C8B-B14F-4D97-AF65-F5344CB8AC3E}">
        <p14:creationId xmlns:p14="http://schemas.microsoft.com/office/powerpoint/2010/main" val="1118790205"/>
      </p:ext>
    </p:extLst>
  </p:cSld>
  <p:clrMapOvr>
    <a:masterClrMapping/>
  </p:clrMapOvr>
  <p:transition spd="med">
    <p:wedg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F9B24-2665-4BF1-BFA0-D67FAE7849F4}"/>
              </a:ext>
            </a:extLst>
          </p:cNvPr>
          <p:cNvSpPr>
            <a:spLocks noGrp="1"/>
          </p:cNvSpPr>
          <p:nvPr>
            <p:ph type="title" orient="vert"/>
          </p:nvPr>
        </p:nvSpPr>
        <p:spPr>
          <a:xfrm>
            <a:off x="9213851" y="228600"/>
            <a:ext cx="2774949" cy="5791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30C45C-C5F2-4770-84EA-2631797DECDB}"/>
              </a:ext>
            </a:extLst>
          </p:cNvPr>
          <p:cNvSpPr>
            <a:spLocks noGrp="1"/>
          </p:cNvSpPr>
          <p:nvPr>
            <p:ph type="body" orient="vert" idx="1"/>
          </p:nvPr>
        </p:nvSpPr>
        <p:spPr>
          <a:xfrm>
            <a:off x="882651" y="228600"/>
            <a:ext cx="8128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96B5E-002C-437F-A7ED-6707BBC91AB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BED6E48-9744-4A76-A2E6-344F476C39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96A99D-4494-48DC-AEA7-470388AD744C}"/>
              </a:ext>
            </a:extLst>
          </p:cNvPr>
          <p:cNvSpPr>
            <a:spLocks noGrp="1"/>
          </p:cNvSpPr>
          <p:nvPr>
            <p:ph type="sldNum" sz="quarter" idx="12"/>
          </p:nvPr>
        </p:nvSpPr>
        <p:spPr/>
        <p:txBody>
          <a:bodyPr/>
          <a:lstStyle>
            <a:lvl1pPr>
              <a:defRPr/>
            </a:lvl1pPr>
          </a:lstStyle>
          <a:p>
            <a:fld id="{CF0ECF9D-24FD-4EBC-B73E-C43111A10FDF}" type="slidenum">
              <a:rPr lang="en-US" altLang="en-US"/>
              <a:pPr/>
              <a:t>‹#›</a:t>
            </a:fld>
            <a:endParaRPr lang="en-US" altLang="en-US"/>
          </a:p>
        </p:txBody>
      </p:sp>
    </p:spTree>
    <p:extLst>
      <p:ext uri="{BB962C8B-B14F-4D97-AF65-F5344CB8AC3E}">
        <p14:creationId xmlns:p14="http://schemas.microsoft.com/office/powerpoint/2010/main" val="536713943"/>
      </p:ext>
    </p:extLst>
  </p:cSld>
  <p:clrMapOvr>
    <a:masterClrMapping/>
  </p:clrMapOvr>
  <p:transition spd="med">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967561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43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447411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12270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29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58652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6254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001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6518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56832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24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66708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21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972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262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540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747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728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45217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343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71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6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121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02224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41348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200920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66486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30548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28312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85250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176743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7989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58546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910943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7257B2A-F7F0-49C1-A71D-76A4F56B3A43}"/>
              </a:ext>
            </a:extLst>
          </p:cNvPr>
          <p:cNvGrpSpPr>
            <a:grpSpLocks/>
          </p:cNvGrpSpPr>
          <p:nvPr/>
        </p:nvGrpSpPr>
        <p:grpSpPr bwMode="auto">
          <a:xfrm>
            <a:off x="-8467" y="20638"/>
            <a:ext cx="12192000" cy="6858000"/>
            <a:chOff x="0" y="0"/>
            <a:chExt cx="5760" cy="4320"/>
          </a:xfrm>
        </p:grpSpPr>
        <p:sp>
          <p:nvSpPr>
            <p:cNvPr id="5" name="Freeform 3">
              <a:extLst>
                <a:ext uri="{FF2B5EF4-FFF2-40B4-BE49-F238E27FC236}">
                  <a16:creationId xmlns:a16="http://schemas.microsoft.com/office/drawing/2014/main" id="{3D746062-2AF0-4221-A96E-34E1637AC270}"/>
                </a:ext>
              </a:extLst>
            </p:cNvPr>
            <p:cNvSpPr>
              <a:spLocks/>
            </p:cNvSpPr>
            <p:nvPr/>
          </p:nvSpPr>
          <p:spPr bwMode="hidden">
            <a:xfrm>
              <a:off x="0" y="3072"/>
              <a:ext cx="5760" cy="1248"/>
            </a:xfrm>
            <a:custGeom>
              <a:avLst/>
              <a:gdLst>
                <a:gd name="T0" fmla="*/ 5760 w 6027"/>
                <a:gd name="T1" fmla="*/ 1248 h 2296"/>
                <a:gd name="T2" fmla="*/ 0 w 6027"/>
                <a:gd name="T3" fmla="*/ 1248 h 2296"/>
                <a:gd name="T4" fmla="*/ 0 w 6027"/>
                <a:gd name="T5" fmla="*/ 0 h 2296"/>
                <a:gd name="T6" fmla="*/ 5760 w 6027"/>
                <a:gd name="T7" fmla="*/ 0 h 2296"/>
                <a:gd name="T8" fmla="*/ 5760 w 6027"/>
                <a:gd name="T9" fmla="*/ 1248 h 2296"/>
                <a:gd name="T10" fmla="*/ 5760 w 6027"/>
                <a:gd name="T11" fmla="*/ 1248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4">
              <a:extLst>
                <a:ext uri="{FF2B5EF4-FFF2-40B4-BE49-F238E27FC236}">
                  <a16:creationId xmlns:a16="http://schemas.microsoft.com/office/drawing/2014/main" id="{FE1FD696-0D84-47BF-938E-6D0B78DE6470}"/>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p:spPr>
          <p:txBody>
            <a:bodyPr/>
            <a:lstStyle/>
            <a:p>
              <a:pPr>
                <a:defRPr/>
              </a:pPr>
              <a:endParaRPr lang="en-US" sz="1800"/>
            </a:p>
          </p:txBody>
        </p:sp>
      </p:grpSp>
      <p:sp>
        <p:nvSpPr>
          <p:cNvPr id="7" name="Freeform 5">
            <a:extLst>
              <a:ext uri="{FF2B5EF4-FFF2-40B4-BE49-F238E27FC236}">
                <a16:creationId xmlns:a16="http://schemas.microsoft.com/office/drawing/2014/main" id="{A3696BF2-150D-48FE-98BA-323294CB83A5}"/>
              </a:ext>
            </a:extLst>
          </p:cNvPr>
          <p:cNvSpPr>
            <a:spLocks/>
          </p:cNvSpPr>
          <p:nvPr/>
        </p:nvSpPr>
        <p:spPr bwMode="hidden">
          <a:xfrm>
            <a:off x="8322733" y="6269038"/>
            <a:ext cx="3860800" cy="609600"/>
          </a:xfrm>
          <a:custGeom>
            <a:avLst/>
            <a:gdLst>
              <a:gd name="T0" fmla="*/ 2895600 w 5748"/>
              <a:gd name="T1" fmla="*/ 609600 h 246"/>
              <a:gd name="T2" fmla="*/ 0 w 5748"/>
              <a:gd name="T3" fmla="*/ 609600 h 246"/>
              <a:gd name="T4" fmla="*/ 0 w 5748"/>
              <a:gd name="T5" fmla="*/ 0 h 246"/>
              <a:gd name="T6" fmla="*/ 2895600 w 5748"/>
              <a:gd name="T7" fmla="*/ 0 h 246"/>
              <a:gd name="T8" fmla="*/ 2895600 w 5748"/>
              <a:gd name="T9" fmla="*/ 609600 h 246"/>
              <a:gd name="T10" fmla="*/ 2895600 w 5748"/>
              <a:gd name="T11" fmla="*/ 609600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8" name="Group 6">
            <a:extLst>
              <a:ext uri="{FF2B5EF4-FFF2-40B4-BE49-F238E27FC236}">
                <a16:creationId xmlns:a16="http://schemas.microsoft.com/office/drawing/2014/main" id="{BBBA5820-BAC9-4C1E-B852-AED5B31F793D}"/>
              </a:ext>
            </a:extLst>
          </p:cNvPr>
          <p:cNvGrpSpPr>
            <a:grpSpLocks/>
          </p:cNvGrpSpPr>
          <p:nvPr/>
        </p:nvGrpSpPr>
        <p:grpSpPr bwMode="auto">
          <a:xfrm>
            <a:off x="-2117" y="6034088"/>
            <a:ext cx="10460568" cy="850900"/>
            <a:chOff x="0" y="3792"/>
            <a:chExt cx="4942" cy="536"/>
          </a:xfrm>
        </p:grpSpPr>
        <p:sp>
          <p:nvSpPr>
            <p:cNvPr id="9" name="Freeform 7">
              <a:extLst>
                <a:ext uri="{FF2B5EF4-FFF2-40B4-BE49-F238E27FC236}">
                  <a16:creationId xmlns:a16="http://schemas.microsoft.com/office/drawing/2014/main" id="{28E39B2C-3003-44F9-A578-2DE4F4EE9188}"/>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p:spPr>
          <p:txBody>
            <a:bodyPr/>
            <a:lstStyle/>
            <a:p>
              <a:pPr>
                <a:defRPr/>
              </a:pPr>
              <a:endParaRPr lang="en-US" sz="1800"/>
            </a:p>
          </p:txBody>
        </p:sp>
        <p:grpSp>
          <p:nvGrpSpPr>
            <p:cNvPr id="10" name="Group 8">
              <a:extLst>
                <a:ext uri="{FF2B5EF4-FFF2-40B4-BE49-F238E27FC236}">
                  <a16:creationId xmlns:a16="http://schemas.microsoft.com/office/drawing/2014/main" id="{CB4BF54E-4E49-4E9C-A736-73ABFBE7E0D7}"/>
                </a:ext>
              </a:extLst>
            </p:cNvPr>
            <p:cNvGrpSpPr>
              <a:grpSpLocks/>
            </p:cNvGrpSpPr>
            <p:nvPr userDrawn="1"/>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id="{15526FE3-B2B1-493B-A318-F015FB795AF3}"/>
                  </a:ext>
                </a:extLst>
              </p:cNvPr>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10">
                <a:extLst>
                  <a:ext uri="{FF2B5EF4-FFF2-40B4-BE49-F238E27FC236}">
                    <a16:creationId xmlns:a16="http://schemas.microsoft.com/office/drawing/2014/main" id="{DC71053E-1246-44DE-A055-106FBC238D8C}"/>
                  </a:ext>
                </a:extLst>
              </p:cNvPr>
              <p:cNvSpPr>
                <a:spLocks/>
              </p:cNvSpPr>
              <p:nvPr userDrawn="1"/>
            </p:nvSpPr>
            <p:spPr bwMode="ltGray">
              <a:xfrm>
                <a:off x="2677" y="3792"/>
                <a:ext cx="186" cy="395"/>
              </a:xfrm>
              <a:custGeom>
                <a:avLst/>
                <a:gdLst>
                  <a:gd name="T0" fmla="*/ 36 w 186"/>
                  <a:gd name="T1" fmla="*/ 0 h 353"/>
                  <a:gd name="T2" fmla="*/ 54 w 186"/>
                  <a:gd name="T3" fmla="*/ 20 h 353"/>
                  <a:gd name="T4" fmla="*/ 24 w 186"/>
                  <a:gd name="T5" fmla="*/ 34 h 353"/>
                  <a:gd name="T6" fmla="*/ 18 w 186"/>
                  <a:gd name="T7" fmla="*/ 74 h 353"/>
                  <a:gd name="T8" fmla="*/ 42 w 186"/>
                  <a:gd name="T9" fmla="*/ 128 h 353"/>
                  <a:gd name="T10" fmla="*/ 48 w 186"/>
                  <a:gd name="T11" fmla="*/ 181 h 353"/>
                  <a:gd name="T12" fmla="*/ 0 w 186"/>
                  <a:gd name="T13" fmla="*/ 395 h 353"/>
                  <a:gd name="T14" fmla="*/ 54 w 186"/>
                  <a:gd name="T15" fmla="*/ 261 h 353"/>
                  <a:gd name="T16" fmla="*/ 84 w 186"/>
                  <a:gd name="T17" fmla="*/ 242 h 353"/>
                  <a:gd name="T18" fmla="*/ 126 w 186"/>
                  <a:gd name="T19" fmla="*/ 141 h 353"/>
                  <a:gd name="T20" fmla="*/ 144 w 186"/>
                  <a:gd name="T21" fmla="*/ 134 h 353"/>
                  <a:gd name="T22" fmla="*/ 144 w 186"/>
                  <a:gd name="T23" fmla="*/ 101 h 353"/>
                  <a:gd name="T24" fmla="*/ 186 w 186"/>
                  <a:gd name="T25" fmla="*/ 74 h 353"/>
                  <a:gd name="T26" fmla="*/ 162 w 186"/>
                  <a:gd name="T27" fmla="*/ 67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1">
                <a:extLst>
                  <a:ext uri="{FF2B5EF4-FFF2-40B4-BE49-F238E27FC236}">
                    <a16:creationId xmlns:a16="http://schemas.microsoft.com/office/drawing/2014/main" id="{4311C9E6-24C2-4345-92BB-77FA62F64387}"/>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12">
                <a:extLst>
                  <a:ext uri="{FF2B5EF4-FFF2-40B4-BE49-F238E27FC236}">
                    <a16:creationId xmlns:a16="http://schemas.microsoft.com/office/drawing/2014/main" id="{747F54AF-2A79-4B42-90CE-9D36DC6E94B1}"/>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7 h 66"/>
                  <a:gd name="T8" fmla="*/ 6 w 155"/>
                  <a:gd name="T9" fmla="*/ 20 h 66"/>
                  <a:gd name="T10" fmla="*/ 0 w 155"/>
                  <a:gd name="T11" fmla="*/ 27 h 66"/>
                  <a:gd name="T12" fmla="*/ 78 w 155"/>
                  <a:gd name="T13" fmla="*/ 67 h 66"/>
                  <a:gd name="T14" fmla="*/ 96 w 155"/>
                  <a:gd name="T15" fmla="*/ 47 h 66"/>
                  <a:gd name="T16" fmla="*/ 155 w 155"/>
                  <a:gd name="T17" fmla="*/ 74 h 66"/>
                  <a:gd name="T18" fmla="*/ 126 w 155"/>
                  <a:gd name="T19" fmla="*/ 27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3">
                <a:extLst>
                  <a:ext uri="{FF2B5EF4-FFF2-40B4-BE49-F238E27FC236}">
                    <a16:creationId xmlns:a16="http://schemas.microsoft.com/office/drawing/2014/main" id="{0B40ABA2-A2A5-4037-A3FB-84186093A2E3}"/>
                  </a:ext>
                </a:extLst>
              </p:cNvPr>
              <p:cNvSpPr>
                <a:spLocks/>
              </p:cNvSpPr>
              <p:nvPr userDrawn="1"/>
            </p:nvSpPr>
            <p:spPr bwMode="ltGray">
              <a:xfrm>
                <a:off x="2486" y="3859"/>
                <a:ext cx="42" cy="81"/>
              </a:xfrm>
              <a:custGeom>
                <a:avLst/>
                <a:gdLst>
                  <a:gd name="T0" fmla="*/ 6 w 42"/>
                  <a:gd name="T1" fmla="*/ 41 h 72"/>
                  <a:gd name="T2" fmla="*/ 0 w 42"/>
                  <a:gd name="T3" fmla="*/ 20 h 72"/>
                  <a:gd name="T4" fmla="*/ 12 w 42"/>
                  <a:gd name="T5" fmla="*/ 7 h 72"/>
                  <a:gd name="T6" fmla="*/ 0 w 42"/>
                  <a:gd name="T7" fmla="*/ 7 h 72"/>
                  <a:gd name="T8" fmla="*/ 12 w 42"/>
                  <a:gd name="T9" fmla="*/ 7 h 72"/>
                  <a:gd name="T10" fmla="*/ 24 w 42"/>
                  <a:gd name="T11" fmla="*/ 7 h 72"/>
                  <a:gd name="T12" fmla="*/ 36 w 42"/>
                  <a:gd name="T13" fmla="*/ 7 h 72"/>
                  <a:gd name="T14" fmla="*/ 42 w 42"/>
                  <a:gd name="T15" fmla="*/ 0 h 72"/>
                  <a:gd name="T16" fmla="*/ 30 w 42"/>
                  <a:gd name="T17" fmla="*/ 20 h 72"/>
                  <a:gd name="T18" fmla="*/ 42 w 42"/>
                  <a:gd name="T19" fmla="*/ 54 h 72"/>
                  <a:gd name="T20" fmla="*/ 12 w 42"/>
                  <a:gd name="T21" fmla="*/ 81 h 72"/>
                  <a:gd name="T22" fmla="*/ 6 w 42"/>
                  <a:gd name="T23" fmla="*/ 41 h 72"/>
                  <a:gd name="T24" fmla="*/ 6 w 42"/>
                  <a:gd name="T25" fmla="*/ 4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1" name="Freeform 14">
              <a:extLst>
                <a:ext uri="{FF2B5EF4-FFF2-40B4-BE49-F238E27FC236}">
                  <a16:creationId xmlns:a16="http://schemas.microsoft.com/office/drawing/2014/main" id="{4A9D94CE-E9C4-482A-8A28-3090D18D0F29}"/>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p:spPr>
          <p:txBody>
            <a:bodyPr/>
            <a:lstStyle/>
            <a:p>
              <a:pPr>
                <a:defRPr/>
              </a:pPr>
              <a:endParaRPr lang="en-US" sz="1800"/>
            </a:p>
          </p:txBody>
        </p:sp>
      </p:grpSp>
      <p:grpSp>
        <p:nvGrpSpPr>
          <p:cNvPr id="17" name="Group 15">
            <a:extLst>
              <a:ext uri="{FF2B5EF4-FFF2-40B4-BE49-F238E27FC236}">
                <a16:creationId xmlns:a16="http://schemas.microsoft.com/office/drawing/2014/main" id="{19DC70CF-0EF7-42D4-9503-918453338134}"/>
              </a:ext>
            </a:extLst>
          </p:cNvPr>
          <p:cNvGrpSpPr>
            <a:grpSpLocks/>
          </p:cNvGrpSpPr>
          <p:nvPr/>
        </p:nvGrpSpPr>
        <p:grpSpPr bwMode="auto">
          <a:xfrm>
            <a:off x="836085" y="6021388"/>
            <a:ext cx="7579783" cy="849312"/>
            <a:chOff x="395" y="3793"/>
            <a:chExt cx="3581" cy="535"/>
          </a:xfrm>
        </p:grpSpPr>
        <p:sp>
          <p:nvSpPr>
            <p:cNvPr id="18" name="Freeform 16">
              <a:extLst>
                <a:ext uri="{FF2B5EF4-FFF2-40B4-BE49-F238E27FC236}">
                  <a16:creationId xmlns:a16="http://schemas.microsoft.com/office/drawing/2014/main" id="{309078C1-9990-488D-86A2-075246B624E4}"/>
                </a:ext>
              </a:extLst>
            </p:cNvPr>
            <p:cNvSpPr>
              <a:spLocks/>
            </p:cNvSpPr>
            <p:nvPr userDrawn="1"/>
          </p:nvSpPr>
          <p:spPr bwMode="auto">
            <a:xfrm>
              <a:off x="1196" y="3793"/>
              <a:ext cx="365" cy="291"/>
            </a:xfrm>
            <a:custGeom>
              <a:avLst/>
              <a:gdLst>
                <a:gd name="T0" fmla="*/ 24 w 365"/>
                <a:gd name="T1" fmla="*/ 24 h 287"/>
                <a:gd name="T2" fmla="*/ 0 w 365"/>
                <a:gd name="T3" fmla="*/ 61 h 287"/>
                <a:gd name="T4" fmla="*/ 66 w 365"/>
                <a:gd name="T5" fmla="*/ 110 h 287"/>
                <a:gd name="T6" fmla="*/ 143 w 365"/>
                <a:gd name="T7" fmla="*/ 183 h 287"/>
                <a:gd name="T8" fmla="*/ 191 w 365"/>
                <a:gd name="T9" fmla="*/ 170 h 287"/>
                <a:gd name="T10" fmla="*/ 341 w 365"/>
                <a:gd name="T11" fmla="*/ 291 h 287"/>
                <a:gd name="T12" fmla="*/ 305 w 365"/>
                <a:gd name="T13" fmla="*/ 176 h 287"/>
                <a:gd name="T14" fmla="*/ 365 w 365"/>
                <a:gd name="T15" fmla="*/ 134 h 287"/>
                <a:gd name="T16" fmla="*/ 359 w 365"/>
                <a:gd name="T17" fmla="*/ 128 h 287"/>
                <a:gd name="T18" fmla="*/ 335 w 365"/>
                <a:gd name="T19" fmla="*/ 116 h 287"/>
                <a:gd name="T20" fmla="*/ 299 w 365"/>
                <a:gd name="T21" fmla="*/ 91 h 287"/>
                <a:gd name="T22" fmla="*/ 257 w 365"/>
                <a:gd name="T23" fmla="*/ 73 h 287"/>
                <a:gd name="T24" fmla="*/ 215 w 365"/>
                <a:gd name="T25" fmla="*/ 55 h 287"/>
                <a:gd name="T26" fmla="*/ 173 w 365"/>
                <a:gd name="T27" fmla="*/ 37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9" name="Freeform 17">
              <a:extLst>
                <a:ext uri="{FF2B5EF4-FFF2-40B4-BE49-F238E27FC236}">
                  <a16:creationId xmlns:a16="http://schemas.microsoft.com/office/drawing/2014/main" id="{BBCC2B29-E6F7-43DA-8A2E-FFF306C14638}"/>
                </a:ext>
              </a:extLst>
            </p:cNvPr>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18">
              <a:extLst>
                <a:ext uri="{FF2B5EF4-FFF2-40B4-BE49-F238E27FC236}">
                  <a16:creationId xmlns:a16="http://schemas.microsoft.com/office/drawing/2014/main" id="{0A12483D-2B2E-47C3-93C3-37BD466443C4}"/>
                </a:ext>
              </a:extLst>
            </p:cNvPr>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1 h 60"/>
                <a:gd name="T16" fmla="*/ 65 w 71"/>
                <a:gd name="T17" fmla="*/ 43 h 60"/>
                <a:gd name="T18" fmla="*/ 71 w 71"/>
                <a:gd name="T19" fmla="*/ 55 h 60"/>
                <a:gd name="T20" fmla="*/ 71 w 71"/>
                <a:gd name="T21" fmla="*/ 61 h 60"/>
                <a:gd name="T22" fmla="*/ 59 w 71"/>
                <a:gd name="T23" fmla="*/ 55 h 60"/>
                <a:gd name="T24" fmla="*/ 47 w 71"/>
                <a:gd name="T25" fmla="*/ 43 h 60"/>
                <a:gd name="T26" fmla="*/ 23 w 71"/>
                <a:gd name="T27" fmla="*/ 31 h 60"/>
                <a:gd name="T28" fmla="*/ 23 w 71"/>
                <a:gd name="T29" fmla="*/ 37 h 60"/>
                <a:gd name="T30" fmla="*/ 18 w 71"/>
                <a:gd name="T31" fmla="*/ 43 h 60"/>
                <a:gd name="T32" fmla="*/ 12 w 71"/>
                <a:gd name="T33" fmla="*/ 49 h 60"/>
                <a:gd name="T34" fmla="*/ 6 w 71"/>
                <a:gd name="T35" fmla="*/ 49 h 60"/>
                <a:gd name="T36" fmla="*/ 6 w 71"/>
                <a:gd name="T37" fmla="*/ 49 h 60"/>
                <a:gd name="T38" fmla="*/ 6 w 71"/>
                <a:gd name="T39" fmla="*/ 37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1" name="Freeform 19">
              <a:extLst>
                <a:ext uri="{FF2B5EF4-FFF2-40B4-BE49-F238E27FC236}">
                  <a16:creationId xmlns:a16="http://schemas.microsoft.com/office/drawing/2014/main" id="{3768D121-B518-42C0-9C4D-4DEECA6A4BFD}"/>
                </a:ext>
              </a:extLst>
            </p:cNvPr>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5 h 162"/>
                <a:gd name="T10" fmla="*/ 96 w 161"/>
                <a:gd name="T11" fmla="*/ 61 h 162"/>
                <a:gd name="T12" fmla="*/ 102 w 161"/>
                <a:gd name="T13" fmla="*/ 73 h 162"/>
                <a:gd name="T14" fmla="*/ 108 w 161"/>
                <a:gd name="T15" fmla="*/ 85 h 162"/>
                <a:gd name="T16" fmla="*/ 120 w 161"/>
                <a:gd name="T17" fmla="*/ 97 h 162"/>
                <a:gd name="T18" fmla="*/ 143 w 161"/>
                <a:gd name="T19" fmla="*/ 115 h 162"/>
                <a:gd name="T20" fmla="*/ 155 w 161"/>
                <a:gd name="T21" fmla="*/ 140 h 162"/>
                <a:gd name="T22" fmla="*/ 161 w 161"/>
                <a:gd name="T23" fmla="*/ 158 h 162"/>
                <a:gd name="T24" fmla="*/ 161 w 161"/>
                <a:gd name="T25" fmla="*/ 164 h 162"/>
                <a:gd name="T26" fmla="*/ 96 w 161"/>
                <a:gd name="T27" fmla="*/ 103 h 162"/>
                <a:gd name="T28" fmla="*/ 30 w 161"/>
                <a:gd name="T29" fmla="*/ 55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0">
              <a:extLst>
                <a:ext uri="{FF2B5EF4-FFF2-40B4-BE49-F238E27FC236}">
                  <a16:creationId xmlns:a16="http://schemas.microsoft.com/office/drawing/2014/main" id="{C94AC67E-50F5-44ED-93EC-B6DDC097FAD3}"/>
                </a:ext>
              </a:extLst>
            </p:cNvPr>
            <p:cNvSpPr>
              <a:spLocks/>
            </p:cNvSpPr>
            <p:nvPr userDrawn="1"/>
          </p:nvSpPr>
          <p:spPr bwMode="auto">
            <a:xfrm>
              <a:off x="706" y="3854"/>
              <a:ext cx="59" cy="61"/>
            </a:xfrm>
            <a:custGeom>
              <a:avLst/>
              <a:gdLst>
                <a:gd name="T0" fmla="*/ 59 w 59"/>
                <a:gd name="T1" fmla="*/ 6 h 60"/>
                <a:gd name="T2" fmla="*/ 41 w 59"/>
                <a:gd name="T3" fmla="*/ 31 h 60"/>
                <a:gd name="T4" fmla="*/ 41 w 59"/>
                <a:gd name="T5" fmla="*/ 37 h 60"/>
                <a:gd name="T6" fmla="*/ 47 w 59"/>
                <a:gd name="T7" fmla="*/ 43 h 60"/>
                <a:gd name="T8" fmla="*/ 53 w 59"/>
                <a:gd name="T9" fmla="*/ 55 h 60"/>
                <a:gd name="T10" fmla="*/ 53 w 59"/>
                <a:gd name="T11" fmla="*/ 61 h 60"/>
                <a:gd name="T12" fmla="*/ 47 w 59"/>
                <a:gd name="T13" fmla="*/ 55 h 60"/>
                <a:gd name="T14" fmla="*/ 35 w 59"/>
                <a:gd name="T15" fmla="*/ 49 h 60"/>
                <a:gd name="T16" fmla="*/ 23 w 59"/>
                <a:gd name="T17" fmla="*/ 37 h 60"/>
                <a:gd name="T18" fmla="*/ 17 w 59"/>
                <a:gd name="T19" fmla="*/ 31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3" name="Freeform 21">
              <a:extLst>
                <a:ext uri="{FF2B5EF4-FFF2-40B4-BE49-F238E27FC236}">
                  <a16:creationId xmlns:a16="http://schemas.microsoft.com/office/drawing/2014/main" id="{51255992-E818-408A-840E-F07F494E36C0}"/>
                </a:ext>
              </a:extLst>
            </p:cNvPr>
            <p:cNvSpPr>
              <a:spLocks/>
            </p:cNvSpPr>
            <p:nvPr userDrawn="1"/>
          </p:nvSpPr>
          <p:spPr bwMode="auto">
            <a:xfrm>
              <a:off x="395" y="3811"/>
              <a:ext cx="245" cy="207"/>
            </a:xfrm>
            <a:custGeom>
              <a:avLst/>
              <a:gdLst>
                <a:gd name="T0" fmla="*/ 233 w 245"/>
                <a:gd name="T1" fmla="*/ 37 h 204"/>
                <a:gd name="T2" fmla="*/ 245 w 245"/>
                <a:gd name="T3" fmla="*/ 43 h 204"/>
                <a:gd name="T4" fmla="*/ 209 w 245"/>
                <a:gd name="T5" fmla="*/ 85 h 204"/>
                <a:gd name="T6" fmla="*/ 143 w 245"/>
                <a:gd name="T7" fmla="*/ 134 h 204"/>
                <a:gd name="T8" fmla="*/ 167 w 245"/>
                <a:gd name="T9" fmla="*/ 158 h 204"/>
                <a:gd name="T10" fmla="*/ 179 w 245"/>
                <a:gd name="T11" fmla="*/ 207 h 204"/>
                <a:gd name="T12" fmla="*/ 77 w 245"/>
                <a:gd name="T13" fmla="*/ 134 h 204"/>
                <a:gd name="T14" fmla="*/ 47 w 245"/>
                <a:gd name="T15" fmla="*/ 85 h 204"/>
                <a:gd name="T16" fmla="*/ 89 w 245"/>
                <a:gd name="T17" fmla="*/ 67 h 204"/>
                <a:gd name="T18" fmla="*/ 59 w 245"/>
                <a:gd name="T19" fmla="*/ 37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7 h 204"/>
                <a:gd name="T50" fmla="*/ 233 w 245"/>
                <a:gd name="T51" fmla="*/ 37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2310" name="Rectangle 22"/>
          <p:cNvSpPr>
            <a:spLocks noGrp="1" noChangeArrowheads="1"/>
          </p:cNvSpPr>
          <p:nvPr>
            <p:ph type="ctrTitle" sz="quarter"/>
          </p:nvPr>
        </p:nvSpPr>
        <p:spPr>
          <a:xfrm>
            <a:off x="609600" y="1447801"/>
            <a:ext cx="10972800" cy="1736725"/>
          </a:xfrm>
        </p:spPr>
        <p:txBody>
          <a:bodyPr/>
          <a:lstStyle>
            <a:lvl1pPr>
              <a:defRPr sz="5400"/>
            </a:lvl1pPr>
          </a:lstStyle>
          <a:p>
            <a:pPr lvl="0"/>
            <a:r>
              <a:rPr lang="en-US" altLang="en-US" noProof="0"/>
              <a:t>Click to edit Master title style</a:t>
            </a:r>
          </a:p>
        </p:txBody>
      </p:sp>
      <p:sp>
        <p:nvSpPr>
          <p:cNvPr id="1231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en-US" altLang="en-US" noProof="0"/>
              <a:t>Click to edit Master subtitle style</a:t>
            </a:r>
          </a:p>
        </p:txBody>
      </p:sp>
      <p:sp>
        <p:nvSpPr>
          <p:cNvPr id="24" name="Rectangle 24">
            <a:extLst>
              <a:ext uri="{FF2B5EF4-FFF2-40B4-BE49-F238E27FC236}">
                <a16:creationId xmlns:a16="http://schemas.microsoft.com/office/drawing/2014/main" id="{05172D96-2FC7-4473-84C2-76E6D6911E68}"/>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5" name="Rectangle 25">
            <a:extLst>
              <a:ext uri="{FF2B5EF4-FFF2-40B4-BE49-F238E27FC236}">
                <a16:creationId xmlns:a16="http://schemas.microsoft.com/office/drawing/2014/main" id="{6DADF1F2-68A1-40FF-83F5-BACDDA822587}"/>
              </a:ext>
            </a:extLst>
          </p:cNvPr>
          <p:cNvSpPr>
            <a:spLocks noGrp="1" noChangeArrowheads="1"/>
          </p:cNvSpPr>
          <p:nvPr>
            <p:ph type="sldNum" sz="quarter" idx="11"/>
          </p:nvPr>
        </p:nvSpPr>
        <p:spPr/>
        <p:txBody>
          <a:bodyPr/>
          <a:lstStyle>
            <a:lvl1pPr>
              <a:defRPr smtClean="0"/>
            </a:lvl1pPr>
          </a:lstStyle>
          <a:p>
            <a:pPr>
              <a:defRPr/>
            </a:pPr>
            <a:fld id="{C7DAFE6D-FF3A-47E8-905C-0E4AADDB027F}" type="slidenum">
              <a:rPr lang="en-US" altLang="en-US"/>
              <a:pPr>
                <a:defRPr/>
              </a:pPr>
              <a:t>‹#›</a:t>
            </a:fld>
            <a:endParaRPr lang="en-US" altLang="en-US"/>
          </a:p>
        </p:txBody>
      </p:sp>
      <p:sp>
        <p:nvSpPr>
          <p:cNvPr id="26" name="Rectangle 26">
            <a:extLst>
              <a:ext uri="{FF2B5EF4-FFF2-40B4-BE49-F238E27FC236}">
                <a16:creationId xmlns:a16="http://schemas.microsoft.com/office/drawing/2014/main" id="{2E1D2586-8D9E-4DD7-8C70-1A5A9900ECE0}"/>
              </a:ext>
            </a:extLst>
          </p:cNvPr>
          <p:cNvSpPr>
            <a:spLocks noGrp="1" noChangeArrowheads="1"/>
          </p:cNvSpPr>
          <p:nvPr>
            <p:ph type="ftr"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244075762"/>
      </p:ext>
    </p:extLst>
  </p:cSld>
  <p:clrMapOvr>
    <a:masterClrMapping/>
  </p:clrMapOvr>
  <p:transition spd="slow">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id="{4432AE14-0E0F-4A8B-8A76-3B1FA91F0C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5">
            <a:extLst>
              <a:ext uri="{FF2B5EF4-FFF2-40B4-BE49-F238E27FC236}">
                <a16:creationId xmlns:a16="http://schemas.microsoft.com/office/drawing/2014/main" id="{61A1A929-5354-4621-8B21-F74B1314B1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6">
            <a:extLst>
              <a:ext uri="{FF2B5EF4-FFF2-40B4-BE49-F238E27FC236}">
                <a16:creationId xmlns:a16="http://schemas.microsoft.com/office/drawing/2014/main" id="{FFA1D8C3-323C-44BC-8E3E-E961020F8122}"/>
              </a:ext>
            </a:extLst>
          </p:cNvPr>
          <p:cNvSpPr>
            <a:spLocks noGrp="1" noChangeArrowheads="1"/>
          </p:cNvSpPr>
          <p:nvPr>
            <p:ph type="sldNum" sz="quarter" idx="12"/>
          </p:nvPr>
        </p:nvSpPr>
        <p:spPr>
          <a:ln/>
        </p:spPr>
        <p:txBody>
          <a:bodyPr/>
          <a:lstStyle>
            <a:lvl1pPr>
              <a:defRPr/>
            </a:lvl1pPr>
          </a:lstStyle>
          <a:p>
            <a:pPr>
              <a:defRPr/>
            </a:pPr>
            <a:fld id="{76379FEA-0954-4528-BA7C-9C43EC3D51D0}" type="slidenum">
              <a:rPr lang="en-US" altLang="en-US"/>
              <a:pPr>
                <a:defRPr/>
              </a:pPr>
              <a:t>‹#›</a:t>
            </a:fld>
            <a:endParaRPr lang="en-US" altLang="en-US"/>
          </a:p>
        </p:txBody>
      </p:sp>
    </p:spTree>
    <p:extLst>
      <p:ext uri="{BB962C8B-B14F-4D97-AF65-F5344CB8AC3E}">
        <p14:creationId xmlns:p14="http://schemas.microsoft.com/office/powerpoint/2010/main" val="2689416097"/>
      </p:ext>
    </p:extLst>
  </p:cSld>
  <p:clrMapOvr>
    <a:masterClrMapping/>
  </p:clrMapOvr>
  <p:transition spd="slow">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4">
            <a:extLst>
              <a:ext uri="{FF2B5EF4-FFF2-40B4-BE49-F238E27FC236}">
                <a16:creationId xmlns:a16="http://schemas.microsoft.com/office/drawing/2014/main" id="{5AACF268-1E9C-4842-98B4-6D5538B155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5">
            <a:extLst>
              <a:ext uri="{FF2B5EF4-FFF2-40B4-BE49-F238E27FC236}">
                <a16:creationId xmlns:a16="http://schemas.microsoft.com/office/drawing/2014/main" id="{1ADDFE08-C157-4395-B8C3-563C0C5E02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6">
            <a:extLst>
              <a:ext uri="{FF2B5EF4-FFF2-40B4-BE49-F238E27FC236}">
                <a16:creationId xmlns:a16="http://schemas.microsoft.com/office/drawing/2014/main" id="{B0E00A7B-E512-4475-996F-C0A8BA2CA442}"/>
              </a:ext>
            </a:extLst>
          </p:cNvPr>
          <p:cNvSpPr>
            <a:spLocks noGrp="1" noChangeArrowheads="1"/>
          </p:cNvSpPr>
          <p:nvPr>
            <p:ph type="sldNum" sz="quarter" idx="12"/>
          </p:nvPr>
        </p:nvSpPr>
        <p:spPr>
          <a:ln/>
        </p:spPr>
        <p:txBody>
          <a:bodyPr/>
          <a:lstStyle>
            <a:lvl1pPr>
              <a:defRPr/>
            </a:lvl1pPr>
          </a:lstStyle>
          <a:p>
            <a:pPr>
              <a:defRPr/>
            </a:pPr>
            <a:fld id="{B6DF97BE-CA8C-4EDC-945F-E4EF0BBCE759}" type="slidenum">
              <a:rPr lang="en-US" altLang="en-US"/>
              <a:pPr>
                <a:defRPr/>
              </a:pPr>
              <a:t>‹#›</a:t>
            </a:fld>
            <a:endParaRPr lang="en-US" altLang="en-US"/>
          </a:p>
        </p:txBody>
      </p:sp>
    </p:spTree>
    <p:extLst>
      <p:ext uri="{BB962C8B-B14F-4D97-AF65-F5344CB8AC3E}">
        <p14:creationId xmlns:p14="http://schemas.microsoft.com/office/powerpoint/2010/main" val="676955915"/>
      </p:ext>
    </p:extLst>
  </p:cSld>
  <p:clrMapOvr>
    <a:masterClrMapping/>
  </p:clrMapOvr>
  <p:transition spd="slow">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a:extLst>
              <a:ext uri="{FF2B5EF4-FFF2-40B4-BE49-F238E27FC236}">
                <a16:creationId xmlns:a16="http://schemas.microsoft.com/office/drawing/2014/main" id="{B9459F6F-19DD-4728-B64D-0DF06C8B3E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5">
            <a:extLst>
              <a:ext uri="{FF2B5EF4-FFF2-40B4-BE49-F238E27FC236}">
                <a16:creationId xmlns:a16="http://schemas.microsoft.com/office/drawing/2014/main" id="{6D167952-A983-4999-8D24-FFEDD9A966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6">
            <a:extLst>
              <a:ext uri="{FF2B5EF4-FFF2-40B4-BE49-F238E27FC236}">
                <a16:creationId xmlns:a16="http://schemas.microsoft.com/office/drawing/2014/main" id="{28E71D23-1083-4FF9-AD6C-1D446236FE92}"/>
              </a:ext>
            </a:extLst>
          </p:cNvPr>
          <p:cNvSpPr>
            <a:spLocks noGrp="1" noChangeArrowheads="1"/>
          </p:cNvSpPr>
          <p:nvPr>
            <p:ph type="sldNum" sz="quarter" idx="12"/>
          </p:nvPr>
        </p:nvSpPr>
        <p:spPr>
          <a:ln/>
        </p:spPr>
        <p:txBody>
          <a:bodyPr/>
          <a:lstStyle>
            <a:lvl1pPr>
              <a:defRPr/>
            </a:lvl1pPr>
          </a:lstStyle>
          <a:p>
            <a:pPr>
              <a:defRPr/>
            </a:pPr>
            <a:fld id="{A85A0B16-2D5F-4102-BE6E-5059BE07F85A}" type="slidenum">
              <a:rPr lang="en-US" altLang="en-US"/>
              <a:pPr>
                <a:defRPr/>
              </a:pPr>
              <a:t>‹#›</a:t>
            </a:fld>
            <a:endParaRPr lang="en-US" altLang="en-US"/>
          </a:p>
        </p:txBody>
      </p:sp>
    </p:spTree>
    <p:extLst>
      <p:ext uri="{BB962C8B-B14F-4D97-AF65-F5344CB8AC3E}">
        <p14:creationId xmlns:p14="http://schemas.microsoft.com/office/powerpoint/2010/main" val="2515369651"/>
      </p:ext>
    </p:extLst>
  </p:cSld>
  <p:clrMapOvr>
    <a:masterClrMapping/>
  </p:clrMapOvr>
  <p:transition spd="slow">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a:extLst>
              <a:ext uri="{FF2B5EF4-FFF2-40B4-BE49-F238E27FC236}">
                <a16:creationId xmlns:a16="http://schemas.microsoft.com/office/drawing/2014/main" id="{7AD4C925-7EC5-429D-968B-145FFA699B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5">
            <a:extLst>
              <a:ext uri="{FF2B5EF4-FFF2-40B4-BE49-F238E27FC236}">
                <a16:creationId xmlns:a16="http://schemas.microsoft.com/office/drawing/2014/main" id="{3C47B836-9332-43E7-8698-44DF05B173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6">
            <a:extLst>
              <a:ext uri="{FF2B5EF4-FFF2-40B4-BE49-F238E27FC236}">
                <a16:creationId xmlns:a16="http://schemas.microsoft.com/office/drawing/2014/main" id="{25C0BDC3-5A2C-4E2A-8596-45B1BCE73718}"/>
              </a:ext>
            </a:extLst>
          </p:cNvPr>
          <p:cNvSpPr>
            <a:spLocks noGrp="1" noChangeArrowheads="1"/>
          </p:cNvSpPr>
          <p:nvPr>
            <p:ph type="sldNum" sz="quarter" idx="12"/>
          </p:nvPr>
        </p:nvSpPr>
        <p:spPr>
          <a:ln/>
        </p:spPr>
        <p:txBody>
          <a:bodyPr/>
          <a:lstStyle>
            <a:lvl1pPr>
              <a:defRPr/>
            </a:lvl1pPr>
          </a:lstStyle>
          <a:p>
            <a:pPr>
              <a:defRPr/>
            </a:pPr>
            <a:fld id="{1635DE9E-5358-4318-99A0-8EAAEEE654EF}" type="slidenum">
              <a:rPr lang="en-US" altLang="en-US"/>
              <a:pPr>
                <a:defRPr/>
              </a:pPr>
              <a:t>‹#›</a:t>
            </a:fld>
            <a:endParaRPr lang="en-US" altLang="en-US"/>
          </a:p>
        </p:txBody>
      </p:sp>
    </p:spTree>
    <p:extLst>
      <p:ext uri="{BB962C8B-B14F-4D97-AF65-F5344CB8AC3E}">
        <p14:creationId xmlns:p14="http://schemas.microsoft.com/office/powerpoint/2010/main" val="399392124"/>
      </p:ext>
    </p:extLst>
  </p:cSld>
  <p:clrMapOvr>
    <a:masterClrMapping/>
  </p:clrMapOvr>
  <p:transition spd="slow">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a:extLst>
              <a:ext uri="{FF2B5EF4-FFF2-40B4-BE49-F238E27FC236}">
                <a16:creationId xmlns:a16="http://schemas.microsoft.com/office/drawing/2014/main" id="{A8F5BBCF-6465-4E03-9A46-9B37819EA0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5">
            <a:extLst>
              <a:ext uri="{FF2B5EF4-FFF2-40B4-BE49-F238E27FC236}">
                <a16:creationId xmlns:a16="http://schemas.microsoft.com/office/drawing/2014/main" id="{B3D8D813-AB57-452D-8335-DCBC87C9A0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6">
            <a:extLst>
              <a:ext uri="{FF2B5EF4-FFF2-40B4-BE49-F238E27FC236}">
                <a16:creationId xmlns:a16="http://schemas.microsoft.com/office/drawing/2014/main" id="{4723B086-4E26-4DAC-85B1-C12DED7C625B}"/>
              </a:ext>
            </a:extLst>
          </p:cNvPr>
          <p:cNvSpPr>
            <a:spLocks noGrp="1" noChangeArrowheads="1"/>
          </p:cNvSpPr>
          <p:nvPr>
            <p:ph type="sldNum" sz="quarter" idx="12"/>
          </p:nvPr>
        </p:nvSpPr>
        <p:spPr>
          <a:ln/>
        </p:spPr>
        <p:txBody>
          <a:bodyPr/>
          <a:lstStyle>
            <a:lvl1pPr>
              <a:defRPr/>
            </a:lvl1pPr>
          </a:lstStyle>
          <a:p>
            <a:pPr>
              <a:defRPr/>
            </a:pPr>
            <a:fld id="{30341E49-242F-4535-8A07-A5203C011DEA}" type="slidenum">
              <a:rPr lang="en-US" altLang="en-US"/>
              <a:pPr>
                <a:defRPr/>
              </a:pPr>
              <a:t>‹#›</a:t>
            </a:fld>
            <a:endParaRPr lang="en-US" altLang="en-US"/>
          </a:p>
        </p:txBody>
      </p:sp>
    </p:spTree>
    <p:extLst>
      <p:ext uri="{BB962C8B-B14F-4D97-AF65-F5344CB8AC3E}">
        <p14:creationId xmlns:p14="http://schemas.microsoft.com/office/powerpoint/2010/main" val="3448638012"/>
      </p:ext>
    </p:extLst>
  </p:cSld>
  <p:clrMapOvr>
    <a:masterClrMapping/>
  </p:clrMapOvr>
  <p:transition spd="slow">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1132B400-F378-413A-BBE2-887DB01963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5">
            <a:extLst>
              <a:ext uri="{FF2B5EF4-FFF2-40B4-BE49-F238E27FC236}">
                <a16:creationId xmlns:a16="http://schemas.microsoft.com/office/drawing/2014/main" id="{862E192A-6A32-43FF-B3F3-565A0207E3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6">
            <a:extLst>
              <a:ext uri="{FF2B5EF4-FFF2-40B4-BE49-F238E27FC236}">
                <a16:creationId xmlns:a16="http://schemas.microsoft.com/office/drawing/2014/main" id="{88EC16A8-525D-451D-A117-C17A7BDEE927}"/>
              </a:ext>
            </a:extLst>
          </p:cNvPr>
          <p:cNvSpPr>
            <a:spLocks noGrp="1" noChangeArrowheads="1"/>
          </p:cNvSpPr>
          <p:nvPr>
            <p:ph type="sldNum" sz="quarter" idx="12"/>
          </p:nvPr>
        </p:nvSpPr>
        <p:spPr>
          <a:ln/>
        </p:spPr>
        <p:txBody>
          <a:bodyPr/>
          <a:lstStyle>
            <a:lvl1pPr>
              <a:defRPr/>
            </a:lvl1pPr>
          </a:lstStyle>
          <a:p>
            <a:pPr>
              <a:defRPr/>
            </a:pPr>
            <a:fld id="{AAD7D223-0240-46D6-AE11-ECCC9475A452}" type="slidenum">
              <a:rPr lang="en-US" altLang="en-US"/>
              <a:pPr>
                <a:defRPr/>
              </a:pPr>
              <a:t>‹#›</a:t>
            </a:fld>
            <a:endParaRPr lang="en-US" altLang="en-US"/>
          </a:p>
        </p:txBody>
      </p:sp>
    </p:spTree>
    <p:extLst>
      <p:ext uri="{BB962C8B-B14F-4D97-AF65-F5344CB8AC3E}">
        <p14:creationId xmlns:p14="http://schemas.microsoft.com/office/powerpoint/2010/main" val="2420258387"/>
      </p:ext>
    </p:extLst>
  </p:cSld>
  <p:clrMapOvr>
    <a:masterClrMapping/>
  </p:clrMapOvr>
  <p:transition spd="slow">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4">
            <a:extLst>
              <a:ext uri="{FF2B5EF4-FFF2-40B4-BE49-F238E27FC236}">
                <a16:creationId xmlns:a16="http://schemas.microsoft.com/office/drawing/2014/main" id="{F7625BB8-BD6D-413B-B169-C89075ED7D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5">
            <a:extLst>
              <a:ext uri="{FF2B5EF4-FFF2-40B4-BE49-F238E27FC236}">
                <a16:creationId xmlns:a16="http://schemas.microsoft.com/office/drawing/2014/main" id="{05419DF1-7237-4B17-B458-2D98C349BD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6">
            <a:extLst>
              <a:ext uri="{FF2B5EF4-FFF2-40B4-BE49-F238E27FC236}">
                <a16:creationId xmlns:a16="http://schemas.microsoft.com/office/drawing/2014/main" id="{29587904-E76E-41A3-A795-711B92669B11}"/>
              </a:ext>
            </a:extLst>
          </p:cNvPr>
          <p:cNvSpPr>
            <a:spLocks noGrp="1" noChangeArrowheads="1"/>
          </p:cNvSpPr>
          <p:nvPr>
            <p:ph type="sldNum" sz="quarter" idx="12"/>
          </p:nvPr>
        </p:nvSpPr>
        <p:spPr>
          <a:ln/>
        </p:spPr>
        <p:txBody>
          <a:bodyPr/>
          <a:lstStyle>
            <a:lvl1pPr>
              <a:defRPr/>
            </a:lvl1pPr>
          </a:lstStyle>
          <a:p>
            <a:pPr>
              <a:defRPr/>
            </a:pPr>
            <a:fld id="{0BD102E3-8E64-46CF-B198-3E3350B814F5}" type="slidenum">
              <a:rPr lang="en-US" altLang="en-US"/>
              <a:pPr>
                <a:defRPr/>
              </a:pPr>
              <a:t>‹#›</a:t>
            </a:fld>
            <a:endParaRPr lang="en-US" altLang="en-US"/>
          </a:p>
        </p:txBody>
      </p:sp>
    </p:spTree>
    <p:extLst>
      <p:ext uri="{BB962C8B-B14F-4D97-AF65-F5344CB8AC3E}">
        <p14:creationId xmlns:p14="http://schemas.microsoft.com/office/powerpoint/2010/main" val="450549573"/>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4">
            <a:extLst>
              <a:ext uri="{FF2B5EF4-FFF2-40B4-BE49-F238E27FC236}">
                <a16:creationId xmlns:a16="http://schemas.microsoft.com/office/drawing/2014/main" id="{0CF87244-4433-4516-8CC9-B1CC057E7F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5">
            <a:extLst>
              <a:ext uri="{FF2B5EF4-FFF2-40B4-BE49-F238E27FC236}">
                <a16:creationId xmlns:a16="http://schemas.microsoft.com/office/drawing/2014/main" id="{A524EA5A-293C-4F63-8472-21785863AA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6">
            <a:extLst>
              <a:ext uri="{FF2B5EF4-FFF2-40B4-BE49-F238E27FC236}">
                <a16:creationId xmlns:a16="http://schemas.microsoft.com/office/drawing/2014/main" id="{EA87CA11-F4C4-423E-AC46-53434A6D7993}"/>
              </a:ext>
            </a:extLst>
          </p:cNvPr>
          <p:cNvSpPr>
            <a:spLocks noGrp="1" noChangeArrowheads="1"/>
          </p:cNvSpPr>
          <p:nvPr>
            <p:ph type="sldNum" sz="quarter" idx="12"/>
          </p:nvPr>
        </p:nvSpPr>
        <p:spPr>
          <a:ln/>
        </p:spPr>
        <p:txBody>
          <a:bodyPr/>
          <a:lstStyle>
            <a:lvl1pPr>
              <a:defRPr/>
            </a:lvl1pPr>
          </a:lstStyle>
          <a:p>
            <a:pPr>
              <a:defRPr/>
            </a:pPr>
            <a:fld id="{3E2E4E8E-8C7D-45AF-BDF3-4387F19EDFFA}" type="slidenum">
              <a:rPr lang="en-US" altLang="en-US"/>
              <a:pPr>
                <a:defRPr/>
              </a:pPr>
              <a:t>‹#›</a:t>
            </a:fld>
            <a:endParaRPr lang="en-US" altLang="en-US"/>
          </a:p>
        </p:txBody>
      </p:sp>
    </p:spTree>
    <p:extLst>
      <p:ext uri="{BB962C8B-B14F-4D97-AF65-F5344CB8AC3E}">
        <p14:creationId xmlns:p14="http://schemas.microsoft.com/office/powerpoint/2010/main" val="2786719696"/>
      </p:ext>
    </p:extLst>
  </p:cSld>
  <p:clrMapOvr>
    <a:masterClrMapping/>
  </p:clrMapOvr>
  <p:transition spd="slow">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id="{EF86575A-BC42-447F-8FE6-28332F21D7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5">
            <a:extLst>
              <a:ext uri="{FF2B5EF4-FFF2-40B4-BE49-F238E27FC236}">
                <a16:creationId xmlns:a16="http://schemas.microsoft.com/office/drawing/2014/main" id="{40AC9766-4579-4170-9CF9-7F782A21C6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6">
            <a:extLst>
              <a:ext uri="{FF2B5EF4-FFF2-40B4-BE49-F238E27FC236}">
                <a16:creationId xmlns:a16="http://schemas.microsoft.com/office/drawing/2014/main" id="{DD7E73E6-0DE1-4075-B8FA-61F516716B76}"/>
              </a:ext>
            </a:extLst>
          </p:cNvPr>
          <p:cNvSpPr>
            <a:spLocks noGrp="1" noChangeArrowheads="1"/>
          </p:cNvSpPr>
          <p:nvPr>
            <p:ph type="sldNum" sz="quarter" idx="12"/>
          </p:nvPr>
        </p:nvSpPr>
        <p:spPr>
          <a:ln/>
        </p:spPr>
        <p:txBody>
          <a:bodyPr/>
          <a:lstStyle>
            <a:lvl1pPr>
              <a:defRPr/>
            </a:lvl1pPr>
          </a:lstStyle>
          <a:p>
            <a:pPr>
              <a:defRPr/>
            </a:pPr>
            <a:fld id="{279BA068-0787-418F-8C38-9CF48646151D}" type="slidenum">
              <a:rPr lang="en-US" altLang="en-US"/>
              <a:pPr>
                <a:defRPr/>
              </a:pPr>
              <a:t>‹#›</a:t>
            </a:fld>
            <a:endParaRPr lang="en-US" altLang="en-US"/>
          </a:p>
        </p:txBody>
      </p:sp>
    </p:spTree>
    <p:extLst>
      <p:ext uri="{BB962C8B-B14F-4D97-AF65-F5344CB8AC3E}">
        <p14:creationId xmlns:p14="http://schemas.microsoft.com/office/powerpoint/2010/main" val="1232806623"/>
      </p:ext>
    </p:extLst>
  </p:cSld>
  <p:clrMapOvr>
    <a:masterClrMapping/>
  </p:clrMapOvr>
  <p:transition spd="slow">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id="{3FE88713-E2CC-46F3-8420-D0F6D7368F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5">
            <a:extLst>
              <a:ext uri="{FF2B5EF4-FFF2-40B4-BE49-F238E27FC236}">
                <a16:creationId xmlns:a16="http://schemas.microsoft.com/office/drawing/2014/main" id="{EB7DCD63-EA9A-4641-8EEF-91F53877B1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6">
            <a:extLst>
              <a:ext uri="{FF2B5EF4-FFF2-40B4-BE49-F238E27FC236}">
                <a16:creationId xmlns:a16="http://schemas.microsoft.com/office/drawing/2014/main" id="{F7E03E18-CABF-48DF-921E-CE1D5E9A5DAD}"/>
              </a:ext>
            </a:extLst>
          </p:cNvPr>
          <p:cNvSpPr>
            <a:spLocks noGrp="1" noChangeArrowheads="1"/>
          </p:cNvSpPr>
          <p:nvPr>
            <p:ph type="sldNum" sz="quarter" idx="12"/>
          </p:nvPr>
        </p:nvSpPr>
        <p:spPr>
          <a:ln/>
        </p:spPr>
        <p:txBody>
          <a:bodyPr/>
          <a:lstStyle>
            <a:lvl1pPr>
              <a:defRPr/>
            </a:lvl1pPr>
          </a:lstStyle>
          <a:p>
            <a:pPr>
              <a:defRPr/>
            </a:pPr>
            <a:fld id="{C7D53638-DC16-4A79-A0A2-136806A9EE88}" type="slidenum">
              <a:rPr lang="en-US" altLang="en-US"/>
              <a:pPr>
                <a:defRPr/>
              </a:pPr>
              <a:t>‹#›</a:t>
            </a:fld>
            <a:endParaRPr lang="en-US" altLang="en-US"/>
          </a:p>
        </p:txBody>
      </p:sp>
    </p:spTree>
    <p:extLst>
      <p:ext uri="{BB962C8B-B14F-4D97-AF65-F5344CB8AC3E}">
        <p14:creationId xmlns:p14="http://schemas.microsoft.com/office/powerpoint/2010/main" val="1599379118"/>
      </p:ext>
    </p:extLst>
  </p:cSld>
  <p:clrMapOvr>
    <a:masterClrMapping/>
  </p:clrMapOvr>
  <p:transition spd="slow">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70179267"/>
      </p:ext>
    </p:extLst>
  </p:cSld>
  <p:clrMapOvr>
    <a:masterClrMapping/>
  </p:clrMapOvr>
  <p:transition spd="slow">
    <p:spli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054898"/>
      </p:ext>
    </p:extLst>
  </p:cSld>
  <p:clrMapOvr>
    <a:masterClrMapping/>
  </p:clrMapOvr>
  <p:transition spd="slow">
    <p:spli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389674635"/>
      </p:ext>
    </p:extLst>
  </p:cSld>
  <p:clrMapOvr>
    <a:masterClrMapping/>
  </p:clrMapOvr>
  <p:transition spd="slow">
    <p:spli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992126"/>
      </p:ext>
    </p:extLst>
  </p:cSld>
  <p:clrMapOvr>
    <a:masterClrMapping/>
  </p:clrMapOvr>
  <p:transition spd="slow">
    <p:spli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484788"/>
      </p:ext>
    </p:extLst>
  </p:cSld>
  <p:clrMapOvr>
    <a:masterClrMapping/>
  </p:clrMapOvr>
  <p:transition spd="slow">
    <p:spli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7761903"/>
      </p:ext>
    </p:extLst>
  </p:cSld>
  <p:clrMapOvr>
    <a:masterClrMapping/>
  </p:clrMapOvr>
  <p:transition spd="slow">
    <p:spli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508207"/>
      </p:ext>
    </p:extLst>
  </p:cSld>
  <p:clrMapOvr>
    <a:masterClrMapping/>
  </p:clrMapOvr>
  <p:transition spd="slow">
    <p:spli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1100397"/>
      </p:ext>
    </p:extLst>
  </p:cSld>
  <p:clrMapOvr>
    <a:masterClrMapping/>
  </p:clrMapOvr>
  <p:transition spd="slow">
    <p:spli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26443999"/>
      </p:ext>
    </p:extLst>
  </p:cSld>
  <p:clrMapOvr>
    <a:masterClrMapping/>
  </p:clrMapOvr>
  <p:transition spd="slow">
    <p:spli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6966825"/>
      </p:ext>
    </p:extLst>
  </p:cSld>
  <p:clrMapOvr>
    <a:masterClrMapping/>
  </p:clrMapOvr>
  <p:transition spd="slow">
    <p:spli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377405"/>
      </p:ext>
    </p:extLst>
  </p:cSld>
  <p:clrMapOvr>
    <a:masterClrMapping/>
  </p:clrMapOvr>
  <p:transition spd="slow">
    <p:spli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736138861"/>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42988"/>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2_Parch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676161410"/>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3_black-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532626990"/>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8_white-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870841222"/>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9_bible-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41802973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10_bible-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137511387"/>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11_green-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466796277"/>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13_bible-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659436918"/>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14_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670351871"/>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15_map 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49"/>
            <a:ext cx="11582397" cy="6438899"/>
          </a:xfrm>
          <a:prstGeom prst="rect">
            <a:avLst/>
          </a:prstGeom>
        </p:spPr>
      </p:pic>
    </p:spTree>
    <p:extLst>
      <p:ext uri="{BB962C8B-B14F-4D97-AF65-F5344CB8AC3E}">
        <p14:creationId xmlns:p14="http://schemas.microsoft.com/office/powerpoint/2010/main" val="1775180623"/>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16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50"/>
            <a:ext cx="11582395" cy="6438897"/>
          </a:xfrm>
          <a:prstGeom prst="rect">
            <a:avLst/>
          </a:prstGeom>
        </p:spPr>
      </p:pic>
    </p:spTree>
    <p:extLst>
      <p:ext uri="{BB962C8B-B14F-4D97-AF65-F5344CB8AC3E}">
        <p14:creationId xmlns:p14="http://schemas.microsoft.com/office/powerpoint/2010/main" val="446349392"/>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17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49"/>
            <a:ext cx="11582395" cy="6438896"/>
          </a:xfrm>
          <a:prstGeom prst="rect">
            <a:avLst/>
          </a:prstGeom>
        </p:spPr>
      </p:pic>
    </p:spTree>
    <p:extLst>
      <p:ext uri="{BB962C8B-B14F-4D97-AF65-F5344CB8AC3E}">
        <p14:creationId xmlns:p14="http://schemas.microsoft.com/office/powerpoint/2010/main" val="1677265785"/>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1040533" y="2889250"/>
            <a:ext cx="95251" cy="396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7776633" y="4941888"/>
            <a:ext cx="95251" cy="191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8688918" y="3968750"/>
            <a:ext cx="95249" cy="288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space2"/>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22225"/>
            <a:ext cx="753533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pace2"/>
          <p:cNvPicPr>
            <a:picLocks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0560051" y="2168526"/>
            <a:ext cx="97367" cy="468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9359901" y="1700214"/>
            <a:ext cx="97367" cy="515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box_line_small"/>
          <p:cNvPicPr>
            <a:picLocks noChangeAspect="1" noChangeArrowheads="1"/>
          </p:cNvPicPr>
          <p:nvPr/>
        </p:nvPicPr>
        <p:blipFill>
          <a:blip r:embed="rId5">
            <a:lum contrast="66000"/>
            <a:extLst>
              <a:ext uri="{28A0092B-C50C-407E-A947-70E740481C1C}">
                <a14:useLocalDpi xmlns:a14="http://schemas.microsoft.com/office/drawing/2010/main" val="0"/>
              </a:ext>
            </a:extLst>
          </a:blip>
          <a:srcRect/>
          <a:stretch>
            <a:fillRect/>
          </a:stretch>
        </p:blipFill>
        <p:spPr bwMode="auto">
          <a:xfrm>
            <a:off x="9984318" y="836613"/>
            <a:ext cx="95249"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10464800" y="202565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0" y="5373688"/>
            <a:ext cx="12192000" cy="1484312"/>
          </a:xfrm>
          <a:prstGeom prst="rect">
            <a:avLst/>
          </a:prstGeom>
          <a:gradFill rotWithShape="1">
            <a:gsLst>
              <a:gs pos="0">
                <a:schemeClr val="tx2">
                  <a:gamma/>
                  <a:tint val="0"/>
                  <a:invGamma/>
                  <a:alpha val="0"/>
                </a:schemeClr>
              </a:gs>
              <a:gs pos="100000">
                <a:schemeClr val="tx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defRPr/>
            </a:pPr>
            <a:endParaRPr lang="en-US" sz="1800">
              <a:solidFill>
                <a:srgbClr val="000000"/>
              </a:solidFill>
            </a:endParaRPr>
          </a:p>
        </p:txBody>
      </p:sp>
      <p:pic>
        <p:nvPicPr>
          <p:cNvPr id="14" name="Picture 14" descr="box_reflex"/>
          <p:cNvPicPr>
            <a:picLocks noChangeAspect="1" noChangeArrowheads="1"/>
          </p:cNvPicPr>
          <p:nvPr/>
        </p:nvPicPr>
        <p:blipFill>
          <a:blip r:embed="rId7">
            <a:lum contrast="36000"/>
            <a:extLst>
              <a:ext uri="{28A0092B-C50C-407E-A947-70E740481C1C}">
                <a14:useLocalDpi xmlns:a14="http://schemas.microsoft.com/office/drawing/2010/main" val="0"/>
              </a:ext>
            </a:extLst>
          </a:blip>
          <a:srcRect/>
          <a:stretch>
            <a:fillRect/>
          </a:stretch>
        </p:blipFill>
        <p:spPr bwMode="auto">
          <a:xfrm>
            <a:off x="7683501" y="4837114"/>
            <a:ext cx="27516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box_reflex"/>
          <p:cNvPicPr>
            <a:picLocks noChangeAspect="1" noChangeArrowheads="1"/>
          </p:cNvPicPr>
          <p:nvPr/>
        </p:nvPicPr>
        <p:blipFill>
          <a:blip r:embed="rId8">
            <a:lum contrast="36000"/>
            <a:extLst>
              <a:ext uri="{28A0092B-C50C-407E-A947-70E740481C1C}">
                <a14:useLocalDpi xmlns:a14="http://schemas.microsoft.com/office/drawing/2010/main" val="0"/>
              </a:ext>
            </a:extLst>
          </a:blip>
          <a:srcRect/>
          <a:stretch>
            <a:fillRect/>
          </a:stretch>
        </p:blipFill>
        <p:spPr bwMode="auto">
          <a:xfrm>
            <a:off x="9218085" y="1558925"/>
            <a:ext cx="3683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box_refl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5284" y="278130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8591551" y="3824288"/>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box_reflex"/>
          <p:cNvPicPr>
            <a:picLocks noChangeAspect="1" noChangeArrowheads="1"/>
          </p:cNvPicPr>
          <p:nvPr/>
        </p:nvPicPr>
        <p:blipFill>
          <a:blip r:embed="rId9" cstate="print">
            <a:lum contrast="42000"/>
            <a:extLst>
              <a:ext uri="{28A0092B-C50C-407E-A947-70E740481C1C}">
                <a14:useLocalDpi xmlns:a14="http://schemas.microsoft.com/office/drawing/2010/main" val="0"/>
              </a:ext>
            </a:extLst>
          </a:blip>
          <a:srcRect/>
          <a:stretch>
            <a:fillRect/>
          </a:stretch>
        </p:blipFill>
        <p:spPr bwMode="auto">
          <a:xfrm>
            <a:off x="9840385" y="692151"/>
            <a:ext cx="37676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10"/>
          <p:cNvSpPr>
            <a:spLocks noGrp="1" noChangeArrowheads="1"/>
          </p:cNvSpPr>
          <p:nvPr>
            <p:ph type="ctrTitle" sz="quarter"/>
          </p:nvPr>
        </p:nvSpPr>
        <p:spPr>
          <a:xfrm>
            <a:off x="670984" y="1887538"/>
            <a:ext cx="8449733" cy="1143000"/>
          </a:xfrm>
        </p:spPr>
        <p:txBody>
          <a:bodyPr/>
          <a:lstStyle>
            <a:lvl1pPr>
              <a:defRPr sz="3600">
                <a:effectLst>
                  <a:outerShdw blurRad="38100" dist="38100" dir="2700000" algn="tl">
                    <a:srgbClr val="000000"/>
                  </a:outerShdw>
                </a:effectLst>
              </a:defRPr>
            </a:lvl1pPr>
          </a:lstStyle>
          <a:p>
            <a:pPr lvl="0"/>
            <a:r>
              <a:rPr lang="en-US" noProof="0"/>
              <a:t>Click to edit Master title style</a:t>
            </a:r>
          </a:p>
        </p:txBody>
      </p:sp>
      <p:sp>
        <p:nvSpPr>
          <p:cNvPr id="2059" name="Rectangle 11"/>
          <p:cNvSpPr>
            <a:spLocks noGrp="1" noChangeArrowheads="1"/>
          </p:cNvSpPr>
          <p:nvPr>
            <p:ph type="subTitle" sz="quarter" idx="1"/>
          </p:nvPr>
        </p:nvSpPr>
        <p:spPr>
          <a:xfrm>
            <a:off x="1775884" y="3068638"/>
            <a:ext cx="6096000" cy="533400"/>
          </a:xfrm>
        </p:spPr>
        <p:txBody>
          <a:bodyPr/>
          <a:lstStyle>
            <a:lvl1pPr marL="0" indent="0" algn="ctr">
              <a:buFont typeface="Wingdings" pitchFamily="2" charset="2"/>
              <a:buNone/>
              <a:defRPr sz="1800" b="0"/>
            </a:lvl1pPr>
          </a:lstStyle>
          <a:p>
            <a:pPr lvl="0"/>
            <a:r>
              <a:rPr lang="en-US" noProof="0"/>
              <a:t>Click to edit Master subtitle style</a:t>
            </a:r>
          </a:p>
        </p:txBody>
      </p:sp>
    </p:spTree>
    <p:extLst>
      <p:ext uri="{BB962C8B-B14F-4D97-AF65-F5344CB8AC3E}">
        <p14:creationId xmlns:p14="http://schemas.microsoft.com/office/powerpoint/2010/main" val="1963721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6417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6314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2184" y="1608138"/>
            <a:ext cx="5441949"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0393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0448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59396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2771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4267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41522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3698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3418" y="0"/>
            <a:ext cx="2770716" cy="6129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033" y="0"/>
            <a:ext cx="8113184" cy="6129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305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7684" y="0"/>
            <a:ext cx="9601200" cy="692150"/>
          </a:xfrm>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62184" y="16081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62184" y="39449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091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5BA1-FD94-48FB-BAF4-0C124E6520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3E57B1-CC92-42B0-BB4D-6CED32C024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C6DD-C421-4A74-82FD-5C44CEA1744E}"/>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C84D532B-DF82-4C92-A039-0899A18C0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4DF3E-F6DA-4BE1-833C-99A780C5C0BF}"/>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522172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34.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35.jpe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18" Type="http://schemas.openxmlformats.org/officeDocument/2006/relationships/image" Target="../media/image25.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24.png"/><Relationship Id="rId2" Type="http://schemas.openxmlformats.org/officeDocument/2006/relationships/slideLayout" Target="../slideLayouts/slideLayout88.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22.png"/><Relationship Id="rId10" Type="http://schemas.openxmlformats.org/officeDocument/2006/relationships/slideLayout" Target="../slideLayouts/slideLayout96.xml"/><Relationship Id="rId19" Type="http://schemas.openxmlformats.org/officeDocument/2006/relationships/image" Target="../media/image26.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2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11/5/2021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33778-F892-4DAB-971D-DA33CF5EFE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94B8D9-D4AB-4DDD-B9BB-54D87117F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BFD7B-6925-4AF7-9504-017335677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D60CA-CE61-444F-B804-4D3AD1DE12DB}" type="datetimeFigureOut">
              <a:rPr lang="en-US" smtClean="0"/>
              <a:t>11/5/2021</a:t>
            </a:fld>
            <a:endParaRPr lang="en-US"/>
          </a:p>
        </p:txBody>
      </p:sp>
      <p:sp>
        <p:nvSpPr>
          <p:cNvPr id="5" name="Footer Placeholder 4">
            <a:extLst>
              <a:ext uri="{FF2B5EF4-FFF2-40B4-BE49-F238E27FC236}">
                <a16:creationId xmlns:a16="http://schemas.microsoft.com/office/drawing/2014/main" id="{E6C0DDD1-B228-4979-B514-4782FEC57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0C9FDB-7404-4652-8DF8-2CEA3E3E9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BD955-23FF-4D11-AAC1-9D6AC0A0BFB9}" type="slidenum">
              <a:rPr lang="en-US" smtClean="0"/>
              <a:t>‹#›</a:t>
            </a:fld>
            <a:endParaRPr lang="en-US"/>
          </a:p>
        </p:txBody>
      </p:sp>
    </p:spTree>
    <p:extLst>
      <p:ext uri="{BB962C8B-B14F-4D97-AF65-F5344CB8AC3E}">
        <p14:creationId xmlns:p14="http://schemas.microsoft.com/office/powerpoint/2010/main" val="2025832876"/>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67586" name="AutoShape 2">
            <a:extLst>
              <a:ext uri="{FF2B5EF4-FFF2-40B4-BE49-F238E27FC236}">
                <a16:creationId xmlns:a16="http://schemas.microsoft.com/office/drawing/2014/main" id="{D70D7228-7110-49D0-BE4C-CD08C414A935}"/>
              </a:ext>
            </a:extLst>
          </p:cNvPr>
          <p:cNvSpPr>
            <a:spLocks noChangeArrowheads="1"/>
          </p:cNvSpPr>
          <p:nvPr/>
        </p:nvSpPr>
        <p:spPr bwMode="blackWhite">
          <a:xfrm>
            <a:off x="2133600" y="-2209800"/>
            <a:ext cx="12192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kumimoji="1" lang="en-US" altLang="en-US" sz="3000"/>
          </a:p>
        </p:txBody>
      </p:sp>
      <p:sp>
        <p:nvSpPr>
          <p:cNvPr id="67587" name="Rectangle 3">
            <a:extLst>
              <a:ext uri="{FF2B5EF4-FFF2-40B4-BE49-F238E27FC236}">
                <a16:creationId xmlns:a16="http://schemas.microsoft.com/office/drawing/2014/main" id="{3C722CEE-03E8-4A36-9B50-DE72C4CA17FF}"/>
              </a:ext>
            </a:extLst>
          </p:cNvPr>
          <p:cNvSpPr>
            <a:spLocks noChangeArrowheads="1"/>
          </p:cNvSpPr>
          <p:nvPr/>
        </p:nvSpPr>
        <p:spPr bwMode="auto">
          <a:xfrm>
            <a:off x="0" y="0"/>
            <a:ext cx="508000" cy="6858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kumimoji="1" lang="en-US" altLang="en-US" sz="3000"/>
          </a:p>
        </p:txBody>
      </p:sp>
      <p:sp>
        <p:nvSpPr>
          <p:cNvPr id="67588" name="Rectangle 4">
            <a:extLst>
              <a:ext uri="{FF2B5EF4-FFF2-40B4-BE49-F238E27FC236}">
                <a16:creationId xmlns:a16="http://schemas.microsoft.com/office/drawing/2014/main" id="{B1567FB3-BAC4-409D-ABF3-304F17015CE3}"/>
              </a:ext>
            </a:extLst>
          </p:cNvPr>
          <p:cNvSpPr>
            <a:spLocks noChangeArrowheads="1"/>
          </p:cNvSpPr>
          <p:nvPr/>
        </p:nvSpPr>
        <p:spPr bwMode="auto">
          <a:xfrm>
            <a:off x="0" y="0"/>
            <a:ext cx="508000" cy="228600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ltLang="en-US" sz="3000"/>
          </a:p>
        </p:txBody>
      </p:sp>
    </p:spTree>
    <p:extLst>
      <p:ext uri="{BB962C8B-B14F-4D97-AF65-F5344CB8AC3E}">
        <p14:creationId xmlns:p14="http://schemas.microsoft.com/office/powerpoint/2010/main" val="3208696268"/>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ransition>
    <p:fade thruBlk="1"/>
  </p:transition>
  <p:txStyles>
    <p:titleStyle>
      <a:lvl1pPr algn="l" rtl="0" fontAlgn="base">
        <a:lnSpc>
          <a:spcPct val="85000"/>
        </a:lnSpc>
        <a:spcBef>
          <a:spcPct val="0"/>
        </a:spcBef>
        <a:spcAft>
          <a:spcPct val="0"/>
        </a:spcAft>
        <a:defRPr sz="4200" kern="1200">
          <a:solidFill>
            <a:schemeClr val="tx2"/>
          </a:solidFill>
          <a:latin typeface="+mj-lt"/>
          <a:ea typeface="+mj-ea"/>
          <a:cs typeface="+mj-cs"/>
        </a:defRPr>
      </a:lvl1pPr>
      <a:lvl2pPr algn="l" rtl="0" fontAlgn="base">
        <a:lnSpc>
          <a:spcPct val="85000"/>
        </a:lnSpc>
        <a:spcBef>
          <a:spcPct val="0"/>
        </a:spcBef>
        <a:spcAft>
          <a:spcPct val="0"/>
        </a:spcAft>
        <a:defRPr sz="4200">
          <a:solidFill>
            <a:schemeClr val="tx2"/>
          </a:solidFill>
          <a:latin typeface="Arial" panose="020B0604020202020204" pitchFamily="34" charset="0"/>
        </a:defRPr>
      </a:lvl2pPr>
      <a:lvl3pPr algn="l" rtl="0" fontAlgn="base">
        <a:lnSpc>
          <a:spcPct val="85000"/>
        </a:lnSpc>
        <a:spcBef>
          <a:spcPct val="0"/>
        </a:spcBef>
        <a:spcAft>
          <a:spcPct val="0"/>
        </a:spcAft>
        <a:defRPr sz="4200">
          <a:solidFill>
            <a:schemeClr val="tx2"/>
          </a:solidFill>
          <a:latin typeface="Arial" panose="020B0604020202020204" pitchFamily="34" charset="0"/>
        </a:defRPr>
      </a:lvl3pPr>
      <a:lvl4pPr algn="l" rtl="0" fontAlgn="base">
        <a:lnSpc>
          <a:spcPct val="85000"/>
        </a:lnSpc>
        <a:spcBef>
          <a:spcPct val="0"/>
        </a:spcBef>
        <a:spcAft>
          <a:spcPct val="0"/>
        </a:spcAft>
        <a:defRPr sz="4200">
          <a:solidFill>
            <a:schemeClr val="tx2"/>
          </a:solidFill>
          <a:latin typeface="Arial" panose="020B0604020202020204" pitchFamily="34" charset="0"/>
        </a:defRPr>
      </a:lvl4pPr>
      <a:lvl5pPr algn="l" rtl="0" fontAlgn="base">
        <a:lnSpc>
          <a:spcPct val="85000"/>
        </a:lnSpc>
        <a:spcBef>
          <a:spcPct val="0"/>
        </a:spcBef>
        <a:spcAft>
          <a:spcPct val="0"/>
        </a:spcAft>
        <a:defRPr sz="4200">
          <a:solidFill>
            <a:schemeClr val="tx2"/>
          </a:solidFill>
          <a:latin typeface="Arial" panose="020B0604020202020204" pitchFamily="34" charset="0"/>
        </a:defRPr>
      </a:lvl5pPr>
      <a:lvl6pPr marL="457200" algn="l" rtl="0" fontAlgn="base">
        <a:lnSpc>
          <a:spcPct val="85000"/>
        </a:lnSpc>
        <a:spcBef>
          <a:spcPct val="0"/>
        </a:spcBef>
        <a:spcAft>
          <a:spcPct val="0"/>
        </a:spcAft>
        <a:defRPr sz="4200">
          <a:solidFill>
            <a:schemeClr val="tx2"/>
          </a:solidFill>
          <a:latin typeface="Arial" panose="020B0604020202020204" pitchFamily="34" charset="0"/>
        </a:defRPr>
      </a:lvl6pPr>
      <a:lvl7pPr marL="914400" algn="l" rtl="0" fontAlgn="base">
        <a:lnSpc>
          <a:spcPct val="85000"/>
        </a:lnSpc>
        <a:spcBef>
          <a:spcPct val="0"/>
        </a:spcBef>
        <a:spcAft>
          <a:spcPct val="0"/>
        </a:spcAft>
        <a:defRPr sz="4200">
          <a:solidFill>
            <a:schemeClr val="tx2"/>
          </a:solidFill>
          <a:latin typeface="Arial" panose="020B0604020202020204" pitchFamily="34" charset="0"/>
        </a:defRPr>
      </a:lvl7pPr>
      <a:lvl8pPr marL="1371600" algn="l" rtl="0" fontAlgn="base">
        <a:lnSpc>
          <a:spcPct val="85000"/>
        </a:lnSpc>
        <a:spcBef>
          <a:spcPct val="0"/>
        </a:spcBef>
        <a:spcAft>
          <a:spcPct val="0"/>
        </a:spcAft>
        <a:defRPr sz="4200">
          <a:solidFill>
            <a:schemeClr val="tx2"/>
          </a:solidFill>
          <a:latin typeface="Arial" panose="020B0604020202020204" pitchFamily="34" charset="0"/>
        </a:defRPr>
      </a:lvl8pPr>
      <a:lvl9pPr marL="1828800" algn="l" rtl="0" fontAlgn="base">
        <a:lnSpc>
          <a:spcPct val="85000"/>
        </a:lnSpc>
        <a:spcBef>
          <a:spcPct val="0"/>
        </a:spcBef>
        <a:spcAft>
          <a:spcPct val="0"/>
        </a:spcAft>
        <a:defRPr sz="4200">
          <a:solidFill>
            <a:schemeClr val="tx2"/>
          </a:solidFill>
          <a:latin typeface="Arial" panose="020B0604020202020204" pitchFamily="34" charset="0"/>
        </a:defRPr>
      </a:lvl9pPr>
    </p:titleStyle>
    <p:bodyStyle>
      <a:lvl1pPr marL="342900" indent="-342900" algn="l" rtl="0" fontAlgn="base">
        <a:spcBef>
          <a:spcPct val="60000"/>
        </a:spcBef>
        <a:spcAft>
          <a:spcPct val="0"/>
        </a:spcAft>
        <a:buClr>
          <a:schemeClr val="tx1"/>
        </a:buClr>
        <a:buChar char="•"/>
        <a:defRPr sz="3000" kern="1200">
          <a:solidFill>
            <a:schemeClr val="tx1"/>
          </a:solidFill>
          <a:latin typeface="+mn-lt"/>
          <a:ea typeface="+mn-ea"/>
          <a:cs typeface="+mn-cs"/>
        </a:defRPr>
      </a:lvl1pPr>
      <a:lvl2pPr marL="742950" indent="-285750" algn="l" rtl="0" fontAlgn="base">
        <a:spcBef>
          <a:spcPct val="40000"/>
        </a:spcBef>
        <a:spcAft>
          <a:spcPct val="0"/>
        </a:spcAft>
        <a:buClr>
          <a:schemeClr val="tx1"/>
        </a:buClr>
        <a:buChar char="–"/>
        <a:defRPr sz="2600" kern="1200">
          <a:solidFill>
            <a:schemeClr val="tx1"/>
          </a:solidFill>
          <a:latin typeface="+mn-lt"/>
          <a:ea typeface="+mn-ea"/>
          <a:cs typeface="+mn-cs"/>
        </a:defRPr>
      </a:lvl2pPr>
      <a:lvl3pPr marL="1143000" indent="-228600" algn="l" rtl="0" fontAlgn="base">
        <a:lnSpc>
          <a:spcPct val="95000"/>
        </a:lnSpc>
        <a:spcBef>
          <a:spcPct val="35000"/>
        </a:spcBef>
        <a:spcAft>
          <a:spcPct val="0"/>
        </a:spcAft>
        <a:buClr>
          <a:schemeClr val="tx1"/>
        </a:buClr>
        <a:buChar char="•"/>
        <a:defRPr sz="2400" kern="1200">
          <a:solidFill>
            <a:schemeClr val="tx1"/>
          </a:solidFill>
          <a:latin typeface="+mn-lt"/>
          <a:ea typeface="+mn-ea"/>
          <a:cs typeface="+mn-cs"/>
        </a:defRPr>
      </a:lvl3pPr>
      <a:lvl4pPr marL="1600200" indent="-228600" algn="l" rtl="0" fontAlgn="base">
        <a:lnSpc>
          <a:spcPct val="75000"/>
        </a:lnSpc>
        <a:spcBef>
          <a:spcPct val="30000"/>
        </a:spcBef>
        <a:spcAft>
          <a:spcPct val="0"/>
        </a:spcAft>
        <a:buClr>
          <a:schemeClr val="tx1"/>
        </a:buClr>
        <a:buChar char="–"/>
        <a:defRPr sz="2000" kern="1200">
          <a:solidFill>
            <a:schemeClr val="tx1"/>
          </a:solidFill>
          <a:latin typeface="+mn-lt"/>
          <a:ea typeface="+mn-ea"/>
          <a:cs typeface="+mn-cs"/>
        </a:defRPr>
      </a:lvl4pPr>
      <a:lvl5pPr marL="2057400" indent="-228600" algn="l" rtl="0" fontAlgn="base">
        <a:lnSpc>
          <a:spcPct val="75000"/>
        </a:lnSpc>
        <a:spcBef>
          <a:spcPct val="30000"/>
        </a:spcBef>
        <a:spcAft>
          <a:spcPct val="0"/>
        </a:spcAft>
        <a:buClr>
          <a:schemeClr val="tx1"/>
        </a:buClr>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E308A59-23B4-43AD-A67E-8E344DBCACD5}"/>
              </a:ext>
            </a:extLst>
          </p:cNvPr>
          <p:cNvSpPr>
            <a:spLocks noGrp="1" noChangeArrowheads="1"/>
          </p:cNvSpPr>
          <p:nvPr>
            <p:ph type="title"/>
          </p:nvPr>
        </p:nvSpPr>
        <p:spPr bwMode="auto">
          <a:xfrm>
            <a:off x="914400" y="163514"/>
            <a:ext cx="103632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947" name="Rectangle 3">
            <a:extLst>
              <a:ext uri="{FF2B5EF4-FFF2-40B4-BE49-F238E27FC236}">
                <a16:creationId xmlns:a16="http://schemas.microsoft.com/office/drawing/2014/main" id="{8666EDEF-732F-40B6-9801-CCD4723AAA2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4">
            <a:extLst>
              <a:ext uri="{FF2B5EF4-FFF2-40B4-BE49-F238E27FC236}">
                <a16:creationId xmlns:a16="http://schemas.microsoft.com/office/drawing/2014/main" id="{67697CE4-231F-4835-9FB1-072EE8EF446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mn-lt"/>
              </a:defRPr>
            </a:lvl1pPr>
          </a:lstStyle>
          <a:p>
            <a:endParaRPr lang="en-US" altLang="en-US"/>
          </a:p>
        </p:txBody>
      </p:sp>
      <p:sp>
        <p:nvSpPr>
          <p:cNvPr id="82949" name="Rectangle 5">
            <a:extLst>
              <a:ext uri="{FF2B5EF4-FFF2-40B4-BE49-F238E27FC236}">
                <a16:creationId xmlns:a16="http://schemas.microsoft.com/office/drawing/2014/main" id="{A6D5BF37-DE19-4E52-B238-82C4A081A5C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mn-lt"/>
              </a:defRPr>
            </a:lvl1pPr>
          </a:lstStyle>
          <a:p>
            <a:endParaRPr lang="en-US" altLang="en-US"/>
          </a:p>
        </p:txBody>
      </p:sp>
      <p:sp>
        <p:nvSpPr>
          <p:cNvPr id="82950" name="Rectangle 6">
            <a:extLst>
              <a:ext uri="{FF2B5EF4-FFF2-40B4-BE49-F238E27FC236}">
                <a16:creationId xmlns:a16="http://schemas.microsoft.com/office/drawing/2014/main" id="{264C922A-4FD4-4BEE-9CE0-21E23FC16CC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mn-lt"/>
              </a:defRPr>
            </a:lvl1pPr>
          </a:lstStyle>
          <a:p>
            <a:fld id="{3653E9BD-30BB-4E20-90E3-E3EA580FA6F8}" type="slidenum">
              <a:rPr lang="en-US" altLang="en-US"/>
              <a:pPr/>
              <a:t>‹#›</a:t>
            </a:fld>
            <a:endParaRPr lang="en-US" altLang="en-US"/>
          </a:p>
        </p:txBody>
      </p:sp>
    </p:spTree>
    <p:extLst>
      <p:ext uri="{BB962C8B-B14F-4D97-AF65-F5344CB8AC3E}">
        <p14:creationId xmlns:p14="http://schemas.microsoft.com/office/powerpoint/2010/main" val="4101018239"/>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ransition>
    <p:fade thruBlk="1"/>
  </p:transition>
  <p:txStyles>
    <p:titleStyle>
      <a:lvl1pPr algn="ctr" rtl="0" fontAlgn="base">
        <a:spcBef>
          <a:spcPct val="0"/>
        </a:spcBef>
        <a:spcAft>
          <a:spcPct val="0"/>
        </a:spcAft>
        <a:defRPr sz="800" kern="1200">
          <a:solidFill>
            <a:schemeClr val="tx1"/>
          </a:solidFill>
          <a:latin typeface="+mj-lt"/>
          <a:ea typeface="+mj-ea"/>
          <a:cs typeface="+mj-cs"/>
        </a:defRPr>
      </a:lvl1pPr>
      <a:lvl2pPr algn="ctr" rtl="0" fontAlgn="base">
        <a:spcBef>
          <a:spcPct val="0"/>
        </a:spcBef>
        <a:spcAft>
          <a:spcPct val="0"/>
        </a:spcAft>
        <a:defRPr sz="800">
          <a:solidFill>
            <a:schemeClr val="tx1"/>
          </a:solidFill>
          <a:latin typeface="Trajan" pitchFamily="18" charset="0"/>
        </a:defRPr>
      </a:lvl2pPr>
      <a:lvl3pPr algn="ctr" rtl="0" fontAlgn="base">
        <a:spcBef>
          <a:spcPct val="0"/>
        </a:spcBef>
        <a:spcAft>
          <a:spcPct val="0"/>
        </a:spcAft>
        <a:defRPr sz="800">
          <a:solidFill>
            <a:schemeClr val="tx1"/>
          </a:solidFill>
          <a:latin typeface="Trajan" pitchFamily="18" charset="0"/>
        </a:defRPr>
      </a:lvl3pPr>
      <a:lvl4pPr algn="ctr" rtl="0" fontAlgn="base">
        <a:spcBef>
          <a:spcPct val="0"/>
        </a:spcBef>
        <a:spcAft>
          <a:spcPct val="0"/>
        </a:spcAft>
        <a:defRPr sz="800">
          <a:solidFill>
            <a:schemeClr val="tx1"/>
          </a:solidFill>
          <a:latin typeface="Trajan" pitchFamily="18" charset="0"/>
        </a:defRPr>
      </a:lvl4pPr>
      <a:lvl5pPr algn="ctr" rtl="0" fontAlgn="base">
        <a:spcBef>
          <a:spcPct val="0"/>
        </a:spcBef>
        <a:spcAft>
          <a:spcPct val="0"/>
        </a:spcAft>
        <a:defRPr sz="800">
          <a:solidFill>
            <a:schemeClr val="tx1"/>
          </a:solidFill>
          <a:latin typeface="Trajan" pitchFamily="18" charset="0"/>
        </a:defRPr>
      </a:lvl5pPr>
      <a:lvl6pPr marL="457200" algn="ctr" rtl="0" fontAlgn="base">
        <a:spcBef>
          <a:spcPct val="0"/>
        </a:spcBef>
        <a:spcAft>
          <a:spcPct val="0"/>
        </a:spcAft>
        <a:defRPr sz="800">
          <a:solidFill>
            <a:schemeClr val="tx1"/>
          </a:solidFill>
          <a:latin typeface="Trajan" pitchFamily="18" charset="0"/>
        </a:defRPr>
      </a:lvl6pPr>
      <a:lvl7pPr marL="914400" algn="ctr" rtl="0" fontAlgn="base">
        <a:spcBef>
          <a:spcPct val="0"/>
        </a:spcBef>
        <a:spcAft>
          <a:spcPct val="0"/>
        </a:spcAft>
        <a:defRPr sz="800">
          <a:solidFill>
            <a:schemeClr val="tx1"/>
          </a:solidFill>
          <a:latin typeface="Trajan" pitchFamily="18" charset="0"/>
        </a:defRPr>
      </a:lvl7pPr>
      <a:lvl8pPr marL="1371600" algn="ctr" rtl="0" fontAlgn="base">
        <a:spcBef>
          <a:spcPct val="0"/>
        </a:spcBef>
        <a:spcAft>
          <a:spcPct val="0"/>
        </a:spcAft>
        <a:defRPr sz="800">
          <a:solidFill>
            <a:schemeClr val="tx1"/>
          </a:solidFill>
          <a:latin typeface="Trajan" pitchFamily="18" charset="0"/>
        </a:defRPr>
      </a:lvl8pPr>
      <a:lvl9pPr marL="1828800" algn="ctr" rtl="0" fontAlgn="base">
        <a:spcBef>
          <a:spcPct val="0"/>
        </a:spcBef>
        <a:spcAft>
          <a:spcPct val="0"/>
        </a:spcAft>
        <a:defRPr sz="800">
          <a:solidFill>
            <a:schemeClr val="tx1"/>
          </a:solidFill>
          <a:latin typeface="Trajan"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EA384DD7-8374-4D58-933F-7F37D2AAB6F4}"/>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DDA2428D-D5D7-45A2-8C59-230D2F462A73}"/>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Rectangle 4">
            <a:extLst>
              <a:ext uri="{FF2B5EF4-FFF2-40B4-BE49-F238E27FC236}">
                <a16:creationId xmlns:a16="http://schemas.microsoft.com/office/drawing/2014/main" id="{D53DB5F3-CEE6-4213-82A4-2B507754FFC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buFontTx/>
              <a:buNone/>
              <a:defRPr sz="1400">
                <a:latin typeface="+mn-lt"/>
              </a:defRPr>
            </a:lvl1pPr>
          </a:lstStyle>
          <a:p>
            <a:endParaRPr lang="en-US" altLang="en-US"/>
          </a:p>
        </p:txBody>
      </p:sp>
      <p:sp>
        <p:nvSpPr>
          <p:cNvPr id="75781" name="Rectangle 5">
            <a:extLst>
              <a:ext uri="{FF2B5EF4-FFF2-40B4-BE49-F238E27FC236}">
                <a16:creationId xmlns:a16="http://schemas.microsoft.com/office/drawing/2014/main" id="{DE859FAC-0B82-4262-A707-559F083D806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spcBef>
                <a:spcPct val="0"/>
              </a:spcBef>
              <a:buFontTx/>
              <a:buNone/>
              <a:defRPr sz="1400">
                <a:latin typeface="+mn-lt"/>
              </a:defRPr>
            </a:lvl1pPr>
          </a:lstStyle>
          <a:p>
            <a:endParaRPr lang="en-US" altLang="en-US"/>
          </a:p>
        </p:txBody>
      </p:sp>
      <p:sp>
        <p:nvSpPr>
          <p:cNvPr id="75782" name="Rectangle 6">
            <a:extLst>
              <a:ext uri="{FF2B5EF4-FFF2-40B4-BE49-F238E27FC236}">
                <a16:creationId xmlns:a16="http://schemas.microsoft.com/office/drawing/2014/main" id="{0F2BC0FB-2B8A-49D4-B966-EB1B5FA242E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latin typeface="+mn-lt"/>
              </a:defRPr>
            </a:lvl1pPr>
          </a:lstStyle>
          <a:p>
            <a:fld id="{C0716D93-B385-4876-92C7-CB9D51E44F86}" type="slidenum">
              <a:rPr lang="en-US" altLang="en-US"/>
              <a:pPr/>
              <a:t>‹#›</a:t>
            </a:fld>
            <a:endParaRPr lang="en-US" altLang="en-US"/>
          </a:p>
        </p:txBody>
      </p:sp>
    </p:spTree>
    <p:extLst>
      <p:ext uri="{BB962C8B-B14F-4D97-AF65-F5344CB8AC3E}">
        <p14:creationId xmlns:p14="http://schemas.microsoft.com/office/powerpoint/2010/main" val="1227319157"/>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p:fade thruBlk="1"/>
  </p:transition>
  <p:txStyles>
    <p:titleStyle>
      <a:lvl1pPr algn="ctr" rtl="0" fontAlgn="base">
        <a:spcBef>
          <a:spcPct val="0"/>
        </a:spcBef>
        <a:spcAft>
          <a:spcPct val="0"/>
        </a:spcAft>
        <a:defRPr sz="4400" kern="1200">
          <a:solidFill>
            <a:srgbClr val="FFCC00"/>
          </a:solidFill>
          <a:latin typeface="+mj-lt"/>
          <a:ea typeface="+mj-ea"/>
          <a:cs typeface="+mj-cs"/>
        </a:defRPr>
      </a:lvl1pPr>
      <a:lvl2pPr algn="ctr" rtl="0" fontAlgn="base">
        <a:spcBef>
          <a:spcPct val="0"/>
        </a:spcBef>
        <a:spcAft>
          <a:spcPct val="0"/>
        </a:spcAft>
        <a:defRPr sz="4400">
          <a:solidFill>
            <a:srgbClr val="FFCC00"/>
          </a:solidFill>
          <a:latin typeface="Times New Roman" panose="02020603050405020304" pitchFamily="18" charset="0"/>
        </a:defRPr>
      </a:lvl2pPr>
      <a:lvl3pPr algn="ctr" rtl="0" fontAlgn="base">
        <a:spcBef>
          <a:spcPct val="0"/>
        </a:spcBef>
        <a:spcAft>
          <a:spcPct val="0"/>
        </a:spcAft>
        <a:defRPr sz="4400">
          <a:solidFill>
            <a:srgbClr val="FFCC00"/>
          </a:solidFill>
          <a:latin typeface="Times New Roman" panose="02020603050405020304" pitchFamily="18" charset="0"/>
        </a:defRPr>
      </a:lvl3pPr>
      <a:lvl4pPr algn="ctr" rtl="0" fontAlgn="base">
        <a:spcBef>
          <a:spcPct val="0"/>
        </a:spcBef>
        <a:spcAft>
          <a:spcPct val="0"/>
        </a:spcAft>
        <a:defRPr sz="4400">
          <a:solidFill>
            <a:srgbClr val="FFCC00"/>
          </a:solidFill>
          <a:latin typeface="Times New Roman" panose="02020603050405020304" pitchFamily="18" charset="0"/>
        </a:defRPr>
      </a:lvl4pPr>
      <a:lvl5pPr algn="ctr" rtl="0" fontAlgn="base">
        <a:spcBef>
          <a:spcPct val="0"/>
        </a:spcBef>
        <a:spcAft>
          <a:spcPct val="0"/>
        </a:spcAft>
        <a:defRPr sz="4400">
          <a:solidFill>
            <a:srgbClr val="FFCC00"/>
          </a:solidFill>
          <a:latin typeface="Times New Roman" panose="02020603050405020304" pitchFamily="18" charset="0"/>
        </a:defRPr>
      </a:lvl5pPr>
      <a:lvl6pPr marL="457200" algn="ctr" rtl="0" fontAlgn="base">
        <a:spcBef>
          <a:spcPct val="0"/>
        </a:spcBef>
        <a:spcAft>
          <a:spcPct val="0"/>
        </a:spcAft>
        <a:defRPr sz="4400">
          <a:solidFill>
            <a:srgbClr val="FFCC00"/>
          </a:solidFill>
          <a:latin typeface="Times New Roman" panose="02020603050405020304" pitchFamily="18" charset="0"/>
        </a:defRPr>
      </a:lvl6pPr>
      <a:lvl7pPr marL="914400" algn="ctr" rtl="0" fontAlgn="base">
        <a:spcBef>
          <a:spcPct val="0"/>
        </a:spcBef>
        <a:spcAft>
          <a:spcPct val="0"/>
        </a:spcAft>
        <a:defRPr sz="4400">
          <a:solidFill>
            <a:srgbClr val="FFCC00"/>
          </a:solidFill>
          <a:latin typeface="Times New Roman" panose="02020603050405020304" pitchFamily="18" charset="0"/>
        </a:defRPr>
      </a:lvl7pPr>
      <a:lvl8pPr marL="1371600" algn="ctr" rtl="0" fontAlgn="base">
        <a:spcBef>
          <a:spcPct val="0"/>
        </a:spcBef>
        <a:spcAft>
          <a:spcPct val="0"/>
        </a:spcAft>
        <a:defRPr sz="4400">
          <a:solidFill>
            <a:srgbClr val="FFCC00"/>
          </a:solidFill>
          <a:latin typeface="Times New Roman" panose="02020603050405020304" pitchFamily="18" charset="0"/>
        </a:defRPr>
      </a:lvl8pPr>
      <a:lvl9pPr marL="1828800" algn="ctr" rtl="0" fontAlgn="base">
        <a:spcBef>
          <a:spcPct val="0"/>
        </a:spcBef>
        <a:spcAft>
          <a:spcPct val="0"/>
        </a:spcAft>
        <a:defRPr sz="4400">
          <a:solidFill>
            <a:srgbClr val="FFCC00"/>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rgbClr val="FFCC00"/>
          </a:solidFill>
          <a:latin typeface="+mn-lt"/>
          <a:ea typeface="+mn-ea"/>
          <a:cs typeface="+mn-cs"/>
        </a:defRPr>
      </a:lvl1pPr>
      <a:lvl2pPr marL="742950" indent="-285750" algn="l" rtl="0" fontAlgn="base">
        <a:spcBef>
          <a:spcPct val="20000"/>
        </a:spcBef>
        <a:spcAft>
          <a:spcPct val="0"/>
        </a:spcAft>
        <a:buChar char="–"/>
        <a:defRPr sz="2800" kern="1200">
          <a:solidFill>
            <a:srgbClr val="FFCC00"/>
          </a:solidFill>
          <a:latin typeface="+mn-lt"/>
          <a:ea typeface="+mn-ea"/>
          <a:cs typeface="+mn-cs"/>
        </a:defRPr>
      </a:lvl2pPr>
      <a:lvl3pPr marL="1143000" indent="-228600" algn="l" rtl="0" fontAlgn="base">
        <a:spcBef>
          <a:spcPct val="20000"/>
        </a:spcBef>
        <a:spcAft>
          <a:spcPct val="0"/>
        </a:spcAft>
        <a:buChar char="•"/>
        <a:defRPr sz="2400" kern="1200">
          <a:solidFill>
            <a:srgbClr val="FFCC00"/>
          </a:solidFill>
          <a:latin typeface="+mn-lt"/>
          <a:ea typeface="+mn-ea"/>
          <a:cs typeface="+mn-cs"/>
        </a:defRPr>
      </a:lvl3pPr>
      <a:lvl4pPr marL="1600200" indent="-228600" algn="l" rtl="0" fontAlgn="base">
        <a:spcBef>
          <a:spcPct val="20000"/>
        </a:spcBef>
        <a:spcAft>
          <a:spcPct val="0"/>
        </a:spcAft>
        <a:buChar char="–"/>
        <a:defRPr sz="2000" kern="1200">
          <a:solidFill>
            <a:srgbClr val="FFCC00"/>
          </a:solidFill>
          <a:latin typeface="+mn-lt"/>
          <a:ea typeface="+mn-ea"/>
          <a:cs typeface="+mn-cs"/>
        </a:defRPr>
      </a:lvl4pPr>
      <a:lvl5pPr marL="2057400" indent="-228600" algn="l" rtl="0" fontAlgn="base">
        <a:spcBef>
          <a:spcPct val="20000"/>
        </a:spcBef>
        <a:spcAft>
          <a:spcPct val="0"/>
        </a:spcAft>
        <a:buChar char="»"/>
        <a:defRPr sz="2000" kern="1200">
          <a:solidFill>
            <a:srgbClr val="FFCC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D1B97BF8-CDED-4B0F-A832-0A7CE627E173}"/>
              </a:ext>
            </a:extLst>
          </p:cNvPr>
          <p:cNvGrpSpPr>
            <a:grpSpLocks/>
          </p:cNvGrpSpPr>
          <p:nvPr/>
        </p:nvGrpSpPr>
        <p:grpSpPr bwMode="auto">
          <a:xfrm>
            <a:off x="0" y="-1588"/>
            <a:ext cx="12192000" cy="6859588"/>
            <a:chOff x="0" y="-1"/>
            <a:chExt cx="5760" cy="4321"/>
          </a:xfrm>
        </p:grpSpPr>
        <p:sp>
          <p:nvSpPr>
            <p:cNvPr id="3075" name="Rectangle 3">
              <a:extLst>
                <a:ext uri="{FF2B5EF4-FFF2-40B4-BE49-F238E27FC236}">
                  <a16:creationId xmlns:a16="http://schemas.microsoft.com/office/drawing/2014/main" id="{DF7B5860-0362-4344-B7C8-7804341939A4}"/>
                </a:ext>
              </a:extLst>
            </p:cNvPr>
            <p:cNvSpPr>
              <a:spLocks noChangeArrowheads="1"/>
            </p:cNvSpPr>
            <p:nvPr/>
          </p:nvSpPr>
          <p:spPr bwMode="auto">
            <a:xfrm>
              <a:off x="0" y="864"/>
              <a:ext cx="5760" cy="34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3076" name="Rectangle 4">
              <a:extLst>
                <a:ext uri="{FF2B5EF4-FFF2-40B4-BE49-F238E27FC236}">
                  <a16:creationId xmlns:a16="http://schemas.microsoft.com/office/drawing/2014/main" id="{55A15A20-BBF7-4091-890F-8EFAB1DF7ACD}"/>
                </a:ext>
              </a:extLst>
            </p:cNvPr>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3077" name="Rectangle 5">
              <a:extLst>
                <a:ext uri="{FF2B5EF4-FFF2-40B4-BE49-F238E27FC236}">
                  <a16:creationId xmlns:a16="http://schemas.microsoft.com/office/drawing/2014/main" id="{21720A3C-1503-410B-85DC-B323B7658893}"/>
                </a:ext>
              </a:extLst>
            </p:cNvPr>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nvGrpSpPr>
            <p:cNvPr id="3078" name="Group 6">
              <a:extLst>
                <a:ext uri="{FF2B5EF4-FFF2-40B4-BE49-F238E27FC236}">
                  <a16:creationId xmlns:a16="http://schemas.microsoft.com/office/drawing/2014/main" id="{0891AE69-E56B-40D2-86B1-D28955ADB537}"/>
                </a:ext>
              </a:extLst>
            </p:cNvPr>
            <p:cNvGrpSpPr>
              <a:grpSpLocks/>
            </p:cNvGrpSpPr>
            <p:nvPr/>
          </p:nvGrpSpPr>
          <p:grpSpPr bwMode="auto">
            <a:xfrm>
              <a:off x="0" y="1014"/>
              <a:ext cx="5760" cy="261"/>
              <a:chOff x="0" y="115"/>
              <a:chExt cx="5760" cy="464"/>
            </a:xfrm>
          </p:grpSpPr>
          <p:sp>
            <p:nvSpPr>
              <p:cNvPr id="3079" name="Rectangle 7">
                <a:extLst>
                  <a:ext uri="{FF2B5EF4-FFF2-40B4-BE49-F238E27FC236}">
                    <a16:creationId xmlns:a16="http://schemas.microsoft.com/office/drawing/2014/main" id="{B1558306-7D7D-422A-B56E-913B999648D7}"/>
                  </a:ext>
                </a:extLst>
              </p:cNvPr>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3080" name="Rectangle 8">
                <a:extLst>
                  <a:ext uri="{FF2B5EF4-FFF2-40B4-BE49-F238E27FC236}">
                    <a16:creationId xmlns:a16="http://schemas.microsoft.com/office/drawing/2014/main" id="{60B1A8CD-1AAE-4825-BA60-492E488D80D4}"/>
                  </a:ext>
                </a:extLst>
              </p:cNvPr>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3081" name="Rectangle 9">
                <a:extLst>
                  <a:ext uri="{FF2B5EF4-FFF2-40B4-BE49-F238E27FC236}">
                    <a16:creationId xmlns:a16="http://schemas.microsoft.com/office/drawing/2014/main" id="{4640D78E-E879-4978-99CE-1057BF362C8F}"/>
                  </a:ext>
                </a:extLst>
              </p:cNvPr>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3082" name="Rectangle 10">
                <a:extLst>
                  <a:ext uri="{FF2B5EF4-FFF2-40B4-BE49-F238E27FC236}">
                    <a16:creationId xmlns:a16="http://schemas.microsoft.com/office/drawing/2014/main" id="{ED4C730A-4547-4016-AAAE-B70B3C294AD1}"/>
                  </a:ext>
                </a:extLst>
              </p:cNvPr>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3083" name="Rectangle 11">
            <a:extLst>
              <a:ext uri="{FF2B5EF4-FFF2-40B4-BE49-F238E27FC236}">
                <a16:creationId xmlns:a16="http://schemas.microsoft.com/office/drawing/2014/main" id="{7AEDCBDB-8E6F-4F92-84C0-70BC815CC2CA}"/>
              </a:ext>
            </a:extLst>
          </p:cNvPr>
          <p:cNvSpPr>
            <a:spLocks noGrp="1" noChangeArrowheads="1"/>
          </p:cNvSpPr>
          <p:nvPr>
            <p:ph type="title"/>
          </p:nvPr>
        </p:nvSpPr>
        <p:spPr bwMode="auto">
          <a:xfrm>
            <a:off x="914400" y="3048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a:extLst>
              <a:ext uri="{FF2B5EF4-FFF2-40B4-BE49-F238E27FC236}">
                <a16:creationId xmlns:a16="http://schemas.microsoft.com/office/drawing/2014/main" id="{0734944B-669F-4DD3-A10F-66A2DC3D7D30}"/>
              </a:ext>
            </a:extLst>
          </p:cNvPr>
          <p:cNvSpPr>
            <a:spLocks noGrp="1" noChangeArrowheads="1"/>
          </p:cNvSpPr>
          <p:nvPr>
            <p:ph type="body" idx="1"/>
          </p:nvPr>
        </p:nvSpPr>
        <p:spPr bwMode="auto">
          <a:xfrm>
            <a:off x="914400" y="21336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5" name="Rectangle 13">
            <a:extLst>
              <a:ext uri="{FF2B5EF4-FFF2-40B4-BE49-F238E27FC236}">
                <a16:creationId xmlns:a16="http://schemas.microsoft.com/office/drawing/2014/main" id="{213D2BCD-98E7-478E-B62D-F2025DFC3BA3}"/>
              </a:ext>
            </a:extLst>
          </p:cNvPr>
          <p:cNvSpPr>
            <a:spLocks noGrp="1" noChangeArrowheads="1"/>
          </p:cNvSpPr>
          <p:nvPr>
            <p:ph type="dt" sz="half" idx="2"/>
          </p:nvPr>
        </p:nvSpPr>
        <p:spPr bwMode="auto">
          <a:xfrm>
            <a:off x="914400" y="64008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mn-lt"/>
              </a:defRPr>
            </a:lvl1pPr>
          </a:lstStyle>
          <a:p>
            <a:endParaRPr lang="en-US" altLang="en-US"/>
          </a:p>
        </p:txBody>
      </p:sp>
      <p:sp>
        <p:nvSpPr>
          <p:cNvPr id="3086" name="Rectangle 14">
            <a:extLst>
              <a:ext uri="{FF2B5EF4-FFF2-40B4-BE49-F238E27FC236}">
                <a16:creationId xmlns:a16="http://schemas.microsoft.com/office/drawing/2014/main" id="{34B4BF3B-D728-435A-AF72-CCFC4E705C6A}"/>
              </a:ext>
            </a:extLst>
          </p:cNvPr>
          <p:cNvSpPr>
            <a:spLocks noGrp="1" noChangeArrowheads="1"/>
          </p:cNvSpPr>
          <p:nvPr>
            <p:ph type="ftr" sz="quarter" idx="3"/>
          </p:nvPr>
        </p:nvSpPr>
        <p:spPr bwMode="auto">
          <a:xfrm>
            <a:off x="4165600" y="64008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mn-lt"/>
              </a:defRPr>
            </a:lvl1pPr>
          </a:lstStyle>
          <a:p>
            <a:endParaRPr lang="en-US" altLang="en-US"/>
          </a:p>
        </p:txBody>
      </p:sp>
      <p:sp>
        <p:nvSpPr>
          <p:cNvPr id="3087" name="Rectangle 15">
            <a:extLst>
              <a:ext uri="{FF2B5EF4-FFF2-40B4-BE49-F238E27FC236}">
                <a16:creationId xmlns:a16="http://schemas.microsoft.com/office/drawing/2014/main" id="{C071C637-1481-41E9-BDBA-3CB725E70F36}"/>
              </a:ext>
            </a:extLst>
          </p:cNvPr>
          <p:cNvSpPr>
            <a:spLocks noGrp="1" noChangeArrowheads="1"/>
          </p:cNvSpPr>
          <p:nvPr>
            <p:ph type="sldNum" sz="quarter" idx="4"/>
          </p:nvPr>
        </p:nvSpPr>
        <p:spPr bwMode="auto">
          <a:xfrm>
            <a:off x="8737600" y="64008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mn-lt"/>
              </a:defRPr>
            </a:lvl1pPr>
          </a:lstStyle>
          <a:p>
            <a:fld id="{E96BC6F5-A8FA-4C00-B451-283C61C14A95}" type="slidenum">
              <a:rPr lang="en-US" altLang="en-US"/>
              <a:pPr/>
              <a:t>‹#›</a:t>
            </a:fld>
            <a:endParaRPr lang="en-US" altLang="en-US"/>
          </a:p>
        </p:txBody>
      </p:sp>
    </p:spTree>
    <p:extLst>
      <p:ext uri="{BB962C8B-B14F-4D97-AF65-F5344CB8AC3E}">
        <p14:creationId xmlns:p14="http://schemas.microsoft.com/office/powerpoint/2010/main" val="1472928259"/>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ransition spd="med">
    <p:cover dir="r"/>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Black" panose="020B0A04020102020204" pitchFamily="34" charset="0"/>
        </a:defRPr>
      </a:lvl2pPr>
      <a:lvl3pPr algn="ctr" rtl="0" eaLnBrk="0" fontAlgn="base" hangingPunct="0">
        <a:spcBef>
          <a:spcPct val="0"/>
        </a:spcBef>
        <a:spcAft>
          <a:spcPct val="0"/>
        </a:spcAft>
        <a:defRPr kumimoji="1" sz="4400">
          <a:solidFill>
            <a:schemeClr val="tx2"/>
          </a:solidFill>
          <a:latin typeface="Arial Black" panose="020B0A04020102020204" pitchFamily="34" charset="0"/>
        </a:defRPr>
      </a:lvl3pPr>
      <a:lvl4pPr algn="ctr" rtl="0" eaLnBrk="0" fontAlgn="base" hangingPunct="0">
        <a:spcBef>
          <a:spcPct val="0"/>
        </a:spcBef>
        <a:spcAft>
          <a:spcPct val="0"/>
        </a:spcAft>
        <a:defRPr kumimoji="1" sz="4400">
          <a:solidFill>
            <a:schemeClr val="tx2"/>
          </a:solidFill>
          <a:latin typeface="Arial Black" panose="020B0A04020102020204" pitchFamily="34" charset="0"/>
        </a:defRPr>
      </a:lvl4pPr>
      <a:lvl5pPr algn="ctr" rtl="0" eaLnBrk="0" fontAlgn="base" hangingPunct="0">
        <a:spcBef>
          <a:spcPct val="0"/>
        </a:spcBef>
        <a:spcAft>
          <a:spcPct val="0"/>
        </a:spcAft>
        <a:defRPr kumimoji="1" sz="4400">
          <a:solidFill>
            <a:schemeClr val="tx2"/>
          </a:solidFill>
          <a:latin typeface="Arial Black" panose="020B0A04020102020204" pitchFamily="34" charset="0"/>
        </a:defRPr>
      </a:lvl5pPr>
      <a:lvl6pPr marL="457200" algn="ctr" rtl="0" eaLnBrk="0" fontAlgn="base" hangingPunct="0">
        <a:spcBef>
          <a:spcPct val="0"/>
        </a:spcBef>
        <a:spcAft>
          <a:spcPct val="0"/>
        </a:spcAft>
        <a:defRPr kumimoji="1" sz="4400">
          <a:solidFill>
            <a:schemeClr val="tx2"/>
          </a:solidFill>
          <a:latin typeface="Arial Black" panose="020B0A04020102020204" pitchFamily="34" charset="0"/>
        </a:defRPr>
      </a:lvl6pPr>
      <a:lvl7pPr marL="914400" algn="ctr" rtl="0" eaLnBrk="0" fontAlgn="base" hangingPunct="0">
        <a:spcBef>
          <a:spcPct val="0"/>
        </a:spcBef>
        <a:spcAft>
          <a:spcPct val="0"/>
        </a:spcAft>
        <a:defRPr kumimoji="1" sz="4400">
          <a:solidFill>
            <a:schemeClr val="tx2"/>
          </a:solidFill>
          <a:latin typeface="Arial Black" panose="020B0A04020102020204" pitchFamily="34" charset="0"/>
        </a:defRPr>
      </a:lvl7pPr>
      <a:lvl8pPr marL="1371600" algn="ctr" rtl="0" eaLnBrk="0" fontAlgn="base" hangingPunct="0">
        <a:spcBef>
          <a:spcPct val="0"/>
        </a:spcBef>
        <a:spcAft>
          <a:spcPct val="0"/>
        </a:spcAft>
        <a:defRPr kumimoji="1" sz="4400">
          <a:solidFill>
            <a:schemeClr val="tx2"/>
          </a:solidFill>
          <a:latin typeface="Arial Black" panose="020B0A04020102020204" pitchFamily="34" charset="0"/>
        </a:defRPr>
      </a:lvl8pPr>
      <a:lvl9pPr marL="1828800" algn="ctr" rtl="0" eaLnBrk="0" fontAlgn="base" hangingPunct="0">
        <a:spcBef>
          <a:spcPct val="0"/>
        </a:spcBef>
        <a:spcAft>
          <a:spcPct val="0"/>
        </a:spcAft>
        <a:defRPr kumimoji="1" sz="44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l"/>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SzPct val="10000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2"/>
        </a:buClr>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F3CFC7-BF1D-4EAA-B205-4EFC2A95D180}"/>
              </a:ext>
            </a:extLst>
          </p:cNvPr>
          <p:cNvSpPr>
            <a:spLocks noChangeArrowheads="1"/>
          </p:cNvSpPr>
          <p:nvPr/>
        </p:nvSpPr>
        <p:spPr bwMode="hidden">
          <a:xfrm>
            <a:off x="0" y="1"/>
            <a:ext cx="2336800" cy="6856413"/>
          </a:xfrm>
          <a:prstGeom prst="rect">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kumimoji="1" lang="en-US" altLang="en-US" sz="1800">
              <a:latin typeface="Times New Roman" panose="02020603050405020304" pitchFamily="18" charset="0"/>
            </a:endParaRPr>
          </a:p>
        </p:txBody>
      </p:sp>
      <p:grpSp>
        <p:nvGrpSpPr>
          <p:cNvPr id="4099" name="Group 3">
            <a:extLst>
              <a:ext uri="{FF2B5EF4-FFF2-40B4-BE49-F238E27FC236}">
                <a16:creationId xmlns:a16="http://schemas.microsoft.com/office/drawing/2014/main" id="{611A660A-0CAB-4946-9757-24C433C8F505}"/>
              </a:ext>
            </a:extLst>
          </p:cNvPr>
          <p:cNvGrpSpPr>
            <a:grpSpLocks/>
          </p:cNvGrpSpPr>
          <p:nvPr/>
        </p:nvGrpSpPr>
        <p:grpSpPr bwMode="auto">
          <a:xfrm>
            <a:off x="203200" y="374650"/>
            <a:ext cx="2034117" cy="1227138"/>
            <a:chOff x="96" y="236"/>
            <a:chExt cx="961" cy="773"/>
          </a:xfrm>
        </p:grpSpPr>
        <p:sp>
          <p:nvSpPr>
            <p:cNvPr id="4100" name="Freeform 4">
              <a:extLst>
                <a:ext uri="{FF2B5EF4-FFF2-40B4-BE49-F238E27FC236}">
                  <a16:creationId xmlns:a16="http://schemas.microsoft.com/office/drawing/2014/main" id="{1C3EB55B-6E4C-4A2C-9971-FE86125240B6}"/>
                </a:ext>
              </a:extLst>
            </p:cNvPr>
            <p:cNvSpPr>
              <a:spLocks/>
            </p:cNvSpPr>
            <p:nvPr/>
          </p:nvSpPr>
          <p:spPr bwMode="auto">
            <a:xfrm>
              <a:off x="738" y="495"/>
              <a:ext cx="319" cy="319"/>
            </a:xfrm>
            <a:custGeom>
              <a:avLst/>
              <a:gdLst>
                <a:gd name="T0" fmla="*/ 318 w 319"/>
                <a:gd name="T1" fmla="*/ 198 h 319"/>
                <a:gd name="T2" fmla="*/ 318 w 319"/>
                <a:gd name="T3" fmla="*/ 318 h 319"/>
                <a:gd name="T4" fmla="*/ 1 w 319"/>
                <a:gd name="T5" fmla="*/ 99 h 319"/>
                <a:gd name="T6" fmla="*/ 0 w 319"/>
                <a:gd name="T7" fmla="*/ 108 h 319"/>
                <a:gd name="T8" fmla="*/ 46 w 319"/>
                <a:gd name="T9" fmla="*/ 0 h 319"/>
                <a:gd name="T10" fmla="*/ 318 w 319"/>
                <a:gd name="T11" fmla="*/ 198 h 319"/>
              </a:gdLst>
              <a:ahLst/>
              <a:cxnLst>
                <a:cxn ang="0">
                  <a:pos x="T0" y="T1"/>
                </a:cxn>
                <a:cxn ang="0">
                  <a:pos x="T2" y="T3"/>
                </a:cxn>
                <a:cxn ang="0">
                  <a:pos x="T4" y="T5"/>
                </a:cxn>
                <a:cxn ang="0">
                  <a:pos x="T6" y="T7"/>
                </a:cxn>
                <a:cxn ang="0">
                  <a:pos x="T8" y="T9"/>
                </a:cxn>
                <a:cxn ang="0">
                  <a:pos x="T10" y="T11"/>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101" name="Freeform 5">
              <a:extLst>
                <a:ext uri="{FF2B5EF4-FFF2-40B4-BE49-F238E27FC236}">
                  <a16:creationId xmlns:a16="http://schemas.microsoft.com/office/drawing/2014/main" id="{56D31663-0FB0-49B4-AAE2-C61160F10D7C}"/>
                </a:ext>
              </a:extLst>
            </p:cNvPr>
            <p:cNvSpPr>
              <a:spLocks/>
            </p:cNvSpPr>
            <p:nvPr/>
          </p:nvSpPr>
          <p:spPr bwMode="auto">
            <a:xfrm>
              <a:off x="96" y="495"/>
              <a:ext cx="319" cy="319"/>
            </a:xfrm>
            <a:custGeom>
              <a:avLst/>
              <a:gdLst>
                <a:gd name="T0" fmla="*/ 0 w 319"/>
                <a:gd name="T1" fmla="*/ 198 h 319"/>
                <a:gd name="T2" fmla="*/ 0 w 319"/>
                <a:gd name="T3" fmla="*/ 318 h 319"/>
                <a:gd name="T4" fmla="*/ 316 w 319"/>
                <a:gd name="T5" fmla="*/ 99 h 319"/>
                <a:gd name="T6" fmla="*/ 318 w 319"/>
                <a:gd name="T7" fmla="*/ 108 h 319"/>
                <a:gd name="T8" fmla="*/ 271 w 319"/>
                <a:gd name="T9" fmla="*/ 0 h 319"/>
                <a:gd name="T10" fmla="*/ 0 w 319"/>
                <a:gd name="T11" fmla="*/ 198 h 319"/>
              </a:gdLst>
              <a:ahLst/>
              <a:cxnLst>
                <a:cxn ang="0">
                  <a:pos x="T0" y="T1"/>
                </a:cxn>
                <a:cxn ang="0">
                  <a:pos x="T2" y="T3"/>
                </a:cxn>
                <a:cxn ang="0">
                  <a:pos x="T4" y="T5"/>
                </a:cxn>
                <a:cxn ang="0">
                  <a:pos x="T6" y="T7"/>
                </a:cxn>
                <a:cxn ang="0">
                  <a:pos x="T8" y="T9"/>
                </a:cxn>
                <a:cxn ang="0">
                  <a:pos x="T10" y="T11"/>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nvGrpSpPr>
            <p:cNvPr id="4102" name="Group 6">
              <a:extLst>
                <a:ext uri="{FF2B5EF4-FFF2-40B4-BE49-F238E27FC236}">
                  <a16:creationId xmlns:a16="http://schemas.microsoft.com/office/drawing/2014/main" id="{1B3E65AC-05AB-41A9-AA1A-35062D28A4BF}"/>
                </a:ext>
              </a:extLst>
            </p:cNvPr>
            <p:cNvGrpSpPr>
              <a:grpSpLocks/>
            </p:cNvGrpSpPr>
            <p:nvPr/>
          </p:nvGrpSpPr>
          <p:grpSpPr bwMode="auto">
            <a:xfrm>
              <a:off x="152" y="236"/>
              <a:ext cx="823" cy="773"/>
              <a:chOff x="152" y="236"/>
              <a:chExt cx="823" cy="773"/>
            </a:xfrm>
          </p:grpSpPr>
          <p:sp>
            <p:nvSpPr>
              <p:cNvPr id="4103" name="AutoShape 7">
                <a:extLst>
                  <a:ext uri="{FF2B5EF4-FFF2-40B4-BE49-F238E27FC236}">
                    <a16:creationId xmlns:a16="http://schemas.microsoft.com/office/drawing/2014/main" id="{7C5030B5-AA6B-4576-839C-A7C29FC6AEEB}"/>
                  </a:ext>
                </a:extLst>
              </p:cNvPr>
              <p:cNvSpPr>
                <a:spLocks noChangeArrowheads="1"/>
              </p:cNvSpPr>
              <p:nvPr/>
            </p:nvSpPr>
            <p:spPr bwMode="auto">
              <a:xfrm rot="10800000" flipH="1">
                <a:off x="152" y="236"/>
                <a:ext cx="822" cy="772"/>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104" name="Freeform 8">
                <a:extLst>
                  <a:ext uri="{FF2B5EF4-FFF2-40B4-BE49-F238E27FC236}">
                    <a16:creationId xmlns:a16="http://schemas.microsoft.com/office/drawing/2014/main" id="{C31603F8-9FEA-44CE-B17E-CBC62CED6DF2}"/>
                  </a:ext>
                </a:extLst>
              </p:cNvPr>
              <p:cNvSpPr>
                <a:spLocks/>
              </p:cNvSpPr>
              <p:nvPr/>
            </p:nvSpPr>
            <p:spPr bwMode="auto">
              <a:xfrm>
                <a:off x="152" y="236"/>
                <a:ext cx="412" cy="773"/>
              </a:xfrm>
              <a:custGeom>
                <a:avLst/>
                <a:gdLst>
                  <a:gd name="T0" fmla="*/ 411 w 412"/>
                  <a:gd name="T1" fmla="*/ 772 h 773"/>
                  <a:gd name="T2" fmla="*/ 411 w 412"/>
                  <a:gd name="T3" fmla="*/ 637 h 773"/>
                  <a:gd name="T4" fmla="*/ 127 w 412"/>
                  <a:gd name="T5" fmla="*/ 75 h 773"/>
                  <a:gd name="T6" fmla="*/ 0 w 412"/>
                  <a:gd name="T7" fmla="*/ 0 h 773"/>
                  <a:gd name="T8" fmla="*/ 411 w 412"/>
                  <a:gd name="T9" fmla="*/ 772 h 773"/>
                </a:gdLst>
                <a:ahLst/>
                <a:cxnLst>
                  <a:cxn ang="0">
                    <a:pos x="T0" y="T1"/>
                  </a:cxn>
                  <a:cxn ang="0">
                    <a:pos x="T2" y="T3"/>
                  </a:cxn>
                  <a:cxn ang="0">
                    <a:pos x="T4" y="T5"/>
                  </a:cxn>
                  <a:cxn ang="0">
                    <a:pos x="T6" y="T7"/>
                  </a:cxn>
                  <a:cxn ang="0">
                    <a:pos x="T8" y="T9"/>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105" name="Freeform 9">
                <a:extLst>
                  <a:ext uri="{FF2B5EF4-FFF2-40B4-BE49-F238E27FC236}">
                    <a16:creationId xmlns:a16="http://schemas.microsoft.com/office/drawing/2014/main" id="{CEBDBCF3-2899-44CD-A8CD-7F60006AF36B}"/>
                  </a:ext>
                </a:extLst>
              </p:cNvPr>
              <p:cNvSpPr>
                <a:spLocks/>
              </p:cNvSpPr>
              <p:nvPr/>
            </p:nvSpPr>
            <p:spPr bwMode="auto">
              <a:xfrm>
                <a:off x="152" y="236"/>
                <a:ext cx="823" cy="77"/>
              </a:xfrm>
              <a:custGeom>
                <a:avLst/>
                <a:gdLst>
                  <a:gd name="T0" fmla="*/ 0 w 823"/>
                  <a:gd name="T1" fmla="*/ 0 h 77"/>
                  <a:gd name="T2" fmla="*/ 127 w 823"/>
                  <a:gd name="T3" fmla="*/ 76 h 77"/>
                  <a:gd name="T4" fmla="*/ 712 w 823"/>
                  <a:gd name="T5" fmla="*/ 76 h 77"/>
                  <a:gd name="T6" fmla="*/ 822 w 823"/>
                  <a:gd name="T7" fmla="*/ 0 h 77"/>
                  <a:gd name="T8" fmla="*/ 0 w 823"/>
                  <a:gd name="T9" fmla="*/ 0 h 77"/>
                </a:gdLst>
                <a:ahLst/>
                <a:cxnLst>
                  <a:cxn ang="0">
                    <a:pos x="T0" y="T1"/>
                  </a:cxn>
                  <a:cxn ang="0">
                    <a:pos x="T2" y="T3"/>
                  </a:cxn>
                  <a:cxn ang="0">
                    <a:pos x="T4" y="T5"/>
                  </a:cxn>
                  <a:cxn ang="0">
                    <a:pos x="T6" y="T7"/>
                  </a:cxn>
                  <a:cxn ang="0">
                    <a:pos x="T8" y="T9"/>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106" name="Freeform 10">
                <a:extLst>
                  <a:ext uri="{FF2B5EF4-FFF2-40B4-BE49-F238E27FC236}">
                    <a16:creationId xmlns:a16="http://schemas.microsoft.com/office/drawing/2014/main" id="{E9CEFFE8-9A81-4F45-B4C2-FDB47E5163F6}"/>
                  </a:ext>
                </a:extLst>
              </p:cNvPr>
              <p:cNvSpPr>
                <a:spLocks/>
              </p:cNvSpPr>
              <p:nvPr/>
            </p:nvSpPr>
            <p:spPr bwMode="auto">
              <a:xfrm>
                <a:off x="563" y="236"/>
                <a:ext cx="412" cy="773"/>
              </a:xfrm>
              <a:custGeom>
                <a:avLst/>
                <a:gdLst>
                  <a:gd name="T0" fmla="*/ 0 w 412"/>
                  <a:gd name="T1" fmla="*/ 772 h 773"/>
                  <a:gd name="T2" fmla="*/ 0 w 412"/>
                  <a:gd name="T3" fmla="*/ 637 h 773"/>
                  <a:gd name="T4" fmla="*/ 283 w 412"/>
                  <a:gd name="T5" fmla="*/ 75 h 773"/>
                  <a:gd name="T6" fmla="*/ 411 w 412"/>
                  <a:gd name="T7" fmla="*/ 0 h 773"/>
                  <a:gd name="T8" fmla="*/ 0 w 412"/>
                  <a:gd name="T9" fmla="*/ 772 h 773"/>
                </a:gdLst>
                <a:ahLst/>
                <a:cxnLst>
                  <a:cxn ang="0">
                    <a:pos x="T0" y="T1"/>
                  </a:cxn>
                  <a:cxn ang="0">
                    <a:pos x="T2" y="T3"/>
                  </a:cxn>
                  <a:cxn ang="0">
                    <a:pos x="T4" y="T5"/>
                  </a:cxn>
                  <a:cxn ang="0">
                    <a:pos x="T6" y="T7"/>
                  </a:cxn>
                  <a:cxn ang="0">
                    <a:pos x="T8" y="T9"/>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4107" name="Rectangle 11">
              <a:extLst>
                <a:ext uri="{FF2B5EF4-FFF2-40B4-BE49-F238E27FC236}">
                  <a16:creationId xmlns:a16="http://schemas.microsoft.com/office/drawing/2014/main" id="{0446A4AC-FB42-480F-B120-F6719B7FED99}"/>
                </a:ext>
              </a:extLst>
            </p:cNvPr>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4108" name="Rectangle 12">
            <a:extLst>
              <a:ext uri="{FF2B5EF4-FFF2-40B4-BE49-F238E27FC236}">
                <a16:creationId xmlns:a16="http://schemas.microsoft.com/office/drawing/2014/main" id="{2C941A34-2478-4A8D-A425-8C527E11016F}"/>
              </a:ext>
            </a:extLst>
          </p:cNvPr>
          <p:cNvSpPr>
            <a:spLocks noGrp="1" noChangeArrowheads="1"/>
          </p:cNvSpPr>
          <p:nvPr>
            <p:ph type="title"/>
          </p:nvPr>
        </p:nvSpPr>
        <p:spPr bwMode="auto">
          <a:xfrm>
            <a:off x="2540000" y="228600"/>
            <a:ext cx="9448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4109" name="Rectangle 13">
            <a:extLst>
              <a:ext uri="{FF2B5EF4-FFF2-40B4-BE49-F238E27FC236}">
                <a16:creationId xmlns:a16="http://schemas.microsoft.com/office/drawing/2014/main" id="{E3BCD32D-3FF1-4AAE-A851-3DABAC27DA5C}"/>
              </a:ext>
            </a:extLst>
          </p:cNvPr>
          <p:cNvSpPr>
            <a:spLocks noGrp="1" noChangeArrowheads="1"/>
          </p:cNvSpPr>
          <p:nvPr>
            <p:ph type="body" idx="1"/>
          </p:nvPr>
        </p:nvSpPr>
        <p:spPr bwMode="auto">
          <a:xfrm>
            <a:off x="882651" y="19050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4">
            <a:extLst>
              <a:ext uri="{FF2B5EF4-FFF2-40B4-BE49-F238E27FC236}">
                <a16:creationId xmlns:a16="http://schemas.microsoft.com/office/drawing/2014/main" id="{B9BF94B3-4BBC-4A26-B199-87071D6FE7AE}"/>
              </a:ext>
            </a:extLst>
          </p:cNvPr>
          <p:cNvSpPr>
            <a:spLocks noGrp="1" noChangeArrowheads="1"/>
          </p:cNvSpPr>
          <p:nvPr>
            <p:ph type="dt" sz="half" idx="2"/>
          </p:nvPr>
        </p:nvSpPr>
        <p:spPr bwMode="auto">
          <a:xfrm>
            <a:off x="914400" y="63992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defRPr sz="1400">
                <a:latin typeface="+mn-lt"/>
              </a:defRPr>
            </a:lvl1pPr>
          </a:lstStyle>
          <a:p>
            <a:endParaRPr lang="en-US" altLang="en-US"/>
          </a:p>
        </p:txBody>
      </p:sp>
      <p:sp>
        <p:nvSpPr>
          <p:cNvPr id="4111" name="Rectangle 15">
            <a:extLst>
              <a:ext uri="{FF2B5EF4-FFF2-40B4-BE49-F238E27FC236}">
                <a16:creationId xmlns:a16="http://schemas.microsoft.com/office/drawing/2014/main" id="{AA378BC9-B758-4CD9-A5E1-5C6782350943}"/>
              </a:ext>
            </a:extLst>
          </p:cNvPr>
          <p:cNvSpPr>
            <a:spLocks noGrp="1" noChangeArrowheads="1"/>
          </p:cNvSpPr>
          <p:nvPr>
            <p:ph type="ftr" sz="quarter" idx="3"/>
          </p:nvPr>
        </p:nvSpPr>
        <p:spPr bwMode="auto">
          <a:xfrm>
            <a:off x="4165600" y="639921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a:defRPr sz="1400">
                <a:latin typeface="+mn-lt"/>
              </a:defRPr>
            </a:lvl1pPr>
          </a:lstStyle>
          <a:p>
            <a:endParaRPr lang="en-US" altLang="en-US"/>
          </a:p>
        </p:txBody>
      </p:sp>
      <p:sp>
        <p:nvSpPr>
          <p:cNvPr id="4112" name="Rectangle 16">
            <a:extLst>
              <a:ext uri="{FF2B5EF4-FFF2-40B4-BE49-F238E27FC236}">
                <a16:creationId xmlns:a16="http://schemas.microsoft.com/office/drawing/2014/main" id="{AA33F70B-897F-4BDD-942A-D7E18FAC8BAC}"/>
              </a:ext>
            </a:extLst>
          </p:cNvPr>
          <p:cNvSpPr>
            <a:spLocks noGrp="1" noChangeArrowheads="1"/>
          </p:cNvSpPr>
          <p:nvPr>
            <p:ph type="sldNum" sz="quarter" idx="4"/>
          </p:nvPr>
        </p:nvSpPr>
        <p:spPr bwMode="auto">
          <a:xfrm>
            <a:off x="8737600" y="63992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latin typeface="+mn-lt"/>
              </a:defRPr>
            </a:lvl1pPr>
          </a:lstStyle>
          <a:p>
            <a:fld id="{767586DF-DF5D-4F80-9C58-BE990BCCF48B}" type="slidenum">
              <a:rPr lang="en-US" altLang="en-US"/>
              <a:pPr/>
              <a:t>‹#›</a:t>
            </a:fld>
            <a:endParaRPr lang="en-US" altLang="en-US"/>
          </a:p>
        </p:txBody>
      </p:sp>
    </p:spTree>
    <p:extLst>
      <p:ext uri="{BB962C8B-B14F-4D97-AF65-F5344CB8AC3E}">
        <p14:creationId xmlns:p14="http://schemas.microsoft.com/office/powerpoint/2010/main" val="3399208585"/>
      </p:ext>
    </p:extLst>
  </p:cSld>
  <p:clrMap bg1="dk2" tx1="lt1" bg2="dk1"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ransition spd="med">
    <p:wedge/>
  </p:transition>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anose="02020603050405020304" pitchFamily="18" charset="0"/>
        </a:defRPr>
      </a:lvl2pPr>
      <a:lvl3pPr algn="l" rtl="0" fontAlgn="base">
        <a:spcBef>
          <a:spcPct val="0"/>
        </a:spcBef>
        <a:spcAft>
          <a:spcPct val="0"/>
        </a:spcAft>
        <a:defRPr sz="4400">
          <a:solidFill>
            <a:schemeClr val="tx2"/>
          </a:solidFill>
          <a:latin typeface="Times New Roman" panose="02020603050405020304" pitchFamily="18" charset="0"/>
        </a:defRPr>
      </a:lvl3pPr>
      <a:lvl4pPr algn="l" rtl="0" fontAlgn="base">
        <a:spcBef>
          <a:spcPct val="0"/>
        </a:spcBef>
        <a:spcAft>
          <a:spcPct val="0"/>
        </a:spcAft>
        <a:defRPr sz="4400">
          <a:solidFill>
            <a:schemeClr val="tx2"/>
          </a:solidFill>
          <a:latin typeface="Times New Roman" panose="02020603050405020304" pitchFamily="18" charset="0"/>
        </a:defRPr>
      </a:lvl4pPr>
      <a:lvl5pPr algn="l" rtl="0" fontAlgn="base">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lr>
          <a:schemeClr val="tx2"/>
        </a:buClr>
        <a:buSzPct val="90000"/>
        <a:buFont typeface="Wingdings" panose="05000000000000000000" pitchFamily="2" charset="2"/>
        <a:buChar char="Ú"/>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163804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65552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50887281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026A2F2-BC90-464A-A769-82B27887A66A}"/>
              </a:ext>
            </a:extLst>
          </p:cNvPr>
          <p:cNvGrpSpPr>
            <a:grpSpLocks/>
          </p:cNvGrpSpPr>
          <p:nvPr/>
        </p:nvGrpSpPr>
        <p:grpSpPr bwMode="auto">
          <a:xfrm>
            <a:off x="0" y="0"/>
            <a:ext cx="12192000" cy="6858000"/>
            <a:chOff x="0" y="0"/>
            <a:chExt cx="5760" cy="4320"/>
          </a:xfrm>
        </p:grpSpPr>
        <p:sp>
          <p:nvSpPr>
            <p:cNvPr id="1049" name="Freeform 3">
              <a:extLst>
                <a:ext uri="{FF2B5EF4-FFF2-40B4-BE49-F238E27FC236}">
                  <a16:creationId xmlns:a16="http://schemas.microsoft.com/office/drawing/2014/main" id="{BE7DFC1B-57EC-4987-8FE0-6D1026CF749D}"/>
                </a:ext>
              </a:extLst>
            </p:cNvPr>
            <p:cNvSpPr>
              <a:spLocks/>
            </p:cNvSpPr>
            <p:nvPr/>
          </p:nvSpPr>
          <p:spPr bwMode="hidden">
            <a:xfrm>
              <a:off x="0" y="3072"/>
              <a:ext cx="5760" cy="1248"/>
            </a:xfrm>
            <a:custGeom>
              <a:avLst/>
              <a:gdLst>
                <a:gd name="T0" fmla="*/ 5760 w 6027"/>
                <a:gd name="T1" fmla="*/ 1248 h 2296"/>
                <a:gd name="T2" fmla="*/ 0 w 6027"/>
                <a:gd name="T3" fmla="*/ 1248 h 2296"/>
                <a:gd name="T4" fmla="*/ 0 w 6027"/>
                <a:gd name="T5" fmla="*/ 0 h 2296"/>
                <a:gd name="T6" fmla="*/ 5760 w 6027"/>
                <a:gd name="T7" fmla="*/ 0 h 2296"/>
                <a:gd name="T8" fmla="*/ 5760 w 6027"/>
                <a:gd name="T9" fmla="*/ 1248 h 2296"/>
                <a:gd name="T10" fmla="*/ 5760 w 6027"/>
                <a:gd name="T11" fmla="*/ 1248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68" name="Freeform 4">
              <a:extLst>
                <a:ext uri="{FF2B5EF4-FFF2-40B4-BE49-F238E27FC236}">
                  <a16:creationId xmlns:a16="http://schemas.microsoft.com/office/drawing/2014/main" id="{A52C7BF0-34EE-4613-A270-BBF4EA22D197}"/>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p:spPr>
          <p:txBody>
            <a:bodyPr/>
            <a:lstStyle/>
            <a:p>
              <a:pPr>
                <a:defRPr/>
              </a:pPr>
              <a:endParaRPr lang="en-US" sz="1800"/>
            </a:p>
          </p:txBody>
        </p:sp>
      </p:grpSp>
      <p:sp>
        <p:nvSpPr>
          <p:cNvPr id="1027" name="Freeform 5">
            <a:extLst>
              <a:ext uri="{FF2B5EF4-FFF2-40B4-BE49-F238E27FC236}">
                <a16:creationId xmlns:a16="http://schemas.microsoft.com/office/drawing/2014/main" id="{BA528A2A-8D88-47E4-AAB4-EA9BC01A1346}"/>
              </a:ext>
            </a:extLst>
          </p:cNvPr>
          <p:cNvSpPr>
            <a:spLocks/>
          </p:cNvSpPr>
          <p:nvPr/>
        </p:nvSpPr>
        <p:spPr bwMode="hidden">
          <a:xfrm>
            <a:off x="8331200" y="6262688"/>
            <a:ext cx="3860800" cy="609600"/>
          </a:xfrm>
          <a:custGeom>
            <a:avLst/>
            <a:gdLst>
              <a:gd name="T0" fmla="*/ 2895600 w 5748"/>
              <a:gd name="T1" fmla="*/ 609600 h 246"/>
              <a:gd name="T2" fmla="*/ 0 w 5748"/>
              <a:gd name="T3" fmla="*/ 609600 h 246"/>
              <a:gd name="T4" fmla="*/ 0 w 5748"/>
              <a:gd name="T5" fmla="*/ 0 h 246"/>
              <a:gd name="T6" fmla="*/ 2895600 w 5748"/>
              <a:gd name="T7" fmla="*/ 0 h 246"/>
              <a:gd name="T8" fmla="*/ 2895600 w 5748"/>
              <a:gd name="T9" fmla="*/ 609600 h 246"/>
              <a:gd name="T10" fmla="*/ 2895600 w 5748"/>
              <a:gd name="T11" fmla="*/ 609600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028" name="Group 6">
            <a:extLst>
              <a:ext uri="{FF2B5EF4-FFF2-40B4-BE49-F238E27FC236}">
                <a16:creationId xmlns:a16="http://schemas.microsoft.com/office/drawing/2014/main" id="{229BAB3C-3006-40FA-ABD9-1CCCF20A1CE5}"/>
              </a:ext>
            </a:extLst>
          </p:cNvPr>
          <p:cNvGrpSpPr>
            <a:grpSpLocks/>
          </p:cNvGrpSpPr>
          <p:nvPr/>
        </p:nvGrpSpPr>
        <p:grpSpPr bwMode="auto">
          <a:xfrm>
            <a:off x="0" y="6019800"/>
            <a:ext cx="10464800" cy="857250"/>
            <a:chOff x="0" y="3792"/>
            <a:chExt cx="4944" cy="540"/>
          </a:xfrm>
        </p:grpSpPr>
        <p:sp>
          <p:nvSpPr>
            <p:cNvPr id="11271" name="Freeform 7">
              <a:extLst>
                <a:ext uri="{FF2B5EF4-FFF2-40B4-BE49-F238E27FC236}">
                  <a16:creationId xmlns:a16="http://schemas.microsoft.com/office/drawing/2014/main" id="{98AB45D3-FA02-4D66-969C-7B29FC08F099}"/>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p:spPr>
          <p:txBody>
            <a:bodyPr/>
            <a:lstStyle/>
            <a:p>
              <a:pPr>
                <a:defRPr/>
              </a:pPr>
              <a:endParaRPr lang="en-US" sz="1800"/>
            </a:p>
          </p:txBody>
        </p:sp>
        <p:grpSp>
          <p:nvGrpSpPr>
            <p:cNvPr id="1042" name="Group 8">
              <a:extLst>
                <a:ext uri="{FF2B5EF4-FFF2-40B4-BE49-F238E27FC236}">
                  <a16:creationId xmlns:a16="http://schemas.microsoft.com/office/drawing/2014/main" id="{1DE2F696-8936-4DBA-BDAB-14E86D8E5045}"/>
                </a:ext>
              </a:extLst>
            </p:cNvPr>
            <p:cNvGrpSpPr>
              <a:grpSpLocks/>
            </p:cNvGrpSpPr>
            <p:nvPr userDrawn="1"/>
          </p:nvGrpSpPr>
          <p:grpSpPr bwMode="auto">
            <a:xfrm>
              <a:off x="2486" y="3792"/>
              <a:ext cx="2458" cy="540"/>
              <a:chOff x="2486" y="3792"/>
              <a:chExt cx="2458" cy="540"/>
            </a:xfrm>
          </p:grpSpPr>
          <p:sp>
            <p:nvSpPr>
              <p:cNvPr id="1044" name="Freeform 9">
                <a:extLst>
                  <a:ext uri="{FF2B5EF4-FFF2-40B4-BE49-F238E27FC236}">
                    <a16:creationId xmlns:a16="http://schemas.microsoft.com/office/drawing/2014/main" id="{D6B5A143-8479-4FF0-A8E5-3415A4D2EEB7}"/>
                  </a:ext>
                </a:extLst>
              </p:cNvPr>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5" name="Freeform 10">
                <a:extLst>
                  <a:ext uri="{FF2B5EF4-FFF2-40B4-BE49-F238E27FC236}">
                    <a16:creationId xmlns:a16="http://schemas.microsoft.com/office/drawing/2014/main" id="{4CC3FE81-5F28-499C-B64F-FB0B7E837936}"/>
                  </a:ext>
                </a:extLst>
              </p:cNvPr>
              <p:cNvSpPr>
                <a:spLocks/>
              </p:cNvSpPr>
              <p:nvPr userDrawn="1"/>
            </p:nvSpPr>
            <p:spPr bwMode="ltGray">
              <a:xfrm>
                <a:off x="2677" y="3792"/>
                <a:ext cx="186" cy="395"/>
              </a:xfrm>
              <a:custGeom>
                <a:avLst/>
                <a:gdLst>
                  <a:gd name="T0" fmla="*/ 36 w 186"/>
                  <a:gd name="T1" fmla="*/ 0 h 353"/>
                  <a:gd name="T2" fmla="*/ 54 w 186"/>
                  <a:gd name="T3" fmla="*/ 20 h 353"/>
                  <a:gd name="T4" fmla="*/ 24 w 186"/>
                  <a:gd name="T5" fmla="*/ 34 h 353"/>
                  <a:gd name="T6" fmla="*/ 18 w 186"/>
                  <a:gd name="T7" fmla="*/ 74 h 353"/>
                  <a:gd name="T8" fmla="*/ 42 w 186"/>
                  <a:gd name="T9" fmla="*/ 128 h 353"/>
                  <a:gd name="T10" fmla="*/ 48 w 186"/>
                  <a:gd name="T11" fmla="*/ 181 h 353"/>
                  <a:gd name="T12" fmla="*/ 0 w 186"/>
                  <a:gd name="T13" fmla="*/ 395 h 353"/>
                  <a:gd name="T14" fmla="*/ 54 w 186"/>
                  <a:gd name="T15" fmla="*/ 261 h 353"/>
                  <a:gd name="T16" fmla="*/ 84 w 186"/>
                  <a:gd name="T17" fmla="*/ 242 h 353"/>
                  <a:gd name="T18" fmla="*/ 126 w 186"/>
                  <a:gd name="T19" fmla="*/ 141 h 353"/>
                  <a:gd name="T20" fmla="*/ 144 w 186"/>
                  <a:gd name="T21" fmla="*/ 134 h 353"/>
                  <a:gd name="T22" fmla="*/ 144 w 186"/>
                  <a:gd name="T23" fmla="*/ 101 h 353"/>
                  <a:gd name="T24" fmla="*/ 186 w 186"/>
                  <a:gd name="T25" fmla="*/ 74 h 353"/>
                  <a:gd name="T26" fmla="*/ 162 w 186"/>
                  <a:gd name="T27" fmla="*/ 67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6" name="Freeform 11">
                <a:extLst>
                  <a:ext uri="{FF2B5EF4-FFF2-40B4-BE49-F238E27FC236}">
                    <a16:creationId xmlns:a16="http://schemas.microsoft.com/office/drawing/2014/main" id="{EEA8DB13-52BB-4B45-A97E-13F82E887A48}"/>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7" name="Freeform 12">
                <a:extLst>
                  <a:ext uri="{FF2B5EF4-FFF2-40B4-BE49-F238E27FC236}">
                    <a16:creationId xmlns:a16="http://schemas.microsoft.com/office/drawing/2014/main" id="{1298D1AE-5B09-430F-9151-36260A91C9D7}"/>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7 h 66"/>
                  <a:gd name="T8" fmla="*/ 6 w 155"/>
                  <a:gd name="T9" fmla="*/ 20 h 66"/>
                  <a:gd name="T10" fmla="*/ 0 w 155"/>
                  <a:gd name="T11" fmla="*/ 27 h 66"/>
                  <a:gd name="T12" fmla="*/ 78 w 155"/>
                  <a:gd name="T13" fmla="*/ 67 h 66"/>
                  <a:gd name="T14" fmla="*/ 96 w 155"/>
                  <a:gd name="T15" fmla="*/ 47 h 66"/>
                  <a:gd name="T16" fmla="*/ 155 w 155"/>
                  <a:gd name="T17" fmla="*/ 74 h 66"/>
                  <a:gd name="T18" fmla="*/ 126 w 155"/>
                  <a:gd name="T19" fmla="*/ 27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8" name="Freeform 13">
                <a:extLst>
                  <a:ext uri="{FF2B5EF4-FFF2-40B4-BE49-F238E27FC236}">
                    <a16:creationId xmlns:a16="http://schemas.microsoft.com/office/drawing/2014/main" id="{67E9E04A-3839-4233-B778-A0A8834DB071}"/>
                  </a:ext>
                </a:extLst>
              </p:cNvPr>
              <p:cNvSpPr>
                <a:spLocks/>
              </p:cNvSpPr>
              <p:nvPr userDrawn="1"/>
            </p:nvSpPr>
            <p:spPr bwMode="ltGray">
              <a:xfrm>
                <a:off x="2486" y="3859"/>
                <a:ext cx="42" cy="81"/>
              </a:xfrm>
              <a:custGeom>
                <a:avLst/>
                <a:gdLst>
                  <a:gd name="T0" fmla="*/ 6 w 42"/>
                  <a:gd name="T1" fmla="*/ 41 h 72"/>
                  <a:gd name="T2" fmla="*/ 0 w 42"/>
                  <a:gd name="T3" fmla="*/ 20 h 72"/>
                  <a:gd name="T4" fmla="*/ 12 w 42"/>
                  <a:gd name="T5" fmla="*/ 7 h 72"/>
                  <a:gd name="T6" fmla="*/ 0 w 42"/>
                  <a:gd name="T7" fmla="*/ 7 h 72"/>
                  <a:gd name="T8" fmla="*/ 12 w 42"/>
                  <a:gd name="T9" fmla="*/ 7 h 72"/>
                  <a:gd name="T10" fmla="*/ 24 w 42"/>
                  <a:gd name="T11" fmla="*/ 7 h 72"/>
                  <a:gd name="T12" fmla="*/ 36 w 42"/>
                  <a:gd name="T13" fmla="*/ 7 h 72"/>
                  <a:gd name="T14" fmla="*/ 42 w 42"/>
                  <a:gd name="T15" fmla="*/ 0 h 72"/>
                  <a:gd name="T16" fmla="*/ 30 w 42"/>
                  <a:gd name="T17" fmla="*/ 20 h 72"/>
                  <a:gd name="T18" fmla="*/ 42 w 42"/>
                  <a:gd name="T19" fmla="*/ 54 h 72"/>
                  <a:gd name="T20" fmla="*/ 12 w 42"/>
                  <a:gd name="T21" fmla="*/ 81 h 72"/>
                  <a:gd name="T22" fmla="*/ 6 w 42"/>
                  <a:gd name="T23" fmla="*/ 41 h 72"/>
                  <a:gd name="T24" fmla="*/ 6 w 42"/>
                  <a:gd name="T25" fmla="*/ 4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1278" name="Freeform 14">
              <a:extLst>
                <a:ext uri="{FF2B5EF4-FFF2-40B4-BE49-F238E27FC236}">
                  <a16:creationId xmlns:a16="http://schemas.microsoft.com/office/drawing/2014/main" id="{0319421E-3D70-47F3-B5B1-D65814E43C72}"/>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p:spPr>
          <p:txBody>
            <a:bodyPr/>
            <a:lstStyle/>
            <a:p>
              <a:pPr>
                <a:defRPr/>
              </a:pPr>
              <a:endParaRPr lang="en-US" sz="1800"/>
            </a:p>
          </p:txBody>
        </p:sp>
      </p:grpSp>
      <p:grpSp>
        <p:nvGrpSpPr>
          <p:cNvPr id="1029" name="Group 15">
            <a:extLst>
              <a:ext uri="{FF2B5EF4-FFF2-40B4-BE49-F238E27FC236}">
                <a16:creationId xmlns:a16="http://schemas.microsoft.com/office/drawing/2014/main" id="{CCC47AF7-F819-4B40-A3B0-0F062EBE92F5}"/>
              </a:ext>
            </a:extLst>
          </p:cNvPr>
          <p:cNvGrpSpPr>
            <a:grpSpLocks/>
          </p:cNvGrpSpPr>
          <p:nvPr/>
        </p:nvGrpSpPr>
        <p:grpSpPr bwMode="auto">
          <a:xfrm>
            <a:off x="836085" y="6021388"/>
            <a:ext cx="7579783" cy="849312"/>
            <a:chOff x="395" y="3793"/>
            <a:chExt cx="3581" cy="535"/>
          </a:xfrm>
        </p:grpSpPr>
        <p:sp>
          <p:nvSpPr>
            <p:cNvPr id="1035" name="Freeform 16">
              <a:extLst>
                <a:ext uri="{FF2B5EF4-FFF2-40B4-BE49-F238E27FC236}">
                  <a16:creationId xmlns:a16="http://schemas.microsoft.com/office/drawing/2014/main" id="{4242B9A3-8352-47CB-AED4-711A571786D5}"/>
                </a:ext>
              </a:extLst>
            </p:cNvPr>
            <p:cNvSpPr>
              <a:spLocks/>
            </p:cNvSpPr>
            <p:nvPr/>
          </p:nvSpPr>
          <p:spPr bwMode="auto">
            <a:xfrm>
              <a:off x="1196" y="3793"/>
              <a:ext cx="365" cy="291"/>
            </a:xfrm>
            <a:custGeom>
              <a:avLst/>
              <a:gdLst>
                <a:gd name="T0" fmla="*/ 24 w 365"/>
                <a:gd name="T1" fmla="*/ 24 h 287"/>
                <a:gd name="T2" fmla="*/ 0 w 365"/>
                <a:gd name="T3" fmla="*/ 61 h 287"/>
                <a:gd name="T4" fmla="*/ 66 w 365"/>
                <a:gd name="T5" fmla="*/ 110 h 287"/>
                <a:gd name="T6" fmla="*/ 143 w 365"/>
                <a:gd name="T7" fmla="*/ 183 h 287"/>
                <a:gd name="T8" fmla="*/ 191 w 365"/>
                <a:gd name="T9" fmla="*/ 170 h 287"/>
                <a:gd name="T10" fmla="*/ 341 w 365"/>
                <a:gd name="T11" fmla="*/ 291 h 287"/>
                <a:gd name="T12" fmla="*/ 305 w 365"/>
                <a:gd name="T13" fmla="*/ 176 h 287"/>
                <a:gd name="T14" fmla="*/ 365 w 365"/>
                <a:gd name="T15" fmla="*/ 134 h 287"/>
                <a:gd name="T16" fmla="*/ 359 w 365"/>
                <a:gd name="T17" fmla="*/ 128 h 287"/>
                <a:gd name="T18" fmla="*/ 335 w 365"/>
                <a:gd name="T19" fmla="*/ 116 h 287"/>
                <a:gd name="T20" fmla="*/ 299 w 365"/>
                <a:gd name="T21" fmla="*/ 91 h 287"/>
                <a:gd name="T22" fmla="*/ 257 w 365"/>
                <a:gd name="T23" fmla="*/ 73 h 287"/>
                <a:gd name="T24" fmla="*/ 215 w 365"/>
                <a:gd name="T25" fmla="*/ 55 h 287"/>
                <a:gd name="T26" fmla="*/ 173 w 365"/>
                <a:gd name="T27" fmla="*/ 37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6" name="Freeform 17">
              <a:extLst>
                <a:ext uri="{FF2B5EF4-FFF2-40B4-BE49-F238E27FC236}">
                  <a16:creationId xmlns:a16="http://schemas.microsoft.com/office/drawing/2014/main" id="{264B296B-FFA2-4DAC-92A2-B08FAD39CB55}"/>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7" name="Freeform 18">
              <a:extLst>
                <a:ext uri="{FF2B5EF4-FFF2-40B4-BE49-F238E27FC236}">
                  <a16:creationId xmlns:a16="http://schemas.microsoft.com/office/drawing/2014/main" id="{708FAEFA-5B08-44AC-8C3D-C9FB41FB2AD8}"/>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1 h 60"/>
                <a:gd name="T16" fmla="*/ 65 w 71"/>
                <a:gd name="T17" fmla="*/ 43 h 60"/>
                <a:gd name="T18" fmla="*/ 71 w 71"/>
                <a:gd name="T19" fmla="*/ 55 h 60"/>
                <a:gd name="T20" fmla="*/ 71 w 71"/>
                <a:gd name="T21" fmla="*/ 61 h 60"/>
                <a:gd name="T22" fmla="*/ 59 w 71"/>
                <a:gd name="T23" fmla="*/ 55 h 60"/>
                <a:gd name="T24" fmla="*/ 47 w 71"/>
                <a:gd name="T25" fmla="*/ 43 h 60"/>
                <a:gd name="T26" fmla="*/ 23 w 71"/>
                <a:gd name="T27" fmla="*/ 31 h 60"/>
                <a:gd name="T28" fmla="*/ 23 w 71"/>
                <a:gd name="T29" fmla="*/ 37 h 60"/>
                <a:gd name="T30" fmla="*/ 18 w 71"/>
                <a:gd name="T31" fmla="*/ 43 h 60"/>
                <a:gd name="T32" fmla="*/ 12 w 71"/>
                <a:gd name="T33" fmla="*/ 49 h 60"/>
                <a:gd name="T34" fmla="*/ 6 w 71"/>
                <a:gd name="T35" fmla="*/ 49 h 60"/>
                <a:gd name="T36" fmla="*/ 6 w 71"/>
                <a:gd name="T37" fmla="*/ 49 h 60"/>
                <a:gd name="T38" fmla="*/ 6 w 71"/>
                <a:gd name="T39" fmla="*/ 37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8" name="Freeform 19">
              <a:extLst>
                <a:ext uri="{FF2B5EF4-FFF2-40B4-BE49-F238E27FC236}">
                  <a16:creationId xmlns:a16="http://schemas.microsoft.com/office/drawing/2014/main" id="{40430D1C-A51B-4C12-9D99-C8E0FA2DA37C}"/>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5 h 162"/>
                <a:gd name="T10" fmla="*/ 96 w 161"/>
                <a:gd name="T11" fmla="*/ 61 h 162"/>
                <a:gd name="T12" fmla="*/ 102 w 161"/>
                <a:gd name="T13" fmla="*/ 73 h 162"/>
                <a:gd name="T14" fmla="*/ 108 w 161"/>
                <a:gd name="T15" fmla="*/ 85 h 162"/>
                <a:gd name="T16" fmla="*/ 120 w 161"/>
                <a:gd name="T17" fmla="*/ 97 h 162"/>
                <a:gd name="T18" fmla="*/ 143 w 161"/>
                <a:gd name="T19" fmla="*/ 115 h 162"/>
                <a:gd name="T20" fmla="*/ 155 w 161"/>
                <a:gd name="T21" fmla="*/ 140 h 162"/>
                <a:gd name="T22" fmla="*/ 161 w 161"/>
                <a:gd name="T23" fmla="*/ 158 h 162"/>
                <a:gd name="T24" fmla="*/ 161 w 161"/>
                <a:gd name="T25" fmla="*/ 164 h 162"/>
                <a:gd name="T26" fmla="*/ 96 w 161"/>
                <a:gd name="T27" fmla="*/ 103 h 162"/>
                <a:gd name="T28" fmla="*/ 30 w 161"/>
                <a:gd name="T29" fmla="*/ 55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9" name="Freeform 20">
              <a:extLst>
                <a:ext uri="{FF2B5EF4-FFF2-40B4-BE49-F238E27FC236}">
                  <a16:creationId xmlns:a16="http://schemas.microsoft.com/office/drawing/2014/main" id="{C419FB68-29DB-4747-816A-8857791EBBA3}"/>
                </a:ext>
              </a:extLst>
            </p:cNvPr>
            <p:cNvSpPr>
              <a:spLocks/>
            </p:cNvSpPr>
            <p:nvPr/>
          </p:nvSpPr>
          <p:spPr bwMode="auto">
            <a:xfrm>
              <a:off x="706" y="3854"/>
              <a:ext cx="59" cy="61"/>
            </a:xfrm>
            <a:custGeom>
              <a:avLst/>
              <a:gdLst>
                <a:gd name="T0" fmla="*/ 59 w 59"/>
                <a:gd name="T1" fmla="*/ 6 h 60"/>
                <a:gd name="T2" fmla="*/ 41 w 59"/>
                <a:gd name="T3" fmla="*/ 31 h 60"/>
                <a:gd name="T4" fmla="*/ 41 w 59"/>
                <a:gd name="T5" fmla="*/ 37 h 60"/>
                <a:gd name="T6" fmla="*/ 47 w 59"/>
                <a:gd name="T7" fmla="*/ 43 h 60"/>
                <a:gd name="T8" fmla="*/ 53 w 59"/>
                <a:gd name="T9" fmla="*/ 55 h 60"/>
                <a:gd name="T10" fmla="*/ 53 w 59"/>
                <a:gd name="T11" fmla="*/ 61 h 60"/>
                <a:gd name="T12" fmla="*/ 47 w 59"/>
                <a:gd name="T13" fmla="*/ 55 h 60"/>
                <a:gd name="T14" fmla="*/ 35 w 59"/>
                <a:gd name="T15" fmla="*/ 49 h 60"/>
                <a:gd name="T16" fmla="*/ 23 w 59"/>
                <a:gd name="T17" fmla="*/ 37 h 60"/>
                <a:gd name="T18" fmla="*/ 17 w 59"/>
                <a:gd name="T19" fmla="*/ 31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0" name="Freeform 21">
              <a:extLst>
                <a:ext uri="{FF2B5EF4-FFF2-40B4-BE49-F238E27FC236}">
                  <a16:creationId xmlns:a16="http://schemas.microsoft.com/office/drawing/2014/main" id="{10D33D4E-BBAB-42D8-96DA-3CB3D00BCA43}"/>
                </a:ext>
              </a:extLst>
            </p:cNvPr>
            <p:cNvSpPr>
              <a:spLocks/>
            </p:cNvSpPr>
            <p:nvPr/>
          </p:nvSpPr>
          <p:spPr bwMode="auto">
            <a:xfrm>
              <a:off x="395" y="3811"/>
              <a:ext cx="245" cy="207"/>
            </a:xfrm>
            <a:custGeom>
              <a:avLst/>
              <a:gdLst>
                <a:gd name="T0" fmla="*/ 233 w 245"/>
                <a:gd name="T1" fmla="*/ 37 h 204"/>
                <a:gd name="T2" fmla="*/ 245 w 245"/>
                <a:gd name="T3" fmla="*/ 43 h 204"/>
                <a:gd name="T4" fmla="*/ 209 w 245"/>
                <a:gd name="T5" fmla="*/ 85 h 204"/>
                <a:gd name="T6" fmla="*/ 143 w 245"/>
                <a:gd name="T7" fmla="*/ 134 h 204"/>
                <a:gd name="T8" fmla="*/ 167 w 245"/>
                <a:gd name="T9" fmla="*/ 158 h 204"/>
                <a:gd name="T10" fmla="*/ 179 w 245"/>
                <a:gd name="T11" fmla="*/ 207 h 204"/>
                <a:gd name="T12" fmla="*/ 77 w 245"/>
                <a:gd name="T13" fmla="*/ 134 h 204"/>
                <a:gd name="T14" fmla="*/ 47 w 245"/>
                <a:gd name="T15" fmla="*/ 85 h 204"/>
                <a:gd name="T16" fmla="*/ 89 w 245"/>
                <a:gd name="T17" fmla="*/ 67 h 204"/>
                <a:gd name="T18" fmla="*/ 59 w 245"/>
                <a:gd name="T19" fmla="*/ 37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7 h 204"/>
                <a:gd name="T50" fmla="*/ 233 w 245"/>
                <a:gd name="T51" fmla="*/ 37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1286" name="Rectangle 22">
            <a:extLst>
              <a:ext uri="{FF2B5EF4-FFF2-40B4-BE49-F238E27FC236}">
                <a16:creationId xmlns:a16="http://schemas.microsoft.com/office/drawing/2014/main" id="{18676B6D-1026-44A6-8209-A0BCA4A317FD}"/>
              </a:ext>
            </a:extLst>
          </p:cNvPr>
          <p:cNvSpPr>
            <a:spLocks noGrp="1" noChangeArrowheads="1"/>
          </p:cNvSpPr>
          <p:nvPr>
            <p:ph type="title"/>
          </p:nvPr>
        </p:nvSpPr>
        <p:spPr bwMode="auto">
          <a:xfrm>
            <a:off x="609600" y="228600"/>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Rectangle 23">
            <a:extLst>
              <a:ext uri="{FF2B5EF4-FFF2-40B4-BE49-F238E27FC236}">
                <a16:creationId xmlns:a16="http://schemas.microsoft.com/office/drawing/2014/main" id="{B0ADD353-905E-4C85-8412-7C2B7B3D6C80}"/>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88" name="Rectangle 24">
            <a:extLst>
              <a:ext uri="{FF2B5EF4-FFF2-40B4-BE49-F238E27FC236}">
                <a16:creationId xmlns:a16="http://schemas.microsoft.com/office/drawing/2014/main" id="{D3254979-D785-4420-B29D-69815CF674E9}"/>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11289" name="Rectangle 25">
            <a:extLst>
              <a:ext uri="{FF2B5EF4-FFF2-40B4-BE49-F238E27FC236}">
                <a16:creationId xmlns:a16="http://schemas.microsoft.com/office/drawing/2014/main" id="{8D2E07D6-4F4E-439C-BD84-4CE78837449A}"/>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11290" name="Rectangle 26">
            <a:extLst>
              <a:ext uri="{FF2B5EF4-FFF2-40B4-BE49-F238E27FC236}">
                <a16:creationId xmlns:a16="http://schemas.microsoft.com/office/drawing/2014/main" id="{B975D507-6B2F-4F95-98B7-511926AD006D}"/>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B45FEC75-5348-4CDD-8E69-93DC6164F9E0}" type="slidenum">
              <a:rPr lang="en-US" altLang="en-US"/>
              <a:pPr>
                <a:defRPr/>
              </a:pPr>
              <a:t>‹#›</a:t>
            </a:fld>
            <a:endParaRPr lang="en-US" altLang="en-US"/>
          </a:p>
        </p:txBody>
      </p:sp>
    </p:spTree>
    <p:extLst>
      <p:ext uri="{BB962C8B-B14F-4D97-AF65-F5344CB8AC3E}">
        <p14:creationId xmlns:p14="http://schemas.microsoft.com/office/powerpoint/2010/main" val="705850277"/>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spd="slow">
    <p:pull/>
  </p:transition>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rgbClr val="FF8029"/>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400" i="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2E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CC51B6-8DAD-4622-9EC3-A1E8EA7BEC93}"/>
              </a:ext>
            </a:extLst>
          </p:cNvPr>
          <p:cNvSpPr>
            <a:spLocks noChangeArrowheads="1"/>
          </p:cNvSpPr>
          <p:nvPr/>
        </p:nvSpPr>
        <p:spPr bwMode="auto">
          <a:xfrm>
            <a:off x="203200" y="228600"/>
            <a:ext cx="11785600" cy="76200"/>
          </a:xfrm>
          <a:prstGeom prst="rect">
            <a:avLst/>
          </a:prstGeom>
          <a:gradFill rotWithShape="0">
            <a:gsLst>
              <a:gs pos="0">
                <a:srgbClr val="4C3D00"/>
              </a:gs>
              <a:gs pos="50000">
                <a:srgbClr val="FFCC00"/>
              </a:gs>
              <a:gs pos="100000">
                <a:srgbClr val="4C3D00"/>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400"/>
          </a:p>
        </p:txBody>
      </p:sp>
      <p:sp>
        <p:nvSpPr>
          <p:cNvPr id="1027" name="Rectangle 3">
            <a:extLst>
              <a:ext uri="{FF2B5EF4-FFF2-40B4-BE49-F238E27FC236}">
                <a16:creationId xmlns:a16="http://schemas.microsoft.com/office/drawing/2014/main" id="{DC2B5727-F53B-401B-BA9B-0832445D7769}"/>
              </a:ext>
            </a:extLst>
          </p:cNvPr>
          <p:cNvSpPr>
            <a:spLocks noChangeArrowheads="1"/>
          </p:cNvSpPr>
          <p:nvPr/>
        </p:nvSpPr>
        <p:spPr bwMode="auto">
          <a:xfrm>
            <a:off x="203200" y="6553200"/>
            <a:ext cx="11785600" cy="76200"/>
          </a:xfrm>
          <a:prstGeom prst="rect">
            <a:avLst/>
          </a:prstGeom>
          <a:gradFill rotWithShape="0">
            <a:gsLst>
              <a:gs pos="0">
                <a:srgbClr val="4C3D00"/>
              </a:gs>
              <a:gs pos="50000">
                <a:srgbClr val="FFCC00"/>
              </a:gs>
              <a:gs pos="100000">
                <a:srgbClr val="4C3D00"/>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400"/>
          </a:p>
        </p:txBody>
      </p:sp>
      <p:sp>
        <p:nvSpPr>
          <p:cNvPr id="1028" name="Rectangle 4">
            <a:extLst>
              <a:ext uri="{FF2B5EF4-FFF2-40B4-BE49-F238E27FC236}">
                <a16:creationId xmlns:a16="http://schemas.microsoft.com/office/drawing/2014/main" id="{E46E1390-2456-4D62-82E2-40D043452E65}"/>
              </a:ext>
            </a:extLst>
          </p:cNvPr>
          <p:cNvSpPr>
            <a:spLocks noChangeArrowheads="1"/>
          </p:cNvSpPr>
          <p:nvPr/>
        </p:nvSpPr>
        <p:spPr bwMode="auto">
          <a:xfrm>
            <a:off x="179917" y="457200"/>
            <a:ext cx="91016" cy="5943600"/>
          </a:xfrm>
          <a:prstGeom prst="rect">
            <a:avLst/>
          </a:prstGeom>
          <a:gradFill rotWithShape="0">
            <a:gsLst>
              <a:gs pos="0">
                <a:srgbClr val="4C3D00"/>
              </a:gs>
              <a:gs pos="50000">
                <a:srgbClr val="FFCC00"/>
              </a:gs>
              <a:gs pos="100000">
                <a:srgbClr val="4C3D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400"/>
          </a:p>
        </p:txBody>
      </p:sp>
      <p:sp>
        <p:nvSpPr>
          <p:cNvPr id="1029" name="Rectangle 5">
            <a:extLst>
              <a:ext uri="{FF2B5EF4-FFF2-40B4-BE49-F238E27FC236}">
                <a16:creationId xmlns:a16="http://schemas.microsoft.com/office/drawing/2014/main" id="{21D5AA90-35D2-470E-958E-2C50B0290A18}"/>
              </a:ext>
            </a:extLst>
          </p:cNvPr>
          <p:cNvSpPr>
            <a:spLocks noChangeArrowheads="1"/>
          </p:cNvSpPr>
          <p:nvPr/>
        </p:nvSpPr>
        <p:spPr bwMode="auto">
          <a:xfrm>
            <a:off x="11921068" y="457200"/>
            <a:ext cx="91017" cy="5943600"/>
          </a:xfrm>
          <a:prstGeom prst="rect">
            <a:avLst/>
          </a:prstGeom>
          <a:gradFill rotWithShape="0">
            <a:gsLst>
              <a:gs pos="0">
                <a:srgbClr val="4C3D00"/>
              </a:gs>
              <a:gs pos="50000">
                <a:srgbClr val="FFCC00"/>
              </a:gs>
              <a:gs pos="100000">
                <a:srgbClr val="4C3D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400"/>
          </a:p>
        </p:txBody>
      </p:sp>
      <p:sp>
        <p:nvSpPr>
          <p:cNvPr id="1030" name="Rectangle 6">
            <a:extLst>
              <a:ext uri="{FF2B5EF4-FFF2-40B4-BE49-F238E27FC236}">
                <a16:creationId xmlns:a16="http://schemas.microsoft.com/office/drawing/2014/main" id="{FB2B739A-CAB7-46C9-B632-AE434A662EB9}"/>
              </a:ext>
            </a:extLst>
          </p:cNvPr>
          <p:cNvSpPr>
            <a:spLocks noGrp="1" noChangeArrowheads="1"/>
          </p:cNvSpPr>
          <p:nvPr>
            <p:ph type="title"/>
          </p:nvPr>
        </p:nvSpPr>
        <p:spPr bwMode="auto">
          <a:xfrm>
            <a:off x="914400" y="3810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31" name="Rectangle 7">
            <a:extLst>
              <a:ext uri="{FF2B5EF4-FFF2-40B4-BE49-F238E27FC236}">
                <a16:creationId xmlns:a16="http://schemas.microsoft.com/office/drawing/2014/main" id="{BDF79FC3-9B13-4A50-9C39-2B40E437384C}"/>
              </a:ext>
            </a:extLst>
          </p:cNvPr>
          <p:cNvSpPr>
            <a:spLocks noGrp="1" noChangeArrowheads="1"/>
          </p:cNvSpPr>
          <p:nvPr>
            <p:ph type="body" idx="1"/>
          </p:nvPr>
        </p:nvSpPr>
        <p:spPr bwMode="auto">
          <a:xfrm>
            <a:off x="914400" y="17526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67033805"/>
      </p:ext>
    </p:extLst>
  </p:cSld>
  <p:clrMap bg1="dk2" tx1="lt1" bg2="dk1"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ransition spd="slow">
    <p:split/>
  </p:transition>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New Roman" panose="02020603050405020304" pitchFamily="18" charset="0"/>
        </a:defRPr>
      </a:lvl2pPr>
      <a:lvl3pPr algn="ctr" rtl="0" eaLnBrk="0" fontAlgn="base" hangingPunct="0">
        <a:spcBef>
          <a:spcPct val="0"/>
        </a:spcBef>
        <a:spcAft>
          <a:spcPct val="0"/>
        </a:spcAft>
        <a:defRPr sz="4400" b="1">
          <a:solidFill>
            <a:schemeClr val="tx1"/>
          </a:solidFill>
          <a:latin typeface="Times New Roman" panose="02020603050405020304" pitchFamily="18" charset="0"/>
        </a:defRPr>
      </a:lvl3pPr>
      <a:lvl4pPr algn="ctr" rtl="0" eaLnBrk="0" fontAlgn="base" hangingPunct="0">
        <a:spcBef>
          <a:spcPct val="0"/>
        </a:spcBef>
        <a:spcAft>
          <a:spcPct val="0"/>
        </a:spcAft>
        <a:defRPr sz="4400" b="1">
          <a:solidFill>
            <a:schemeClr val="tx1"/>
          </a:solidFill>
          <a:latin typeface="Times New Roman" panose="02020603050405020304" pitchFamily="18" charset="0"/>
        </a:defRPr>
      </a:lvl4pPr>
      <a:lvl5pPr algn="ctr" rtl="0" eaLnBrk="0" fontAlgn="base" hangingPunct="0">
        <a:spcBef>
          <a:spcPct val="0"/>
        </a:spcBef>
        <a:spcAft>
          <a:spcPct val="0"/>
        </a:spcAft>
        <a:defRPr sz="4400" b="1">
          <a:solidFill>
            <a:schemeClr val="tx1"/>
          </a:solidFill>
          <a:latin typeface="Times New Roman" panose="02020603050405020304" pitchFamily="18" charset="0"/>
        </a:defRPr>
      </a:lvl5pPr>
      <a:lvl6pPr marL="457200" algn="ctr" rtl="0" eaLnBrk="0" fontAlgn="base" hangingPunct="0">
        <a:spcBef>
          <a:spcPct val="0"/>
        </a:spcBef>
        <a:spcAft>
          <a:spcPct val="0"/>
        </a:spcAft>
        <a:defRPr sz="4400" b="1">
          <a:solidFill>
            <a:schemeClr val="tx1"/>
          </a:solidFill>
          <a:latin typeface="Times New Roman" panose="02020603050405020304" pitchFamily="18" charset="0"/>
        </a:defRPr>
      </a:lvl6pPr>
      <a:lvl7pPr marL="914400" algn="ctr" rtl="0" eaLnBrk="0" fontAlgn="base" hangingPunct="0">
        <a:spcBef>
          <a:spcPct val="0"/>
        </a:spcBef>
        <a:spcAft>
          <a:spcPct val="0"/>
        </a:spcAft>
        <a:defRPr sz="4400" b="1">
          <a:solidFill>
            <a:schemeClr val="tx1"/>
          </a:solidFill>
          <a:latin typeface="Times New Roman" panose="02020603050405020304" pitchFamily="18" charset="0"/>
        </a:defRPr>
      </a:lvl7pPr>
      <a:lvl8pPr marL="1371600" algn="ctr" rtl="0" eaLnBrk="0" fontAlgn="base" hangingPunct="0">
        <a:spcBef>
          <a:spcPct val="0"/>
        </a:spcBef>
        <a:spcAft>
          <a:spcPct val="0"/>
        </a:spcAft>
        <a:defRPr sz="4400" b="1">
          <a:solidFill>
            <a:schemeClr val="tx1"/>
          </a:solidFill>
          <a:latin typeface="Times New Roman" panose="02020603050405020304" pitchFamily="18" charset="0"/>
        </a:defRPr>
      </a:lvl8pPr>
      <a:lvl9pPr marL="1828800" algn="ctr" rtl="0" eaLnBrk="0" fontAlgn="base" hangingPunct="0">
        <a:spcBef>
          <a:spcPct val="0"/>
        </a:spcBef>
        <a:spcAft>
          <a:spcPct val="0"/>
        </a:spcAft>
        <a:defRPr sz="4400" b="1">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SzPct val="10000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0000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6789002"/>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accent1">
                <a:gamma/>
                <a:shade val="0"/>
                <a:invGamma/>
              </a:schemeClr>
            </a:gs>
            <a:gs pos="100000">
              <a:schemeClr val="accent1"/>
            </a:gs>
          </a:gsLst>
          <a:lin ang="5400000" scaled="1"/>
        </a:gradFill>
        <a:effectLst/>
      </p:bgPr>
    </p:bg>
    <p:spTree>
      <p:nvGrpSpPr>
        <p:cNvPr id="1" name=""/>
        <p:cNvGrpSpPr/>
        <p:nvPr/>
      </p:nvGrpSpPr>
      <p:grpSpPr>
        <a:xfrm>
          <a:off x="0" y="0"/>
          <a:ext cx="0" cy="0"/>
          <a:chOff x="0" y="0"/>
          <a:chExt cx="0" cy="0"/>
        </a:xfrm>
      </p:grpSpPr>
      <p:pic>
        <p:nvPicPr>
          <p:cNvPr id="1026" name="Picture 2" descr="Untitled-25"/>
          <p:cNvPicPr>
            <a:picLocks noChangeAspect="1" noChangeArrowheads="1"/>
          </p:cNvPicPr>
          <p:nvPr/>
        </p:nvPicPr>
        <p:blipFill>
          <a:blip r:embed="rId14">
            <a:lum contrast="24000"/>
            <a:extLst>
              <a:ext uri="{28A0092B-C50C-407E-A947-70E740481C1C}">
                <a14:useLocalDpi xmlns:a14="http://schemas.microsoft.com/office/drawing/2010/main" val="0"/>
              </a:ext>
            </a:extLst>
          </a:blip>
          <a:srcRect/>
          <a:stretch>
            <a:fillRect/>
          </a:stretch>
        </p:blipFill>
        <p:spPr bwMode="auto">
          <a:xfrm>
            <a:off x="8496301" y="6381750"/>
            <a:ext cx="3695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ox_reflex_transpar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1084" y="6453189"/>
            <a:ext cx="370416"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pace2"/>
          <p:cNvPicPr>
            <a:picLocks noChangeArrowheads="1"/>
          </p:cNvPicPr>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719667" y="-22225"/>
            <a:ext cx="681566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Grp="1" noChangeArrowheads="1"/>
          </p:cNvSpPr>
          <p:nvPr>
            <p:ph type="body" idx="1"/>
          </p:nvPr>
        </p:nvSpPr>
        <p:spPr bwMode="auto">
          <a:xfrm>
            <a:off x="817034" y="1608138"/>
            <a:ext cx="1108710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2207684" y="0"/>
            <a:ext cx="96012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31" name="Picture 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368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416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486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534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04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652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722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771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840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889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958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007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077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146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descr="space2"/>
          <p:cNvPicPr>
            <a:picLocks noChangeArrowheads="1"/>
          </p:cNvPicPr>
          <p:nvPr/>
        </p:nvPicPr>
        <p:blipFill>
          <a:blip r:embed="rId18">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22"/>
          <p:cNvSpPr>
            <a:spLocks noChangeArrowheads="1"/>
          </p:cNvSpPr>
          <p:nvPr/>
        </p:nvSpPr>
        <p:spPr bwMode="auto">
          <a:xfrm>
            <a:off x="8544984" y="6500814"/>
            <a:ext cx="3647016"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1200">
                <a:solidFill>
                  <a:srgbClr val="FFFFFF"/>
                </a:solidFill>
                <a:effectLst>
                  <a:outerShdw blurRad="38100" dist="38100" dir="2700000" algn="tl">
                    <a:srgbClr val="000000"/>
                  </a:outerShdw>
                </a:effectLst>
                <a:ea typeface="Gulim" pitchFamily="34" charset="-127"/>
              </a:rPr>
              <a:t>Your company slogan</a:t>
            </a:r>
          </a:p>
        </p:txBody>
      </p:sp>
      <p:pic>
        <p:nvPicPr>
          <p:cNvPr id="1047" name="Picture 23" descr="box_reflex_transparen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8085" y="69851"/>
            <a:ext cx="145203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24299"/>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ea typeface="HY견고딕" pitchFamily="2" charset="-127"/>
        </a:defRPr>
      </a:lvl2pPr>
      <a:lvl3pPr algn="l" rtl="0" eaLnBrk="0" fontAlgn="base" hangingPunct="0">
        <a:spcBef>
          <a:spcPct val="0"/>
        </a:spcBef>
        <a:spcAft>
          <a:spcPct val="0"/>
        </a:spcAft>
        <a:defRPr sz="3200" b="1">
          <a:solidFill>
            <a:schemeClr val="tx2"/>
          </a:solidFill>
          <a:latin typeface="Verdana" pitchFamily="34" charset="0"/>
          <a:ea typeface="HY견고딕" pitchFamily="2" charset="-127"/>
        </a:defRPr>
      </a:lvl3pPr>
      <a:lvl4pPr algn="l" rtl="0" eaLnBrk="0" fontAlgn="base" hangingPunct="0">
        <a:spcBef>
          <a:spcPct val="0"/>
        </a:spcBef>
        <a:spcAft>
          <a:spcPct val="0"/>
        </a:spcAft>
        <a:defRPr sz="3200" b="1">
          <a:solidFill>
            <a:schemeClr val="tx2"/>
          </a:solidFill>
          <a:latin typeface="Verdana" pitchFamily="34" charset="0"/>
          <a:ea typeface="HY견고딕" pitchFamily="2" charset="-127"/>
        </a:defRPr>
      </a:lvl4pPr>
      <a:lvl5pPr algn="l" rtl="0" eaLnBrk="0" fontAlgn="base" hangingPunct="0">
        <a:spcBef>
          <a:spcPct val="0"/>
        </a:spcBef>
        <a:spcAft>
          <a:spcPct val="0"/>
        </a:spcAft>
        <a:defRPr sz="3200" b="1">
          <a:solidFill>
            <a:schemeClr val="tx2"/>
          </a:solidFill>
          <a:latin typeface="Verdana" pitchFamily="34" charset="0"/>
          <a:ea typeface="HY견고딕" pitchFamily="2" charset="-127"/>
        </a:defRPr>
      </a:lvl5pPr>
      <a:lvl6pPr marL="457200" algn="l" rtl="0" fontAlgn="base">
        <a:spcBef>
          <a:spcPct val="0"/>
        </a:spcBef>
        <a:spcAft>
          <a:spcPct val="0"/>
        </a:spcAft>
        <a:defRPr sz="3200" b="1">
          <a:solidFill>
            <a:schemeClr val="tx2"/>
          </a:solidFill>
          <a:latin typeface="Verdana" pitchFamily="34" charset="0"/>
          <a:ea typeface="HY견고딕" pitchFamily="2" charset="-127"/>
        </a:defRPr>
      </a:lvl6pPr>
      <a:lvl7pPr marL="914400" algn="l" rtl="0" fontAlgn="base">
        <a:spcBef>
          <a:spcPct val="0"/>
        </a:spcBef>
        <a:spcAft>
          <a:spcPct val="0"/>
        </a:spcAft>
        <a:defRPr sz="3200" b="1">
          <a:solidFill>
            <a:schemeClr val="tx2"/>
          </a:solidFill>
          <a:latin typeface="Verdana" pitchFamily="34" charset="0"/>
          <a:ea typeface="HY견고딕" pitchFamily="2" charset="-127"/>
        </a:defRPr>
      </a:lvl7pPr>
      <a:lvl8pPr marL="1371600" algn="l" rtl="0" fontAlgn="base">
        <a:spcBef>
          <a:spcPct val="0"/>
        </a:spcBef>
        <a:spcAft>
          <a:spcPct val="0"/>
        </a:spcAft>
        <a:defRPr sz="3200" b="1">
          <a:solidFill>
            <a:schemeClr val="tx2"/>
          </a:solidFill>
          <a:latin typeface="Verdana" pitchFamily="34" charset="0"/>
          <a:ea typeface="HY견고딕" pitchFamily="2" charset="-127"/>
        </a:defRPr>
      </a:lvl8pPr>
      <a:lvl9pPr marL="1828800" algn="l" rtl="0" fontAlgn="base">
        <a:spcBef>
          <a:spcPct val="0"/>
        </a:spcBef>
        <a:spcAft>
          <a:spcPct val="0"/>
        </a:spcAft>
        <a:defRPr sz="3200" b="1">
          <a:solidFill>
            <a:schemeClr val="tx2"/>
          </a:solidFill>
          <a:latin typeface="Verdana" pitchFamily="34" charset="0"/>
          <a:ea typeface="HY견고딕" pitchFamily="2" charset="-127"/>
        </a:defRPr>
      </a:lvl9pPr>
    </p:titleStyle>
    <p:bodyStyle>
      <a:lvl1pPr marL="342900" indent="-342900" algn="l" rtl="0" eaLnBrk="0" fontAlgn="base" hangingPunct="0">
        <a:spcBef>
          <a:spcPct val="20000"/>
        </a:spcBef>
        <a:spcAft>
          <a:spcPct val="0"/>
        </a:spcAft>
        <a:buFont typeface="Wingdings" pitchFamily="2" charset="2"/>
        <a:buBlip>
          <a:blip r:embed="rId20"/>
        </a:buBlip>
        <a:defRPr sz="20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ea typeface="+mj-ea"/>
        </a:defRPr>
      </a:lvl2pPr>
      <a:lvl3pPr marL="1143000" indent="-228600" algn="l" rtl="0" eaLnBrk="0" fontAlgn="base" hangingPunct="0">
        <a:spcBef>
          <a:spcPct val="20000"/>
        </a:spcBef>
        <a:spcAft>
          <a:spcPct val="0"/>
        </a:spcAft>
        <a:buFont typeface="Wingdings" pitchFamily="2" charset="2"/>
        <a:buChar char="§"/>
        <a:defRPr>
          <a:solidFill>
            <a:schemeClr val="bg1"/>
          </a:solidFill>
          <a:latin typeface="+mn-lt"/>
          <a:ea typeface="+mj-ea"/>
        </a:defRPr>
      </a:lvl3pPr>
      <a:lvl4pPr marL="16002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4pPr>
      <a:lvl5pPr marL="20574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5pPr>
      <a:lvl6pPr marL="2514600" indent="-228600" algn="l" rtl="0" fontAlgn="base">
        <a:spcBef>
          <a:spcPct val="20000"/>
        </a:spcBef>
        <a:spcAft>
          <a:spcPct val="0"/>
        </a:spcAft>
        <a:buFont typeface="Wingdings" pitchFamily="2" charset="2"/>
        <a:buChar char="ü"/>
        <a:defRPr>
          <a:solidFill>
            <a:schemeClr val="bg1"/>
          </a:solidFill>
          <a:latin typeface="+mn-lt"/>
          <a:ea typeface="+mj-ea"/>
        </a:defRPr>
      </a:lvl6pPr>
      <a:lvl7pPr marL="2971800" indent="-228600" algn="l" rtl="0" fontAlgn="base">
        <a:spcBef>
          <a:spcPct val="20000"/>
        </a:spcBef>
        <a:spcAft>
          <a:spcPct val="0"/>
        </a:spcAft>
        <a:buFont typeface="Wingdings" pitchFamily="2" charset="2"/>
        <a:buChar char="ü"/>
        <a:defRPr>
          <a:solidFill>
            <a:schemeClr val="bg1"/>
          </a:solidFill>
          <a:latin typeface="+mn-lt"/>
          <a:ea typeface="+mj-ea"/>
        </a:defRPr>
      </a:lvl7pPr>
      <a:lvl8pPr marL="3429000" indent="-228600" algn="l" rtl="0" fontAlgn="base">
        <a:spcBef>
          <a:spcPct val="20000"/>
        </a:spcBef>
        <a:spcAft>
          <a:spcPct val="0"/>
        </a:spcAft>
        <a:buFont typeface="Wingdings" pitchFamily="2" charset="2"/>
        <a:buChar char="ü"/>
        <a:defRPr>
          <a:solidFill>
            <a:schemeClr val="bg1"/>
          </a:solidFill>
          <a:latin typeface="+mn-lt"/>
          <a:ea typeface="+mj-ea"/>
        </a:defRPr>
      </a:lvl8pPr>
      <a:lvl9pPr marL="3886200" indent="-228600" algn="l" rtl="0" fontAlgn="base">
        <a:spcBef>
          <a:spcPct val="20000"/>
        </a:spcBef>
        <a:spcAft>
          <a:spcPct val="0"/>
        </a:spcAft>
        <a:buFont typeface="Wingdings" pitchFamily="2" charset="2"/>
        <a:buChar char="ü"/>
        <a:defRPr>
          <a:solidFill>
            <a:schemeClr val="bg1"/>
          </a:solidFill>
          <a:latin typeface="+mn-lt"/>
          <a:ea typeface="+mj-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91A8F2-21E9-448D-8EE9-FEAD85A59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5385D8-9AB3-4FD7-8EB8-763938CC3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21D21-86D8-4A51-9DDF-5127665E83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62FF431A-733E-43E7-9426-65765FA3B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8E2F3A-6E24-406B-A36A-2B877728D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03C85-A8C2-4C1D-851D-4364211C20F7}" type="slidenum">
              <a:rPr lang="en-US" smtClean="0"/>
              <a:t>‹#›</a:t>
            </a:fld>
            <a:endParaRPr lang="en-US"/>
          </a:p>
        </p:txBody>
      </p:sp>
    </p:spTree>
    <p:extLst>
      <p:ext uri="{BB962C8B-B14F-4D97-AF65-F5344CB8AC3E}">
        <p14:creationId xmlns:p14="http://schemas.microsoft.com/office/powerpoint/2010/main" val="3757946561"/>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05.xml"/><Relationship Id="rId5" Type="http://schemas.openxmlformats.org/officeDocument/2006/relationships/image" Target="../media/image510.png"/><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Page.p+161&amp;off=980&amp;ctx=20%EF%BB%BF+He+remarks+that+~%E2%80%9C%EF%BB%BFNo+population%2c+thr" TargetMode="Externa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16&amp;off=5&amp;ctx=+by+themselves.%0a16.+~To+this+invitation+P" TargetMode="Externa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16&amp;off=1211&amp;ctx=of+its+importance.+%0a~Besides+the+Jewish+a"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jpeg"/><Relationship Id="rId1" Type="http://schemas.openxmlformats.org/officeDocument/2006/relationships/slideLayout" Target="../slideLayouts/slideLayout105.xml"/><Relationship Id="rId4" Type="http://schemas.openxmlformats.org/officeDocument/2006/relationships/image" Target="../media/image50.png"/></Relationships>
</file>

<file path=ppt/slides/_rels/slide1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24&amp;off=1509&amp;ctx=audience+addressed.+~The+Jews+had+a+glori" TargetMode="Externa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33&amp;off=2414&amp;ctx=ole+creation%2c%EF%BB%BF%E2%80%9D%EF%BB%BF26%EF%BB%BF+~when+he+was+declared" TargetMode="Externa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37&amp;off=1133&amp;ctx=made+sure+to+David.+~The+purpose+of+the+q" TargetMode="Externa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Page.p+165" TargetMode="Externa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39&amp;off=397&amp;ctx=the+law+of+Moses.%EF%BB%BF%E2%80%9D+~The+expression+en+to" TargetMode="Externa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39&amp;off=3485&amp;ctx=e+every+year.%EF%BB%BF%E2%80%9D%EF%BB%BF30%EF%BB%BF+~The+sins+of+the+year"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5.xml"/></Relationships>
</file>

<file path=ppt/slides/_rels/slide1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39&amp;off=4870&amp;ctx=ation+of+the+words.+~There+can+not+be+les" TargetMode="Externa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39&amp;off=991&amp;ctx=ated+into+his+body.%0a~By+the+antithesis+he" TargetMode="Externa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47&amp;off=700&amp;ctx=of+the+earth.%E2%80%9C%EF%BB%BF%EF%BB%BF35%EF%BB%BF%0a~The+remark+that+it+w" TargetMode="Externa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Page.p+171&amp;off=305&amp;ctx=hich+Paul+preached.%0a~It+now+remains%2c+in+o" TargetMode="Externa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52&amp;off=566&amp;ctx=+the+Holy+Spirit.%EF%BB%BF%E2%80%9D+~The+means+by+which+t" TargetMode="Externa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4.2&amp;off=912&amp;ctx=+still+unbelievers.%0a~It+should+not+escape" TargetMode="External"/><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4.12&amp;off=2116&amp;ctx=+through+ignorance.%0a~Their+conclusion+as+" TargetMode="Externa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2" Type="http://schemas.openxmlformats.org/officeDocument/2006/relationships/hyperlink" Target="https://ref.ly/logosres/brazos65ac?ref=Bible.Ac14.15-17" TargetMode="External"/><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4.18&amp;off=1316&amp;ctx=+example+of+Job%3b%EF%BB%BF5%EF%BB%BF+~and+the+latest+in+th" TargetMode="Externa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4.18&amp;off=2036&amp;ctx=+sudden+excitement.%0a~In+describing+their+" TargetMode="Externa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4.19&amp;off=634&amp;ctx=that+he+was+dead.%EF%BB%BF%E2%80%9D+~The+readiness+with+w" TargetMode="Externa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4.23&amp;off=868&amp;ctx=it+was+not+omitted.%0a~As+the+office+exerci" TargetMode="External"/><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4.23&amp;off=1940&amp;ctx=apostolic+Churches.%0a~That+the+term+elder+" TargetMode="External"/><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4.23&amp;off=3838&amp;ctx=are+in+the+passage.%0a~That+there+was+a+plu" TargetMode="Externa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4.23&amp;off=7806&amp;ctx=tyled+the+ministry.+~This+must+be+so%2c+fro" TargetMode="Externa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4.28&amp;off=722&amp;ctx=ith+the+disciples.%EF%BB%BF%E2%80%9D~+In+the+statement+th" TargetMode="External"/><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1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1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3.xml"/></Relationships>
</file>

<file path=ppt/slides/_rels/slide1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1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1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1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1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1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hyperlink" Target="https://ref.ly/logosres/mcgaroca?ref=Bible.Ac15.1&amp;off=29&amp;ctx=%E2%80%94%E2%80%94%E2%80%94%E2%80%94%E2%80%94%E2%80%94%E2%80%94%E2%80%94%E2%80%94%E2%80%94%E2%80%94%E2%80%94%0aXV%3a+1.+~At+this+point+in+the" TargetMode="External"/><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62.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5.5&amp;off=231&amp;ctx=the+law+of+Moses.%EF%BB%BF%E2%80%9D+~This+party+is+here+i" TargetMode="External"/><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4.xml"/><Relationship Id="rId1" Type="http://schemas.openxmlformats.org/officeDocument/2006/relationships/video" Target="https://www.youtube.com/embed/KP2q7YiLjRQ?feature=oembed"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14.xml"/><Relationship Id="rId1" Type="http://schemas.openxmlformats.org/officeDocument/2006/relationships/video" Target="https://www.youtube.com/embed/Fmum3glL1DA?feature=oembed"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4.xml"/><Relationship Id="rId1" Type="http://schemas.openxmlformats.org/officeDocument/2006/relationships/video" Target="https://www.youtube.com/embed/2J6-t2mtNtU?feature=oembed"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14.xml"/><Relationship Id="rId1" Type="http://schemas.openxmlformats.org/officeDocument/2006/relationships/video" Target="https://www.youtube.com/embed/-69KEIMtyZ8?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05.xml"/><Relationship Id="rId6" Type="http://schemas.openxmlformats.org/officeDocument/2006/relationships/image" Target="../../clipboard/media/image8.png"/><Relationship Id="rId5" Type="http://schemas.openxmlformats.org/officeDocument/2006/relationships/image" Target="../media/image45.png"/><Relationship Id="rId4" Type="http://schemas.openxmlformats.org/officeDocument/2006/relationships/image" Target="../media/image710.png"/></Relationships>
</file>

<file path=ppt/slides/_rels/slide1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4.xml"/><Relationship Id="rId1" Type="http://schemas.openxmlformats.org/officeDocument/2006/relationships/video" Target="https://www.youtube.com/embed/Esl-q-ocwrs?feature=oembed"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5.5&amp;off=1759&amp;ctx=bondage+to+the+law.+~Even+to+this+day+the" TargetMode="External"/><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3" Type="http://schemas.openxmlformats.org/officeDocument/2006/relationships/hyperlink" Target="https://ref.ly/logosres/brazos65ac?ref=Bible.Ac15.8-9" TargetMode="External"/><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5.11&amp;off=895&amp;ctx=e+manner+as+they.%EF%BB%BF%E2%80%9D+~The+position+of+the+" TargetMode="External"/><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Page.p+185&amp;off=97&amp;ctx=13%E2%80%9321.+~So+far+as+recent+indications+of+G" TargetMode="External"/><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Page.p+185&amp;off=1564&amp;ctx=es+every+Sabbath.%EF%BB%BF%E2%80%9D+~In+this+speech+James"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6.jpg"/><Relationship Id="rId1" Type="http://schemas.openxmlformats.org/officeDocument/2006/relationships/slideLayout" Target="../slideLayouts/slideLayout105.xml"/><Relationship Id="rId4" Type="http://schemas.openxmlformats.org/officeDocument/2006/relationships/audio" Target="../media/audio1.wav"/></Relationships>
</file>

<file path=ppt/slides/_rels/slide1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5.31&amp;off=9&amp;ctx=rd+Jesus.%EF%BB%BF%E2%80%9D%0a30%2c+31.+~The+object+of+sendin" TargetMode="External"/><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5.31&amp;off=1480&amp;ctx=ontroversy+forever.%0a~Before+dismissing+th" TargetMode="External"/><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5.34&amp;off=511&amp;ctx=to+remain+there.%EF%BB%BF%E2%80%9D+%0a~The+manner+in+which+" TargetMode="External"/><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Page.p+189" TargetMode="External"/><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Page.p+190&amp;off=186&amp;ctx=transgressor.%EF%BB%BF%E2%80%9D%EF%BB%BF15%EF%BB%BF%0a~But+the+proof+of+inc" TargetMode="External"/><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Page.p+190&amp;off=1066&amp;ctx=till+under+the+law.%0a~This+is+the+last+pas" TargetMode="External"/><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5.41&amp;off=2649&amp;ctx=comfort+to+him%3b%EF%BB%BF21%EF%BB%BF+~and%2c+during+his+seco" TargetMode="Externa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105.xml"/><Relationship Id="rId4" Type="http://schemas.openxmlformats.org/officeDocument/2006/relationships/audio" Target="../media/audio1.wav"/></Relationships>
</file>

<file path=ppt/slides/_rels/slide1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63.xml"/></Relationships>
</file>

<file path=ppt/slides/_rels/slide1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4.jpeg"/><Relationship Id="rId1" Type="http://schemas.openxmlformats.org/officeDocument/2006/relationships/slideLayout" Target="../slideLayouts/slideLayout105.xml"/><Relationship Id="rId4" Type="http://schemas.openxmlformats.org/officeDocument/2006/relationships/audio" Target="../media/audio2.wav"/></Relationships>
</file>

<file path=ppt/slides/_rels/slide2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9.xml"/><Relationship Id="rId1" Type="http://schemas.openxmlformats.org/officeDocument/2006/relationships/vmlDrawing" Target="../drawings/vmlDrawing1.vml"/><Relationship Id="rId4" Type="http://schemas.openxmlformats.org/officeDocument/2006/relationships/image" Target="../media/image86.wmf"/></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15.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16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17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 Target="slide10.xml"/><Relationship Id="rId1" Type="http://schemas.openxmlformats.org/officeDocument/2006/relationships/slideLayout" Target="../slideLayouts/slideLayout10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7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105.xml"/><Relationship Id="rId4" Type="http://schemas.openxmlformats.org/officeDocument/2006/relationships/audio" Target="../media/audio2.wav"/></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5.xml"/><Relationship Id="rId1" Type="http://schemas.openxmlformats.org/officeDocument/2006/relationships/slideLayout" Target="../slideLayouts/slideLayout116.xml"/><Relationship Id="rId5" Type="http://schemas.openxmlformats.org/officeDocument/2006/relationships/image" Target="../media/image48.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116.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05.xml"/><Relationship Id="rId5" Type="http://schemas.openxmlformats.org/officeDocument/2006/relationships/image" Target="../media/image220.pn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5.xml"/><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05.xml"/><Relationship Id="rId5" Type="http://schemas.openxmlformats.org/officeDocument/2006/relationships/image" Target="../media/image209.pn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1.xml"/><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3.xml"/><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1&amp;off=31&amp;ctx=%E2%80%94%E2%80%94%E2%80%94%E2%80%94%E2%80%94%E2%80%94%E2%80%94%E2%80%94%E2%80%94%E2%80%94%0aXIII%3a+1.+~We+have+already+seen" TargetMode="Externa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3&amp;off=3762&amp;ctx=uld+be+their+guide.%0a~The+solemn+simplicit" TargetMode="Externa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5&amp;off=1006&amp;ctx=bundant+harvest.%EF%BB%BF8%EF%BB%BF+~The+fact+that+this+w" TargetMode="Externa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5&amp;off=1319&amp;ctx=e+Jewish+synagogue.%0a~What+duties+were+per" TargetMode="Externa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05.xml"/><Relationship Id="rId5" Type="http://schemas.openxmlformats.org/officeDocument/2006/relationships/image" Target="../media/image42.png"/><Relationship Id="rId4" Type="http://schemas.openxmlformats.org/officeDocument/2006/relationships/image" Target="../media/image40.png"/></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7&amp;off=7&amp;ctx=rmed+by+John.%0a6%2c+7.+~Luke+is+entirely+sil" TargetMode="Externa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12&amp;off=797&amp;ctx=+Lord%E2%80%99s+teaching.%EF%BB%BF%E2%80%9D%0a~This+is+the+only+mir" TargetMode="Externa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12&amp;off=3075&amp;ctx=%EF%BB%BF+and+by+Peter.%EF%BB%BF18%EF%BB%BF%0a~There+are+only+two+s" TargetMode="Externa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f.ly/logosres/mcgaroca?ref=Bible.Ac13.12&amp;off=3653&amp;ctx=the+case+with+Saul.%0a~The+other+suppositio" TargetMode="Externa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6189785" y="5669281"/>
            <a:ext cx="55434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a typeface="+mn-ea"/>
                <a:cs typeface="+mn-cs"/>
              </a:rPr>
              <a:t>Chapters 13 - 14 - 15</a:t>
            </a:r>
          </a:p>
        </p:txBody>
      </p:sp>
      <p:pic>
        <p:nvPicPr>
          <p:cNvPr id="10" name="Picture 9">
            <a:extLst>
              <a:ext uri="{FF2B5EF4-FFF2-40B4-BE49-F238E27FC236}">
                <a16:creationId xmlns:a16="http://schemas.microsoft.com/office/drawing/2014/main" id="{CBC55BC6-D963-42F7-A1BD-3959DBAB22EB}"/>
              </a:ext>
            </a:extLst>
          </p:cNvPr>
          <p:cNvPicPr>
            <a:picLocks noChangeAspect="1"/>
          </p:cNvPicPr>
          <p:nvPr/>
        </p:nvPicPr>
        <p:blipFill>
          <a:blip r:embed="rId3"/>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966010"/>
          </a:xfrm>
          <a:prstGeom prst="rect">
            <a:avLst/>
          </a:prstGeom>
          <a:blipFill>
            <a:blip r:embed="rId3"/>
            <a:tile tx="0" ty="0" sx="100000" sy="100000" flip="none" algn="tl"/>
          </a:blipFill>
        </p:spPr>
        <p:txBody>
          <a:bodyPr wrap="square" rtlCol="0">
            <a:spAutoFit/>
          </a:bodyPr>
          <a:lstStyle/>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15:15-18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"And with this the words of the Prophets agree, just as it is written,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AFTER THESE THINGS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will return,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REBUILD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TABERNACLE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DAVID WHICH HAS FALLEN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REBUILD 	ITS RUINS,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RESTORE 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ORDER THAT THE REST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MANKIND MAY SEEK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ALL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ARE CALLED BY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NAME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SAYS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WHO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MAKES THESE THINGS KNOWN FROM OF 	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What Simeon (Peter) testified also agrees with what God foretold in the prophet 	Amos:</a:t>
            </a:r>
          </a:p>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James argument that the rebuilding of the Tabernacle of David as foretold in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 9:11-12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was fulfilled in the resurrection of Christ. At the resurrection 			David’s royal family is restored in his descendent, the Messiah. Now the door 		is open to bring the Gentiles into the family of God.</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3078FF34-04F1-4C80-9AB4-3EDB0AE74579}"/>
                  </a:ext>
                </a:extLst>
              </p:cNvPr>
              <p:cNvGraphicFramePr>
                <a:graphicFrameLocks noChangeAspect="1"/>
              </p:cNvGraphicFramePr>
              <p:nvPr/>
            </p:nvGraphicFramePr>
            <p:xfrm>
              <a:off x="1668129" y="4500187"/>
              <a:ext cx="824613" cy="463845"/>
            </p:xfrm>
            <a:graphic>
              <a:graphicData uri="http://schemas.microsoft.com/office/powerpoint/2016/slidezoom">
                <pslz:sldZm>
                  <pslz:sldZmObj sldId="5179" cId="659663994">
                    <pslz:zmPr id="{BA12A207-68F0-4E77-9C1E-74D0C7477378}" returnToParent="0" transitionDur="1000">
                      <p166:blipFill xmlns:p166="http://schemas.microsoft.com/office/powerpoint/2016/6/main">
                        <a:blip r:embed="rId4"/>
                        <a:stretch>
                          <a:fillRect/>
                        </a:stretch>
                      </p166:blipFill>
                      <p166:spPr xmlns:p166="http://schemas.microsoft.com/office/powerpoint/2016/6/main">
                        <a:xfrm>
                          <a:off x="0" y="0"/>
                          <a:ext cx="824613" cy="463845"/>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3078FF34-04F1-4C80-9AB4-3EDB0AE74579}"/>
                  </a:ext>
                </a:extLst>
              </p:cNvPr>
              <p:cNvPicPr>
                <a:picLocks noGrp="1" noRot="1" noChangeAspect="1" noMove="1" noResize="1" noEditPoints="1" noAdjustHandles="1" noChangeArrowheads="1" noChangeShapeType="1"/>
              </p:cNvPicPr>
              <p:nvPr/>
            </p:nvPicPr>
            <p:blipFill>
              <a:blip r:embed="rId5"/>
              <a:stretch>
                <a:fillRect/>
              </a:stretch>
            </p:blipFill>
            <p:spPr>
              <a:xfrm>
                <a:off x="1668129" y="4500187"/>
                <a:ext cx="824613" cy="463845"/>
              </a:xfrm>
              <a:prstGeom prst="rect">
                <a:avLst/>
              </a:prstGeom>
              <a:ln w="3175">
                <a:solidFill>
                  <a:prstClr val="ltGray"/>
                </a:solidFill>
              </a:ln>
            </p:spPr>
          </p:pic>
        </mc:Fallback>
      </mc:AlternateContent>
    </p:spTree>
    <p:extLst>
      <p:ext uri="{BB962C8B-B14F-4D97-AF65-F5344CB8AC3E}">
        <p14:creationId xmlns:p14="http://schemas.microsoft.com/office/powerpoint/2010/main" val="254670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11</a:t>
            </a:r>
            <a:r>
              <a:rPr lang="en-US" dirty="0"/>
              <a:t> Now, behold, the hand of the Lord is upon you, and you will be blind and not see the sun for a time.” And immediately a mist and a darkness fell upon him, and he went about seeking those who would lead him by the hand. </a:t>
            </a:r>
            <a:r>
              <a:rPr lang="en-US" baseline="30000" dirty="0"/>
              <a:t>12</a:t>
            </a:r>
            <a:r>
              <a:rPr lang="en-US" dirty="0"/>
              <a:t> Then the proconsul believed when he saw what had happened, being amazed at the teaching of the Lord.</a:t>
            </a:r>
          </a:p>
        </p:txBody>
      </p:sp>
      <p:sp>
        <p:nvSpPr>
          <p:cNvPr id="3" name="Text Placeholder 2"/>
          <p:cNvSpPr>
            <a:spLocks noGrp="1"/>
          </p:cNvSpPr>
          <p:nvPr>
            <p:ph type="body" sz="quarter" idx="11"/>
          </p:nvPr>
        </p:nvSpPr>
        <p:spPr/>
        <p:txBody>
          <a:bodyPr/>
          <a:lstStyle/>
          <a:p>
            <a:r>
              <a:rPr lang="en-US" dirty="0"/>
              <a:t>- Acts 13:11-12</a:t>
            </a:r>
          </a:p>
        </p:txBody>
      </p:sp>
    </p:spTree>
    <p:extLst>
      <p:ext uri="{BB962C8B-B14F-4D97-AF65-F5344CB8AC3E}">
        <p14:creationId xmlns:p14="http://schemas.microsoft.com/office/powerpoint/2010/main" val="299362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67" dirty="0"/>
              <a:t>ELYMAS  </a:t>
            </a:r>
            <a:r>
              <a:rPr lang="en-US" sz="5867" b="0" dirty="0"/>
              <a:t>=</a:t>
            </a:r>
            <a:r>
              <a:rPr lang="en-US" sz="5867" dirty="0"/>
              <a:t>  THE EXPERT</a:t>
            </a:r>
          </a:p>
        </p:txBody>
      </p:sp>
    </p:spTree>
    <p:extLst>
      <p:ext uri="{BB962C8B-B14F-4D97-AF65-F5344CB8AC3E}">
        <p14:creationId xmlns:p14="http://schemas.microsoft.com/office/powerpoint/2010/main" val="16020391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Now Paul and his companions put out to sea from </a:t>
            </a:r>
            <a:r>
              <a:rPr lang="en-US" dirty="0" err="1"/>
              <a:t>Paphos</a:t>
            </a:r>
            <a:r>
              <a:rPr lang="en-US" dirty="0"/>
              <a:t> and came to </a:t>
            </a:r>
            <a:r>
              <a:rPr lang="en-US" dirty="0" err="1"/>
              <a:t>Perga</a:t>
            </a:r>
            <a:r>
              <a:rPr lang="en-US" dirty="0"/>
              <a:t> in Pamphylia; but John left them and returned to Jerusalem.</a:t>
            </a:r>
          </a:p>
        </p:txBody>
      </p:sp>
      <p:sp>
        <p:nvSpPr>
          <p:cNvPr id="3" name="Text Placeholder 2"/>
          <p:cNvSpPr>
            <a:spLocks noGrp="1"/>
          </p:cNvSpPr>
          <p:nvPr>
            <p:ph type="body" sz="quarter" idx="11"/>
          </p:nvPr>
        </p:nvSpPr>
        <p:spPr/>
        <p:txBody>
          <a:bodyPr/>
          <a:lstStyle/>
          <a:p>
            <a:r>
              <a:rPr lang="en-US" dirty="0"/>
              <a:t>- Acts 13:13</a:t>
            </a:r>
          </a:p>
        </p:txBody>
      </p:sp>
    </p:spTree>
    <p:extLst>
      <p:ext uri="{BB962C8B-B14F-4D97-AF65-F5344CB8AC3E}">
        <p14:creationId xmlns:p14="http://schemas.microsoft.com/office/powerpoint/2010/main" val="4482245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13</a:t>
            </a:r>
          </a:p>
          <a:p>
            <a:r>
              <a:rPr lang="en-US" dirty="0"/>
              <a:t>Why they chose the regions north of Pamphylia, in Asia Minor, as   their next field of labor, we are not informed. Luke is equally silent      in reference to the reason why John Mark, at this particular juncture, departed from them &amp; returned to Jerusalem. He informs us, however, at a later period, that Paul censured him for so doing. It’s very plausibly suggested that he was influenced by fear of the dangers which lay in their way, the mountains before them being commonly infested with robbers.</a:t>
            </a:r>
            <a:r>
              <a:rPr lang="en-US" baseline="30000" dirty="0"/>
              <a:t> </a:t>
            </a:r>
            <a:r>
              <a:rPr lang="en-US" dirty="0"/>
              <a:t>One reference states: “No population, through the midst of which he ever traveled, abounded more in those ’perils of robbers’     of which he himself speaks, than the wild and lawless clans of the Pisidian highlanders.”</a:t>
            </a:r>
          </a:p>
          <a:p>
            <a:pPr lvl="1"/>
            <a:r>
              <a:rPr lang="en-US" b="0" dirty="0"/>
              <a:t>McGarvey, J. W. (1872). </a:t>
            </a:r>
            <a:r>
              <a:rPr lang="en-US" b="0" i="1" u="sng" dirty="0">
                <a:hlinkClick r:id="rId2"/>
              </a:rPr>
              <a:t>A commentary on Acts of Apostles</a:t>
            </a:r>
            <a:r>
              <a:rPr lang="en-US" b="0" dirty="0">
                <a:hlinkClick r:id="rId2"/>
              </a:rPr>
              <a:t> (p. 161). Lexington, KY: Transylvania Printing and Publishing Co.</a:t>
            </a:r>
          </a:p>
          <a:p>
            <a:endParaRPr lang="en-US" baseline="30000" dirty="0"/>
          </a:p>
          <a:p>
            <a:pPr lvl="1"/>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94562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71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00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 going on from </a:t>
            </a:r>
            <a:r>
              <a:rPr lang="en-US" dirty="0" err="1"/>
              <a:t>Perga</a:t>
            </a:r>
            <a:r>
              <a:rPr lang="en-US" dirty="0"/>
              <a:t>, they arrived at </a:t>
            </a:r>
            <a:r>
              <a:rPr lang="en-US" dirty="0" err="1"/>
              <a:t>Pisidian</a:t>
            </a:r>
            <a:r>
              <a:rPr lang="en-US" dirty="0"/>
              <a:t> Antioch, and on the Sabbath day they went into the synagogue and sat down.</a:t>
            </a:r>
          </a:p>
        </p:txBody>
      </p:sp>
      <p:sp>
        <p:nvSpPr>
          <p:cNvPr id="3" name="Text Placeholder 2"/>
          <p:cNvSpPr>
            <a:spLocks noGrp="1"/>
          </p:cNvSpPr>
          <p:nvPr>
            <p:ph type="body" sz="quarter" idx="11"/>
          </p:nvPr>
        </p:nvSpPr>
        <p:spPr/>
        <p:txBody>
          <a:bodyPr/>
          <a:lstStyle/>
          <a:p>
            <a:r>
              <a:rPr lang="en-US" dirty="0"/>
              <a:t>- Acts 13:14</a:t>
            </a:r>
          </a:p>
        </p:txBody>
      </p:sp>
    </p:spTree>
    <p:extLst>
      <p:ext uri="{BB962C8B-B14F-4D97-AF65-F5344CB8AC3E}">
        <p14:creationId xmlns:p14="http://schemas.microsoft.com/office/powerpoint/2010/main" val="19060829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15</a:t>
            </a:r>
            <a:r>
              <a:rPr lang="en-US" dirty="0"/>
              <a:t> After the reading of the Law and the Prophets the synagogue officials sent to them, saying, “Brethren, if you have any word of exhortation for the people, say it.” </a:t>
            </a:r>
            <a:r>
              <a:rPr lang="en-US" baseline="30000" dirty="0"/>
              <a:t>16</a:t>
            </a:r>
            <a:r>
              <a:rPr lang="en-US" dirty="0"/>
              <a:t> Paul stood up, and motioning with his hand said,</a:t>
            </a:r>
          </a:p>
        </p:txBody>
      </p:sp>
      <p:sp>
        <p:nvSpPr>
          <p:cNvPr id="3" name="Text Placeholder 2"/>
          <p:cNvSpPr>
            <a:spLocks noGrp="1"/>
          </p:cNvSpPr>
          <p:nvPr>
            <p:ph type="body" sz="quarter" idx="11"/>
          </p:nvPr>
        </p:nvSpPr>
        <p:spPr/>
        <p:txBody>
          <a:bodyPr/>
          <a:lstStyle/>
          <a:p>
            <a:r>
              <a:rPr lang="en-US" dirty="0"/>
              <a:t>- Acts 13:15-16</a:t>
            </a:r>
          </a:p>
        </p:txBody>
      </p:sp>
    </p:spTree>
    <p:extLst>
      <p:ext uri="{BB962C8B-B14F-4D97-AF65-F5344CB8AC3E}">
        <p14:creationId xmlns:p14="http://schemas.microsoft.com/office/powerpoint/2010/main" val="21292090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16</a:t>
            </a:r>
          </a:p>
          <a:p>
            <a:r>
              <a:rPr lang="en-US" dirty="0"/>
              <a:t>To this invitation Paul responded, by immediately arising and addressing the audience. It      need not be supposed, in order to account for the leadership which he now assumes, that he had laid formal claim to superiority over Barnabas; for when two men, of generous spirit, are co-operating together under trying circumstances, he who possesses the greater courage and promptness will eventually assume the foremost position, even without a special agreement    to that effect. Such was the constant danger and embarrassment of the two missionaries, that the question was, who is willing to go forward, rather than, who has the right to be heard first.</a:t>
            </a:r>
          </a:p>
          <a:p>
            <a:r>
              <a:rPr lang="en-US" dirty="0"/>
              <a:t>Paul’s manner, in arising to open the gospel message among these strangers, was bold and commanding. It is thus described by Luke: (16) “</a:t>
            </a:r>
            <a:r>
              <a:rPr lang="en-US" i="1" dirty="0"/>
              <a:t>Then Paul stood up, and beckoning with his hand, said, Men of Israel, and ye who fear God, give audience.” This gesture, described as beckoning with the hand, was characteristic of Paul’s manner, as well shall have occasion to observe frequently hereafter, and was well calculated to arrest the attention of an audience.      It’s the manner of one who knows what he is about to say, and feels confident of its importance. </a:t>
            </a:r>
          </a:p>
          <a:p>
            <a:pPr marL="457200" lvl="1" indent="0">
              <a:buNone/>
            </a:pPr>
            <a:endParaRPr lang="en-US" dirty="0"/>
          </a:p>
          <a:p>
            <a:r>
              <a:rPr lang="en-US" b="0" dirty="0"/>
              <a:t> McGarvey, J. W. (1872). </a:t>
            </a:r>
            <a:r>
              <a:rPr lang="en-US" b="0" i="1" u="sng" dirty="0">
                <a:hlinkClick r:id="rId2"/>
              </a:rPr>
              <a:t>A commentary on Acts of Apostles</a:t>
            </a:r>
            <a:r>
              <a:rPr lang="en-US" b="0" dirty="0">
                <a:hlinkClick r:id="rId2"/>
              </a:rPr>
              <a:t> (p. 161).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7072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3800" dirty="0">
                <a:solidFill>
                  <a:schemeClr val="accent6">
                    <a:lumMod val="75000"/>
                  </a:schemeClr>
                </a:solidFill>
                <a:effectLst>
                  <a:outerShdw blurRad="38100" dist="38100" dir="2700000" algn="tl">
                    <a:srgbClr val="000000">
                      <a:alpha val="43137"/>
                    </a:srgbClr>
                  </a:outerShdw>
                </a:effectLst>
              </a:rPr>
              <a:t>VERSE 16</a:t>
            </a:r>
          </a:p>
          <a:p>
            <a:r>
              <a:rPr lang="en-US" dirty="0"/>
              <a:t>Besides the Jewish audience present, Paul addressed a number of Gentiles, such as were in the habit of attending Jewish worship in almost every Gentile city, and many of whom, like Cornelius, had learned to worship the true God. He distinguishes the two classes, by addressing the former as “Men of Israel,” and the latter, as “Ye who fear God.”</a:t>
            </a:r>
          </a:p>
          <a:p>
            <a:pPr lvl="1"/>
            <a:r>
              <a:rPr lang="en-US" b="0" dirty="0"/>
              <a:t>McGarvey, J. W. (1872). </a:t>
            </a:r>
            <a:r>
              <a:rPr lang="en-US" b="0" i="1" u="sng" dirty="0">
                <a:hlinkClick r:id="rId2"/>
              </a:rPr>
              <a:t>A commentary on Acts of Apostles</a:t>
            </a:r>
            <a:r>
              <a:rPr lang="en-US" b="0" dirty="0">
                <a:hlinkClick r:id="rId2"/>
              </a:rPr>
              <a:t> (p. 162).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693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386364"/>
          </a:xfrm>
          <a:prstGeom prst="rect">
            <a:avLst/>
          </a:prstGeom>
          <a:blipFill>
            <a:blip r:embed="rId2"/>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15:20-21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 is my judgment that we do not trouble those who are turning to 	God from among the Gentiles,</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but that we write to them that they abstain from things contaminated by idols 	and from fornication and from what is strangled and from blood.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"For Moses from ancient generations has in every city those who preach him, 	since he is read in the synagogues every Sabbath."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Amos 9:11-12 says nothing about the Gentiles becoming 	Jewish proselytes, we will not trouble them with such unauthorized teachings.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will charge them to keep universally true Laws imposed by God 	before there was a Law of Moses.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Law of Moses is taught and bound upon men every sabbath in the synagogues. 	The synagogues is where those who want the Law bound need to attend.</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BAA3E2C2-37F3-4ABF-883C-839E3B64D109}"/>
                  </a:ext>
                </a:extLst>
              </p:cNvPr>
              <p:cNvGraphicFramePr>
                <a:graphicFrameLocks noChangeAspect="1"/>
              </p:cNvGraphicFramePr>
              <p:nvPr/>
            </p:nvGraphicFramePr>
            <p:xfrm>
              <a:off x="5568702" y="4772245"/>
              <a:ext cx="871569" cy="490258"/>
            </p:xfrm>
            <a:graphic>
              <a:graphicData uri="http://schemas.microsoft.com/office/powerpoint/2016/slidezoom">
                <pslz:sldZm>
                  <pslz:sldZmObj sldId="5184" cId="3411898250">
                    <pslz:zmPr id="{40994185-C440-4E5A-AFED-E7D6EA35A0DF}" returnToParent="0" transitionDur="1000">
                      <p166:blipFill xmlns:p166="http://schemas.microsoft.com/office/powerpoint/2016/6/main">
                        <a:blip r:embed="rId3"/>
                        <a:stretch>
                          <a:fillRect/>
                        </a:stretch>
                      </p166:blipFill>
                      <p166:spPr xmlns:p166="http://schemas.microsoft.com/office/powerpoint/2016/6/main">
                        <a:xfrm>
                          <a:off x="0" y="0"/>
                          <a:ext cx="871569" cy="490258"/>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BAA3E2C2-37F3-4ABF-883C-839E3B64D109}"/>
                  </a:ext>
                </a:extLst>
              </p:cNvPr>
              <p:cNvPicPr>
                <a:picLocks noGrp="1" noRot="1" noChangeAspect="1" noMove="1" noResize="1" noEditPoints="1" noAdjustHandles="1" noChangeArrowheads="1" noChangeShapeType="1"/>
              </p:cNvPicPr>
              <p:nvPr/>
            </p:nvPicPr>
            <p:blipFill>
              <a:blip r:embed="rId4"/>
              <a:stretch>
                <a:fillRect/>
              </a:stretch>
            </p:blipFill>
            <p:spPr>
              <a:xfrm>
                <a:off x="5568702" y="4772245"/>
                <a:ext cx="871569" cy="490258"/>
              </a:xfrm>
              <a:prstGeom prst="rect">
                <a:avLst/>
              </a:prstGeom>
              <a:ln w="3175">
                <a:solidFill>
                  <a:prstClr val="ltGray"/>
                </a:solidFill>
              </a:ln>
            </p:spPr>
          </p:pic>
        </mc:Fallback>
      </mc:AlternateContent>
    </p:spTree>
    <p:extLst>
      <p:ext uri="{BB962C8B-B14F-4D97-AF65-F5344CB8AC3E}">
        <p14:creationId xmlns:p14="http://schemas.microsoft.com/office/powerpoint/2010/main" val="6641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17 - 24</a:t>
            </a:r>
          </a:p>
          <a:p>
            <a:r>
              <a:rPr lang="en-US" dirty="0"/>
              <a:t>The Jews had a glorious history, of which they were justly proud; and any happily expressed allusions to its leading facts always awakened in their hearts the most lively emotions. These incidents furnished the inspiration of their songs, the themes of their orators, the foundation   of their national pride &amp; their comfort in persecution. Whoever, of their own people, appeared most deeply touched by their memories, had the readiest access to their sympathies, and he who would treat them with indifference or contempt, incurred their utmost hatred. Before such an audience, if Paul had abruptly introduced the name and the new doctrine of Jesus, he might have appeared an apostate from the Jewish faith, seeking to supplant it by something entirely new and would therefore have kindled the resentment of his Jewish hearers all at once. But, beginning with a happy reference to the history of the chosen tribes, and the reign of their most glorious king, and catching up the promise made to David, on which their own most cherished hopes were based, he leads them, by almost imperceptible steps, to the favorable consideration of the fulfillment of that promise in the appearance of Jesus as a Savior to Israel. The reference to John, whom all the Jews now accredited as a prophet, served the same purpose, while it designated more specifically the period in which Jesus had first appeared as a Savior. </a:t>
            </a:r>
          </a:p>
          <a:p>
            <a:pPr lvl="1"/>
            <a:r>
              <a:rPr lang="en-US" b="0" dirty="0"/>
              <a:t>McGarvey, J. W. (1872). </a:t>
            </a:r>
            <a:r>
              <a:rPr lang="en-US" b="0" i="1" u="sng" dirty="0">
                <a:hlinkClick r:id="rId2"/>
              </a:rPr>
              <a:t>A commentary on Acts of Apostles</a:t>
            </a:r>
            <a:r>
              <a:rPr lang="en-US" b="0" dirty="0">
                <a:hlinkClick r:id="rId2"/>
              </a:rPr>
              <a:t> (p. 162).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53769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Paul’s Lesson: “Israel’s Savior is Jesus”</a:t>
            </a:r>
          </a:p>
        </p:txBody>
      </p:sp>
      <p:sp>
        <p:nvSpPr>
          <p:cNvPr id="3" name="Text Placeholder 2"/>
          <p:cNvSpPr>
            <a:spLocks noGrp="1"/>
          </p:cNvSpPr>
          <p:nvPr>
            <p:ph type="body" sz="quarter" idx="10"/>
          </p:nvPr>
        </p:nvSpPr>
        <p:spPr>
          <a:xfrm>
            <a:off x="797985" y="1668584"/>
            <a:ext cx="10551583" cy="1416363"/>
          </a:xfrm>
        </p:spPr>
        <p:txBody>
          <a:bodyPr>
            <a:normAutofit/>
          </a:bodyPr>
          <a:lstStyle/>
          <a:p>
            <a:pPr marL="685783" indent="-685783">
              <a:buFont typeface="+mj-lt"/>
              <a:buAutoNum type="arabicPeriod"/>
            </a:pPr>
            <a:r>
              <a:rPr lang="en-US" sz="5333" b="1" dirty="0"/>
              <a:t>Israel’s history leads to Jesus</a:t>
            </a:r>
          </a:p>
        </p:txBody>
      </p:sp>
      <p:cxnSp>
        <p:nvCxnSpPr>
          <p:cNvPr id="5" name="Straight Connector 4"/>
          <p:cNvCxnSpPr/>
          <p:nvPr/>
        </p:nvCxnSpPr>
        <p:spPr>
          <a:xfrm>
            <a:off x="1126836" y="2900219"/>
            <a:ext cx="0" cy="3380508"/>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28799" y="2897733"/>
            <a:ext cx="9372299" cy="3539046"/>
          </a:xfrm>
          <a:prstGeom prst="rect">
            <a:avLst/>
          </a:prstGeom>
          <a:noFill/>
        </p:spPr>
        <p:txBody>
          <a:bodyPr wrap="square" rtlCol="0">
            <a:spAutoFit/>
          </a:bodyPr>
          <a:lstStyle/>
          <a:p>
            <a:pPr defTabSz="609585"/>
            <a:r>
              <a:rPr lang="en-US" sz="3733" dirty="0">
                <a:solidFill>
                  <a:srgbClr val="FFFFFF"/>
                </a:solidFill>
                <a:latin typeface="Lato" charset="0"/>
                <a:ea typeface="Lato" charset="0"/>
                <a:cs typeface="Lato" charset="0"/>
              </a:rPr>
              <a:t>And while John was completing his course, he kept saying, ‘What do you suppose that I am? I am not He. But behold, one is coming after me the sandals of whose feet I am not worthy to untie.’</a:t>
            </a:r>
            <a:br>
              <a:rPr lang="en-US" sz="3733" dirty="0">
                <a:solidFill>
                  <a:srgbClr val="FFFFFF"/>
                </a:solidFill>
                <a:latin typeface="Lato" charset="0"/>
                <a:ea typeface="Lato" charset="0"/>
                <a:cs typeface="Lato" charset="0"/>
              </a:rPr>
            </a:br>
            <a:r>
              <a:rPr lang="en-US" sz="3733" dirty="0">
                <a:solidFill>
                  <a:srgbClr val="FFFFFF"/>
                </a:solidFill>
                <a:latin typeface="Lato" charset="0"/>
                <a:ea typeface="Lato" charset="0"/>
                <a:cs typeface="Lato" charset="0"/>
              </a:rPr>
              <a:t>- Acts 13:25</a:t>
            </a:r>
          </a:p>
        </p:txBody>
      </p:sp>
    </p:spTree>
    <p:extLst>
      <p:ext uri="{BB962C8B-B14F-4D97-AF65-F5344CB8AC3E}">
        <p14:creationId xmlns:p14="http://schemas.microsoft.com/office/powerpoint/2010/main" val="5751474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Paul’s Lesson: “Israel’s Savior is Jesus”</a:t>
            </a:r>
          </a:p>
        </p:txBody>
      </p:sp>
      <p:sp>
        <p:nvSpPr>
          <p:cNvPr id="3" name="Text Placeholder 2"/>
          <p:cNvSpPr>
            <a:spLocks noGrp="1"/>
          </p:cNvSpPr>
          <p:nvPr>
            <p:ph type="body" sz="quarter" idx="10"/>
          </p:nvPr>
        </p:nvSpPr>
        <p:spPr>
          <a:xfrm>
            <a:off x="797985" y="1668584"/>
            <a:ext cx="10551583" cy="2192216"/>
          </a:xfrm>
        </p:spPr>
        <p:txBody>
          <a:bodyPr>
            <a:normAutofit/>
          </a:bodyPr>
          <a:lstStyle/>
          <a:p>
            <a:pPr marL="685783" indent="-685783">
              <a:buFont typeface="+mj-lt"/>
              <a:buAutoNum type="arabicPeriod"/>
            </a:pPr>
            <a:r>
              <a:rPr lang="en-US" sz="3733" dirty="0"/>
              <a:t>Israel’s history leads to Jesus</a:t>
            </a:r>
          </a:p>
          <a:p>
            <a:pPr marL="685783" indent="-685783">
              <a:buFont typeface="+mj-lt"/>
              <a:buAutoNum type="arabicPeriod"/>
            </a:pPr>
            <a:r>
              <a:rPr lang="en-US" sz="5333" b="1" dirty="0"/>
              <a:t>Israel rejected its Savior</a:t>
            </a:r>
          </a:p>
        </p:txBody>
      </p:sp>
      <p:cxnSp>
        <p:nvCxnSpPr>
          <p:cNvPr id="5" name="Straight Connector 4"/>
          <p:cNvCxnSpPr/>
          <p:nvPr/>
        </p:nvCxnSpPr>
        <p:spPr>
          <a:xfrm>
            <a:off x="1126836" y="3860801"/>
            <a:ext cx="0" cy="2419927"/>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622716" y="3859551"/>
            <a:ext cx="9571757" cy="2390141"/>
          </a:xfrm>
          <a:prstGeom prst="rect">
            <a:avLst/>
          </a:prstGeom>
          <a:noFill/>
        </p:spPr>
        <p:txBody>
          <a:bodyPr wrap="square" rtlCol="0">
            <a:spAutoFit/>
          </a:bodyPr>
          <a:lstStyle/>
          <a:p>
            <a:pPr defTabSz="609585"/>
            <a:r>
              <a:rPr lang="en-US" sz="3733" dirty="0">
                <a:solidFill>
                  <a:srgbClr val="FFFFFF"/>
                </a:solidFill>
                <a:latin typeface="Lato" charset="0"/>
                <a:ea typeface="Lato" charset="0"/>
                <a:cs typeface="Lato" charset="0"/>
              </a:rPr>
              <a:t>When they had carried out all that was written concerning Him, they took Him down from the cross and laid Him in a tomb.</a:t>
            </a:r>
          </a:p>
          <a:p>
            <a:pPr defTabSz="609585"/>
            <a:r>
              <a:rPr lang="en-US" sz="3733" dirty="0">
                <a:solidFill>
                  <a:srgbClr val="FFFFFF"/>
                </a:solidFill>
                <a:latin typeface="Lato" charset="0"/>
                <a:ea typeface="Lato" charset="0"/>
                <a:cs typeface="Lato" charset="0"/>
              </a:rPr>
              <a:t>- Acts 13:29</a:t>
            </a:r>
          </a:p>
        </p:txBody>
      </p:sp>
    </p:spTree>
    <p:extLst>
      <p:ext uri="{BB962C8B-B14F-4D97-AF65-F5344CB8AC3E}">
        <p14:creationId xmlns:p14="http://schemas.microsoft.com/office/powerpoint/2010/main" val="1210314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Paul’s Lesson: “Israel’s Savior is Jesus”</a:t>
            </a:r>
          </a:p>
        </p:txBody>
      </p:sp>
      <p:sp>
        <p:nvSpPr>
          <p:cNvPr id="3" name="Text Placeholder 2"/>
          <p:cNvSpPr>
            <a:spLocks noGrp="1"/>
          </p:cNvSpPr>
          <p:nvPr>
            <p:ph type="body" sz="quarter" idx="10"/>
          </p:nvPr>
        </p:nvSpPr>
        <p:spPr>
          <a:xfrm>
            <a:off x="797985" y="1668584"/>
            <a:ext cx="10551583" cy="1841235"/>
          </a:xfrm>
        </p:spPr>
        <p:txBody>
          <a:bodyPr>
            <a:normAutofit lnSpcReduction="10000"/>
          </a:bodyPr>
          <a:lstStyle/>
          <a:p>
            <a:pPr marL="685783" indent="-685783">
              <a:buFont typeface="+mj-lt"/>
              <a:buAutoNum type="arabicPeriod"/>
            </a:pPr>
            <a:r>
              <a:rPr lang="en-US" sz="2667" dirty="0"/>
              <a:t>Israel’s history leads to Jesus</a:t>
            </a:r>
          </a:p>
          <a:p>
            <a:pPr marL="685783" indent="-685783">
              <a:buFont typeface="+mj-lt"/>
              <a:buAutoNum type="arabicPeriod"/>
            </a:pPr>
            <a:r>
              <a:rPr lang="en-US" sz="2667" dirty="0"/>
              <a:t>Israel rejected its Savior</a:t>
            </a:r>
          </a:p>
          <a:p>
            <a:pPr marL="685783" indent="-685783">
              <a:buFont typeface="+mj-lt"/>
              <a:buAutoNum type="arabicPeriod"/>
            </a:pPr>
            <a:r>
              <a:rPr lang="en-US" sz="5333" b="1" dirty="0"/>
              <a:t>God raised Him from the Dead</a:t>
            </a:r>
          </a:p>
        </p:txBody>
      </p:sp>
      <p:cxnSp>
        <p:nvCxnSpPr>
          <p:cNvPr id="5" name="Straight Connector 4"/>
          <p:cNvCxnSpPr/>
          <p:nvPr/>
        </p:nvCxnSpPr>
        <p:spPr>
          <a:xfrm>
            <a:off x="1126836" y="3860801"/>
            <a:ext cx="0" cy="2419927"/>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590387" y="3531880"/>
            <a:ext cx="9901381" cy="3046988"/>
          </a:xfrm>
          <a:prstGeom prst="rect">
            <a:avLst/>
          </a:prstGeom>
          <a:noFill/>
        </p:spPr>
        <p:txBody>
          <a:bodyPr wrap="square" rtlCol="0">
            <a:spAutoFit/>
          </a:bodyPr>
          <a:lstStyle/>
          <a:p>
            <a:pPr defTabSz="609585"/>
            <a:r>
              <a:rPr lang="en-US" sz="3200" baseline="30000" dirty="0">
                <a:solidFill>
                  <a:srgbClr val="FFFFFF"/>
                </a:solidFill>
                <a:latin typeface="Lato" charset="0"/>
                <a:ea typeface="Lato" charset="0"/>
                <a:cs typeface="Lato" charset="0"/>
              </a:rPr>
              <a:t>32</a:t>
            </a:r>
            <a:r>
              <a:rPr lang="en-US" sz="3200" dirty="0">
                <a:solidFill>
                  <a:srgbClr val="FFFFFF"/>
                </a:solidFill>
                <a:latin typeface="Lato" charset="0"/>
                <a:ea typeface="Lato" charset="0"/>
                <a:cs typeface="Lato" charset="0"/>
              </a:rPr>
              <a:t> And we preach to you the good news of the promise made to the fathers, </a:t>
            </a:r>
            <a:r>
              <a:rPr lang="en-US" sz="3200" baseline="30000" dirty="0">
                <a:solidFill>
                  <a:srgbClr val="FFFFFF"/>
                </a:solidFill>
                <a:latin typeface="Lato" charset="0"/>
                <a:ea typeface="Lato" charset="0"/>
                <a:cs typeface="Lato" charset="0"/>
              </a:rPr>
              <a:t>33</a:t>
            </a:r>
            <a:r>
              <a:rPr lang="en-US" sz="3200" dirty="0">
                <a:solidFill>
                  <a:srgbClr val="FFFFFF"/>
                </a:solidFill>
                <a:latin typeface="Lato" charset="0"/>
                <a:ea typeface="Lato" charset="0"/>
                <a:cs typeface="Lato" charset="0"/>
              </a:rPr>
              <a:t> that God has fulfilled this promise to our children in that He raised up Jesus, as it is also written in the second Psalm, ‘You are My Son; today I have begotten You.’</a:t>
            </a:r>
          </a:p>
          <a:p>
            <a:pPr defTabSz="609585"/>
            <a:r>
              <a:rPr lang="en-US" sz="3200" dirty="0">
                <a:solidFill>
                  <a:srgbClr val="FFFFFF"/>
                </a:solidFill>
                <a:latin typeface="Lato" charset="0"/>
                <a:ea typeface="Lato" charset="0"/>
                <a:cs typeface="Lato" charset="0"/>
              </a:rPr>
              <a:t>- Acts 13:32-33</a:t>
            </a:r>
          </a:p>
        </p:txBody>
      </p:sp>
    </p:spTree>
    <p:extLst>
      <p:ext uri="{BB962C8B-B14F-4D97-AF65-F5344CB8AC3E}">
        <p14:creationId xmlns:p14="http://schemas.microsoft.com/office/powerpoint/2010/main" val="18159897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4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30 - 33</a:t>
            </a:r>
          </a:p>
          <a:p>
            <a:r>
              <a:rPr lang="en-US" sz="4200" dirty="0"/>
              <a:t>In Hebrews v: 5, Paul says: “Christ glorified not himself to be made a priest, but he who said to him, Thou art my son; to-day have I begotten thee.” Now, as Christ was not a priest until after he had died as a </a:t>
            </a:r>
            <a:r>
              <a:rPr lang="en-US" sz="4200" i="1" dirty="0"/>
              <a:t>victim, and was prepared to enter heaven with his own blood, it is clear that these words are applied to his resurrection, at the time of which he entered upon his priestly office. So, likewise, in Hebrews i: 5, the question, “To which of the angels said he at any time, Thou art my son; to-day have I begotten thee?” is adduced as evidence of his superiority to angels, and can not, therefore, refer to the period when he was “made a little lower than the angels.” That the term rendered begotten may be properly referred to the resurrection is evident from the fact that he is called the “first begotten from the dead,” and the “first born from the dead,” </a:t>
            </a:r>
            <a:r>
              <a:rPr lang="en-US" sz="4200" dirty="0"/>
              <a:t>in which two expressions the Greek words are the same. He was the “only begotten son of God,” by his birth of the Virgin Mary; but he became the “first born from the dead,” or the “first born of the whole creation,” when he was declared to be the Son of God with power by the resurrection from the dead. In applying the quotation from the second Psalm, therefore, to the resurrection, and endeavoring to cheer the Jews in Antioch, with the thought that a long-cherished &amp; familiar promise was thereby fulfilled, Paul was giving his real understanding of the passage quoted, and it is one as much more cheering than that which many commentators have gathered from it, as the exaltation of Christ from the grave to his throne in the heavens was a more glorious birth than that which brought him into this sinful world.</a:t>
            </a:r>
          </a:p>
          <a:p>
            <a:pPr lvl="1"/>
            <a:r>
              <a:rPr lang="en-US" b="0" dirty="0"/>
              <a:t>McGarvey, J. W. (1872). </a:t>
            </a:r>
            <a:r>
              <a:rPr lang="en-US" b="0" i="1" u="sng" dirty="0">
                <a:hlinkClick r:id="rId2"/>
              </a:rPr>
              <a:t>A commentary on Acts of Apostles</a:t>
            </a:r>
            <a:r>
              <a:rPr lang="en-US" b="0" dirty="0">
                <a:hlinkClick r:id="rId2"/>
              </a:rPr>
              <a:t> (p. 164).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52985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34 - 37</a:t>
            </a:r>
          </a:p>
          <a:p>
            <a:r>
              <a:rPr lang="en-US" dirty="0"/>
              <a:t>The purpose of the quotation is to prove that God would raise the Messiah from the dead no more to return to corruption. He assumes, therefore, that the words quoted refer to the Messiah, and that his hearers would not dispute the reference. Whatever, therefore, might otherwise be our own understanding of the words, we must take this as their true reference. The promise is addressed not to the Messiah, but to the Jews; for the pronoun </a:t>
            </a:r>
            <a:r>
              <a:rPr lang="en-US" i="1" dirty="0"/>
              <a:t>you (</a:t>
            </a:r>
            <a:r>
              <a:rPr lang="en-US" i="1" dirty="0" err="1"/>
              <a:t>umin</a:t>
            </a:r>
            <a:r>
              <a:rPr lang="en-US" i="1" dirty="0"/>
              <a:t>) is in the plural number. It is a promise, then, to give to the Jews the holy things faithfully promised to David, among which was the promise already referred to, “Thou wilt not suffer thy Holy One to see corruption.” It furnished, therefore, the required proof that the Messiah would rise, and not see corruption.</a:t>
            </a:r>
          </a:p>
          <a:p>
            <a:endParaRPr lang="en-US" sz="1000" i="1" dirty="0"/>
          </a:p>
          <a:p>
            <a:pPr lvl="1"/>
            <a:r>
              <a:rPr lang="en-US" b="0" dirty="0"/>
              <a:t>McGarvey, J. W. (1872). </a:t>
            </a:r>
            <a:r>
              <a:rPr lang="en-US" b="0" i="1" u="sng" dirty="0">
                <a:hlinkClick r:id="rId2"/>
              </a:rPr>
              <a:t>A commentary on Acts of Apostles</a:t>
            </a:r>
            <a:r>
              <a:rPr lang="en-US" b="0" dirty="0">
                <a:hlinkClick r:id="rId2"/>
              </a:rPr>
              <a:t> (p. 165).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3107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34 - 37</a:t>
            </a:r>
          </a:p>
          <a:p>
            <a:r>
              <a:rPr lang="en-US" sz="3300" dirty="0"/>
              <a:t>The only objection which his hearers would be likely to raise against the argument is, in the words, “Thou wilt not suffer thy Holy One to see corruption,” David spoke of himself. But this very objection is anticipated by the remark that David had fallen asleep and had seen corruption, whereas he, Jesus, whom God raised up, as was proved by the witnesses who saw him alive, didn’t see corruption; hence to him the words must refer. According, therefore, to the only possible application of David’s words, and to the admitted reference of the words quoted from Isaiah, they were bound to admit that Jesus was the Messiah.</a:t>
            </a:r>
          </a:p>
          <a:p>
            <a:pPr lvl="1"/>
            <a:r>
              <a:rPr lang="en-US" b="0" dirty="0"/>
              <a:t>McGarvey, J. W. (1872). </a:t>
            </a:r>
            <a:r>
              <a:rPr lang="en-US" b="0" i="1" u="sng" dirty="0">
                <a:hlinkClick r:id="rId2"/>
              </a:rPr>
              <a:t>A commentary on Acts of Apostles</a:t>
            </a:r>
            <a:r>
              <a:rPr lang="en-US" b="0" dirty="0">
                <a:hlinkClick r:id="rId2"/>
              </a:rPr>
              <a:t> (p. 165).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7402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Paul’s Lesson: “Israel’s Savior is Jesus”</a:t>
            </a:r>
          </a:p>
        </p:txBody>
      </p:sp>
      <p:sp>
        <p:nvSpPr>
          <p:cNvPr id="3" name="Text Placeholder 2"/>
          <p:cNvSpPr>
            <a:spLocks noGrp="1"/>
          </p:cNvSpPr>
          <p:nvPr>
            <p:ph type="body" sz="quarter" idx="10"/>
          </p:nvPr>
        </p:nvSpPr>
        <p:spPr>
          <a:xfrm>
            <a:off x="797985" y="1668585"/>
            <a:ext cx="10551583" cy="1952071"/>
          </a:xfrm>
        </p:spPr>
        <p:txBody>
          <a:bodyPr>
            <a:normAutofit fontScale="85000" lnSpcReduction="20000"/>
          </a:bodyPr>
          <a:lstStyle/>
          <a:p>
            <a:pPr marL="685783" indent="-685783">
              <a:buFont typeface="+mj-lt"/>
              <a:buAutoNum type="arabicPeriod"/>
            </a:pPr>
            <a:r>
              <a:rPr lang="en-US" sz="3067" dirty="0"/>
              <a:t>Israel’s history leads to Jesus</a:t>
            </a:r>
          </a:p>
          <a:p>
            <a:pPr marL="685783" indent="-685783">
              <a:buFont typeface="+mj-lt"/>
              <a:buAutoNum type="arabicPeriod"/>
            </a:pPr>
            <a:r>
              <a:rPr lang="en-US" sz="3067" dirty="0"/>
              <a:t>Israel rejected its Savior</a:t>
            </a:r>
          </a:p>
          <a:p>
            <a:pPr marL="685783" indent="-685783">
              <a:buFont typeface="+mj-lt"/>
              <a:buAutoNum type="arabicPeriod"/>
            </a:pPr>
            <a:r>
              <a:rPr lang="en-US" sz="3067" dirty="0"/>
              <a:t>God raised Him from the Dead</a:t>
            </a:r>
          </a:p>
          <a:p>
            <a:pPr marL="685783" indent="-685783">
              <a:buFont typeface="+mj-lt"/>
              <a:buAutoNum type="arabicPeriod"/>
            </a:pPr>
            <a:r>
              <a:rPr lang="en-US" sz="5333" b="1" dirty="0"/>
              <a:t>Forgiveness and Salvation are in Jesus</a:t>
            </a:r>
          </a:p>
        </p:txBody>
      </p:sp>
      <p:cxnSp>
        <p:nvCxnSpPr>
          <p:cNvPr id="5" name="Straight Connector 4"/>
          <p:cNvCxnSpPr/>
          <p:nvPr/>
        </p:nvCxnSpPr>
        <p:spPr>
          <a:xfrm>
            <a:off x="1126836" y="3860801"/>
            <a:ext cx="0" cy="2419927"/>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23221" y="3620655"/>
            <a:ext cx="9525660" cy="3046988"/>
          </a:xfrm>
          <a:prstGeom prst="rect">
            <a:avLst/>
          </a:prstGeom>
          <a:noFill/>
        </p:spPr>
        <p:txBody>
          <a:bodyPr wrap="square" rtlCol="0">
            <a:spAutoFit/>
          </a:bodyPr>
          <a:lstStyle/>
          <a:p>
            <a:pPr defTabSz="609585"/>
            <a:r>
              <a:rPr lang="en-US" sz="3200" baseline="30000" dirty="0">
                <a:solidFill>
                  <a:srgbClr val="FFFFFF"/>
                </a:solidFill>
                <a:latin typeface="Lato" charset="0"/>
                <a:ea typeface="Lato" charset="0"/>
                <a:cs typeface="Lato" charset="0"/>
              </a:rPr>
              <a:t>38</a:t>
            </a:r>
            <a:r>
              <a:rPr lang="en-US" sz="3200" dirty="0">
                <a:solidFill>
                  <a:srgbClr val="FFFFFF"/>
                </a:solidFill>
                <a:latin typeface="Lato" charset="0"/>
                <a:ea typeface="Lato" charset="0"/>
                <a:cs typeface="Lato" charset="0"/>
              </a:rPr>
              <a:t> Therefore let it be known to you, brethren, that through Him forgiveness of sins is proclaimed to you, </a:t>
            </a:r>
            <a:r>
              <a:rPr lang="en-US" sz="3200" baseline="30000" dirty="0">
                <a:solidFill>
                  <a:srgbClr val="FFFFFF"/>
                </a:solidFill>
                <a:latin typeface="Lato" charset="0"/>
                <a:ea typeface="Lato" charset="0"/>
                <a:cs typeface="Lato" charset="0"/>
              </a:rPr>
              <a:t>39</a:t>
            </a:r>
            <a:r>
              <a:rPr lang="en-US" sz="3200" dirty="0">
                <a:solidFill>
                  <a:srgbClr val="FFFFFF"/>
                </a:solidFill>
                <a:latin typeface="Lato" charset="0"/>
                <a:ea typeface="Lato" charset="0"/>
                <a:cs typeface="Lato" charset="0"/>
              </a:rPr>
              <a:t> and through Him everyone who believes is freed from all things, from which you could not be freed through the Law of Moses.</a:t>
            </a:r>
          </a:p>
          <a:p>
            <a:pPr defTabSz="609585"/>
            <a:r>
              <a:rPr lang="en-US" sz="3200" dirty="0">
                <a:solidFill>
                  <a:srgbClr val="FFFFFF"/>
                </a:solidFill>
                <a:latin typeface="Lato" charset="0"/>
                <a:ea typeface="Lato" charset="0"/>
                <a:cs typeface="Lato" charset="0"/>
              </a:rPr>
              <a:t>- Acts 13:38-39</a:t>
            </a:r>
          </a:p>
        </p:txBody>
      </p:sp>
    </p:spTree>
    <p:extLst>
      <p:ext uri="{BB962C8B-B14F-4D97-AF65-F5344CB8AC3E}">
        <p14:creationId xmlns:p14="http://schemas.microsoft.com/office/powerpoint/2010/main" val="2291395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38 &amp; 39</a:t>
            </a:r>
          </a:p>
          <a:p>
            <a:r>
              <a:rPr lang="en-US" dirty="0"/>
              <a:t>The expression </a:t>
            </a:r>
            <a:r>
              <a:rPr lang="en-US" i="1" dirty="0" err="1"/>
              <a:t>en</a:t>
            </a:r>
            <a:r>
              <a:rPr lang="en-US" i="1" dirty="0"/>
              <a:t> </a:t>
            </a:r>
            <a:r>
              <a:rPr lang="en-US" i="1" dirty="0" err="1"/>
              <a:t>touto</a:t>
            </a:r>
            <a:r>
              <a:rPr lang="en-US" i="1" dirty="0"/>
              <a:t>, in him, not by him as rendered in the common version, indicates that the parties to be justified must be in Christ, that is, in subjection to his authority; as the expression </a:t>
            </a:r>
            <a:r>
              <a:rPr lang="en-US" i="1" dirty="0" err="1"/>
              <a:t>en</a:t>
            </a:r>
            <a:r>
              <a:rPr lang="en-US" i="1" dirty="0"/>
              <a:t> to </a:t>
            </a:r>
            <a:r>
              <a:rPr lang="en-US" i="1" dirty="0" err="1"/>
              <a:t>uomo</a:t>
            </a:r>
            <a:r>
              <a:rPr lang="en-US" i="1" dirty="0"/>
              <a:t>, in the law, applies to those who were under the law &amp; not to uncircumcised Gentiles who weren’t under it. The benefits of the Jewish law extended only to those who were born in, or properly initiated into the body of people to whom the law was given; and just so, the remission of sins   is preached only to those who shall be in Christ by being properly initiated into his body.</a:t>
            </a:r>
          </a:p>
          <a:p>
            <a:pPr lvl="1"/>
            <a:r>
              <a:rPr lang="en-US" b="0" dirty="0"/>
              <a:t>McGarvey, J. W. (1872). </a:t>
            </a:r>
            <a:r>
              <a:rPr lang="en-US" b="0" i="1" u="sng" dirty="0">
                <a:hlinkClick r:id="rId2"/>
              </a:rPr>
              <a:t>A commentary on Acts of Apostles</a:t>
            </a:r>
            <a:r>
              <a:rPr lang="en-US" b="0" dirty="0">
                <a:hlinkClick r:id="rId2"/>
              </a:rPr>
              <a:t> (p. 165).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8374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5100" dirty="0">
                <a:solidFill>
                  <a:schemeClr val="accent6">
                    <a:lumMod val="75000"/>
                  </a:schemeClr>
                </a:solidFill>
                <a:effectLst>
                  <a:outerShdw blurRad="38100" dist="38100" dir="2700000" algn="tl">
                    <a:srgbClr val="000000">
                      <a:alpha val="43137"/>
                    </a:srgbClr>
                  </a:outerShdw>
                </a:effectLst>
              </a:rPr>
              <a:t>VERSES 38 &amp; 39</a:t>
            </a:r>
          </a:p>
          <a:p>
            <a:r>
              <a:rPr lang="en-US" sz="3800" dirty="0"/>
              <a:t>Paul argues this assumption at length, in the ninth and tenth chapters of Hebrews. The only provisions in the law at all connected with remission of sins were its sacrifices; and he asserts of them, “It isn’t possible that the blood of bulls and goats should take away sins.” It can’t be rightly assumed that he contemplates these sacrifices as considered apart from their typical meaning; for he makes no such distinction. He takes them just as he finds them, with all that belongs to them when offered in good faith &amp; makes the assertion that it is not possible for them to take away sins. In the preceding verses of the same chapter he presents a specific argument based upon this broad assertion: “The law, having a shadow of good things to come, and not the very image of those things, can </a:t>
            </a:r>
            <a:r>
              <a:rPr lang="en-US" sz="3800" i="1" dirty="0"/>
              <a:t>never, by those sacrifices which they offer year by year continually, make the comers thereunto perfect.” He proves this proposition, and shows the particular in which they were still imperfect, by adding, “For then would they not have ceased to be offered? Because worshipers, once cleansed, would have no more conscience of sins.” If a man had once obtained remission of particular sins, he would, of course, as is here argued, no longer offer sacrifices for those sins, seeing his conscience would no longer annoy him in reference to them. But it is a fact, he argues further, that “In those sacrifices there is a remembrance of sins made every year.” </a:t>
            </a:r>
            <a:r>
              <a:rPr lang="en-US" sz="3800" dirty="0"/>
              <a:t>The sins of the year, for which offerings had been made daily, were remembered again on the annual day of atonement &amp; new sacrifices offered for them declaring to the worshiper that they were still remembered against him. As this continued, annually, throughout the life of the pious Jew, it left him in the same condition at the day of his death, and he was gathered to his fathers with his sins still unforgiven.</a:t>
            </a:r>
          </a:p>
          <a:p>
            <a:pPr marL="457200" lvl="1" indent="0">
              <a:buNone/>
            </a:pPr>
            <a:endParaRPr lang="en-US" dirty="0"/>
          </a:p>
          <a:p>
            <a:r>
              <a:rPr lang="en-US" b="0" dirty="0"/>
              <a:t> McGarvey, J. W. (1872). </a:t>
            </a:r>
            <a:r>
              <a:rPr lang="en-US" b="0" i="1" u="sng" dirty="0">
                <a:hlinkClick r:id="rId2"/>
              </a:rPr>
              <a:t>A commentary on Acts of Apostles</a:t>
            </a:r>
            <a:r>
              <a:rPr lang="en-US" b="0" dirty="0">
                <a:hlinkClick r:id="rId2"/>
              </a:rPr>
              <a:t> (p. 166).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4084636"/>
            <a:ext cx="2057400" cy="1249364"/>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4591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586418"/>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15:22-24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Then it seemed good to the apostles and the elders, with the whole church, to 	choose men from among them to send to Antioch with Paul and Barnabas-- Judas 	called Barsabbas, and Silas, leading men among the brethren,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and they sent this letter by them, " The apostles and the brethren who are elders, 	to the brethren in Antioch and Syria and Cilicia who are from the Gentiles, 	greetings.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"Since we have heard that some of our number to whom we gave no instruction 	have disturbed you with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their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words, unsettling your souls,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church leaders at Jerusalem agreed with James and sent out a 	letter which 	completely exonerated the Jerusalem church of teaching that one must be 	circumcised and keep the Law before becoming a Christian. Interestingly, before 	the conversion of Cornelius, this was the practice of the church.</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Verse 24</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whom we gave no instruction” </a:t>
            </a:r>
          </a:p>
        </p:txBody>
      </p:sp>
    </p:spTree>
    <p:extLst>
      <p:ext uri="{BB962C8B-B14F-4D97-AF65-F5344CB8AC3E}">
        <p14:creationId xmlns:p14="http://schemas.microsoft.com/office/powerpoint/2010/main" val="35156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38 &amp; 39</a:t>
            </a:r>
          </a:p>
          <a:p>
            <a:r>
              <a:rPr lang="en-US" sz="3600" dirty="0"/>
              <a:t>There can not be less than a </a:t>
            </a:r>
            <a:r>
              <a:rPr lang="en-US" sz="3600" i="1" dirty="0"/>
              <a:t>promise of pardon in the words quoted; and as it can’t be a promise fulfilled at the time, it must be a promise reserved to some future period for fulfillment. </a:t>
            </a:r>
            <a:r>
              <a:rPr lang="en-US" sz="3600" dirty="0"/>
              <a:t>That the promise of pardon made to Jews &amp; patriarch was reserved for fulfillment to the death of Christ, Paul affirms in these words: “On this account he is the mediator of the new covenant, that by means of death for the redemption of the transgressions that were under the </a:t>
            </a:r>
            <a:r>
              <a:rPr lang="en-US" sz="3600" i="1" dirty="0"/>
              <a:t>first covenant, they who were called” (the ancient elect) “might receive the promise of eternal inheritance.“ Here the reception of the “promise of eternal inheritance,” by those who were under the first covenant, is made to depend upon the redemption of their transgressions. This redemption was not effected till the death of Jesus Christ; therefore, till his death their transgressions remained unforgiven. Though they had the promise of pardon, and rejoiced in the full assurance that it would yet be granted, they were compelled to regard it as blessing of the future and not of the present. Their enjoyment, as compared with that of the saints under the new covenant, was as that of one who has from God a promise of pardon, compared with him who has it already in possession. Their happiness, like ours, depended upon their faith in God’s word.</a:t>
            </a:r>
          </a:p>
          <a:p>
            <a:endParaRPr lang="en-US" dirty="0"/>
          </a:p>
          <a:p>
            <a:r>
              <a:rPr lang="en-US" b="0" dirty="0"/>
              <a:t> McGarvey, J. W. (1872). </a:t>
            </a:r>
            <a:r>
              <a:rPr lang="en-US" b="0" i="1" u="sng" dirty="0">
                <a:hlinkClick r:id="rId2"/>
              </a:rPr>
              <a:t>A commentary on Acts of Apostles</a:t>
            </a:r>
            <a:r>
              <a:rPr lang="en-US" b="0" dirty="0">
                <a:hlinkClick r:id="rId2"/>
              </a:rPr>
              <a:t> (p. 167).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1724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38 &amp; 39</a:t>
            </a:r>
          </a:p>
          <a:p>
            <a:r>
              <a:rPr lang="en-US" sz="3400" dirty="0"/>
              <a:t>By the antithesis here instituted between the law and gospel, Paul assumes  that there was no remission of sins enjoyed by those under the law. For he asserts that there were some things “from which they could not be justified      in the law of Moses;” and in the expression “justified from </a:t>
            </a:r>
            <a:r>
              <a:rPr lang="en-US" sz="3400" i="1" dirty="0"/>
              <a:t>all from which you could not be justified in the law,” the true supplement after all is sins, taken from the preceding clause. He announces that remission of sins is preached through Jesus, and from these he assumes that under the law there was no justification. This point, indeed, would need no argument, even if the context  did not settle it; for certainly, if there was any thing from which under the law couldn’t be justified, it was sin; and, on the other hand, in Christ we’re justified from nothing but sin. The assumption isn’t, that justification can’t be procured by works of law, for this is equally true under Christ; but that those under the law of Moses did not obtain remission of sins at all.</a:t>
            </a:r>
          </a:p>
          <a:p>
            <a:pPr lvl="1"/>
            <a:r>
              <a:rPr lang="en-US" b="0" dirty="0"/>
              <a:t>McGarvey, J. W. (1872). </a:t>
            </a:r>
            <a:r>
              <a:rPr lang="en-US" b="0" i="1" u="sng" dirty="0">
                <a:hlinkClick r:id="rId2"/>
              </a:rPr>
              <a:t>A commentary on Acts of Apostles</a:t>
            </a:r>
            <a:r>
              <a:rPr lang="en-US" b="0" dirty="0">
                <a:hlinkClick r:id="rId2"/>
              </a:rPr>
              <a:t> (pp. 165–166).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195587"/>
            <a:ext cx="2057400" cy="2138413"/>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6197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D19397-8359-474A-B3FF-AE39AB156213}"/>
              </a:ext>
            </a:extLst>
          </p:cNvPr>
          <p:cNvSpPr>
            <a:spLocks noGrp="1"/>
          </p:cNvSpPr>
          <p:nvPr>
            <p:ph type="body" sz="quarter" idx="10"/>
          </p:nvPr>
        </p:nvSpPr>
        <p:spPr>
          <a:xfrm>
            <a:off x="856648" y="572798"/>
            <a:ext cx="10384390" cy="4906719"/>
          </a:xfrm>
        </p:spPr>
        <p:txBody>
          <a:bodyPr>
            <a:normAutofit/>
          </a:bodyPr>
          <a:lstStyle/>
          <a:p>
            <a:r>
              <a:rPr lang="en-US" sz="4800" dirty="0"/>
              <a:t>It was necessary that the word of God should be spoken to you first; but since you reject it, and judge yourselves unworthy of everlasting life, behold, we turn to the Gentiles. </a:t>
            </a:r>
          </a:p>
        </p:txBody>
      </p:sp>
      <p:sp>
        <p:nvSpPr>
          <p:cNvPr id="3" name="Text Placeholder 2">
            <a:extLst>
              <a:ext uri="{FF2B5EF4-FFF2-40B4-BE49-F238E27FC236}">
                <a16:creationId xmlns:a16="http://schemas.microsoft.com/office/drawing/2014/main" id="{DED65437-8E10-4B52-ABDB-AD8D5182F84D}"/>
              </a:ext>
            </a:extLst>
          </p:cNvPr>
          <p:cNvSpPr>
            <a:spLocks noGrp="1"/>
          </p:cNvSpPr>
          <p:nvPr>
            <p:ph type="body" sz="quarter" idx="11"/>
          </p:nvPr>
        </p:nvSpPr>
        <p:spPr/>
        <p:txBody>
          <a:bodyPr/>
          <a:lstStyle/>
          <a:p>
            <a:r>
              <a:rPr lang="en-US" dirty="0"/>
              <a:t>Acts 13:46</a:t>
            </a:r>
          </a:p>
        </p:txBody>
      </p:sp>
    </p:spTree>
    <p:extLst>
      <p:ext uri="{BB962C8B-B14F-4D97-AF65-F5344CB8AC3E}">
        <p14:creationId xmlns:p14="http://schemas.microsoft.com/office/powerpoint/2010/main" val="99511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rgbClr val="C00000"/>
                                        </p:clrVal>
                                      </p:to>
                                    </p:set>
                                    <p:set>
                                      <p:cBhvr>
                                        <p:cTn id="7" dur="500" fill="hold"/>
                                        <p:tgtEl>
                                          <p:spTgt spid="2">
                                            <p:txEl>
                                              <p:pRg st="0" end="0"/>
                                            </p:txEl>
                                          </p:spTgt>
                                        </p:tgtEl>
                                        <p:attrNameLst>
                                          <p:attrName>fillcolor</p:attrName>
                                        </p:attrNameLst>
                                      </p:cBhvr>
                                      <p:to>
                                        <p:clrVal>
                                          <a:srgbClr val="C00000"/>
                                        </p:clrVal>
                                      </p:to>
                                    </p:set>
                                    <p:set>
                                      <p:cBhvr>
                                        <p:cTn id="8"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D19397-8359-474A-B3FF-AE39AB156213}"/>
              </a:ext>
            </a:extLst>
          </p:cNvPr>
          <p:cNvSpPr>
            <a:spLocks noGrp="1"/>
          </p:cNvSpPr>
          <p:nvPr>
            <p:ph type="body" sz="quarter" idx="10"/>
          </p:nvPr>
        </p:nvSpPr>
        <p:spPr>
          <a:xfrm>
            <a:off x="856648" y="572798"/>
            <a:ext cx="10384390" cy="4906719"/>
          </a:xfrm>
        </p:spPr>
        <p:txBody>
          <a:bodyPr>
            <a:normAutofit/>
          </a:bodyPr>
          <a:lstStyle/>
          <a:p>
            <a:r>
              <a:rPr lang="en-US" sz="4400" dirty="0"/>
              <a:t>For so the Lord has commanded us:</a:t>
            </a:r>
          </a:p>
          <a:p>
            <a:r>
              <a:rPr lang="en-US" sz="4800" b="1" dirty="0"/>
              <a:t>“I have set you as a light to the Gentiles, That you should be for salvation to the ends of the earth.” </a:t>
            </a:r>
          </a:p>
        </p:txBody>
      </p:sp>
      <p:sp>
        <p:nvSpPr>
          <p:cNvPr id="3" name="Text Placeholder 2">
            <a:extLst>
              <a:ext uri="{FF2B5EF4-FFF2-40B4-BE49-F238E27FC236}">
                <a16:creationId xmlns:a16="http://schemas.microsoft.com/office/drawing/2014/main" id="{DED65437-8E10-4B52-ABDB-AD8D5182F84D}"/>
              </a:ext>
            </a:extLst>
          </p:cNvPr>
          <p:cNvSpPr>
            <a:spLocks noGrp="1"/>
          </p:cNvSpPr>
          <p:nvPr>
            <p:ph type="body" sz="quarter" idx="11"/>
          </p:nvPr>
        </p:nvSpPr>
        <p:spPr/>
        <p:txBody>
          <a:bodyPr/>
          <a:lstStyle/>
          <a:p>
            <a:r>
              <a:rPr lang="en-US" dirty="0"/>
              <a:t>Acts 13:47</a:t>
            </a:r>
          </a:p>
        </p:txBody>
      </p:sp>
    </p:spTree>
    <p:extLst>
      <p:ext uri="{BB962C8B-B14F-4D97-AF65-F5344CB8AC3E}">
        <p14:creationId xmlns:p14="http://schemas.microsoft.com/office/powerpoint/2010/main" val="2878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2">
                                            <p:txEl>
                                              <p:pRg st="1" end="1"/>
                                            </p:txEl>
                                          </p:spTgt>
                                        </p:tgtEl>
                                        <p:attrNameLst>
                                          <p:attrName>style.color</p:attrName>
                                        </p:attrNameLst>
                                      </p:cBhvr>
                                      <p:to>
                                        <p:clrVal>
                                          <a:srgbClr val="92D050"/>
                                        </p:clrVal>
                                      </p:to>
                                    </p:set>
                                    <p:set>
                                      <p:cBhvr>
                                        <p:cTn id="11" dur="500" fill="hold"/>
                                        <p:tgtEl>
                                          <p:spTgt spid="2">
                                            <p:txEl>
                                              <p:pRg st="1" end="1"/>
                                            </p:txEl>
                                          </p:spTgt>
                                        </p:tgtEl>
                                        <p:attrNameLst>
                                          <p:attrName>fillcolor</p:attrName>
                                        </p:attrNameLst>
                                      </p:cBhvr>
                                      <p:to>
                                        <p:clrVal>
                                          <a:srgbClr val="92D050"/>
                                        </p:clrVal>
                                      </p:to>
                                    </p:set>
                                    <p:set>
                                      <p:cBhvr>
                                        <p:cTn id="12" dur="500" fill="hold"/>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46 &amp; 47</a:t>
            </a:r>
          </a:p>
          <a:p>
            <a:r>
              <a:rPr lang="en-US" dirty="0"/>
              <a:t>The remark that it was necessary that the word of God should first be spoken to them, before turning to the Gentiles, shows the apostles understood that the gospel was not only to begin in Jerusalem, but that, in every distinct community, it was to </a:t>
            </a:r>
            <a:r>
              <a:rPr lang="en-US" i="1" dirty="0"/>
              <a:t>begin with the Jews. Hence the frequent occurrence, in Paul’s style, of the expression, “To the Jew first, and also to the Gentile.”</a:t>
            </a:r>
          </a:p>
          <a:p>
            <a:pPr lvl="1"/>
            <a:r>
              <a:rPr lang="en-US" b="0" dirty="0"/>
              <a:t>McGarvey, J. W. (1872). </a:t>
            </a:r>
            <a:r>
              <a:rPr lang="en-US" b="0" i="1" u="sng" dirty="0">
                <a:hlinkClick r:id="rId2"/>
              </a:rPr>
              <a:t>A commentary on Acts of Apostles</a:t>
            </a:r>
            <a:r>
              <a:rPr lang="en-US" b="0" dirty="0">
                <a:hlinkClick r:id="rId2"/>
              </a:rPr>
              <a:t> (p. 168).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1376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48</a:t>
            </a:r>
          </a:p>
          <a:p>
            <a:r>
              <a:rPr lang="en-US" dirty="0"/>
              <a:t>It now remains, in order to full </a:t>
            </a:r>
            <a:r>
              <a:rPr lang="en-US" dirty="0" err="1"/>
              <a:t>eludication</a:t>
            </a:r>
            <a:r>
              <a:rPr lang="en-US" dirty="0"/>
              <a:t> of the passage, that we account for the connection indicated between their being determined for everlasting life, and their believing. The former stands as a cause which led to the latter. Let it be noted that everlasting life is not contemplated as the </a:t>
            </a:r>
            <a:r>
              <a:rPr lang="en-US" i="1" dirty="0"/>
              <a:t>object of their belief, for, if it was, they would have had to believe in it, before they could determine for it; so that the order of the two mental acts would be reversed. But, in common with the Jews, who had been their religious instructors, they already believed in a future state, and what they now learned to believe by Paul’s preaching was the gospel of Christ. Those of them who had, either through previous religious instruction, or through the influence of Paul’s preaching, heartily determined for eternal life, were in a better frame of mind to appreciate the evidence in favor of that Christ through whom alone it could be obtained, than the others who were so undetermined upon the subject that they appeared to judge themselves unworthy of such a destiny. Such was the difference between the two classes in the audience, and Luke’s object is to declare the result of the difference in the fact that the one class believed, and the other thrust the word of God from them. To say that the difference had been wrought in them exclusively by divine agency would be to rob them of responsibility. Or to say that the favorably-disposed party had become so exclusively by their self-determining energy would be to deny the influence of divine truth. Neither of these positions can be true; but, while it was an act of their own minds to determine for eternal life, it was God </a:t>
            </a:r>
            <a:r>
              <a:rPr lang="en-US" i="1" dirty="0" err="1"/>
              <a:t>Almighy</a:t>
            </a:r>
            <a:r>
              <a:rPr lang="en-US" i="1" dirty="0"/>
              <a:t> who had induced them to do so; at the same time, the other party determined against eternal life, in despite of the same divine influence exerted upon them.</a:t>
            </a:r>
          </a:p>
          <a:p>
            <a:pPr lvl="1"/>
            <a:r>
              <a:rPr lang="en-US" b="0" dirty="0"/>
              <a:t>McGarvey, J. W. (1872). </a:t>
            </a:r>
            <a:r>
              <a:rPr lang="en-US" b="0" i="1" u="sng" dirty="0">
                <a:hlinkClick r:id="rId2"/>
              </a:rPr>
              <a:t>A commentary on Acts of Apostles</a:t>
            </a:r>
            <a:r>
              <a:rPr lang="en-US" b="0" dirty="0">
                <a:hlinkClick r:id="rId2"/>
              </a:rPr>
              <a:t> (p. 171).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8796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49 - 52</a:t>
            </a:r>
          </a:p>
          <a:p>
            <a:r>
              <a:rPr lang="en-US" dirty="0"/>
              <a:t>The means by which this persecution was brought about serves to illustrate the relation which the Jews who settled in Gentile cities sustained to the surrounding society. They had no political power in their own hands, and dared not lay violent hands upon the apostles. But certain “honorable women,” wives of the “chief men      of the city,” had come under their influence by attending the synagogue worship, and through them they gained access to their unbelieving husbands so as to induce them   to expel Paul and Barnabas. It is a suggestive fact, that the women who were made instruments of a transaction so discreditable are then styled “</a:t>
            </a:r>
            <a:r>
              <a:rPr lang="en-US" i="1" dirty="0"/>
              <a:t>devout women.” It shows that devotion in the worship of God, like zeal when not according to knowledge, may be made to do the devil’s own work. The more devout one’s feelings, while his mind is corrupted by false conceptions of duty, the greater mischief he is likely to do; so far is it from being true, that to make the heart right is to make the whole man right. No man is safe without a proper understanding of his duty, derived from the word of God.</a:t>
            </a:r>
          </a:p>
          <a:p>
            <a:pPr lvl="1"/>
            <a:r>
              <a:rPr lang="en-US" b="0" dirty="0"/>
              <a:t>McGarvey, J. W. (1872). </a:t>
            </a:r>
            <a:r>
              <a:rPr lang="en-US" b="0" i="1" u="sng" dirty="0">
                <a:hlinkClick r:id="rId2"/>
              </a:rPr>
              <a:t>A commentary on Acts of Apostles</a:t>
            </a:r>
            <a:r>
              <a:rPr lang="en-US" b="0" dirty="0">
                <a:hlinkClick r:id="rId2"/>
              </a:rPr>
              <a:t> (pp. 171–172).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10950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02930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1 &amp; 2</a:t>
            </a:r>
          </a:p>
          <a:p>
            <a:r>
              <a:rPr lang="en-US" dirty="0"/>
              <a:t>It should not escape the notice of the reader, the conviction of these people is attributed distinctly to the force of what the apostles </a:t>
            </a:r>
            <a:r>
              <a:rPr lang="en-US" i="1" dirty="0"/>
              <a:t>spoke. They “so spoke that a great multitude believed.” This is one among many incidental remarks of Luke, which indicate that he had no conception of the modern doctrine that faith is produced by an abstract operation of the Holy Spirit, and which confirm by historic facts the doctrine of Paul, that faith comes by hearing the word of God.</a:t>
            </a:r>
          </a:p>
          <a:p>
            <a:pPr lvl="1"/>
            <a:r>
              <a:rPr lang="en-US" b="0" dirty="0"/>
              <a:t>McGarvey, J. W. (1872). </a:t>
            </a:r>
            <a:r>
              <a:rPr lang="en-US" b="0" i="1" u="sng" dirty="0">
                <a:hlinkClick r:id="rId2"/>
              </a:rPr>
              <a:t>A commentary on Acts of Apostles</a:t>
            </a:r>
            <a:r>
              <a:rPr lang="en-US" b="0" dirty="0">
                <a:hlinkClick r:id="rId2"/>
              </a:rPr>
              <a:t> (Ac 14:2).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22963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7208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7017306"/>
          </a:xfrm>
          <a:prstGeom prst="rect">
            <a:avLst/>
          </a:prstGeom>
          <a:noFill/>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15:25-29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it seemed good to us, having become of one mind, to select men to send to you 	with our beloved Barnabas and Paul,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men who have risked their lives for the name of our Lord Jesus Christ.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"Therefore we have sent Judas and Silas, who themselves will also report the 	same things by word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mouth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"For it seemed good to the Holy Spirit and to us to lay upon you no greater 	burden than these essentials: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that you abstain from things sacrificed to idols and from blood and from things 	strangled and from fornication; if you keep yourselves free from such things, you 	will do well. Farewell."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letter was accompanied by representatives of the Jerusalem church to 	declare the letters validity.</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Verse 28</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only did the church agree with Paul and Barnabas but the Holy 			Spirit sanctioned this letter.</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46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939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8 - 12</a:t>
            </a:r>
          </a:p>
          <a:p>
            <a:r>
              <a:rPr lang="en-US" dirty="0"/>
              <a:t>Their conclusion as to which of the gods had appeared, was as natural and as instantaneous as their conviction that they </a:t>
            </a:r>
            <a:r>
              <a:rPr lang="en-US" i="1" dirty="0"/>
              <a:t>were gods. They had a temple, or a statue, or perhaps both, in front of their city, as we learn below, to the honor of Jupiter; hence any god who might appear to them would be naturally taken for him. But when two gods appeared together, the one who acts as chief speaker could be no other than Mercury, the god of Eloquence &amp; the constant attendant of Jupiter in his terrestrial visits. The remark of Luke that Paul was called Mercury “because he was the chief speaker,” shows that he was familiar with Greek mythology.</a:t>
            </a:r>
          </a:p>
          <a:p>
            <a:endParaRPr lang="en-US" sz="1000" i="1" dirty="0"/>
          </a:p>
          <a:p>
            <a:pPr lvl="1"/>
            <a:r>
              <a:rPr lang="en-US" b="0" dirty="0"/>
              <a:t>McGarvey, J. W. (1872). </a:t>
            </a:r>
            <a:r>
              <a:rPr lang="en-US" b="0" i="1" u="sng" dirty="0">
                <a:hlinkClick r:id="rId2"/>
              </a:rPr>
              <a:t>A commentary on Acts of Apostles</a:t>
            </a:r>
            <a:r>
              <a:rPr lang="en-US" b="0" dirty="0">
                <a:hlinkClick r:id="rId2"/>
              </a:rPr>
              <a:t> (p. 174).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12488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baseline="30000" dirty="0"/>
              <a:t>14</a:t>
            </a:r>
            <a:r>
              <a:rPr lang="en-US" dirty="0"/>
              <a:t> But when the apostles Barnabas and Paul heard of it, they tore their robes and rushed out into the crowd, crying out </a:t>
            </a:r>
            <a:r>
              <a:rPr lang="en-US" baseline="30000" dirty="0"/>
              <a:t>15</a:t>
            </a:r>
            <a:r>
              <a:rPr lang="en-US" dirty="0"/>
              <a:t> and saying, “Men, why are you doing these things? We are also men of the same nature as you, and preach the gospel to you that you should turn from these vain things to a living God, who made the heaven and the earth and the sea and all that is in them. </a:t>
            </a:r>
            <a:r>
              <a:rPr lang="en-US" baseline="30000" dirty="0"/>
              <a:t>16</a:t>
            </a:r>
            <a:r>
              <a:rPr lang="en-US" dirty="0"/>
              <a:t> In the generations gone by He permitted all the nations to go their own ways;</a:t>
            </a:r>
          </a:p>
        </p:txBody>
      </p:sp>
      <p:sp>
        <p:nvSpPr>
          <p:cNvPr id="3" name="Text Placeholder 2"/>
          <p:cNvSpPr>
            <a:spLocks noGrp="1"/>
          </p:cNvSpPr>
          <p:nvPr>
            <p:ph type="body" sz="quarter" idx="11"/>
          </p:nvPr>
        </p:nvSpPr>
        <p:spPr/>
        <p:txBody>
          <a:bodyPr/>
          <a:lstStyle/>
          <a:p>
            <a:r>
              <a:rPr lang="en-US" dirty="0"/>
              <a:t>- Acts 14:14-16</a:t>
            </a:r>
          </a:p>
        </p:txBody>
      </p:sp>
    </p:spTree>
    <p:extLst>
      <p:ext uri="{BB962C8B-B14F-4D97-AF65-F5344CB8AC3E}">
        <p14:creationId xmlns:p14="http://schemas.microsoft.com/office/powerpoint/2010/main" val="3531917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19DE47-21CE-4B52-8838-B86F22F475B6}"/>
              </a:ext>
            </a:extLst>
          </p:cNvPr>
          <p:cNvSpPr txBox="1"/>
          <p:nvPr/>
        </p:nvSpPr>
        <p:spPr>
          <a:xfrm>
            <a:off x="847023" y="654518"/>
            <a:ext cx="10453036" cy="5700999"/>
          </a:xfrm>
          <a:prstGeom prst="rect">
            <a:avLst/>
          </a:prstGeom>
          <a:noFill/>
        </p:spPr>
        <p:txBody>
          <a:bodyPr wrap="square">
            <a:spAutoFit/>
          </a:bodyPr>
          <a:lstStyle/>
          <a:p>
            <a:pPr marL="0" marR="0" algn="just">
              <a:lnSpc>
                <a:spcPct val="107000"/>
              </a:lnSpc>
              <a:spcBef>
                <a:spcPts val="1800"/>
              </a:spcBef>
              <a:spcAft>
                <a:spcPts val="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“The Love Which Moves the Sun and the Other Stars”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24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14:15–17 TPR</a:t>
            </a:r>
            <a:r>
              <a:rPr lang="en-US" sz="2400" dirty="0">
                <a:effectLst/>
                <a:latin typeface="Open Sans" panose="020B0606030504020204" pitchFamily="34" charset="0"/>
                <a:ea typeface="Calibri" panose="020F0502020204030204" pitchFamily="34" charset="0"/>
                <a:cs typeface="Times New Roman" panose="02020603050405020304" pitchFamily="18" charset="0"/>
              </a:rPr>
              <a:t> A living God who made the heaven and the earth and the sea and all that is in them. In past generations he allowed each nation of men to walk in its own ways; yet he did not leave himself without witness, for he did good and gave you from heaven rains and fruitful seasons, satisfying your hearts with food and gladness.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Although Paul somewhat obliquely “praised the Athenians” by commenting “that in every way you are very religious” (17:22)—this translation of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δεισιδαιμονεστέρους</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in the RSV apparently being preferable in this context to the “too superstitious” of the AV—and although he did speak there (17:23) of “what … you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worship</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εὐσεβεῖτε</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(→4:24–30) and not only of their philosophical systems (→17:18), his discourse at Athens was primarily an exercise in the rhetoric of convincing intellectually, which may also account for “the more secular style of this speech.” This discourse at Lystra came much closer to the rhetoric of persuading existentially (→9:1–4; →24:1–2) when it spoke about God as (reversing the original order) (1) “satisfying your hearts with … gladness”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εὐφροσύνης τὰς καρδίας ὑμῶν</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(2) “filling you with food” (NRSV)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ἐμπιπλῶν τροφῆς</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and (3) giving “you from heaven rains and fruitful seasons”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οὐρανόθεν ὑμῖν ὑετοὺς διδοὺς καὶ καιροὺς καρποφόρους</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18489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AF37D3-11A8-495B-A6EA-19D6DF91C0F3}"/>
              </a:ext>
            </a:extLst>
          </p:cNvPr>
          <p:cNvSpPr txBox="1"/>
          <p:nvPr/>
        </p:nvSpPr>
        <p:spPr>
          <a:xfrm>
            <a:off x="750771" y="856648"/>
            <a:ext cx="10578164" cy="5310621"/>
          </a:xfrm>
          <a:prstGeom prst="rect">
            <a:avLst/>
          </a:prstGeom>
          <a:noFill/>
        </p:spPr>
        <p:txBody>
          <a:bodyPr wrap="square">
            <a:spAutoFit/>
          </a:bodyPr>
          <a:lstStyle/>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appeal to the testimony of the natural world in the rain and the seasons, which was at best only implicit in the Athenian discourse, came much closer to the reasoning in the cardinal text of Saint Paul for what has come to be called, more or less satisfactorily (and probably less rather than more), “the natural knowledge of God”: “The invisible things of him from the creation of the world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ἀπὸ κτίσεως κόσμου</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meaning ‘ever since the creation’ chronologically or perhaps, by some interpretations, ‘on the basis of the creation’ logically] are clearly seen, being understood by [through] the things that are made, even his eternal power and Godhead” (Rom. 1:20 AV). Significantly, this passage in Rom. 1 in the context of the argument of the first two chapters was intended to show, by means of an alpha privative, that human beings are “without excuse”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ἀναπολογήτους</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while this passage in Acts 14 was intended to show, by means of another alpha privative, that God was “not … without witness”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οὐκ ἀμάρτυρον</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)—which, to be sure, finally did come down to the same thing, because it meant also that human beings were “without excuse,” since they could not plead that they did not know the witness and the will of God when they were violating it.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By putting this positive connotation on the witness of creation and thus emphasizing the continuity between the love of God as Creator and the love of God as Redeemer, the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Lystran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apologetic reached backward and forward.</a:t>
            </a:r>
          </a:p>
          <a:p>
            <a:pPr marL="0" marR="0" indent="228600" algn="just">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sz="2400" dirty="0">
                <a:effectLst/>
                <a:latin typeface="Calibri" panose="020F0502020204030204" pitchFamily="34" charset="0"/>
                <a:ea typeface="Calibri" panose="020F0502020204030204" pitchFamily="34" charset="0"/>
                <a:cs typeface="Times New Roman" panose="02020603050405020304" pitchFamily="18" charset="0"/>
              </a:rPr>
              <a:t>, J. (2005). </a:t>
            </a:r>
            <a:r>
              <a:rPr lang="en-US" sz="24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a:t>
            </a:r>
            <a:r>
              <a:rPr lang="en-US" sz="2400" dirty="0">
                <a:effectLst/>
                <a:latin typeface="Calibri" panose="020F0502020204030204" pitchFamily="34" charset="0"/>
                <a:ea typeface="Calibri" panose="020F0502020204030204" pitchFamily="34" charset="0"/>
                <a:cs typeface="Times New Roman" panose="02020603050405020304" pitchFamily="18" charset="0"/>
              </a:rPr>
              <a:t> (pp. 165–167). Grand Rapids, MI: Brazos Press.</a:t>
            </a:r>
          </a:p>
        </p:txBody>
      </p:sp>
    </p:spTree>
    <p:extLst>
      <p:ext uri="{BB962C8B-B14F-4D97-AF65-F5344CB8AC3E}">
        <p14:creationId xmlns:p14="http://schemas.microsoft.com/office/powerpoint/2010/main" val="2208286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17</a:t>
            </a:r>
            <a:r>
              <a:rPr lang="en-US" dirty="0"/>
              <a:t> and yet He did not leave Himself without witness, in that He did good and gave you rains from heaven and fruitful seasons, satisfying your hearts with food and gladness.” </a:t>
            </a:r>
            <a:r>
              <a:rPr lang="en-US" baseline="30000" dirty="0"/>
              <a:t>18</a:t>
            </a:r>
            <a:r>
              <a:rPr lang="en-US" dirty="0"/>
              <a:t> Even saying these things, with difficulty they restrained the crowds from offering sacrifice to them.</a:t>
            </a:r>
          </a:p>
        </p:txBody>
      </p:sp>
      <p:sp>
        <p:nvSpPr>
          <p:cNvPr id="3" name="Text Placeholder 2"/>
          <p:cNvSpPr>
            <a:spLocks noGrp="1"/>
          </p:cNvSpPr>
          <p:nvPr>
            <p:ph type="body" sz="quarter" idx="11"/>
          </p:nvPr>
        </p:nvSpPr>
        <p:spPr/>
        <p:txBody>
          <a:bodyPr/>
          <a:lstStyle/>
          <a:p>
            <a:r>
              <a:rPr lang="en-US" dirty="0"/>
              <a:t>- Acts 14:17-18</a:t>
            </a:r>
          </a:p>
        </p:txBody>
      </p:sp>
    </p:spTree>
    <p:extLst>
      <p:ext uri="{BB962C8B-B14F-4D97-AF65-F5344CB8AC3E}">
        <p14:creationId xmlns:p14="http://schemas.microsoft.com/office/powerpoint/2010/main" val="3315352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14 - 18</a:t>
            </a:r>
          </a:p>
          <a:p>
            <a:r>
              <a:rPr lang="en-US" sz="3400" dirty="0"/>
              <a:t>The habit of rending one’s clothes under the influence of sudden passion,  which Paul and Barnabas had inherited from their ancestors, and fell into on this occasion, appears very singular to the taste of western nations. The earliest historical traces of it are found in the family of Jacob, and the example of Job; and the latest in the instance before us, which is the only one recorded of the apostles. How so childish and destructive a custom could have originated, it is difficult to imagine; but when once introduced, it is easy to see how it might be transmitted by imitation, until the use of more costly garments would put a stop to it with the economical, or the </a:t>
            </a:r>
            <a:r>
              <a:rPr lang="en-US" sz="3400" dirty="0" err="1"/>
              <a:t>the</a:t>
            </a:r>
            <a:r>
              <a:rPr lang="en-US" sz="3400" dirty="0"/>
              <a:t> restraints of a more enlightened piety would mollify the passions of the religious. It was, certainly, very inconsistent with the calm self-possession inculcated by Christ and the apostles; but we can excuse Barnabas and Saul on this occasion, in consideration of their early habits, which often spring unexpectedly upon men in a moment of sudden excitement.</a:t>
            </a:r>
          </a:p>
          <a:p>
            <a:pPr lvl="1"/>
            <a:r>
              <a:rPr lang="en-US" b="0" dirty="0"/>
              <a:t>McGarvey, J. W. (1872). </a:t>
            </a:r>
            <a:r>
              <a:rPr lang="en-US" b="0" i="1" u="sng" dirty="0">
                <a:hlinkClick r:id="rId2"/>
              </a:rPr>
              <a:t>A commentary on Acts of Apostles</a:t>
            </a:r>
            <a:r>
              <a:rPr lang="en-US" b="0" dirty="0">
                <a:hlinkClick r:id="rId2"/>
              </a:rPr>
              <a:t> (p. 175).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05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14 - 18</a:t>
            </a:r>
          </a:p>
          <a:p>
            <a:r>
              <a:rPr lang="en-US" dirty="0"/>
              <a:t>In describing their effort to restrain the idolatry of the multitude, Luke once more reverses their names, saying Barnabas and Saul, as he did before the conversion of </a:t>
            </a:r>
            <a:r>
              <a:rPr lang="en-US" dirty="0" err="1"/>
              <a:t>Sergius</a:t>
            </a:r>
            <a:r>
              <a:rPr lang="en-US" dirty="0"/>
              <a:t> Paulus. This is because Barnabas was called </a:t>
            </a:r>
            <a:r>
              <a:rPr lang="en-US" i="1" dirty="0"/>
              <a:t>Jupiter, and was  the chief figure in this scene. The care with which Luke changes the order of their names, according as one or the other is most prominent, confirms what we have said of the pre-eminence of Barnabas previous to the commencement of this missionary tour.</a:t>
            </a:r>
          </a:p>
          <a:p>
            <a:pPr lvl="1"/>
            <a:r>
              <a:rPr lang="en-US" b="0" dirty="0"/>
              <a:t>McGarvey, J. W. (1872). </a:t>
            </a:r>
            <a:r>
              <a:rPr lang="en-US" b="0" i="1" u="sng" dirty="0">
                <a:hlinkClick r:id="rId2"/>
              </a:rPr>
              <a:t>A commentary on Acts of Apostles</a:t>
            </a:r>
            <a:r>
              <a:rPr lang="en-US" b="0" dirty="0">
                <a:hlinkClick r:id="rId2"/>
              </a:rPr>
              <a:t> (p. 175).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726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354348" cy="4906719"/>
          </a:xfrm>
        </p:spPr>
        <p:txBody>
          <a:bodyPr/>
          <a:lstStyle/>
          <a:p>
            <a:r>
              <a:rPr lang="en-US" baseline="30000" dirty="0"/>
              <a:t>19</a:t>
            </a:r>
            <a:r>
              <a:rPr lang="en-US" dirty="0"/>
              <a:t> But Jews came from Antioch and </a:t>
            </a:r>
            <a:r>
              <a:rPr lang="en-US" dirty="0" err="1"/>
              <a:t>Iconium</a:t>
            </a:r>
            <a:r>
              <a:rPr lang="en-US" dirty="0"/>
              <a:t>, and having won over the crowds, they stoned Paul and dragged him out of the city, supposing him to be dead. </a:t>
            </a:r>
            <a:r>
              <a:rPr lang="en-US" baseline="30000" dirty="0"/>
              <a:t>20a</a:t>
            </a:r>
            <a:r>
              <a:rPr lang="en-US" dirty="0"/>
              <a:t> But while the disciples stood around him, he got up and entered the city.</a:t>
            </a:r>
          </a:p>
        </p:txBody>
      </p:sp>
      <p:sp>
        <p:nvSpPr>
          <p:cNvPr id="3" name="Text Placeholder 2"/>
          <p:cNvSpPr>
            <a:spLocks noGrp="1"/>
          </p:cNvSpPr>
          <p:nvPr>
            <p:ph type="body" sz="quarter" idx="11"/>
          </p:nvPr>
        </p:nvSpPr>
        <p:spPr/>
        <p:txBody>
          <a:bodyPr/>
          <a:lstStyle/>
          <a:p>
            <a:r>
              <a:rPr lang="en-US" dirty="0"/>
              <a:t>- Acts 14:19-20a</a:t>
            </a:r>
          </a:p>
        </p:txBody>
      </p:sp>
    </p:spTree>
    <p:extLst>
      <p:ext uri="{BB962C8B-B14F-4D97-AF65-F5344CB8AC3E}">
        <p14:creationId xmlns:p14="http://schemas.microsoft.com/office/powerpoint/2010/main" val="8814687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50725"/>
            <a:ext cx="10770670" cy="5335675"/>
          </a:xfrm>
        </p:spPr>
        <p:txBody>
          <a:bodyPr>
            <a:normAutofit fontScale="47500" lnSpcReduction="20000"/>
          </a:bodyPr>
          <a:lstStyle/>
          <a:p>
            <a:r>
              <a:rPr lang="en-US" sz="5100" dirty="0">
                <a:solidFill>
                  <a:schemeClr val="accent6">
                    <a:lumMod val="75000"/>
                  </a:schemeClr>
                </a:solidFill>
                <a:effectLst>
                  <a:outerShdw blurRad="38100" dist="38100" dir="2700000" algn="tl">
                    <a:srgbClr val="000000">
                      <a:alpha val="43137"/>
                    </a:srgbClr>
                  </a:outerShdw>
                </a:effectLst>
              </a:rPr>
              <a:t>VERSE 19</a:t>
            </a:r>
          </a:p>
          <a:p>
            <a:r>
              <a:rPr lang="en-US" sz="5100" dirty="0"/>
              <a:t>The readiness with which a people who had so recently offered divine honors  to Paul were persuaded to stone him to death, though at first glance surprising, is but a natural result of all the circumstances. That portion of them who had been prominent in the idolatrous proceedings felt mortified at the discovery of their mistake, and were naturally inclined to excuse their own folly by throwing censure upon the innocent objects of it. The Jews stimulated this feeling by urging that Paul was an impostor, and that all the honorable women and chief men of Antioch and Iconium had united in driving him away from those cities. This enabled them to charge him with willful deception, and as their feelings were already keyed up to their utmost tension they were easily swayed to the opposite extreme, and at a nod from the Jews they were ready to dash him to pieces. That Paul, rather than Barnabas, was the victim of their wrath, resulted from the fact that both here and in the cities from which the Jews had come, he was the chief speaker. The same circumstance which had given him the inferior place in their idolatry, gave him, finally, the superior place in their hatred.</a:t>
            </a:r>
            <a:endParaRPr lang="en-US" dirty="0"/>
          </a:p>
          <a:p>
            <a:r>
              <a:rPr lang="en-US" b="0" dirty="0"/>
              <a:t> McGarvey, J. W. (1872). </a:t>
            </a:r>
            <a:r>
              <a:rPr lang="en-US" b="0" i="1" u="sng" dirty="0">
                <a:hlinkClick r:id="rId2"/>
              </a:rPr>
              <a:t>A commentary on Acts of Apostles</a:t>
            </a:r>
            <a:r>
              <a:rPr lang="en-US" b="0" dirty="0">
                <a:hlinkClick r:id="rId2"/>
              </a:rPr>
              <a:t> (p. 176).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679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586418"/>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15:30-34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So, when they were sent away, they went down to Antioch; and having gathered 	the congregation together, they delivered the letter.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And when they had read it, they rejoiced because of its encouragement.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  And Judas and Silas, also being prophets themselves, encouraged and 	strengthened the brethren with a lengthy message.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33  And after they had spent time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were sent away from the brethren in 	peace to those who had sent them out.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34  [ But it seemed good to Silas to remain there.]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result was the church was again at peace walking in the truth and not being 	disturbed with the false teaching of circumcision and keeping the Law of Moses.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15:1-2</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All the men sent by the Jerusalem church returned to Jerusalem except Silas. 			He will have a continued role in the work among the Gentiles.</a:t>
            </a:r>
          </a:p>
        </p:txBody>
      </p:sp>
      <p:sp>
        <p:nvSpPr>
          <p:cNvPr id="3" name="TextBox 2">
            <a:extLst>
              <a:ext uri="{FF2B5EF4-FFF2-40B4-BE49-F238E27FC236}">
                <a16:creationId xmlns:a16="http://schemas.microsoft.com/office/drawing/2014/main" id="{2C085AAA-FB2C-45CE-A777-C74C20278435}"/>
              </a:ext>
            </a:extLst>
          </p:cNvPr>
          <p:cNvSpPr txBox="1"/>
          <p:nvPr/>
        </p:nvSpPr>
        <p:spPr>
          <a:xfrm>
            <a:off x="0" y="46068"/>
            <a:ext cx="12192000" cy="3970318"/>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Some men came down from Judea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teaching the brethren,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"Unless you 	are circumcised according to the custom of Moses, you cannot be saved."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Paul and Barnabas had great dissension and debate with them,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brethren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determined that Paul and Barnabas and some others of them should go 	up to Jerusalem to the apostles and elders concerning this issue.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6587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45775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0939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When they had appointed elders for them in every church, having prayed with fasting, they commended them to the Lord in whom they had believed.</a:t>
            </a:r>
          </a:p>
        </p:txBody>
      </p:sp>
      <p:sp>
        <p:nvSpPr>
          <p:cNvPr id="3" name="Text Placeholder 2"/>
          <p:cNvSpPr>
            <a:spLocks noGrp="1"/>
          </p:cNvSpPr>
          <p:nvPr>
            <p:ph type="body" sz="quarter" idx="11"/>
          </p:nvPr>
        </p:nvSpPr>
        <p:spPr/>
        <p:txBody>
          <a:bodyPr/>
          <a:lstStyle/>
          <a:p>
            <a:r>
              <a:rPr lang="en-US" dirty="0"/>
              <a:t>- Acts 14:23</a:t>
            </a:r>
          </a:p>
        </p:txBody>
      </p:sp>
    </p:spTree>
    <p:extLst>
      <p:ext uri="{BB962C8B-B14F-4D97-AF65-F5344CB8AC3E}">
        <p14:creationId xmlns:p14="http://schemas.microsoft.com/office/powerpoint/2010/main" val="12732684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23</a:t>
            </a:r>
          </a:p>
          <a:p>
            <a:r>
              <a:rPr lang="en-US" dirty="0"/>
              <a:t>As the office exercised by these elders, and the number of them in each congregation, have been made subjects of controversy, we will devote some space to grouping a few facts which bear upon these points. The passage before us contains earliest mention of the </a:t>
            </a:r>
            <a:r>
              <a:rPr lang="en-US" i="1" dirty="0"/>
              <a:t>appointment of elders, yet these were by no means the first elders appointed. For Paul and Barnabas, when sent to Jerusalem with a contribution for the poor saints, delivered it to “the elders.” This shows that there were already elders in the Churches in Judea. Paul and Barnabas, on their present tour, appointed elders in every Church; Titus was left in Crete that he might set in order the things that were omitted, and appoint elders in every city; and James takes it for granted that every Church has elders, by directing, in his general epistle, that the sick should call for the elders of the Church, to pray for them and anoint them with oil, with a view to their recovery. In view of these facts, it can not be doubted that the office of elder was universal in the apostolic Churches.</a:t>
            </a:r>
          </a:p>
          <a:p>
            <a:pPr marL="457200" lvl="1" indent="0">
              <a:buNone/>
            </a:pPr>
            <a:endParaRPr lang="en-US" sz="1500" dirty="0"/>
          </a:p>
          <a:p>
            <a:r>
              <a:rPr lang="en-US" b="0" dirty="0"/>
              <a:t> McGarvey, J. W. (1872). </a:t>
            </a:r>
            <a:r>
              <a:rPr lang="en-US" b="0" i="1" u="sng" dirty="0">
                <a:hlinkClick r:id="rId2"/>
              </a:rPr>
              <a:t>A commentary on Acts of Apostles</a:t>
            </a:r>
            <a:r>
              <a:rPr lang="en-US" b="0" dirty="0">
                <a:hlinkClick r:id="rId2"/>
              </a:rPr>
              <a:t> (p. 177).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635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23</a:t>
            </a:r>
          </a:p>
          <a:p>
            <a:r>
              <a:rPr lang="en-US" dirty="0"/>
              <a:t>That the term </a:t>
            </a:r>
            <a:r>
              <a:rPr lang="en-US" i="1" dirty="0"/>
              <a:t>elder is used as an official title, and not merely to indicate the older members of the Church, is sufficiently evident from the fact that men became elders by appointment, whereas an appointment can not make one an old man. The fact that these officers were called elders indicates that they were generally selected from the elderly class; still, it does not necessarily imply that, to be an elder officially, a man must be an elder in years. Terms which are appropriated as official titles do not always retain their original meanings. Whether advanced age is necessary to the elder’s office is to be determined, not by the official title, but by the qualifications prescribed. But, inasmuch as no such qualification is anywhere prescribed, we conclude that any brother who possesses the qualifications which are prescribed, may be made an elder, though he be not an old man.</a:t>
            </a:r>
          </a:p>
          <a:p>
            <a:pPr lvl="1"/>
            <a:r>
              <a:rPr lang="en-US" b="0" dirty="0"/>
              <a:t>McGarvey, J. W. (1872). </a:t>
            </a:r>
            <a:r>
              <a:rPr lang="en-US" b="0" i="1" u="sng" dirty="0">
                <a:hlinkClick r:id="rId2"/>
              </a:rPr>
              <a:t>A commentary on Acts of Apostles</a:t>
            </a:r>
            <a:r>
              <a:rPr lang="en-US" b="0" dirty="0">
                <a:hlinkClick r:id="rId2"/>
              </a:rPr>
              <a:t> (pp. 177–178).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1537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23</a:t>
            </a:r>
          </a:p>
          <a:p>
            <a:r>
              <a:rPr lang="en-US" dirty="0"/>
              <a:t>That there was a </a:t>
            </a:r>
            <a:r>
              <a:rPr lang="en-US" i="1" dirty="0"/>
              <a:t>plurality of elders in each congregation could hardly be disputed by an unbiased reader of the New Testament. Two facts, alone, would seem sufficient to settle this question: first, the fact that Titus was to ordain elders, not an elder, in every city; second, that they were elders, and not an elder from the Church in Ephesus, who came to meet Paul at Miletus. The objection sometimes urged, that there may have been several Churches in each of these cities, and that the plurality of elders was made up of the single elders from the individual Churches, is based upon a conjecture utterly without historic foundation. But if the argument from these passages were waived, the issue is conclusively settled by the statement of our text, that Paul and Barnabas, “appointed elders in every Church.” A plurality of elders, therefore, and not a single one, were appointed for each Church.</a:t>
            </a:r>
          </a:p>
          <a:p>
            <a:pPr lvl="1"/>
            <a:r>
              <a:rPr lang="en-US" b="0" dirty="0"/>
              <a:t>McGarvey, J. W. (1872). </a:t>
            </a:r>
            <a:r>
              <a:rPr lang="en-US" b="0" i="1" u="sng" dirty="0">
                <a:hlinkClick r:id="rId2"/>
              </a:rPr>
              <a:t>A commentary on Acts of Apostles</a:t>
            </a:r>
            <a:r>
              <a:rPr lang="en-US" b="0" dirty="0">
                <a:hlinkClick r:id="rId2"/>
              </a:rPr>
              <a:t> (p. 178).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425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61741"/>
            <a:ext cx="10770670" cy="5124659"/>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23</a:t>
            </a:r>
          </a:p>
          <a:p>
            <a:r>
              <a:rPr lang="en-US" sz="3800" dirty="0"/>
              <a:t>This must be so, from the fact that the qualifications for the office, public speaking alone excepted, are more frequently found combined in three or four men, than in </a:t>
            </a:r>
            <a:r>
              <a:rPr lang="en-US" sz="3800" i="1" dirty="0"/>
              <a:t>one, whether pastor, or class-leader, or whatever may be his title. The folly, therefore, of abandoning the apostolic eldership in favor of any other organization, is demonstrated by history; while its wickedness must be apparent to every one who esteems apostolic precedents above human expedients. To seek an escape from the condemnation due for this wickedness, by asserting that the apostles left no model of Church organization, is only to add to the original crime by perverting the Scriptures to excuse it. So long as it stands recorded that Paul and Barnabas “appointed for them elders in every Church,” and so long as the duties of these officers remain carefully prescribed in the apostolic epistles, so long will it be false to deny that the apostles left us a definite model of Church organization, and wicked in the sight of God to abandon it for any other. </a:t>
            </a:r>
          </a:p>
          <a:p>
            <a:pPr lvl="1"/>
            <a:r>
              <a:rPr lang="en-US" b="0" dirty="0"/>
              <a:t>McGarvey, J. W. (1872). </a:t>
            </a:r>
            <a:r>
              <a:rPr lang="en-US" b="0" i="1" u="sng" dirty="0">
                <a:hlinkClick r:id="rId2"/>
              </a:rPr>
              <a:t>A commentary on Acts of Apostles</a:t>
            </a:r>
            <a:r>
              <a:rPr lang="en-US" b="0" dirty="0">
                <a:hlinkClick r:id="rId2"/>
              </a:rPr>
              <a:t> (p. 179). Lexington, KY: Transylvania Printing </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2025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27 &amp; 28</a:t>
            </a:r>
          </a:p>
          <a:p>
            <a:r>
              <a:rPr lang="en-US" dirty="0"/>
              <a:t> In the statement that God had “opened a door of faith to the Gentiles,” this is an allusion both to the opening of that national </a:t>
            </a:r>
            <a:r>
              <a:rPr lang="en-US" dirty="0" err="1"/>
              <a:t>inclosure</a:t>
            </a:r>
            <a:r>
              <a:rPr lang="en-US" dirty="0"/>
              <a:t> which had hitherto having confined the gospel almost exclusively to the Jews, and then the introduction of the distant Gentiles through that door into the Church. Before this, faith had been to them inaccessible; for “how shall they believe on him of whom they had not heard?” But now that the preachers had been sent out to them, the door was open, and faith was accessible to all.</a:t>
            </a:r>
          </a:p>
          <a:p>
            <a:pPr lvl="1"/>
            <a:r>
              <a:rPr lang="en-US" b="0" dirty="0"/>
              <a:t>McGarvey, J. W. (1872). </a:t>
            </a:r>
            <a:r>
              <a:rPr lang="en-US" b="0" i="1" u="sng" dirty="0">
                <a:hlinkClick r:id="rId2"/>
              </a:rPr>
              <a:t>A commentary on Acts of Apostles</a:t>
            </a:r>
            <a:r>
              <a:rPr lang="en-US" b="0" dirty="0">
                <a:hlinkClick r:id="rId2"/>
              </a:rPr>
              <a:t> (p. 180).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4994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2">
            <a:extLst>
              <a:ext uri="{FF2B5EF4-FFF2-40B4-BE49-F238E27FC236}">
                <a16:creationId xmlns:a16="http://schemas.microsoft.com/office/drawing/2014/main" id="{AA7423AF-AE5F-47F3-8581-DBA882EDB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Line 3">
            <a:extLst>
              <a:ext uri="{FF2B5EF4-FFF2-40B4-BE49-F238E27FC236}">
                <a16:creationId xmlns:a16="http://schemas.microsoft.com/office/drawing/2014/main" id="{E9DC5630-755D-42DB-92EB-3DDEA9EEDCA2}"/>
              </a:ext>
            </a:extLst>
          </p:cNvPr>
          <p:cNvSpPr>
            <a:spLocks noChangeShapeType="1"/>
          </p:cNvSpPr>
          <p:nvPr/>
        </p:nvSpPr>
        <p:spPr bwMode="auto">
          <a:xfrm flipH="1">
            <a:off x="7315200" y="4572000"/>
            <a:ext cx="1371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32785" name="Text Box 17">
            <a:extLst>
              <a:ext uri="{FF2B5EF4-FFF2-40B4-BE49-F238E27FC236}">
                <a16:creationId xmlns:a16="http://schemas.microsoft.com/office/drawing/2014/main" id="{E9BA8265-4358-4536-8B90-192AA74D5C69}"/>
              </a:ext>
            </a:extLst>
          </p:cNvPr>
          <p:cNvSpPr txBox="1">
            <a:spLocks noChangeArrowheads="1"/>
          </p:cNvSpPr>
          <p:nvPr/>
        </p:nvSpPr>
        <p:spPr bwMode="auto">
          <a:xfrm>
            <a:off x="8991600" y="769939"/>
            <a:ext cx="1676400" cy="1190625"/>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FFFFFF"/>
                </a:solidFill>
              </a:rPr>
              <a:t>Seleucia</a:t>
            </a:r>
          </a:p>
          <a:p>
            <a:pPr algn="ctr" fontAlgn="base">
              <a:spcBef>
                <a:spcPct val="0"/>
              </a:spcBef>
              <a:spcAft>
                <a:spcPct val="0"/>
              </a:spcAft>
            </a:pPr>
            <a:r>
              <a:rPr lang="en-US" altLang="en-US" b="1">
                <a:solidFill>
                  <a:srgbClr val="CC0000"/>
                </a:solidFill>
              </a:rPr>
              <a:t>CYPRUS</a:t>
            </a:r>
          </a:p>
          <a:p>
            <a:pPr algn="ctr" fontAlgn="base">
              <a:spcBef>
                <a:spcPct val="0"/>
              </a:spcBef>
              <a:spcAft>
                <a:spcPct val="0"/>
              </a:spcAft>
            </a:pPr>
            <a:r>
              <a:rPr lang="en-US" altLang="en-US" b="1">
                <a:solidFill>
                  <a:srgbClr val="FFFFFF"/>
                </a:solidFill>
              </a:rPr>
              <a:t>Salamis</a:t>
            </a:r>
          </a:p>
        </p:txBody>
      </p:sp>
      <p:sp>
        <p:nvSpPr>
          <p:cNvPr id="32786" name="Line 18">
            <a:extLst>
              <a:ext uri="{FF2B5EF4-FFF2-40B4-BE49-F238E27FC236}">
                <a16:creationId xmlns:a16="http://schemas.microsoft.com/office/drawing/2014/main" id="{8B621F9E-B74E-42CF-B3A1-265B18C7CEAB}"/>
              </a:ext>
            </a:extLst>
          </p:cNvPr>
          <p:cNvSpPr>
            <a:spLocks noChangeShapeType="1"/>
          </p:cNvSpPr>
          <p:nvPr/>
        </p:nvSpPr>
        <p:spPr bwMode="auto">
          <a:xfrm flipH="1">
            <a:off x="8686800" y="4419600"/>
            <a:ext cx="152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3318" name="Rectangle 19">
            <a:extLst>
              <a:ext uri="{FF2B5EF4-FFF2-40B4-BE49-F238E27FC236}">
                <a16:creationId xmlns:a16="http://schemas.microsoft.com/office/drawing/2014/main" id="{0B227C46-69F5-4A48-85F8-562FB665C1DC}"/>
              </a:ext>
            </a:extLst>
          </p:cNvPr>
          <p:cNvSpPr>
            <a:spLocks noChangeArrowheads="1"/>
          </p:cNvSpPr>
          <p:nvPr/>
        </p:nvSpPr>
        <p:spPr bwMode="auto">
          <a:xfrm>
            <a:off x="1524000" y="1447800"/>
            <a:ext cx="3352800" cy="5410200"/>
          </a:xfrm>
          <a:prstGeom prst="rect">
            <a:avLst/>
          </a:prstGeom>
          <a:solidFill>
            <a:srgbClr val="000066"/>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32788" name="Rectangle 20">
            <a:extLst>
              <a:ext uri="{FF2B5EF4-FFF2-40B4-BE49-F238E27FC236}">
                <a16:creationId xmlns:a16="http://schemas.microsoft.com/office/drawing/2014/main" id="{07D6FEF9-2905-4CB7-AA04-93648B431DDB}"/>
              </a:ext>
            </a:extLst>
          </p:cNvPr>
          <p:cNvSpPr>
            <a:spLocks noChangeArrowheads="1"/>
          </p:cNvSpPr>
          <p:nvPr/>
        </p:nvSpPr>
        <p:spPr bwMode="auto">
          <a:xfrm>
            <a:off x="1600200" y="1447800"/>
            <a:ext cx="3276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b="1">
                <a:solidFill>
                  <a:schemeClr val="tx1"/>
                </a:solidFill>
                <a:latin typeface="Times New Roman" panose="02020603050405020304" pitchFamily="18" charset="0"/>
              </a:defRPr>
            </a:lvl1pPr>
            <a:lvl2pPr marL="742950" indent="-285750">
              <a:spcBef>
                <a:spcPct val="20000"/>
              </a:spcBef>
              <a:buChar char="–"/>
              <a:defRPr sz="2800">
                <a:solidFill>
                  <a:srgbClr val="FF8029"/>
                </a:solidFill>
                <a:latin typeface="Times New Roman" panose="02020603050405020304" pitchFamily="18" charset="0"/>
              </a:defRPr>
            </a:lvl2pPr>
            <a:lvl3pPr marL="1143000" indent="-228600">
              <a:spcBef>
                <a:spcPct val="20000"/>
              </a:spcBef>
              <a:buClr>
                <a:schemeClr val="tx2"/>
              </a:buClr>
              <a:buChar char="•"/>
              <a:defRPr sz="2400" i="1">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fontAlgn="base">
              <a:spcAft>
                <a:spcPct val="0"/>
              </a:spcAft>
              <a:buClr>
                <a:srgbClr val="E3E3FF"/>
              </a:buClr>
              <a:buNone/>
            </a:pPr>
            <a:r>
              <a:rPr lang="en-US" altLang="en-US" sz="2800" b="0">
                <a:solidFill>
                  <a:srgbClr val="FFFF99"/>
                </a:solidFill>
              </a:rPr>
              <a:t>Acts 13-14</a:t>
            </a:r>
          </a:p>
          <a:p>
            <a:pPr algn="ctr" fontAlgn="base">
              <a:spcAft>
                <a:spcPct val="0"/>
              </a:spcAft>
              <a:buClr>
                <a:srgbClr val="E3E3FF"/>
              </a:buClr>
              <a:buNone/>
            </a:pPr>
            <a:r>
              <a:rPr lang="en-US" altLang="en-US" sz="2800">
                <a:solidFill>
                  <a:srgbClr val="FFFF99"/>
                </a:solidFill>
              </a:rPr>
              <a:t>Approx 2-3 Years</a:t>
            </a:r>
          </a:p>
          <a:p>
            <a:pPr algn="ctr" fontAlgn="base">
              <a:spcAft>
                <a:spcPct val="0"/>
              </a:spcAft>
              <a:buClr>
                <a:srgbClr val="E3E3FF"/>
              </a:buClr>
              <a:buNone/>
            </a:pPr>
            <a:r>
              <a:rPr lang="en-US" altLang="en-US" sz="2800">
                <a:solidFill>
                  <a:srgbClr val="FFFF99"/>
                </a:solidFill>
              </a:rPr>
              <a:t>45-48 A.D.</a:t>
            </a:r>
          </a:p>
          <a:p>
            <a:pPr algn="ctr" fontAlgn="base">
              <a:spcAft>
                <a:spcPct val="0"/>
              </a:spcAft>
              <a:buClr>
                <a:srgbClr val="E3E3FF"/>
              </a:buClr>
              <a:buNone/>
            </a:pPr>
            <a:endParaRPr lang="en-US" altLang="en-US" sz="2800">
              <a:solidFill>
                <a:srgbClr val="FFFFFF"/>
              </a:solidFill>
            </a:endParaRPr>
          </a:p>
          <a:p>
            <a:pPr fontAlgn="base">
              <a:spcAft>
                <a:spcPct val="0"/>
              </a:spcAft>
              <a:buClr>
                <a:srgbClr val="E3E3FF"/>
              </a:buClr>
            </a:pPr>
            <a:r>
              <a:rPr lang="en-US" altLang="en-US" sz="2800">
                <a:solidFill>
                  <a:srgbClr val="FFFFFF"/>
                </a:solidFill>
              </a:rPr>
              <a:t>Begins in Antioch</a:t>
            </a:r>
          </a:p>
          <a:p>
            <a:pPr fontAlgn="base">
              <a:spcAft>
                <a:spcPct val="0"/>
              </a:spcAft>
              <a:buClr>
                <a:srgbClr val="E3E3FF"/>
              </a:buClr>
            </a:pPr>
            <a:r>
              <a:rPr lang="en-US" altLang="en-US" sz="2800" b="0">
                <a:solidFill>
                  <a:srgbClr val="FFFF00"/>
                </a:solidFill>
              </a:rPr>
              <a:t>Seleucia</a:t>
            </a:r>
          </a:p>
          <a:p>
            <a:pPr lvl="1" fontAlgn="base">
              <a:spcAft>
                <a:spcPct val="0"/>
              </a:spcAft>
            </a:pPr>
            <a:r>
              <a:rPr lang="en-US" altLang="en-US" sz="2400"/>
              <a:t>Boarded a ship</a:t>
            </a:r>
          </a:p>
          <a:p>
            <a:pPr lvl="1" fontAlgn="base">
              <a:spcAft>
                <a:spcPct val="0"/>
              </a:spcAft>
            </a:pPr>
            <a:r>
              <a:rPr lang="en-US" altLang="en-US" sz="2400"/>
              <a:t>To Cyprus (90mi)</a:t>
            </a:r>
          </a:p>
          <a:p>
            <a:pPr fontAlgn="base">
              <a:spcAft>
                <a:spcPct val="0"/>
              </a:spcAft>
              <a:buClr>
                <a:srgbClr val="E3E3FF"/>
              </a:buClr>
            </a:pPr>
            <a:r>
              <a:rPr lang="en-US" altLang="en-US" sz="2800" b="0">
                <a:solidFill>
                  <a:srgbClr val="FFFF00"/>
                </a:solidFill>
              </a:rPr>
              <a:t>Salamis</a:t>
            </a:r>
          </a:p>
          <a:p>
            <a:pPr lvl="1" fontAlgn="base">
              <a:spcAft>
                <a:spcPct val="0"/>
              </a:spcAft>
            </a:pPr>
            <a:r>
              <a:rPr lang="en-US" altLang="en-US" sz="2400"/>
              <a:t>Preached to the Jews in Synagogue</a:t>
            </a:r>
          </a:p>
        </p:txBody>
      </p:sp>
      <p:sp>
        <p:nvSpPr>
          <p:cNvPr id="32789" name="Line 21">
            <a:extLst>
              <a:ext uri="{FF2B5EF4-FFF2-40B4-BE49-F238E27FC236}">
                <a16:creationId xmlns:a16="http://schemas.microsoft.com/office/drawing/2014/main" id="{B1519B08-ADD0-477F-A090-1E46DD5141C5}"/>
              </a:ext>
            </a:extLst>
          </p:cNvPr>
          <p:cNvSpPr>
            <a:spLocks noChangeShapeType="1"/>
          </p:cNvSpPr>
          <p:nvPr/>
        </p:nvSpPr>
        <p:spPr bwMode="auto">
          <a:xfrm>
            <a:off x="1752600" y="3200400"/>
            <a:ext cx="2895600" cy="0"/>
          </a:xfrm>
          <a:prstGeom prst="line">
            <a:avLst/>
          </a:prstGeom>
          <a:noFill/>
          <a:ln w="38100">
            <a:solidFill>
              <a:schemeClr val="tx1"/>
            </a:solidFill>
            <a:round/>
            <a:headEnd/>
            <a:tailEnd/>
          </a:ln>
          <a:effectLst>
            <a:outerShdw dist="35921" dir="2700000" algn="ctr" rotWithShape="0">
              <a:srgbClr val="FF8029"/>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2788">
                                            <p:txEl>
                                              <p:pRg st="0" end="0"/>
                                            </p:txEl>
                                          </p:spTgt>
                                        </p:tgtEl>
                                        <p:attrNameLst>
                                          <p:attrName>style.visibility</p:attrName>
                                        </p:attrNameLst>
                                      </p:cBhvr>
                                      <p:to>
                                        <p:strVal val="visible"/>
                                      </p:to>
                                    </p:set>
                                    <p:anim calcmode="lin" valueType="num">
                                      <p:cBhvr>
                                        <p:cTn id="7" dur="500" fill="hold"/>
                                        <p:tgtEl>
                                          <p:spTgt spid="3278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88">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788">
                                            <p:txEl>
                                              <p:pRg st="1" end="1"/>
                                            </p:txEl>
                                          </p:spTgt>
                                        </p:tgtEl>
                                        <p:attrNameLst>
                                          <p:attrName>style.visibility</p:attrName>
                                        </p:attrNameLst>
                                      </p:cBhvr>
                                      <p:to>
                                        <p:strVal val="visible"/>
                                      </p:to>
                                    </p:set>
                                    <p:anim calcmode="lin" valueType="num">
                                      <p:cBhvr>
                                        <p:cTn id="11" dur="500" fill="hold"/>
                                        <p:tgtEl>
                                          <p:spTgt spid="32788">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2788">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2788">
                                            <p:txEl>
                                              <p:pRg st="2" end="2"/>
                                            </p:txEl>
                                          </p:spTgt>
                                        </p:tgtEl>
                                        <p:attrNameLst>
                                          <p:attrName>style.visibility</p:attrName>
                                        </p:attrNameLst>
                                      </p:cBhvr>
                                      <p:to>
                                        <p:strVal val="visible"/>
                                      </p:to>
                                    </p:set>
                                    <p:anim calcmode="lin" valueType="num">
                                      <p:cBhvr>
                                        <p:cTn id="15" dur="500" fill="hold"/>
                                        <p:tgtEl>
                                          <p:spTgt spid="32788">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2788">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2789"/>
                                        </p:tgtEl>
                                        <p:attrNameLst>
                                          <p:attrName>style.visibility</p:attrName>
                                        </p:attrNameLst>
                                      </p:cBhvr>
                                      <p:to>
                                        <p:strVal val="visible"/>
                                      </p:to>
                                    </p:set>
                                    <p:anim calcmode="lin" valueType="num">
                                      <p:cBhvr>
                                        <p:cTn id="19" dur="500" fill="hold"/>
                                        <p:tgtEl>
                                          <p:spTgt spid="32789"/>
                                        </p:tgtEl>
                                        <p:attrNameLst>
                                          <p:attrName>ppt_w</p:attrName>
                                        </p:attrNameLst>
                                      </p:cBhvr>
                                      <p:tavLst>
                                        <p:tav tm="0">
                                          <p:val>
                                            <p:fltVal val="0"/>
                                          </p:val>
                                        </p:tav>
                                        <p:tav tm="100000">
                                          <p:val>
                                            <p:strVal val="#ppt_w"/>
                                          </p:val>
                                        </p:tav>
                                      </p:tavLst>
                                    </p:anim>
                                    <p:anim calcmode="lin" valueType="num">
                                      <p:cBhvr>
                                        <p:cTn id="20" dur="500" fill="hold"/>
                                        <p:tgtEl>
                                          <p:spTgt spid="32789"/>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23" presetClass="entr" presetSubtype="16" fill="hold" nodeType="afterEffect">
                                  <p:stCondLst>
                                    <p:cond delay="0"/>
                                  </p:stCondLst>
                                  <p:childTnLst>
                                    <p:set>
                                      <p:cBhvr>
                                        <p:cTn id="23" dur="1" fill="hold">
                                          <p:stCondLst>
                                            <p:cond delay="0"/>
                                          </p:stCondLst>
                                        </p:cTn>
                                        <p:tgtEl>
                                          <p:spTgt spid="32788">
                                            <p:txEl>
                                              <p:pRg st="4" end="4"/>
                                            </p:txEl>
                                          </p:spTgt>
                                        </p:tgtEl>
                                        <p:attrNameLst>
                                          <p:attrName>style.visibility</p:attrName>
                                        </p:attrNameLst>
                                      </p:cBhvr>
                                      <p:to>
                                        <p:strVal val="visible"/>
                                      </p:to>
                                    </p:set>
                                    <p:anim calcmode="lin" valueType="num">
                                      <p:cBhvr>
                                        <p:cTn id="24" dur="500" fill="hold"/>
                                        <p:tgtEl>
                                          <p:spTgt spid="32788">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278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32786"/>
                                        </p:tgtEl>
                                        <p:attrNameLst>
                                          <p:attrName>style.visibility</p:attrName>
                                        </p:attrNameLst>
                                      </p:cBhvr>
                                      <p:to>
                                        <p:strVal val="visible"/>
                                      </p:to>
                                    </p:set>
                                    <p:animEffect transition="in" filter="wipe(right)">
                                      <p:cBhvr>
                                        <p:cTn id="30" dur="2000"/>
                                        <p:tgtEl>
                                          <p:spTgt spid="32786"/>
                                        </p:tgtEl>
                                      </p:cBhvr>
                                    </p:animEffect>
                                  </p:childTnLst>
                                </p:cTn>
                              </p:par>
                              <p:par>
                                <p:cTn id="31" presetID="23" presetClass="entr" presetSubtype="16" fill="hold" nodeType="withEffect">
                                  <p:stCondLst>
                                    <p:cond delay="0"/>
                                  </p:stCondLst>
                                  <p:childTnLst>
                                    <p:set>
                                      <p:cBhvr>
                                        <p:cTn id="32" dur="1" fill="hold">
                                          <p:stCondLst>
                                            <p:cond delay="0"/>
                                          </p:stCondLst>
                                        </p:cTn>
                                        <p:tgtEl>
                                          <p:spTgt spid="32785">
                                            <p:txEl>
                                              <p:pRg st="0" end="0"/>
                                            </p:txEl>
                                          </p:spTgt>
                                        </p:tgtEl>
                                        <p:attrNameLst>
                                          <p:attrName>style.visibility</p:attrName>
                                        </p:attrNameLst>
                                      </p:cBhvr>
                                      <p:to>
                                        <p:strVal val="visible"/>
                                      </p:to>
                                    </p:set>
                                    <p:anim calcmode="lin" valueType="num">
                                      <p:cBhvr>
                                        <p:cTn id="33" dur="500" fill="hold"/>
                                        <p:tgtEl>
                                          <p:spTgt spid="32785">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32785">
                                            <p:txEl>
                                              <p:pRg st="0" end="0"/>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32785">
                                            <p:txEl>
                                              <p:pRg st="1" end="1"/>
                                            </p:txEl>
                                          </p:spTgt>
                                        </p:tgtEl>
                                        <p:attrNameLst>
                                          <p:attrName>style.visibility</p:attrName>
                                        </p:attrNameLst>
                                      </p:cBhvr>
                                      <p:to>
                                        <p:strVal val="visible"/>
                                      </p:to>
                                    </p:set>
                                    <p:anim calcmode="lin" valueType="num">
                                      <p:cBhvr>
                                        <p:cTn id="37" dur="500" fill="hold"/>
                                        <p:tgtEl>
                                          <p:spTgt spid="32785">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32785">
                                            <p:txEl>
                                              <p:pRg st="1" end="1"/>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32788">
                                            <p:txEl>
                                              <p:pRg st="5" end="5"/>
                                            </p:txEl>
                                          </p:spTgt>
                                        </p:tgtEl>
                                        <p:attrNameLst>
                                          <p:attrName>style.visibility</p:attrName>
                                        </p:attrNameLst>
                                      </p:cBhvr>
                                      <p:to>
                                        <p:strVal val="visible"/>
                                      </p:to>
                                    </p:set>
                                    <p:anim calcmode="lin" valueType="num">
                                      <p:cBhvr>
                                        <p:cTn id="41" dur="500" fill="hold"/>
                                        <p:tgtEl>
                                          <p:spTgt spid="32788">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2788">
                                            <p:txEl>
                                              <p:pRg st="5" end="5"/>
                                            </p:txEl>
                                          </p:spTgt>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32788">
                                            <p:txEl>
                                              <p:pRg st="6" end="6"/>
                                            </p:txEl>
                                          </p:spTgt>
                                        </p:tgtEl>
                                        <p:attrNameLst>
                                          <p:attrName>style.visibility</p:attrName>
                                        </p:attrNameLst>
                                      </p:cBhvr>
                                      <p:to>
                                        <p:strVal val="visible"/>
                                      </p:to>
                                    </p:set>
                                    <p:anim calcmode="lin" valueType="num">
                                      <p:cBhvr>
                                        <p:cTn id="45" dur="500" fill="hold"/>
                                        <p:tgtEl>
                                          <p:spTgt spid="32788">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32788">
                                            <p:txEl>
                                              <p:pRg st="6" end="6"/>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32788">
                                            <p:txEl>
                                              <p:pRg st="7" end="7"/>
                                            </p:txEl>
                                          </p:spTgt>
                                        </p:tgtEl>
                                        <p:attrNameLst>
                                          <p:attrName>style.visibility</p:attrName>
                                        </p:attrNameLst>
                                      </p:cBhvr>
                                      <p:to>
                                        <p:strVal val="visible"/>
                                      </p:to>
                                    </p:set>
                                    <p:anim calcmode="lin" valueType="num">
                                      <p:cBhvr>
                                        <p:cTn id="49" dur="500" fill="hold"/>
                                        <p:tgtEl>
                                          <p:spTgt spid="32788">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2788">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32771"/>
                                        </p:tgtEl>
                                        <p:attrNameLst>
                                          <p:attrName>style.visibility</p:attrName>
                                        </p:attrNameLst>
                                      </p:cBhvr>
                                      <p:to>
                                        <p:strVal val="visible"/>
                                      </p:to>
                                    </p:set>
                                    <p:animEffect transition="in" filter="wipe(right)">
                                      <p:cBhvr>
                                        <p:cTn id="55" dur="5000"/>
                                        <p:tgtEl>
                                          <p:spTgt spid="32771"/>
                                        </p:tgtEl>
                                      </p:cBhvr>
                                    </p:animEffect>
                                  </p:childTnLst>
                                </p:cTn>
                              </p:par>
                              <p:par>
                                <p:cTn id="56" presetID="23" presetClass="entr" presetSubtype="16" fill="hold" nodeType="withEffect">
                                  <p:stCondLst>
                                    <p:cond delay="0"/>
                                  </p:stCondLst>
                                  <p:childTnLst>
                                    <p:set>
                                      <p:cBhvr>
                                        <p:cTn id="57" dur="1" fill="hold">
                                          <p:stCondLst>
                                            <p:cond delay="0"/>
                                          </p:stCondLst>
                                        </p:cTn>
                                        <p:tgtEl>
                                          <p:spTgt spid="32785">
                                            <p:txEl>
                                              <p:pRg st="2" end="2"/>
                                            </p:txEl>
                                          </p:spTgt>
                                        </p:tgtEl>
                                        <p:attrNameLst>
                                          <p:attrName>style.visibility</p:attrName>
                                        </p:attrNameLst>
                                      </p:cBhvr>
                                      <p:to>
                                        <p:strVal val="visible"/>
                                      </p:to>
                                    </p:set>
                                    <p:anim calcmode="lin" valueType="num">
                                      <p:cBhvr>
                                        <p:cTn id="58" dur="500" fill="hold"/>
                                        <p:tgtEl>
                                          <p:spTgt spid="32785">
                                            <p:txEl>
                                              <p:pRg st="2" end="2"/>
                                            </p:txEl>
                                          </p:spTgt>
                                        </p:tgtEl>
                                        <p:attrNameLst>
                                          <p:attrName>ppt_w</p:attrName>
                                        </p:attrNameLst>
                                      </p:cBhvr>
                                      <p:tavLst>
                                        <p:tav tm="0">
                                          <p:val>
                                            <p:fltVal val="0"/>
                                          </p:val>
                                        </p:tav>
                                        <p:tav tm="100000">
                                          <p:val>
                                            <p:strVal val="#ppt_w"/>
                                          </p:val>
                                        </p:tav>
                                      </p:tavLst>
                                    </p:anim>
                                    <p:anim calcmode="lin" valueType="num">
                                      <p:cBhvr>
                                        <p:cTn id="59" dur="500" fill="hold"/>
                                        <p:tgtEl>
                                          <p:spTgt spid="32785">
                                            <p:txEl>
                                              <p:pRg st="2" end="2"/>
                                            </p:txEl>
                                          </p:spTgt>
                                        </p:tgtEl>
                                        <p:attrNameLst>
                                          <p:attrName>ppt_h</p:attrName>
                                        </p:attrNameLst>
                                      </p:cBhvr>
                                      <p:tavLst>
                                        <p:tav tm="0">
                                          <p:val>
                                            <p:fltVal val="0"/>
                                          </p:val>
                                        </p:tav>
                                        <p:tav tm="100000">
                                          <p:val>
                                            <p:strVal val="#ppt_h"/>
                                          </p:val>
                                        </p:tav>
                                      </p:tavLst>
                                    </p:anim>
                                  </p:childTnLst>
                                </p:cTn>
                              </p:par>
                              <p:par>
                                <p:cTn id="60" presetID="23" presetClass="entr" presetSubtype="16" fill="hold" nodeType="withEffect">
                                  <p:stCondLst>
                                    <p:cond delay="0"/>
                                  </p:stCondLst>
                                  <p:childTnLst>
                                    <p:set>
                                      <p:cBhvr>
                                        <p:cTn id="61" dur="1" fill="hold">
                                          <p:stCondLst>
                                            <p:cond delay="0"/>
                                          </p:stCondLst>
                                        </p:cTn>
                                        <p:tgtEl>
                                          <p:spTgt spid="32785">
                                            <p:txEl>
                                              <p:pRg st="3" end="3"/>
                                            </p:txEl>
                                          </p:spTgt>
                                        </p:tgtEl>
                                        <p:attrNameLst>
                                          <p:attrName>style.visibility</p:attrName>
                                        </p:attrNameLst>
                                      </p:cBhvr>
                                      <p:to>
                                        <p:strVal val="visible"/>
                                      </p:to>
                                    </p:set>
                                    <p:anim calcmode="lin" valueType="num">
                                      <p:cBhvr>
                                        <p:cTn id="62" dur="500" fill="hold"/>
                                        <p:tgtEl>
                                          <p:spTgt spid="32785">
                                            <p:txEl>
                                              <p:pRg st="3" end="3"/>
                                            </p:txEl>
                                          </p:spTgt>
                                        </p:tgtEl>
                                        <p:attrNameLst>
                                          <p:attrName>ppt_w</p:attrName>
                                        </p:attrNameLst>
                                      </p:cBhvr>
                                      <p:tavLst>
                                        <p:tav tm="0">
                                          <p:val>
                                            <p:fltVal val="0"/>
                                          </p:val>
                                        </p:tav>
                                        <p:tav tm="100000">
                                          <p:val>
                                            <p:strVal val="#ppt_w"/>
                                          </p:val>
                                        </p:tav>
                                      </p:tavLst>
                                    </p:anim>
                                    <p:anim calcmode="lin" valueType="num">
                                      <p:cBhvr>
                                        <p:cTn id="63" dur="500" fill="hold"/>
                                        <p:tgtEl>
                                          <p:spTgt spid="32785">
                                            <p:txEl>
                                              <p:pRg st="3" end="3"/>
                                            </p:txEl>
                                          </p:spTgt>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0"/>
                                  </p:stCondLst>
                                  <p:childTnLst>
                                    <p:set>
                                      <p:cBhvr>
                                        <p:cTn id="65" dur="1" fill="hold">
                                          <p:stCondLst>
                                            <p:cond delay="0"/>
                                          </p:stCondLst>
                                        </p:cTn>
                                        <p:tgtEl>
                                          <p:spTgt spid="32788">
                                            <p:txEl>
                                              <p:pRg st="8" end="8"/>
                                            </p:txEl>
                                          </p:spTgt>
                                        </p:tgtEl>
                                        <p:attrNameLst>
                                          <p:attrName>style.visibility</p:attrName>
                                        </p:attrNameLst>
                                      </p:cBhvr>
                                      <p:to>
                                        <p:strVal val="visible"/>
                                      </p:to>
                                    </p:set>
                                    <p:anim calcmode="lin" valueType="num">
                                      <p:cBhvr>
                                        <p:cTn id="66" dur="500" fill="hold"/>
                                        <p:tgtEl>
                                          <p:spTgt spid="32788">
                                            <p:txEl>
                                              <p:pRg st="8" end="8"/>
                                            </p:txEl>
                                          </p:spTgt>
                                        </p:tgtEl>
                                        <p:attrNameLst>
                                          <p:attrName>ppt_w</p:attrName>
                                        </p:attrNameLst>
                                      </p:cBhvr>
                                      <p:tavLst>
                                        <p:tav tm="0">
                                          <p:val>
                                            <p:fltVal val="0"/>
                                          </p:val>
                                        </p:tav>
                                        <p:tav tm="100000">
                                          <p:val>
                                            <p:strVal val="#ppt_w"/>
                                          </p:val>
                                        </p:tav>
                                      </p:tavLst>
                                    </p:anim>
                                    <p:anim calcmode="lin" valueType="num">
                                      <p:cBhvr>
                                        <p:cTn id="67" dur="500" fill="hold"/>
                                        <p:tgtEl>
                                          <p:spTgt spid="32788">
                                            <p:txEl>
                                              <p:pRg st="8" end="8"/>
                                            </p:txEl>
                                          </p:spTgt>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0"/>
                                  </p:stCondLst>
                                  <p:childTnLst>
                                    <p:set>
                                      <p:cBhvr>
                                        <p:cTn id="69" dur="1" fill="hold">
                                          <p:stCondLst>
                                            <p:cond delay="0"/>
                                          </p:stCondLst>
                                        </p:cTn>
                                        <p:tgtEl>
                                          <p:spTgt spid="32788">
                                            <p:txEl>
                                              <p:pRg st="9" end="9"/>
                                            </p:txEl>
                                          </p:spTgt>
                                        </p:tgtEl>
                                        <p:attrNameLst>
                                          <p:attrName>style.visibility</p:attrName>
                                        </p:attrNameLst>
                                      </p:cBhvr>
                                      <p:to>
                                        <p:strVal val="visible"/>
                                      </p:to>
                                    </p:set>
                                    <p:anim calcmode="lin" valueType="num">
                                      <p:cBhvr>
                                        <p:cTn id="70" dur="500" fill="hold"/>
                                        <p:tgtEl>
                                          <p:spTgt spid="32788">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32788">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4">
            <a:extLst>
              <a:ext uri="{FF2B5EF4-FFF2-40B4-BE49-F238E27FC236}">
                <a16:creationId xmlns:a16="http://schemas.microsoft.com/office/drawing/2014/main" id="{DE1FBBA5-7E10-49F1-8193-8BA9B016E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Line 4">
            <a:extLst>
              <a:ext uri="{FF2B5EF4-FFF2-40B4-BE49-F238E27FC236}">
                <a16:creationId xmlns:a16="http://schemas.microsoft.com/office/drawing/2014/main" id="{B7E07845-AFAE-40FF-9717-3F7F53E62BFD}"/>
              </a:ext>
            </a:extLst>
          </p:cNvPr>
          <p:cNvSpPr>
            <a:spLocks noChangeShapeType="1"/>
          </p:cNvSpPr>
          <p:nvPr/>
        </p:nvSpPr>
        <p:spPr bwMode="auto">
          <a:xfrm flipH="1">
            <a:off x="6324600" y="5410200"/>
            <a:ext cx="914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33809" name="Text Box 17">
            <a:extLst>
              <a:ext uri="{FF2B5EF4-FFF2-40B4-BE49-F238E27FC236}">
                <a16:creationId xmlns:a16="http://schemas.microsoft.com/office/drawing/2014/main" id="{5BEF62AF-1EBC-4F69-9CB1-409254DCDEAB}"/>
              </a:ext>
            </a:extLst>
          </p:cNvPr>
          <p:cNvSpPr txBox="1">
            <a:spLocks noChangeArrowheads="1"/>
          </p:cNvSpPr>
          <p:nvPr/>
        </p:nvSpPr>
        <p:spPr bwMode="auto">
          <a:xfrm>
            <a:off x="8991600" y="769938"/>
            <a:ext cx="1676400" cy="1465262"/>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FFFFFF"/>
                </a:solidFill>
              </a:rPr>
              <a:t>Seleucia</a:t>
            </a:r>
          </a:p>
          <a:p>
            <a:pPr algn="ctr" fontAlgn="base">
              <a:spcBef>
                <a:spcPct val="0"/>
              </a:spcBef>
              <a:spcAft>
                <a:spcPct val="0"/>
              </a:spcAft>
            </a:pPr>
            <a:r>
              <a:rPr lang="en-US" altLang="en-US" b="1">
                <a:solidFill>
                  <a:srgbClr val="CC0000"/>
                </a:solidFill>
              </a:rPr>
              <a:t>CYPRUS</a:t>
            </a:r>
          </a:p>
          <a:p>
            <a:pPr algn="ctr" fontAlgn="base">
              <a:spcBef>
                <a:spcPct val="0"/>
              </a:spcBef>
              <a:spcAft>
                <a:spcPct val="0"/>
              </a:spcAft>
            </a:pPr>
            <a:r>
              <a:rPr lang="en-US" altLang="en-US" b="1">
                <a:solidFill>
                  <a:srgbClr val="FFFFFF"/>
                </a:solidFill>
              </a:rPr>
              <a:t>Salamis</a:t>
            </a:r>
          </a:p>
          <a:p>
            <a:pPr algn="ctr" fontAlgn="base">
              <a:spcBef>
                <a:spcPct val="0"/>
              </a:spcBef>
              <a:spcAft>
                <a:spcPct val="0"/>
              </a:spcAft>
            </a:pPr>
            <a:r>
              <a:rPr lang="en-US" altLang="en-US" b="1">
                <a:solidFill>
                  <a:srgbClr val="FFFFFF"/>
                </a:solidFill>
              </a:rPr>
              <a:t>Paphos</a:t>
            </a:r>
          </a:p>
        </p:txBody>
      </p:sp>
      <p:sp>
        <p:nvSpPr>
          <p:cNvPr id="14341" name="Rectangle 19">
            <a:extLst>
              <a:ext uri="{FF2B5EF4-FFF2-40B4-BE49-F238E27FC236}">
                <a16:creationId xmlns:a16="http://schemas.microsoft.com/office/drawing/2014/main" id="{8E40193C-D819-4893-928A-640DB9DB35CF}"/>
              </a:ext>
            </a:extLst>
          </p:cNvPr>
          <p:cNvSpPr>
            <a:spLocks noChangeArrowheads="1"/>
          </p:cNvSpPr>
          <p:nvPr/>
        </p:nvSpPr>
        <p:spPr bwMode="auto">
          <a:xfrm>
            <a:off x="1524000" y="762000"/>
            <a:ext cx="3581400" cy="6096000"/>
          </a:xfrm>
          <a:prstGeom prst="rect">
            <a:avLst/>
          </a:prstGeom>
          <a:solidFill>
            <a:srgbClr val="000066"/>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33812" name="Rectangle 20">
            <a:extLst>
              <a:ext uri="{FF2B5EF4-FFF2-40B4-BE49-F238E27FC236}">
                <a16:creationId xmlns:a16="http://schemas.microsoft.com/office/drawing/2014/main" id="{68DB7D7D-128F-4BB2-B51D-3028D0D72346}"/>
              </a:ext>
            </a:extLst>
          </p:cNvPr>
          <p:cNvSpPr>
            <a:spLocks noChangeArrowheads="1"/>
          </p:cNvSpPr>
          <p:nvPr/>
        </p:nvSpPr>
        <p:spPr bwMode="auto">
          <a:xfrm>
            <a:off x="1524000" y="762000"/>
            <a:ext cx="3581400" cy="5943600"/>
          </a:xfrm>
          <a:prstGeom prst="rect">
            <a:avLst/>
          </a:prstGeom>
          <a:noFill/>
          <a:ln>
            <a:noFill/>
          </a:ln>
          <a:effectLst/>
        </p:spPr>
        <p:txBody>
          <a:bodyPr/>
          <a:lstStyle>
            <a:lvl1pPr marL="342900" indent="-342900">
              <a:spcBef>
                <a:spcPct val="20000"/>
              </a:spcBef>
              <a:buClr>
                <a:schemeClr val="tx2"/>
              </a:buClr>
              <a:buChar char="•"/>
              <a:defRPr sz="3200" b="1">
                <a:solidFill>
                  <a:schemeClr val="tx1"/>
                </a:solidFill>
                <a:latin typeface="Times New Roman" panose="02020603050405020304" pitchFamily="18" charset="0"/>
              </a:defRPr>
            </a:lvl1pPr>
            <a:lvl2pPr marL="742950" indent="-285750">
              <a:spcBef>
                <a:spcPct val="20000"/>
              </a:spcBef>
              <a:buChar char="–"/>
              <a:defRPr sz="2800">
                <a:solidFill>
                  <a:srgbClr val="FF8029"/>
                </a:solidFill>
                <a:latin typeface="Times New Roman" panose="02020603050405020304" pitchFamily="18" charset="0"/>
              </a:defRPr>
            </a:lvl2pPr>
            <a:lvl3pPr marL="1143000" indent="-228600">
              <a:spcBef>
                <a:spcPct val="20000"/>
              </a:spcBef>
              <a:buClr>
                <a:schemeClr val="tx2"/>
              </a:buClr>
              <a:buChar char="•"/>
              <a:defRPr sz="2400" i="1">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Aft>
                <a:spcPct val="0"/>
              </a:spcAft>
              <a:buClr>
                <a:srgbClr val="E3E3FF"/>
              </a:buClr>
              <a:defRPr/>
            </a:pPr>
            <a:r>
              <a:rPr lang="en-US" altLang="en-US" sz="2800" b="0">
                <a:solidFill>
                  <a:srgbClr val="FFFF00"/>
                </a:solidFill>
                <a:effectLst>
                  <a:outerShdw blurRad="38100" dist="38100" dir="2700000" algn="tl">
                    <a:srgbClr val="000000"/>
                  </a:outerShdw>
                </a:effectLst>
              </a:rPr>
              <a:t>Paphos</a:t>
            </a:r>
          </a:p>
          <a:p>
            <a:pPr lvl="1" fontAlgn="base">
              <a:spcAft>
                <a:spcPct val="0"/>
              </a:spcAft>
              <a:defRPr/>
            </a:pPr>
            <a:r>
              <a:rPr lang="en-US" altLang="en-US" sz="2400"/>
              <a:t>150 mi from Salamis</a:t>
            </a:r>
          </a:p>
          <a:p>
            <a:pPr lvl="2" fontAlgn="base">
              <a:spcAft>
                <a:spcPct val="0"/>
              </a:spcAft>
              <a:buClr>
                <a:srgbClr val="E3E3FF"/>
              </a:buClr>
              <a:defRPr/>
            </a:pPr>
            <a:r>
              <a:rPr lang="en-US" altLang="en-US" sz="2000">
                <a:solidFill>
                  <a:srgbClr val="FFFFFF"/>
                </a:solidFill>
              </a:rPr>
              <a:t>Other end of Cyprus</a:t>
            </a:r>
          </a:p>
          <a:p>
            <a:pPr lvl="1" fontAlgn="base">
              <a:spcAft>
                <a:spcPct val="0"/>
              </a:spcAft>
              <a:defRPr/>
            </a:pPr>
            <a:r>
              <a:rPr lang="en-US" altLang="en-US" sz="2400"/>
              <a:t>Sergius Paulus desired to hear the word of God</a:t>
            </a:r>
          </a:p>
          <a:p>
            <a:pPr lvl="1" fontAlgn="base">
              <a:spcAft>
                <a:spcPct val="0"/>
              </a:spcAft>
              <a:defRPr/>
            </a:pPr>
            <a:r>
              <a:rPr lang="en-US" altLang="en-US" sz="2400"/>
              <a:t>Elymas tries to turn him away from the faith - </a:t>
            </a:r>
            <a:r>
              <a:rPr lang="en-US" altLang="en-US" sz="2400" i="1"/>
              <a:t>Acts 13:6-11</a:t>
            </a:r>
          </a:p>
          <a:p>
            <a:pPr lvl="1" fontAlgn="base">
              <a:spcAft>
                <a:spcPct val="0"/>
              </a:spcAft>
              <a:defRPr/>
            </a:pPr>
            <a:r>
              <a:rPr lang="en-US" altLang="en-US" sz="2400"/>
              <a:t>Saul is referred to as Paul for the first time – </a:t>
            </a:r>
            <a:r>
              <a:rPr lang="en-US" altLang="en-US" sz="2400" i="1"/>
              <a:t>Acts 13:9</a:t>
            </a:r>
          </a:p>
          <a:p>
            <a:pPr lvl="1" fontAlgn="base">
              <a:spcAft>
                <a:spcPct val="0"/>
              </a:spcAft>
              <a:defRPr/>
            </a:pPr>
            <a:r>
              <a:rPr lang="en-US" altLang="en-US" sz="2400"/>
              <a:t>Now it is</a:t>
            </a:r>
            <a:r>
              <a:rPr lang="en-US" altLang="en-US" sz="2400" i="1"/>
              <a:t> “Paul and Barnabas” </a:t>
            </a:r>
            <a:r>
              <a:rPr lang="en-US" altLang="en-US" sz="2400"/>
              <a:t>not </a:t>
            </a:r>
            <a:r>
              <a:rPr lang="en-US" altLang="en-US" sz="2400" i="1"/>
              <a:t>“Barnabas &amp; Saul”</a:t>
            </a:r>
          </a:p>
        </p:txBody>
      </p:sp>
      <p:sp>
        <p:nvSpPr>
          <p:cNvPr id="14343" name="Line 22">
            <a:extLst>
              <a:ext uri="{FF2B5EF4-FFF2-40B4-BE49-F238E27FC236}">
                <a16:creationId xmlns:a16="http://schemas.microsoft.com/office/drawing/2014/main" id="{DC58C008-AFD6-4D5A-A6C1-A6633C7A3E8A}"/>
              </a:ext>
            </a:extLst>
          </p:cNvPr>
          <p:cNvSpPr>
            <a:spLocks noChangeShapeType="1"/>
          </p:cNvSpPr>
          <p:nvPr/>
        </p:nvSpPr>
        <p:spPr bwMode="auto">
          <a:xfrm flipH="1">
            <a:off x="7239000" y="4572000"/>
            <a:ext cx="14478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4344" name="Line 23">
            <a:extLst>
              <a:ext uri="{FF2B5EF4-FFF2-40B4-BE49-F238E27FC236}">
                <a16:creationId xmlns:a16="http://schemas.microsoft.com/office/drawing/2014/main" id="{8A3CAC0A-D094-40BB-892E-D859622591C7}"/>
              </a:ext>
            </a:extLst>
          </p:cNvPr>
          <p:cNvSpPr>
            <a:spLocks noChangeShapeType="1"/>
          </p:cNvSpPr>
          <p:nvPr/>
        </p:nvSpPr>
        <p:spPr bwMode="auto">
          <a:xfrm flipH="1">
            <a:off x="8686800" y="4419600"/>
            <a:ext cx="152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wipe(right)">
                                      <p:cBhvr>
                                        <p:cTn id="7" dur="5000"/>
                                        <p:tgtEl>
                                          <p:spTgt spid="33796"/>
                                        </p:tgtEl>
                                      </p:cBhvr>
                                    </p:animEffect>
                                  </p:childTnLst>
                                </p:cTn>
                              </p:par>
                              <p:par>
                                <p:cTn id="8" presetID="23" presetClass="entr" presetSubtype="16" fill="hold" nodeType="withEffect">
                                  <p:stCondLst>
                                    <p:cond delay="0"/>
                                  </p:stCondLst>
                                  <p:childTnLst>
                                    <p:set>
                                      <p:cBhvr>
                                        <p:cTn id="9" dur="1" fill="hold">
                                          <p:stCondLst>
                                            <p:cond delay="0"/>
                                          </p:stCondLst>
                                        </p:cTn>
                                        <p:tgtEl>
                                          <p:spTgt spid="33809">
                                            <p:txEl>
                                              <p:pRg st="4" end="4"/>
                                            </p:txEl>
                                          </p:spTgt>
                                        </p:tgtEl>
                                        <p:attrNameLst>
                                          <p:attrName>style.visibility</p:attrName>
                                        </p:attrNameLst>
                                      </p:cBhvr>
                                      <p:to>
                                        <p:strVal val="visible"/>
                                      </p:to>
                                    </p:set>
                                    <p:anim calcmode="lin" valueType="num">
                                      <p:cBhvr>
                                        <p:cTn id="10" dur="500" fill="hold"/>
                                        <p:tgtEl>
                                          <p:spTgt spid="33809">
                                            <p:txEl>
                                              <p:pRg st="4" end="4"/>
                                            </p:txEl>
                                          </p:spTgt>
                                        </p:tgtEl>
                                        <p:attrNameLst>
                                          <p:attrName>ppt_w</p:attrName>
                                        </p:attrNameLst>
                                      </p:cBhvr>
                                      <p:tavLst>
                                        <p:tav tm="0">
                                          <p:val>
                                            <p:fltVal val="0"/>
                                          </p:val>
                                        </p:tav>
                                        <p:tav tm="100000">
                                          <p:val>
                                            <p:strVal val="#ppt_w"/>
                                          </p:val>
                                        </p:tav>
                                      </p:tavLst>
                                    </p:anim>
                                    <p:anim calcmode="lin" valueType="num">
                                      <p:cBhvr>
                                        <p:cTn id="11" dur="500" fill="hold"/>
                                        <p:tgtEl>
                                          <p:spTgt spid="33809">
                                            <p:txEl>
                                              <p:pRg st="4" end="4"/>
                                            </p:txEl>
                                          </p:spTgt>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33812">
                                            <p:txEl>
                                              <p:pRg st="0" end="0"/>
                                            </p:txEl>
                                          </p:spTgt>
                                        </p:tgtEl>
                                        <p:attrNameLst>
                                          <p:attrName>style.visibility</p:attrName>
                                        </p:attrNameLst>
                                      </p:cBhvr>
                                      <p:to>
                                        <p:strVal val="visible"/>
                                      </p:to>
                                    </p:set>
                                    <p:anim calcmode="lin" valueType="num">
                                      <p:cBhvr>
                                        <p:cTn id="14" dur="500" fill="hold"/>
                                        <p:tgtEl>
                                          <p:spTgt spid="338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3812">
                                            <p:txEl>
                                              <p:pRg st="0" end="0"/>
                                            </p:txEl>
                                          </p:spTgt>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33812">
                                            <p:txEl>
                                              <p:pRg st="1" end="1"/>
                                            </p:txEl>
                                          </p:spTgt>
                                        </p:tgtEl>
                                        <p:attrNameLst>
                                          <p:attrName>style.visibility</p:attrName>
                                        </p:attrNameLst>
                                      </p:cBhvr>
                                      <p:to>
                                        <p:strVal val="visible"/>
                                      </p:to>
                                    </p:set>
                                    <p:anim calcmode="lin" valueType="num">
                                      <p:cBhvr>
                                        <p:cTn id="18" dur="500" fill="hold"/>
                                        <p:tgtEl>
                                          <p:spTgt spid="3381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3812">
                                            <p:txEl>
                                              <p:pRg st="1" end="1"/>
                                            </p:txEl>
                                          </p:spTgt>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33812">
                                            <p:txEl>
                                              <p:pRg st="2" end="2"/>
                                            </p:txEl>
                                          </p:spTgt>
                                        </p:tgtEl>
                                        <p:attrNameLst>
                                          <p:attrName>style.visibility</p:attrName>
                                        </p:attrNameLst>
                                      </p:cBhvr>
                                      <p:to>
                                        <p:strVal val="visible"/>
                                      </p:to>
                                    </p:set>
                                    <p:anim calcmode="lin" valueType="num">
                                      <p:cBhvr>
                                        <p:cTn id="22" dur="500" fill="hold"/>
                                        <p:tgtEl>
                                          <p:spTgt spid="33812">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381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33812">
                                            <p:txEl>
                                              <p:pRg st="3" end="3"/>
                                            </p:txEl>
                                          </p:spTgt>
                                        </p:tgtEl>
                                        <p:attrNameLst>
                                          <p:attrName>style.visibility</p:attrName>
                                        </p:attrNameLst>
                                      </p:cBhvr>
                                      <p:to>
                                        <p:strVal val="visible"/>
                                      </p:to>
                                    </p:set>
                                    <p:anim calcmode="lin" valueType="num">
                                      <p:cBhvr>
                                        <p:cTn id="28" dur="500" fill="hold"/>
                                        <p:tgtEl>
                                          <p:spTgt spid="3381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381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33812">
                                            <p:txEl>
                                              <p:pRg st="4" end="4"/>
                                            </p:txEl>
                                          </p:spTgt>
                                        </p:tgtEl>
                                        <p:attrNameLst>
                                          <p:attrName>style.visibility</p:attrName>
                                        </p:attrNameLst>
                                      </p:cBhvr>
                                      <p:to>
                                        <p:strVal val="visible"/>
                                      </p:to>
                                    </p:set>
                                    <p:anim calcmode="lin" valueType="num">
                                      <p:cBhvr>
                                        <p:cTn id="34" dur="500" fill="hold"/>
                                        <p:tgtEl>
                                          <p:spTgt spid="33812">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381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33812">
                                            <p:txEl>
                                              <p:pRg st="5" end="5"/>
                                            </p:txEl>
                                          </p:spTgt>
                                        </p:tgtEl>
                                        <p:attrNameLst>
                                          <p:attrName>style.visibility</p:attrName>
                                        </p:attrNameLst>
                                      </p:cBhvr>
                                      <p:to>
                                        <p:strVal val="visible"/>
                                      </p:to>
                                    </p:set>
                                    <p:anim calcmode="lin" valueType="num">
                                      <p:cBhvr>
                                        <p:cTn id="40" dur="500" fill="hold"/>
                                        <p:tgtEl>
                                          <p:spTgt spid="33812">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381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33812">
                                            <p:txEl>
                                              <p:pRg st="6" end="6"/>
                                            </p:txEl>
                                          </p:spTgt>
                                        </p:tgtEl>
                                        <p:attrNameLst>
                                          <p:attrName>style.visibility</p:attrName>
                                        </p:attrNameLst>
                                      </p:cBhvr>
                                      <p:to>
                                        <p:strVal val="visible"/>
                                      </p:to>
                                    </p:set>
                                    <p:anim calcmode="lin" valueType="num">
                                      <p:cBhvr>
                                        <p:cTn id="46" dur="500" fill="hold"/>
                                        <p:tgtEl>
                                          <p:spTgt spid="33812">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33812">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5524589"/>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15:35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35  But Paul and Barnabas stayed in Antioch, teaching and preaching, with many 	others also, the word of the Lord.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Paul, Barnabas and many others continue teaching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word of the 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 	church at Antioch. The early church believed that the word did not come from 	man but from 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Gal 1:11-12;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1Cor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14:37; 1Thess 2:13-16;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1Pet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1:22-25;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Eph 6:17</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It is during this time of prolonged teaching at Antioch that Peter made a visit a 	visit to Antioch: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2:11-14</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Paul rebukes Peter, Barnabas and any others that have behaved 								hypocritically in this matter of Jew/Gentile fellowship: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2:15-21</a:t>
            </a:r>
          </a:p>
        </p:txBody>
      </p:sp>
      <p:sp>
        <p:nvSpPr>
          <p:cNvPr id="3" name="TextBox 2">
            <a:extLst>
              <a:ext uri="{FF2B5EF4-FFF2-40B4-BE49-F238E27FC236}">
                <a16:creationId xmlns:a16="http://schemas.microsoft.com/office/drawing/2014/main" id="{03AE9DE1-5752-4BC1-9B6D-017F3D00228F}"/>
              </a:ext>
            </a:extLst>
          </p:cNvPr>
          <p:cNvSpPr txBox="1"/>
          <p:nvPr/>
        </p:nvSpPr>
        <p:spPr>
          <a:xfrm>
            <a:off x="0" y="3319135"/>
            <a:ext cx="12192000" cy="2246769"/>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1:11-12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would have you know, brethren, that the gospel which was preached by me 	is not according to man.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neither received it from man, nor was I taught it,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received 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through a 	revelation of Jesus Christ. </a:t>
            </a:r>
          </a:p>
        </p:txBody>
      </p:sp>
      <p:sp>
        <p:nvSpPr>
          <p:cNvPr id="4" name="TextBox 3">
            <a:extLst>
              <a:ext uri="{FF2B5EF4-FFF2-40B4-BE49-F238E27FC236}">
                <a16:creationId xmlns:a16="http://schemas.microsoft.com/office/drawing/2014/main" id="{5D41CB16-7FD6-4B72-B384-921A0EA9932F}"/>
              </a:ext>
            </a:extLst>
          </p:cNvPr>
          <p:cNvSpPr txBox="1"/>
          <p:nvPr/>
        </p:nvSpPr>
        <p:spPr>
          <a:xfrm>
            <a:off x="0" y="21804"/>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14:37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anyone thinks he is a prophet or spiritual, let him recognize that the things 		which I write to you are the Lord's commandment.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F8F4F3A-F8A1-4141-AB0C-FB60A8EAFB45}"/>
              </a:ext>
            </a:extLst>
          </p:cNvPr>
          <p:cNvSpPr txBox="1"/>
          <p:nvPr/>
        </p:nvSpPr>
        <p:spPr>
          <a:xfrm>
            <a:off x="0" y="3253608"/>
            <a:ext cx="12192000" cy="3539430"/>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Thessalonians 2:13-16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this reason we also constantly thank God that when you received the word of 	God which you heard from us, you accepted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word of men, but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what it really is, the word of God, which also performs its work in you who 	believe.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you, brethren, became imitators of the churches of God in Christ Jesus that 	are in Judea, for you also endured the same sufferings at the hands of your own 	countrymen, even as they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the Jews, </a:t>
            </a:r>
          </a:p>
        </p:txBody>
      </p:sp>
      <p:sp>
        <p:nvSpPr>
          <p:cNvPr id="7" name="TextBox 6">
            <a:extLst>
              <a:ext uri="{FF2B5EF4-FFF2-40B4-BE49-F238E27FC236}">
                <a16:creationId xmlns:a16="http://schemas.microsoft.com/office/drawing/2014/main" id="{1FCBE641-4A58-4BF8-9D98-ECBC5719C724}"/>
              </a:ext>
            </a:extLst>
          </p:cNvPr>
          <p:cNvSpPr txBox="1"/>
          <p:nvPr/>
        </p:nvSpPr>
        <p:spPr>
          <a:xfrm>
            <a:off x="0" y="3733800"/>
            <a:ext cx="12192000" cy="310854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both killed the Lord Jesus and the prophets, and drove us out. They are not 	pleasing to God, but hostile to all men,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hindering us from speaking to the Gentiles so that they may be saved;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 the 	result that they always fill up the measure of their sins. But wrath has come upon 	them to the utmost.</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3600A591-FA20-42B9-8415-31E4A7722989}"/>
              </a:ext>
            </a:extLst>
          </p:cNvPr>
          <p:cNvSpPr txBox="1"/>
          <p:nvPr/>
        </p:nvSpPr>
        <p:spPr>
          <a:xfrm>
            <a:off x="0" y="3275380"/>
            <a:ext cx="12192000" cy="224676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1:22-25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Since you have in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obedience to the truth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purified your souls for a sincere love of 	the brethren, fervently love one another from the heart,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you have been born again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 of seed which is perishable but imperishable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through the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living and enduring word of 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TextBox 8">
            <a:extLst>
              <a:ext uri="{FF2B5EF4-FFF2-40B4-BE49-F238E27FC236}">
                <a16:creationId xmlns:a16="http://schemas.microsoft.com/office/drawing/2014/main" id="{11902CB2-25E5-415C-A553-37D01958F2A6}"/>
              </a:ext>
            </a:extLst>
          </p:cNvPr>
          <p:cNvSpPr txBox="1"/>
          <p:nvPr/>
        </p:nvSpPr>
        <p:spPr>
          <a:xfrm>
            <a:off x="0" y="3786965"/>
            <a:ext cx="12192000" cy="2246769"/>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ALL FLESH IS LIKE GRASS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ALL ITS GLORY LIKE THE 	FLOWER OF GRASS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GRASS WITHERS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FLOWER FALLS 	OFF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THE WORD OF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ENDURES FOREVER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this is the 	word which was preached to you.</a:t>
            </a:r>
          </a:p>
        </p:txBody>
      </p:sp>
      <p:sp>
        <p:nvSpPr>
          <p:cNvPr id="10" name="TextBox 9">
            <a:extLst>
              <a:ext uri="{FF2B5EF4-FFF2-40B4-BE49-F238E27FC236}">
                <a16:creationId xmlns:a16="http://schemas.microsoft.com/office/drawing/2014/main" id="{B2DA7BEC-5691-43A2-8283-5ECF0A7F8AB0}"/>
              </a:ext>
            </a:extLst>
          </p:cNvPr>
          <p:cNvSpPr txBox="1"/>
          <p:nvPr/>
        </p:nvSpPr>
        <p:spPr>
          <a:xfrm>
            <a:off x="0" y="3275380"/>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6:17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take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HELMET OF SALVATION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sword of the Spirit, which is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word of 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11" name="TextBox 10">
            <a:extLst>
              <a:ext uri="{FF2B5EF4-FFF2-40B4-BE49-F238E27FC236}">
                <a16:creationId xmlns:a16="http://schemas.microsoft.com/office/drawing/2014/main" id="{8297E2A9-0DA1-40E3-927B-CD91600B6C30}"/>
              </a:ext>
            </a:extLst>
          </p:cNvPr>
          <p:cNvSpPr txBox="1"/>
          <p:nvPr/>
        </p:nvSpPr>
        <p:spPr>
          <a:xfrm>
            <a:off x="0" y="0"/>
            <a:ext cx="12192000" cy="3539430"/>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2:11-14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Cephas came to Antioch, I opposed him to his face, because he stood 	condemned.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prior to the coming of certain men from James, he used to eat with the 	Gentiles; but when they came, he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withdraw and hold himself aloof, 	fearing the party of the circumcision.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12BC74C-65CC-4A0C-9816-45B088A746FB}"/>
              </a:ext>
            </a:extLst>
          </p:cNvPr>
          <p:cNvSpPr txBox="1"/>
          <p:nvPr/>
        </p:nvSpPr>
        <p:spPr>
          <a:xfrm>
            <a:off x="0" y="447578"/>
            <a:ext cx="12192000" cy="310854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rest of the Jews joined him in hypocrisy, with the result that even Barnabas 	was carried away by their hypocrisy.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I saw that they were not straightforward about the truth of the gospel, I 	said to Cephas in the presence of all,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you, being a Jew, live like the Gentiles 	and not like the Jews, how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 it that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 compel the Gentiles to live like Jews?</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F4F73DD8-B53C-4944-8973-B50D64E440AF}"/>
              </a:ext>
            </a:extLst>
          </p:cNvPr>
          <p:cNvSpPr txBox="1"/>
          <p:nvPr/>
        </p:nvSpPr>
        <p:spPr>
          <a:xfrm>
            <a:off x="0" y="0"/>
            <a:ext cx="12192000" cy="440120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2:15-21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Jews by nature and not sinners from among the Gentiles;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nevertheless knowing that a man is not justified by the works of the Law but 	through faith in Christ Jesus, even we have believed in Christ Jesus, so that we 	may be justified by faith in Christ and not by the works of the Law; since by the 	works of the Law no flesh will be justified.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if, while seeking to be justified in Christ, we ourselves have also been found 	sinners, is Christ then a minister of sin? May it never be!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if I rebuild what I have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once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destroyed, I prove myself to be a transgressor.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through the Law I died to the Law, so that I might live to God.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BC8D52E1-67C3-4D90-8EFA-FCAB35581406}"/>
              </a:ext>
            </a:extLst>
          </p:cNvPr>
          <p:cNvSpPr txBox="1"/>
          <p:nvPr/>
        </p:nvSpPr>
        <p:spPr>
          <a:xfrm>
            <a:off x="0" y="565803"/>
            <a:ext cx="12192000" cy="377026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have been crucified with Christ; and it is no longer I who live, but Christ lives 	in 	me; and the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life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which I now live in the flesh I live by faith in the Son of God, 	who loved me and gave Himself up for me.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do not nullify the grace of God, for if righteousness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comes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through the Law, 	then Christ died needlessly.“</a:t>
            </a:r>
          </a:p>
          <a:p>
            <a:pPr marL="0" marR="0" lvl="0" indent="0" algn="l" defTabSz="36576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763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grpId="1" nodeType="clickEffect">
                                  <p:stCondLst>
                                    <p:cond delay="0"/>
                                  </p:stCondLst>
                                  <p:childTnLst>
                                    <p:anim calcmode="lin" valueType="num">
                                      <p:cBhvr>
                                        <p:cTn id="50" dur="500"/>
                                        <p:tgtEl>
                                          <p:spTgt spid="7"/>
                                        </p:tgtEl>
                                        <p:attrNameLst>
                                          <p:attrName>ppt_w</p:attrName>
                                        </p:attrNameLst>
                                      </p:cBhvr>
                                      <p:tavLst>
                                        <p:tav tm="0">
                                          <p:val>
                                            <p:strVal val="ppt_w"/>
                                          </p:val>
                                        </p:tav>
                                        <p:tav tm="100000">
                                          <p:val>
                                            <p:fltVal val="0"/>
                                          </p:val>
                                        </p:tav>
                                      </p:tavLst>
                                    </p:anim>
                                    <p:anim calcmode="lin" valueType="num">
                                      <p:cBhvr>
                                        <p:cTn id="51" dur="500"/>
                                        <p:tgtEl>
                                          <p:spTgt spid="7"/>
                                        </p:tgtEl>
                                        <p:attrNameLst>
                                          <p:attrName>ppt_h</p:attrName>
                                        </p:attrNameLst>
                                      </p:cBhvr>
                                      <p:tavLst>
                                        <p:tav tm="0">
                                          <p:val>
                                            <p:strVal val="ppt_h"/>
                                          </p:val>
                                        </p:tav>
                                        <p:tav tm="100000">
                                          <p:val>
                                            <p:fltVal val="0"/>
                                          </p:val>
                                        </p:tav>
                                      </p:tavLst>
                                    </p:anim>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9"/>
                                        </p:tgtEl>
                                        <p:attrNameLst>
                                          <p:attrName>ppt_w</p:attrName>
                                        </p:attrNameLst>
                                      </p:cBhvr>
                                      <p:tavLst>
                                        <p:tav tm="0">
                                          <p:val>
                                            <p:strVal val="ppt_w"/>
                                          </p:val>
                                        </p:tav>
                                        <p:tav tm="100000">
                                          <p:val>
                                            <p:fltVal val="0"/>
                                          </p:val>
                                        </p:tav>
                                      </p:tavLst>
                                    </p:anim>
                                    <p:anim calcmode="lin" valueType="num">
                                      <p:cBhvr>
                                        <p:cTn id="77" dur="500"/>
                                        <p:tgtEl>
                                          <p:spTgt spid="9"/>
                                        </p:tgtEl>
                                        <p:attrNameLst>
                                          <p:attrName>ppt_h</p:attrName>
                                        </p:attrNameLst>
                                      </p:cBhvr>
                                      <p:tavLst>
                                        <p:tav tm="0">
                                          <p:val>
                                            <p:strVal val="ppt_h"/>
                                          </p:val>
                                        </p:tav>
                                        <p:tav tm="100000">
                                          <p:val>
                                            <p:fltVal val="0"/>
                                          </p:val>
                                        </p:tav>
                                      </p:tavLst>
                                    </p:anim>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53" presetClass="exit" presetSubtype="32" fill="hold" grpId="1" nodeType="withEffect">
                                  <p:stCondLst>
                                    <p:cond delay="0"/>
                                  </p:stCondLst>
                                  <p:childTnLst>
                                    <p:anim calcmode="lin" valueType="num">
                                      <p:cBhvr>
                                        <p:cTn id="81" dur="500"/>
                                        <p:tgtEl>
                                          <p:spTgt spid="8"/>
                                        </p:tgtEl>
                                        <p:attrNameLst>
                                          <p:attrName>ppt_w</p:attrName>
                                        </p:attrNameLst>
                                      </p:cBhvr>
                                      <p:tavLst>
                                        <p:tav tm="0">
                                          <p:val>
                                            <p:strVal val="ppt_w"/>
                                          </p:val>
                                        </p:tav>
                                        <p:tav tm="100000">
                                          <p:val>
                                            <p:fltVal val="0"/>
                                          </p:val>
                                        </p:tav>
                                      </p:tavLst>
                                    </p:anim>
                                    <p:anim calcmode="lin" valueType="num">
                                      <p:cBhvr>
                                        <p:cTn id="82" dur="500"/>
                                        <p:tgtEl>
                                          <p:spTgt spid="8"/>
                                        </p:tgtEl>
                                        <p:attrNameLst>
                                          <p:attrName>ppt_h</p:attrName>
                                        </p:attrNameLst>
                                      </p:cBhvr>
                                      <p:tavLst>
                                        <p:tav tm="0">
                                          <p:val>
                                            <p:strVal val="ppt_h"/>
                                          </p:val>
                                        </p:tav>
                                        <p:tav tm="100000">
                                          <p:val>
                                            <p:fltVal val="0"/>
                                          </p:val>
                                        </p:tav>
                                      </p:tavLst>
                                    </p:anim>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p:cTn id="89" dur="500" fill="hold"/>
                                        <p:tgtEl>
                                          <p:spTgt spid="10"/>
                                        </p:tgtEl>
                                        <p:attrNameLst>
                                          <p:attrName>ppt_w</p:attrName>
                                        </p:attrNameLst>
                                      </p:cBhvr>
                                      <p:tavLst>
                                        <p:tav tm="0">
                                          <p:val>
                                            <p:fltVal val="0"/>
                                          </p:val>
                                        </p:tav>
                                        <p:tav tm="100000">
                                          <p:val>
                                            <p:strVal val="#ppt_w"/>
                                          </p:val>
                                        </p:tav>
                                      </p:tavLst>
                                    </p:anim>
                                    <p:anim calcmode="lin" valueType="num">
                                      <p:cBhvr>
                                        <p:cTn id="90" dur="500" fill="hold"/>
                                        <p:tgtEl>
                                          <p:spTgt spid="10"/>
                                        </p:tgtEl>
                                        <p:attrNameLst>
                                          <p:attrName>ppt_h</p:attrName>
                                        </p:attrNameLst>
                                      </p:cBhvr>
                                      <p:tavLst>
                                        <p:tav tm="0">
                                          <p:val>
                                            <p:fltVal val="0"/>
                                          </p:val>
                                        </p:tav>
                                        <p:tav tm="100000">
                                          <p:val>
                                            <p:strVal val="#ppt_h"/>
                                          </p:val>
                                        </p:tav>
                                      </p:tavLst>
                                    </p:anim>
                                    <p:animEffect transition="in" filter="fade">
                                      <p:cBhvr>
                                        <p:cTn id="91" dur="500"/>
                                        <p:tgtEl>
                                          <p:spTgt spid="10"/>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10"/>
                                        </p:tgtEl>
                                        <p:attrNameLst>
                                          <p:attrName>ppt_w</p:attrName>
                                        </p:attrNameLst>
                                      </p:cBhvr>
                                      <p:tavLst>
                                        <p:tav tm="0">
                                          <p:val>
                                            <p:strVal val="ppt_w"/>
                                          </p:val>
                                        </p:tav>
                                        <p:tav tm="100000">
                                          <p:val>
                                            <p:fltVal val="0"/>
                                          </p:val>
                                        </p:tav>
                                      </p:tavLst>
                                    </p:anim>
                                    <p:anim calcmode="lin" valueType="num">
                                      <p:cBhvr>
                                        <p:cTn id="96" dur="500"/>
                                        <p:tgtEl>
                                          <p:spTgt spid="10"/>
                                        </p:tgtEl>
                                        <p:attrNameLst>
                                          <p:attrName>ppt_h</p:attrName>
                                        </p:attrNameLst>
                                      </p:cBhvr>
                                      <p:tavLst>
                                        <p:tav tm="0">
                                          <p:val>
                                            <p:strVal val="ppt_h"/>
                                          </p:val>
                                        </p:tav>
                                        <p:tav tm="100000">
                                          <p:val>
                                            <p:fltVal val="0"/>
                                          </p:val>
                                        </p:tav>
                                      </p:tavLst>
                                    </p:anim>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11"/>
                                        </p:tgtEl>
                                        <p:attrNameLst>
                                          <p:attrName>style.visibility</p:attrName>
                                        </p:attrNameLst>
                                      </p:cBhvr>
                                      <p:to>
                                        <p:strVal val="visible"/>
                                      </p:to>
                                    </p:set>
                                    <p:anim calcmode="lin" valueType="num">
                                      <p:cBhvr>
                                        <p:cTn id="107" dur="500" fill="hold"/>
                                        <p:tgtEl>
                                          <p:spTgt spid="11"/>
                                        </p:tgtEl>
                                        <p:attrNameLst>
                                          <p:attrName>ppt_w</p:attrName>
                                        </p:attrNameLst>
                                      </p:cBhvr>
                                      <p:tavLst>
                                        <p:tav tm="0">
                                          <p:val>
                                            <p:fltVal val="0"/>
                                          </p:val>
                                        </p:tav>
                                        <p:tav tm="100000">
                                          <p:val>
                                            <p:strVal val="#ppt_w"/>
                                          </p:val>
                                        </p:tav>
                                      </p:tavLst>
                                    </p:anim>
                                    <p:anim calcmode="lin" valueType="num">
                                      <p:cBhvr>
                                        <p:cTn id="108" dur="500" fill="hold"/>
                                        <p:tgtEl>
                                          <p:spTgt spid="11"/>
                                        </p:tgtEl>
                                        <p:attrNameLst>
                                          <p:attrName>ppt_h</p:attrName>
                                        </p:attrNameLst>
                                      </p:cBhvr>
                                      <p:tavLst>
                                        <p:tav tm="0">
                                          <p:val>
                                            <p:fltVal val="0"/>
                                          </p:val>
                                        </p:tav>
                                        <p:tav tm="100000">
                                          <p:val>
                                            <p:strVal val="#ppt_h"/>
                                          </p:val>
                                        </p:tav>
                                      </p:tavLst>
                                    </p:anim>
                                    <p:animEffect transition="in" filter="fade">
                                      <p:cBhvr>
                                        <p:cTn id="109" dur="500"/>
                                        <p:tgtEl>
                                          <p:spTgt spid="11"/>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12"/>
                                        </p:tgtEl>
                                        <p:attrNameLst>
                                          <p:attrName>style.visibility</p:attrName>
                                        </p:attrNameLst>
                                      </p:cBhvr>
                                      <p:to>
                                        <p:strVal val="visible"/>
                                      </p:to>
                                    </p:set>
                                    <p:anim calcmode="lin" valueType="num">
                                      <p:cBhvr>
                                        <p:cTn id="114" dur="500" fill="hold"/>
                                        <p:tgtEl>
                                          <p:spTgt spid="12"/>
                                        </p:tgtEl>
                                        <p:attrNameLst>
                                          <p:attrName>ppt_w</p:attrName>
                                        </p:attrNameLst>
                                      </p:cBhvr>
                                      <p:tavLst>
                                        <p:tav tm="0">
                                          <p:val>
                                            <p:fltVal val="0"/>
                                          </p:val>
                                        </p:tav>
                                        <p:tav tm="100000">
                                          <p:val>
                                            <p:strVal val="#ppt_w"/>
                                          </p:val>
                                        </p:tav>
                                      </p:tavLst>
                                    </p:anim>
                                    <p:anim calcmode="lin" valueType="num">
                                      <p:cBhvr>
                                        <p:cTn id="115" dur="500" fill="hold"/>
                                        <p:tgtEl>
                                          <p:spTgt spid="12"/>
                                        </p:tgtEl>
                                        <p:attrNameLst>
                                          <p:attrName>ppt_h</p:attrName>
                                        </p:attrNameLst>
                                      </p:cBhvr>
                                      <p:tavLst>
                                        <p:tav tm="0">
                                          <p:val>
                                            <p:fltVal val="0"/>
                                          </p:val>
                                        </p:tav>
                                        <p:tav tm="100000">
                                          <p:val>
                                            <p:strVal val="#ppt_h"/>
                                          </p:val>
                                        </p:tav>
                                      </p:tavLst>
                                    </p:anim>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xit" presetSubtype="32" fill="hold" grpId="1" nodeType="clickEffect">
                                  <p:stCondLst>
                                    <p:cond delay="0"/>
                                  </p:stCondLst>
                                  <p:childTnLst>
                                    <p:anim calcmode="lin" valueType="num">
                                      <p:cBhvr>
                                        <p:cTn id="120" dur="500"/>
                                        <p:tgtEl>
                                          <p:spTgt spid="12"/>
                                        </p:tgtEl>
                                        <p:attrNameLst>
                                          <p:attrName>ppt_w</p:attrName>
                                        </p:attrNameLst>
                                      </p:cBhvr>
                                      <p:tavLst>
                                        <p:tav tm="0">
                                          <p:val>
                                            <p:strVal val="ppt_w"/>
                                          </p:val>
                                        </p:tav>
                                        <p:tav tm="100000">
                                          <p:val>
                                            <p:fltVal val="0"/>
                                          </p:val>
                                        </p:tav>
                                      </p:tavLst>
                                    </p:anim>
                                    <p:anim calcmode="lin" valueType="num">
                                      <p:cBhvr>
                                        <p:cTn id="121" dur="500"/>
                                        <p:tgtEl>
                                          <p:spTgt spid="12"/>
                                        </p:tgtEl>
                                        <p:attrNameLst>
                                          <p:attrName>ppt_h</p:attrName>
                                        </p:attrNameLst>
                                      </p:cBhvr>
                                      <p:tavLst>
                                        <p:tav tm="0">
                                          <p:val>
                                            <p:strVal val="ppt_h"/>
                                          </p:val>
                                        </p:tav>
                                        <p:tav tm="100000">
                                          <p:val>
                                            <p:fltVal val="0"/>
                                          </p:val>
                                        </p:tav>
                                      </p:tavLst>
                                    </p:anim>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53" presetClass="exit" presetSubtype="32" fill="hold" grpId="1" nodeType="withEffect">
                                  <p:stCondLst>
                                    <p:cond delay="0"/>
                                  </p:stCondLst>
                                  <p:childTnLst>
                                    <p:anim calcmode="lin" valueType="num">
                                      <p:cBhvr>
                                        <p:cTn id="125" dur="500"/>
                                        <p:tgtEl>
                                          <p:spTgt spid="11"/>
                                        </p:tgtEl>
                                        <p:attrNameLst>
                                          <p:attrName>ppt_w</p:attrName>
                                        </p:attrNameLst>
                                      </p:cBhvr>
                                      <p:tavLst>
                                        <p:tav tm="0">
                                          <p:val>
                                            <p:strVal val="ppt_w"/>
                                          </p:val>
                                        </p:tav>
                                        <p:tav tm="100000">
                                          <p:val>
                                            <p:fltVal val="0"/>
                                          </p:val>
                                        </p:tav>
                                      </p:tavLst>
                                    </p:anim>
                                    <p:anim calcmode="lin" valueType="num">
                                      <p:cBhvr>
                                        <p:cTn id="126" dur="500"/>
                                        <p:tgtEl>
                                          <p:spTgt spid="11"/>
                                        </p:tgtEl>
                                        <p:attrNameLst>
                                          <p:attrName>ppt_h</p:attrName>
                                        </p:attrNameLst>
                                      </p:cBhvr>
                                      <p:tavLst>
                                        <p:tav tm="0">
                                          <p:val>
                                            <p:strVal val="ppt_h"/>
                                          </p:val>
                                        </p:tav>
                                        <p:tav tm="100000">
                                          <p:val>
                                            <p:fltVal val="0"/>
                                          </p:val>
                                        </p:tav>
                                      </p:tavLst>
                                    </p:anim>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grpId="0" nodeType="clickEffect">
                                  <p:stCondLst>
                                    <p:cond delay="0"/>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500" fill="hold"/>
                                        <p:tgtEl>
                                          <p:spTgt spid="13"/>
                                        </p:tgtEl>
                                        <p:attrNameLst>
                                          <p:attrName>ppt_w</p:attrName>
                                        </p:attrNameLst>
                                      </p:cBhvr>
                                      <p:tavLst>
                                        <p:tav tm="0">
                                          <p:val>
                                            <p:fltVal val="0"/>
                                          </p:val>
                                        </p:tav>
                                        <p:tav tm="100000">
                                          <p:val>
                                            <p:strVal val="#ppt_w"/>
                                          </p:val>
                                        </p:tav>
                                      </p:tavLst>
                                    </p:anim>
                                    <p:anim calcmode="lin" valueType="num">
                                      <p:cBhvr>
                                        <p:cTn id="138" dur="500" fill="hold"/>
                                        <p:tgtEl>
                                          <p:spTgt spid="13"/>
                                        </p:tgtEl>
                                        <p:attrNameLst>
                                          <p:attrName>ppt_h</p:attrName>
                                        </p:attrNameLst>
                                      </p:cBhvr>
                                      <p:tavLst>
                                        <p:tav tm="0">
                                          <p:val>
                                            <p:fltVal val="0"/>
                                          </p:val>
                                        </p:tav>
                                        <p:tav tm="100000">
                                          <p:val>
                                            <p:strVal val="#ppt_h"/>
                                          </p:val>
                                        </p:tav>
                                      </p:tavLst>
                                    </p:anim>
                                    <p:animEffect transition="in" filter="fade">
                                      <p:cBhvr>
                                        <p:cTn id="139" dur="500"/>
                                        <p:tgtEl>
                                          <p:spTgt spid="13"/>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14"/>
                                        </p:tgtEl>
                                        <p:attrNameLst>
                                          <p:attrName>style.visibility</p:attrName>
                                        </p:attrNameLst>
                                      </p:cBhvr>
                                      <p:to>
                                        <p:strVal val="visible"/>
                                      </p:to>
                                    </p:set>
                                    <p:anim calcmode="lin" valueType="num">
                                      <p:cBhvr>
                                        <p:cTn id="144" dur="500" fill="hold"/>
                                        <p:tgtEl>
                                          <p:spTgt spid="14"/>
                                        </p:tgtEl>
                                        <p:attrNameLst>
                                          <p:attrName>ppt_w</p:attrName>
                                        </p:attrNameLst>
                                      </p:cBhvr>
                                      <p:tavLst>
                                        <p:tav tm="0">
                                          <p:val>
                                            <p:fltVal val="0"/>
                                          </p:val>
                                        </p:tav>
                                        <p:tav tm="100000">
                                          <p:val>
                                            <p:strVal val="#ppt_w"/>
                                          </p:val>
                                        </p:tav>
                                      </p:tavLst>
                                    </p:anim>
                                    <p:anim calcmode="lin" valueType="num">
                                      <p:cBhvr>
                                        <p:cTn id="145" dur="500" fill="hold"/>
                                        <p:tgtEl>
                                          <p:spTgt spid="14"/>
                                        </p:tgtEl>
                                        <p:attrNameLst>
                                          <p:attrName>ppt_h</p:attrName>
                                        </p:attrNameLst>
                                      </p:cBhvr>
                                      <p:tavLst>
                                        <p:tav tm="0">
                                          <p:val>
                                            <p:fltVal val="0"/>
                                          </p:val>
                                        </p:tav>
                                        <p:tav tm="100000">
                                          <p:val>
                                            <p:strVal val="#ppt_h"/>
                                          </p:val>
                                        </p:tav>
                                      </p:tavLst>
                                    </p:anim>
                                    <p:animEffect transition="in" filter="fade">
                                      <p:cBhvr>
                                        <p:cTn id="146" dur="500"/>
                                        <p:tgtEl>
                                          <p:spTgt spid="14"/>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xit" presetSubtype="32" fill="hold" grpId="1" nodeType="clickEffect">
                                  <p:stCondLst>
                                    <p:cond delay="0"/>
                                  </p:stCondLst>
                                  <p:childTnLst>
                                    <p:anim calcmode="lin" valueType="num">
                                      <p:cBhvr>
                                        <p:cTn id="150" dur="500"/>
                                        <p:tgtEl>
                                          <p:spTgt spid="14"/>
                                        </p:tgtEl>
                                        <p:attrNameLst>
                                          <p:attrName>ppt_w</p:attrName>
                                        </p:attrNameLst>
                                      </p:cBhvr>
                                      <p:tavLst>
                                        <p:tav tm="0">
                                          <p:val>
                                            <p:strVal val="ppt_w"/>
                                          </p:val>
                                        </p:tav>
                                        <p:tav tm="100000">
                                          <p:val>
                                            <p:fltVal val="0"/>
                                          </p:val>
                                        </p:tav>
                                      </p:tavLst>
                                    </p:anim>
                                    <p:anim calcmode="lin" valueType="num">
                                      <p:cBhvr>
                                        <p:cTn id="151" dur="500"/>
                                        <p:tgtEl>
                                          <p:spTgt spid="14"/>
                                        </p:tgtEl>
                                        <p:attrNameLst>
                                          <p:attrName>ppt_h</p:attrName>
                                        </p:attrNameLst>
                                      </p:cBhvr>
                                      <p:tavLst>
                                        <p:tav tm="0">
                                          <p:val>
                                            <p:strVal val="ppt_h"/>
                                          </p:val>
                                        </p:tav>
                                        <p:tav tm="100000">
                                          <p:val>
                                            <p:fltVal val="0"/>
                                          </p:val>
                                        </p:tav>
                                      </p:tavLst>
                                    </p:anim>
                                    <p:animEffect transition="out" filter="fade">
                                      <p:cBhvr>
                                        <p:cTn id="152" dur="500"/>
                                        <p:tgtEl>
                                          <p:spTgt spid="14"/>
                                        </p:tgtEl>
                                      </p:cBhvr>
                                    </p:animEffect>
                                    <p:set>
                                      <p:cBhvr>
                                        <p:cTn id="153" dur="1" fill="hold">
                                          <p:stCondLst>
                                            <p:cond delay="499"/>
                                          </p:stCondLst>
                                        </p:cTn>
                                        <p:tgtEl>
                                          <p:spTgt spid="14"/>
                                        </p:tgtEl>
                                        <p:attrNameLst>
                                          <p:attrName>style.visibility</p:attrName>
                                        </p:attrNameLst>
                                      </p:cBhvr>
                                      <p:to>
                                        <p:strVal val="hidden"/>
                                      </p:to>
                                    </p:set>
                                  </p:childTnLst>
                                </p:cTn>
                              </p:par>
                              <p:par>
                                <p:cTn id="154" presetID="53" presetClass="exit" presetSubtype="32" fill="hold" grpId="1" nodeType="withEffect">
                                  <p:stCondLst>
                                    <p:cond delay="0"/>
                                  </p:stCondLst>
                                  <p:childTnLst>
                                    <p:anim calcmode="lin" valueType="num">
                                      <p:cBhvr>
                                        <p:cTn id="155" dur="500"/>
                                        <p:tgtEl>
                                          <p:spTgt spid="13"/>
                                        </p:tgtEl>
                                        <p:attrNameLst>
                                          <p:attrName>ppt_w</p:attrName>
                                        </p:attrNameLst>
                                      </p:cBhvr>
                                      <p:tavLst>
                                        <p:tav tm="0">
                                          <p:val>
                                            <p:strVal val="ppt_w"/>
                                          </p:val>
                                        </p:tav>
                                        <p:tav tm="100000">
                                          <p:val>
                                            <p:fltVal val="0"/>
                                          </p:val>
                                        </p:tav>
                                      </p:tavLst>
                                    </p:anim>
                                    <p:anim calcmode="lin" valueType="num">
                                      <p:cBhvr>
                                        <p:cTn id="156" dur="500"/>
                                        <p:tgtEl>
                                          <p:spTgt spid="13"/>
                                        </p:tgtEl>
                                        <p:attrNameLst>
                                          <p:attrName>ppt_h</p:attrName>
                                        </p:attrNameLst>
                                      </p:cBhvr>
                                      <p:tavLst>
                                        <p:tav tm="0">
                                          <p:val>
                                            <p:strVal val="ppt_h"/>
                                          </p:val>
                                        </p:tav>
                                        <p:tav tm="100000">
                                          <p:val>
                                            <p:fltVal val="0"/>
                                          </p:val>
                                        </p:tav>
                                      </p:tavLst>
                                    </p:anim>
                                    <p:animEffect transition="out" filter="fade">
                                      <p:cBhvr>
                                        <p:cTn id="157" dur="500"/>
                                        <p:tgtEl>
                                          <p:spTgt spid="13"/>
                                        </p:tgtEl>
                                      </p:cBhvr>
                                    </p:animEffect>
                                    <p:set>
                                      <p:cBhvr>
                                        <p:cTn id="15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2">
            <a:extLst>
              <a:ext uri="{FF2B5EF4-FFF2-40B4-BE49-F238E27FC236}">
                <a16:creationId xmlns:a16="http://schemas.microsoft.com/office/drawing/2014/main" id="{57858446-216B-4ABB-91C1-BB2FF9048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Line 3">
            <a:extLst>
              <a:ext uri="{FF2B5EF4-FFF2-40B4-BE49-F238E27FC236}">
                <a16:creationId xmlns:a16="http://schemas.microsoft.com/office/drawing/2014/main" id="{2D6CEB99-288D-4A24-B88A-21AD1041436C}"/>
              </a:ext>
            </a:extLst>
          </p:cNvPr>
          <p:cNvSpPr>
            <a:spLocks noChangeShapeType="1"/>
          </p:cNvSpPr>
          <p:nvPr/>
        </p:nvSpPr>
        <p:spPr bwMode="auto">
          <a:xfrm flipH="1">
            <a:off x="7315200" y="4572000"/>
            <a:ext cx="1371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5364" name="Line 4">
            <a:extLst>
              <a:ext uri="{FF2B5EF4-FFF2-40B4-BE49-F238E27FC236}">
                <a16:creationId xmlns:a16="http://schemas.microsoft.com/office/drawing/2014/main" id="{6AD720EE-AFEA-481A-8FE0-267D7B1328A8}"/>
              </a:ext>
            </a:extLst>
          </p:cNvPr>
          <p:cNvSpPr>
            <a:spLocks noChangeShapeType="1"/>
          </p:cNvSpPr>
          <p:nvPr/>
        </p:nvSpPr>
        <p:spPr bwMode="auto">
          <a:xfrm flipH="1">
            <a:off x="6324600" y="5410200"/>
            <a:ext cx="914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34821" name="Line 5">
            <a:extLst>
              <a:ext uri="{FF2B5EF4-FFF2-40B4-BE49-F238E27FC236}">
                <a16:creationId xmlns:a16="http://schemas.microsoft.com/office/drawing/2014/main" id="{DF64E562-B969-47B7-985D-8E8AF7797FA9}"/>
              </a:ext>
            </a:extLst>
          </p:cNvPr>
          <p:cNvSpPr>
            <a:spLocks noChangeShapeType="1"/>
          </p:cNvSpPr>
          <p:nvPr/>
        </p:nvSpPr>
        <p:spPr bwMode="auto">
          <a:xfrm flipH="1" flipV="1">
            <a:off x="5334000" y="3505200"/>
            <a:ext cx="990600" cy="2209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34833" name="Text Box 17">
            <a:extLst>
              <a:ext uri="{FF2B5EF4-FFF2-40B4-BE49-F238E27FC236}">
                <a16:creationId xmlns:a16="http://schemas.microsoft.com/office/drawing/2014/main" id="{4FB3C1E9-570C-4ADF-877A-9AE8509FD6C0}"/>
              </a:ext>
            </a:extLst>
          </p:cNvPr>
          <p:cNvSpPr txBox="1">
            <a:spLocks noChangeArrowheads="1"/>
          </p:cNvSpPr>
          <p:nvPr/>
        </p:nvSpPr>
        <p:spPr bwMode="auto">
          <a:xfrm>
            <a:off x="8991600" y="769939"/>
            <a:ext cx="1676400" cy="2014537"/>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FFFFFF"/>
                </a:solidFill>
              </a:rPr>
              <a:t>Seleucia</a:t>
            </a:r>
          </a:p>
          <a:p>
            <a:pPr algn="ctr" fontAlgn="base">
              <a:spcBef>
                <a:spcPct val="0"/>
              </a:spcBef>
              <a:spcAft>
                <a:spcPct val="0"/>
              </a:spcAft>
            </a:pPr>
            <a:r>
              <a:rPr lang="en-US" altLang="en-US" b="1">
                <a:solidFill>
                  <a:srgbClr val="CC0000"/>
                </a:solidFill>
              </a:rPr>
              <a:t>CYPRUS</a:t>
            </a:r>
          </a:p>
          <a:p>
            <a:pPr algn="ctr" fontAlgn="base">
              <a:spcBef>
                <a:spcPct val="0"/>
              </a:spcBef>
              <a:spcAft>
                <a:spcPct val="0"/>
              </a:spcAft>
            </a:pPr>
            <a:r>
              <a:rPr lang="en-US" altLang="en-US" b="1">
                <a:solidFill>
                  <a:srgbClr val="FFFFFF"/>
                </a:solidFill>
              </a:rPr>
              <a:t>Salamis</a:t>
            </a:r>
          </a:p>
          <a:p>
            <a:pPr algn="ctr" fontAlgn="base">
              <a:spcBef>
                <a:spcPct val="0"/>
              </a:spcBef>
              <a:spcAft>
                <a:spcPct val="0"/>
              </a:spcAft>
            </a:pPr>
            <a:r>
              <a:rPr lang="en-US" altLang="en-US" b="1">
                <a:solidFill>
                  <a:srgbClr val="FFFFFF"/>
                </a:solidFill>
              </a:rPr>
              <a:t>Paphos</a:t>
            </a:r>
          </a:p>
          <a:p>
            <a:pPr algn="ctr" fontAlgn="base">
              <a:spcBef>
                <a:spcPct val="0"/>
              </a:spcBef>
              <a:spcAft>
                <a:spcPct val="0"/>
              </a:spcAft>
            </a:pPr>
            <a:r>
              <a:rPr lang="en-US" altLang="en-US" b="1">
                <a:solidFill>
                  <a:srgbClr val="CC0000"/>
                </a:solidFill>
              </a:rPr>
              <a:t>PAMPHYLIA</a:t>
            </a:r>
          </a:p>
          <a:p>
            <a:pPr algn="ctr" fontAlgn="base">
              <a:spcBef>
                <a:spcPct val="0"/>
              </a:spcBef>
              <a:spcAft>
                <a:spcPct val="0"/>
              </a:spcAft>
            </a:pPr>
            <a:r>
              <a:rPr lang="en-US" altLang="en-US" b="1">
                <a:solidFill>
                  <a:srgbClr val="FFFFFF"/>
                </a:solidFill>
              </a:rPr>
              <a:t>Perga</a:t>
            </a:r>
          </a:p>
        </p:txBody>
      </p:sp>
      <p:sp>
        <p:nvSpPr>
          <p:cNvPr id="15367" name="Line 18">
            <a:extLst>
              <a:ext uri="{FF2B5EF4-FFF2-40B4-BE49-F238E27FC236}">
                <a16:creationId xmlns:a16="http://schemas.microsoft.com/office/drawing/2014/main" id="{34C01458-1675-4688-8466-E0527B33B410}"/>
              </a:ext>
            </a:extLst>
          </p:cNvPr>
          <p:cNvSpPr>
            <a:spLocks noChangeShapeType="1"/>
          </p:cNvSpPr>
          <p:nvPr/>
        </p:nvSpPr>
        <p:spPr bwMode="auto">
          <a:xfrm flipH="1">
            <a:off x="8686800" y="4419600"/>
            <a:ext cx="152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5368" name="Rectangle 19">
            <a:extLst>
              <a:ext uri="{FF2B5EF4-FFF2-40B4-BE49-F238E27FC236}">
                <a16:creationId xmlns:a16="http://schemas.microsoft.com/office/drawing/2014/main" id="{D3988CB6-515E-48F0-9036-AF0E23608914}"/>
              </a:ext>
            </a:extLst>
          </p:cNvPr>
          <p:cNvSpPr>
            <a:spLocks noChangeArrowheads="1"/>
          </p:cNvSpPr>
          <p:nvPr/>
        </p:nvSpPr>
        <p:spPr bwMode="auto">
          <a:xfrm>
            <a:off x="1524000" y="3048000"/>
            <a:ext cx="3124200" cy="3810000"/>
          </a:xfrm>
          <a:prstGeom prst="rect">
            <a:avLst/>
          </a:prstGeom>
          <a:solidFill>
            <a:srgbClr val="000066"/>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34836" name="Rectangle 20">
            <a:extLst>
              <a:ext uri="{FF2B5EF4-FFF2-40B4-BE49-F238E27FC236}">
                <a16:creationId xmlns:a16="http://schemas.microsoft.com/office/drawing/2014/main" id="{F845B5EC-D063-44ED-AD41-BAE482493015}"/>
              </a:ext>
            </a:extLst>
          </p:cNvPr>
          <p:cNvSpPr>
            <a:spLocks noChangeArrowheads="1"/>
          </p:cNvSpPr>
          <p:nvPr/>
        </p:nvSpPr>
        <p:spPr bwMode="auto">
          <a:xfrm>
            <a:off x="1600200" y="3048000"/>
            <a:ext cx="3048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b="1">
                <a:solidFill>
                  <a:schemeClr val="tx1"/>
                </a:solidFill>
                <a:latin typeface="Times New Roman" panose="02020603050405020304" pitchFamily="18" charset="0"/>
              </a:defRPr>
            </a:lvl1pPr>
            <a:lvl2pPr marL="742950" indent="-285750">
              <a:spcBef>
                <a:spcPct val="20000"/>
              </a:spcBef>
              <a:buChar char="–"/>
              <a:defRPr sz="2800">
                <a:solidFill>
                  <a:srgbClr val="FF8029"/>
                </a:solidFill>
                <a:latin typeface="Times New Roman" panose="02020603050405020304" pitchFamily="18" charset="0"/>
              </a:defRPr>
            </a:lvl2pPr>
            <a:lvl3pPr marL="1143000" indent="-228600">
              <a:spcBef>
                <a:spcPct val="20000"/>
              </a:spcBef>
              <a:buClr>
                <a:schemeClr val="tx2"/>
              </a:buClr>
              <a:buChar char="•"/>
              <a:defRPr sz="2400" i="1">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Aft>
                <a:spcPct val="0"/>
              </a:spcAft>
              <a:buClr>
                <a:srgbClr val="E3E3FF"/>
              </a:buClr>
            </a:pPr>
            <a:r>
              <a:rPr lang="en-US" altLang="en-US" sz="2800" b="0">
                <a:solidFill>
                  <a:srgbClr val="FFFF00"/>
                </a:solidFill>
              </a:rPr>
              <a:t>Perga</a:t>
            </a:r>
          </a:p>
          <a:p>
            <a:pPr lvl="1" fontAlgn="base">
              <a:spcAft>
                <a:spcPct val="0"/>
              </a:spcAft>
            </a:pPr>
            <a:r>
              <a:rPr lang="en-US" altLang="en-US" sz="2400"/>
              <a:t>12 miles inland</a:t>
            </a:r>
          </a:p>
          <a:p>
            <a:pPr lvl="1" fontAlgn="base">
              <a:spcAft>
                <a:spcPct val="0"/>
              </a:spcAft>
            </a:pPr>
            <a:r>
              <a:rPr lang="en-US" altLang="en-US" sz="2400"/>
              <a:t>150 mi from Paphos</a:t>
            </a:r>
          </a:p>
          <a:p>
            <a:pPr lvl="1" fontAlgn="base">
              <a:spcAft>
                <a:spcPct val="0"/>
              </a:spcAft>
            </a:pPr>
            <a:r>
              <a:rPr lang="en-US" altLang="en-US" sz="2400"/>
              <a:t>John Mark (writer of Mark) turned back and went to Jerusalem</a:t>
            </a:r>
          </a:p>
          <a:p>
            <a:pPr lvl="1" fontAlgn="base">
              <a:spcAft>
                <a:spcPct val="0"/>
              </a:spcAft>
            </a:pPr>
            <a:endParaRPr lang="en-US" altLang="en-US" sz="240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wipe(down)">
                                      <p:cBhvr>
                                        <p:cTn id="7" dur="5000"/>
                                        <p:tgtEl>
                                          <p:spTgt spid="34821"/>
                                        </p:tgtEl>
                                      </p:cBhvr>
                                    </p:animEffect>
                                  </p:childTnLst>
                                </p:cTn>
                              </p:par>
                              <p:par>
                                <p:cTn id="8" presetID="23" presetClass="entr" presetSubtype="16" fill="hold" nodeType="withEffect">
                                  <p:stCondLst>
                                    <p:cond delay="0"/>
                                  </p:stCondLst>
                                  <p:childTnLst>
                                    <p:set>
                                      <p:cBhvr>
                                        <p:cTn id="9" dur="1" fill="hold">
                                          <p:stCondLst>
                                            <p:cond delay="0"/>
                                          </p:stCondLst>
                                        </p:cTn>
                                        <p:tgtEl>
                                          <p:spTgt spid="34833">
                                            <p:txEl>
                                              <p:pRg st="5" end="5"/>
                                            </p:txEl>
                                          </p:spTgt>
                                        </p:tgtEl>
                                        <p:attrNameLst>
                                          <p:attrName>style.visibility</p:attrName>
                                        </p:attrNameLst>
                                      </p:cBhvr>
                                      <p:to>
                                        <p:strVal val="visible"/>
                                      </p:to>
                                    </p:set>
                                    <p:anim calcmode="lin" valueType="num">
                                      <p:cBhvr>
                                        <p:cTn id="10" dur="500" fill="hold"/>
                                        <p:tgtEl>
                                          <p:spTgt spid="34833">
                                            <p:txEl>
                                              <p:pRg st="5" end="5"/>
                                            </p:txEl>
                                          </p:spTgt>
                                        </p:tgtEl>
                                        <p:attrNameLst>
                                          <p:attrName>ppt_w</p:attrName>
                                        </p:attrNameLst>
                                      </p:cBhvr>
                                      <p:tavLst>
                                        <p:tav tm="0">
                                          <p:val>
                                            <p:fltVal val="0"/>
                                          </p:val>
                                        </p:tav>
                                        <p:tav tm="100000">
                                          <p:val>
                                            <p:strVal val="#ppt_w"/>
                                          </p:val>
                                        </p:tav>
                                      </p:tavLst>
                                    </p:anim>
                                    <p:anim calcmode="lin" valueType="num">
                                      <p:cBhvr>
                                        <p:cTn id="11" dur="500" fill="hold"/>
                                        <p:tgtEl>
                                          <p:spTgt spid="34833">
                                            <p:txEl>
                                              <p:pRg st="5" end="5"/>
                                            </p:txEl>
                                          </p:spTgt>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34833">
                                            <p:txEl>
                                              <p:pRg st="6" end="6"/>
                                            </p:txEl>
                                          </p:spTgt>
                                        </p:tgtEl>
                                        <p:attrNameLst>
                                          <p:attrName>style.visibility</p:attrName>
                                        </p:attrNameLst>
                                      </p:cBhvr>
                                      <p:to>
                                        <p:strVal val="visible"/>
                                      </p:to>
                                    </p:set>
                                    <p:anim calcmode="lin" valueType="num">
                                      <p:cBhvr>
                                        <p:cTn id="14" dur="500" fill="hold"/>
                                        <p:tgtEl>
                                          <p:spTgt spid="34833">
                                            <p:txEl>
                                              <p:pRg st="6" end="6"/>
                                            </p:txEl>
                                          </p:spTgt>
                                        </p:tgtEl>
                                        <p:attrNameLst>
                                          <p:attrName>ppt_w</p:attrName>
                                        </p:attrNameLst>
                                      </p:cBhvr>
                                      <p:tavLst>
                                        <p:tav tm="0">
                                          <p:val>
                                            <p:fltVal val="0"/>
                                          </p:val>
                                        </p:tav>
                                        <p:tav tm="100000">
                                          <p:val>
                                            <p:strVal val="#ppt_w"/>
                                          </p:val>
                                        </p:tav>
                                      </p:tavLst>
                                    </p:anim>
                                    <p:anim calcmode="lin" valueType="num">
                                      <p:cBhvr>
                                        <p:cTn id="15" dur="500" fill="hold"/>
                                        <p:tgtEl>
                                          <p:spTgt spid="34833">
                                            <p:txEl>
                                              <p:pRg st="6" end="6"/>
                                            </p:txEl>
                                          </p:spTgt>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34836">
                                            <p:txEl>
                                              <p:pRg st="0" end="0"/>
                                            </p:txEl>
                                          </p:spTgt>
                                        </p:tgtEl>
                                        <p:attrNameLst>
                                          <p:attrName>style.visibility</p:attrName>
                                        </p:attrNameLst>
                                      </p:cBhvr>
                                      <p:to>
                                        <p:strVal val="visible"/>
                                      </p:to>
                                    </p:set>
                                    <p:anim calcmode="lin" valueType="num">
                                      <p:cBhvr>
                                        <p:cTn id="18" dur="500" fill="hold"/>
                                        <p:tgtEl>
                                          <p:spTgt spid="34836">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4836">
                                            <p:txEl>
                                              <p:pRg st="0" end="0"/>
                                            </p:txEl>
                                          </p:spTgt>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34836">
                                            <p:txEl>
                                              <p:pRg st="1" end="1"/>
                                            </p:txEl>
                                          </p:spTgt>
                                        </p:tgtEl>
                                        <p:attrNameLst>
                                          <p:attrName>style.visibility</p:attrName>
                                        </p:attrNameLst>
                                      </p:cBhvr>
                                      <p:to>
                                        <p:strVal val="visible"/>
                                      </p:to>
                                    </p:set>
                                    <p:anim calcmode="lin" valueType="num">
                                      <p:cBhvr>
                                        <p:cTn id="22" dur="500" fill="hold"/>
                                        <p:tgtEl>
                                          <p:spTgt spid="3483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4836">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34836">
                                            <p:txEl>
                                              <p:pRg st="2" end="2"/>
                                            </p:txEl>
                                          </p:spTgt>
                                        </p:tgtEl>
                                        <p:attrNameLst>
                                          <p:attrName>style.visibility</p:attrName>
                                        </p:attrNameLst>
                                      </p:cBhvr>
                                      <p:to>
                                        <p:strVal val="visible"/>
                                      </p:to>
                                    </p:set>
                                    <p:anim calcmode="lin" valueType="num">
                                      <p:cBhvr>
                                        <p:cTn id="26" dur="500" fill="hold"/>
                                        <p:tgtEl>
                                          <p:spTgt spid="34836">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483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34836">
                                            <p:txEl>
                                              <p:pRg st="3" end="3"/>
                                            </p:txEl>
                                          </p:spTgt>
                                        </p:tgtEl>
                                        <p:attrNameLst>
                                          <p:attrName>style.visibility</p:attrName>
                                        </p:attrNameLst>
                                      </p:cBhvr>
                                      <p:to>
                                        <p:strVal val="visible"/>
                                      </p:to>
                                    </p:set>
                                    <p:anim calcmode="lin" valueType="num">
                                      <p:cBhvr>
                                        <p:cTn id="32" dur="500" fill="hold"/>
                                        <p:tgtEl>
                                          <p:spTgt spid="34836">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483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2">
            <a:extLst>
              <a:ext uri="{FF2B5EF4-FFF2-40B4-BE49-F238E27FC236}">
                <a16:creationId xmlns:a16="http://schemas.microsoft.com/office/drawing/2014/main" id="{611128D3-D8E1-43F6-80F5-3F222864C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Line 3">
            <a:extLst>
              <a:ext uri="{FF2B5EF4-FFF2-40B4-BE49-F238E27FC236}">
                <a16:creationId xmlns:a16="http://schemas.microsoft.com/office/drawing/2014/main" id="{D6FF2D70-6AA6-464F-9362-BE4A0B0E4CDA}"/>
              </a:ext>
            </a:extLst>
          </p:cNvPr>
          <p:cNvSpPr>
            <a:spLocks noChangeShapeType="1"/>
          </p:cNvSpPr>
          <p:nvPr/>
        </p:nvSpPr>
        <p:spPr bwMode="auto">
          <a:xfrm flipH="1">
            <a:off x="7239000" y="4572000"/>
            <a:ext cx="14478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6388" name="Line 4">
            <a:extLst>
              <a:ext uri="{FF2B5EF4-FFF2-40B4-BE49-F238E27FC236}">
                <a16:creationId xmlns:a16="http://schemas.microsoft.com/office/drawing/2014/main" id="{FD857C0F-B665-4719-A435-180D0CB2CBE2}"/>
              </a:ext>
            </a:extLst>
          </p:cNvPr>
          <p:cNvSpPr>
            <a:spLocks noChangeShapeType="1"/>
          </p:cNvSpPr>
          <p:nvPr/>
        </p:nvSpPr>
        <p:spPr bwMode="auto">
          <a:xfrm flipH="1">
            <a:off x="6324600" y="5410200"/>
            <a:ext cx="9144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6389" name="Line 5">
            <a:extLst>
              <a:ext uri="{FF2B5EF4-FFF2-40B4-BE49-F238E27FC236}">
                <a16:creationId xmlns:a16="http://schemas.microsoft.com/office/drawing/2014/main" id="{A2BDD71C-3EA2-436B-8817-376A3D269E12}"/>
              </a:ext>
            </a:extLst>
          </p:cNvPr>
          <p:cNvSpPr>
            <a:spLocks noChangeShapeType="1"/>
          </p:cNvSpPr>
          <p:nvPr/>
        </p:nvSpPr>
        <p:spPr bwMode="auto">
          <a:xfrm flipH="1" flipV="1">
            <a:off x="5334000" y="3581400"/>
            <a:ext cx="990600" cy="213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35846" name="Line 6">
            <a:extLst>
              <a:ext uri="{FF2B5EF4-FFF2-40B4-BE49-F238E27FC236}">
                <a16:creationId xmlns:a16="http://schemas.microsoft.com/office/drawing/2014/main" id="{447172F9-2779-4166-8D71-22B40032178A}"/>
              </a:ext>
            </a:extLst>
          </p:cNvPr>
          <p:cNvSpPr>
            <a:spLocks noChangeShapeType="1"/>
          </p:cNvSpPr>
          <p:nvPr/>
        </p:nvSpPr>
        <p:spPr bwMode="auto">
          <a:xfrm flipV="1">
            <a:off x="5334000" y="2362200"/>
            <a:ext cx="304800" cy="1143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35857" name="Text Box 17">
            <a:extLst>
              <a:ext uri="{FF2B5EF4-FFF2-40B4-BE49-F238E27FC236}">
                <a16:creationId xmlns:a16="http://schemas.microsoft.com/office/drawing/2014/main" id="{9A74F3B7-08A8-4F82-B8A8-0FDBAD72A2E0}"/>
              </a:ext>
            </a:extLst>
          </p:cNvPr>
          <p:cNvSpPr txBox="1">
            <a:spLocks noChangeArrowheads="1"/>
          </p:cNvSpPr>
          <p:nvPr/>
        </p:nvSpPr>
        <p:spPr bwMode="auto">
          <a:xfrm>
            <a:off x="8991600" y="769938"/>
            <a:ext cx="1676400" cy="2563812"/>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FFFFFF"/>
                </a:solidFill>
              </a:rPr>
              <a:t>Seleucia</a:t>
            </a:r>
          </a:p>
          <a:p>
            <a:pPr algn="ctr" fontAlgn="base">
              <a:spcBef>
                <a:spcPct val="0"/>
              </a:spcBef>
              <a:spcAft>
                <a:spcPct val="0"/>
              </a:spcAft>
            </a:pPr>
            <a:r>
              <a:rPr lang="en-US" altLang="en-US" b="1">
                <a:solidFill>
                  <a:srgbClr val="CC0000"/>
                </a:solidFill>
              </a:rPr>
              <a:t>CYPRUS</a:t>
            </a:r>
          </a:p>
          <a:p>
            <a:pPr algn="ctr" fontAlgn="base">
              <a:spcBef>
                <a:spcPct val="0"/>
              </a:spcBef>
              <a:spcAft>
                <a:spcPct val="0"/>
              </a:spcAft>
            </a:pPr>
            <a:r>
              <a:rPr lang="en-US" altLang="en-US" b="1">
                <a:solidFill>
                  <a:srgbClr val="FFFFFF"/>
                </a:solidFill>
              </a:rPr>
              <a:t>Salamis</a:t>
            </a:r>
          </a:p>
          <a:p>
            <a:pPr algn="ctr" fontAlgn="base">
              <a:spcBef>
                <a:spcPct val="0"/>
              </a:spcBef>
              <a:spcAft>
                <a:spcPct val="0"/>
              </a:spcAft>
            </a:pPr>
            <a:r>
              <a:rPr lang="en-US" altLang="en-US" b="1">
                <a:solidFill>
                  <a:srgbClr val="FFFFFF"/>
                </a:solidFill>
              </a:rPr>
              <a:t>Paphos</a:t>
            </a:r>
          </a:p>
          <a:p>
            <a:pPr algn="ctr" fontAlgn="base">
              <a:spcBef>
                <a:spcPct val="0"/>
              </a:spcBef>
              <a:spcAft>
                <a:spcPct val="0"/>
              </a:spcAft>
            </a:pPr>
            <a:r>
              <a:rPr lang="en-US" altLang="en-US" b="1">
                <a:solidFill>
                  <a:srgbClr val="CC0000"/>
                </a:solidFill>
              </a:rPr>
              <a:t>PAMPHYLIA</a:t>
            </a:r>
          </a:p>
          <a:p>
            <a:pPr algn="ctr" fontAlgn="base">
              <a:spcBef>
                <a:spcPct val="0"/>
              </a:spcBef>
              <a:spcAft>
                <a:spcPct val="0"/>
              </a:spcAft>
            </a:pPr>
            <a:r>
              <a:rPr lang="en-US" altLang="en-US" b="1">
                <a:solidFill>
                  <a:srgbClr val="FFFFFF"/>
                </a:solidFill>
              </a:rPr>
              <a:t>Perga</a:t>
            </a:r>
          </a:p>
          <a:p>
            <a:pPr algn="ctr" fontAlgn="base">
              <a:spcBef>
                <a:spcPct val="0"/>
              </a:spcBef>
              <a:spcAft>
                <a:spcPct val="0"/>
              </a:spcAft>
            </a:pPr>
            <a:r>
              <a:rPr lang="en-US" altLang="en-US" b="1">
                <a:solidFill>
                  <a:srgbClr val="CC0000"/>
                </a:solidFill>
              </a:rPr>
              <a:t>PISIDIA</a:t>
            </a:r>
          </a:p>
          <a:p>
            <a:pPr algn="ctr" fontAlgn="base">
              <a:spcBef>
                <a:spcPct val="0"/>
              </a:spcBef>
              <a:spcAft>
                <a:spcPct val="0"/>
              </a:spcAft>
            </a:pPr>
            <a:r>
              <a:rPr lang="en-US" altLang="en-US" b="1">
                <a:solidFill>
                  <a:srgbClr val="FFFFFF"/>
                </a:solidFill>
              </a:rPr>
              <a:t>Antioch</a:t>
            </a:r>
          </a:p>
        </p:txBody>
      </p:sp>
      <p:sp>
        <p:nvSpPr>
          <p:cNvPr id="16392" name="Line 18">
            <a:extLst>
              <a:ext uri="{FF2B5EF4-FFF2-40B4-BE49-F238E27FC236}">
                <a16:creationId xmlns:a16="http://schemas.microsoft.com/office/drawing/2014/main" id="{18C26D97-7639-4490-A46D-A74376368224}"/>
              </a:ext>
            </a:extLst>
          </p:cNvPr>
          <p:cNvSpPr>
            <a:spLocks noChangeShapeType="1"/>
          </p:cNvSpPr>
          <p:nvPr/>
        </p:nvSpPr>
        <p:spPr bwMode="auto">
          <a:xfrm flipH="1">
            <a:off x="8686800" y="4419600"/>
            <a:ext cx="152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6393" name="Rectangle 19">
            <a:extLst>
              <a:ext uri="{FF2B5EF4-FFF2-40B4-BE49-F238E27FC236}">
                <a16:creationId xmlns:a16="http://schemas.microsoft.com/office/drawing/2014/main" id="{E1F87498-817F-4660-950E-823C3ED98ABE}"/>
              </a:ext>
            </a:extLst>
          </p:cNvPr>
          <p:cNvSpPr>
            <a:spLocks noChangeArrowheads="1"/>
          </p:cNvSpPr>
          <p:nvPr/>
        </p:nvSpPr>
        <p:spPr bwMode="auto">
          <a:xfrm>
            <a:off x="1524000" y="762000"/>
            <a:ext cx="3124200" cy="6096000"/>
          </a:xfrm>
          <a:prstGeom prst="rect">
            <a:avLst/>
          </a:prstGeom>
          <a:solidFill>
            <a:srgbClr val="000066"/>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35860" name="Rectangle 20">
            <a:extLst>
              <a:ext uri="{FF2B5EF4-FFF2-40B4-BE49-F238E27FC236}">
                <a16:creationId xmlns:a16="http://schemas.microsoft.com/office/drawing/2014/main" id="{3A3660C2-65E4-453A-8EC3-2653FFF3C2A1}"/>
              </a:ext>
            </a:extLst>
          </p:cNvPr>
          <p:cNvSpPr>
            <a:spLocks noChangeArrowheads="1"/>
          </p:cNvSpPr>
          <p:nvPr/>
        </p:nvSpPr>
        <p:spPr bwMode="auto">
          <a:xfrm>
            <a:off x="1600200" y="838200"/>
            <a:ext cx="3048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b="1">
                <a:solidFill>
                  <a:schemeClr val="tx1"/>
                </a:solidFill>
                <a:latin typeface="Times New Roman" panose="02020603050405020304" pitchFamily="18" charset="0"/>
              </a:defRPr>
            </a:lvl1pPr>
            <a:lvl2pPr marL="742950" indent="-285750">
              <a:spcBef>
                <a:spcPct val="20000"/>
              </a:spcBef>
              <a:buChar char="–"/>
              <a:defRPr sz="2800">
                <a:solidFill>
                  <a:srgbClr val="FF8029"/>
                </a:solidFill>
                <a:latin typeface="Times New Roman" panose="02020603050405020304" pitchFamily="18" charset="0"/>
              </a:defRPr>
            </a:lvl2pPr>
            <a:lvl3pPr marL="1143000" indent="-228600">
              <a:spcBef>
                <a:spcPct val="20000"/>
              </a:spcBef>
              <a:buClr>
                <a:schemeClr val="tx2"/>
              </a:buClr>
              <a:buChar char="•"/>
              <a:defRPr sz="2400" i="1">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Aft>
                <a:spcPct val="0"/>
              </a:spcAft>
              <a:buClr>
                <a:srgbClr val="E3E3FF"/>
              </a:buClr>
            </a:pPr>
            <a:r>
              <a:rPr lang="en-US" altLang="en-US" sz="2800" b="0" dirty="0">
                <a:solidFill>
                  <a:srgbClr val="FFFF00"/>
                </a:solidFill>
              </a:rPr>
              <a:t>Antioch</a:t>
            </a:r>
            <a:r>
              <a:rPr lang="en-US" altLang="en-US" sz="2800" b="0" dirty="0">
                <a:solidFill>
                  <a:srgbClr val="FFFFFF"/>
                </a:solidFill>
              </a:rPr>
              <a:t> </a:t>
            </a:r>
            <a:r>
              <a:rPr lang="en-US" altLang="en-US" sz="2800" dirty="0">
                <a:solidFill>
                  <a:srgbClr val="FFFF99"/>
                </a:solidFill>
              </a:rPr>
              <a:t>(Pisidia)</a:t>
            </a:r>
          </a:p>
          <a:p>
            <a:pPr lvl="1" fontAlgn="base">
              <a:spcAft>
                <a:spcPct val="0"/>
              </a:spcAft>
            </a:pPr>
            <a:r>
              <a:rPr lang="en-US" altLang="en-US" sz="2400" dirty="0"/>
              <a:t>100 mi from </a:t>
            </a:r>
            <a:r>
              <a:rPr lang="en-US" altLang="en-US" sz="2400" dirty="0" err="1"/>
              <a:t>Perga</a:t>
            </a:r>
            <a:endParaRPr lang="en-US" altLang="en-US" sz="2400" dirty="0"/>
          </a:p>
          <a:p>
            <a:pPr lvl="1" fontAlgn="base">
              <a:spcAft>
                <a:spcPct val="0"/>
              </a:spcAft>
            </a:pPr>
            <a:r>
              <a:rPr lang="en-US" altLang="en-US" sz="2400" dirty="0"/>
              <a:t>Paul preached   at least two Sabbaths</a:t>
            </a:r>
          </a:p>
          <a:p>
            <a:pPr lvl="2" fontAlgn="base">
              <a:spcAft>
                <a:spcPct val="0"/>
              </a:spcAft>
              <a:buClr>
                <a:srgbClr val="E3E3FF"/>
              </a:buClr>
            </a:pPr>
            <a:r>
              <a:rPr lang="en-US" altLang="en-US" sz="2000" dirty="0">
                <a:solidFill>
                  <a:srgbClr val="FFFF99"/>
                </a:solidFill>
              </a:rPr>
              <a:t>Acts 13:42</a:t>
            </a:r>
          </a:p>
          <a:p>
            <a:pPr lvl="1" fontAlgn="base">
              <a:spcAft>
                <a:spcPct val="0"/>
              </a:spcAft>
            </a:pPr>
            <a:r>
              <a:rPr lang="en-US" altLang="en-US" sz="2400" dirty="0"/>
              <a:t>Paul’s 1</a:t>
            </a:r>
            <a:r>
              <a:rPr lang="en-US" altLang="en-US" sz="2400" baseline="30000" dirty="0"/>
              <a:t>st</a:t>
            </a:r>
            <a:r>
              <a:rPr lang="en-US" altLang="en-US" sz="2400" dirty="0"/>
              <a:t> recorded sermon </a:t>
            </a:r>
            <a:r>
              <a:rPr lang="en-US" altLang="en-US" sz="2400" i="1" dirty="0"/>
              <a:t>– 13:16-41</a:t>
            </a:r>
          </a:p>
          <a:p>
            <a:pPr lvl="1" fontAlgn="base">
              <a:spcAft>
                <a:spcPct val="0"/>
              </a:spcAft>
            </a:pPr>
            <a:r>
              <a:rPr lang="en-US" altLang="en-US" sz="2400" dirty="0"/>
              <a:t>Sermons of Peter and Stephen had same line of thought</a:t>
            </a:r>
            <a:r>
              <a:rPr lang="en-US" altLang="en-US" sz="2400" i="1" dirty="0">
                <a:latin typeface="Souvenir Lt BT" pitchFamily="18" charset="0"/>
              </a:rPr>
              <a:t> </a:t>
            </a:r>
            <a:endParaRPr lang="en-US" altLang="en-US" sz="2400" dirty="0">
              <a:latin typeface="Souvenir Lt BT"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wipe(down)">
                                      <p:cBhvr>
                                        <p:cTn id="7" dur="5000"/>
                                        <p:tgtEl>
                                          <p:spTgt spid="35846"/>
                                        </p:tgtEl>
                                      </p:cBhvr>
                                    </p:animEffect>
                                  </p:childTnLst>
                                </p:cTn>
                              </p:par>
                              <p:par>
                                <p:cTn id="8" presetID="23" presetClass="entr" presetSubtype="16" fill="hold" nodeType="withEffect">
                                  <p:stCondLst>
                                    <p:cond delay="0"/>
                                  </p:stCondLst>
                                  <p:childTnLst>
                                    <p:set>
                                      <p:cBhvr>
                                        <p:cTn id="9" dur="1" fill="hold">
                                          <p:stCondLst>
                                            <p:cond delay="0"/>
                                          </p:stCondLst>
                                        </p:cTn>
                                        <p:tgtEl>
                                          <p:spTgt spid="35857">
                                            <p:txEl>
                                              <p:pRg st="7" end="7"/>
                                            </p:txEl>
                                          </p:spTgt>
                                        </p:tgtEl>
                                        <p:attrNameLst>
                                          <p:attrName>style.visibility</p:attrName>
                                        </p:attrNameLst>
                                      </p:cBhvr>
                                      <p:to>
                                        <p:strVal val="visible"/>
                                      </p:to>
                                    </p:set>
                                    <p:anim calcmode="lin" valueType="num">
                                      <p:cBhvr>
                                        <p:cTn id="10" dur="500" fill="hold"/>
                                        <p:tgtEl>
                                          <p:spTgt spid="35857">
                                            <p:txEl>
                                              <p:pRg st="7" end="7"/>
                                            </p:txEl>
                                          </p:spTgt>
                                        </p:tgtEl>
                                        <p:attrNameLst>
                                          <p:attrName>ppt_w</p:attrName>
                                        </p:attrNameLst>
                                      </p:cBhvr>
                                      <p:tavLst>
                                        <p:tav tm="0">
                                          <p:val>
                                            <p:fltVal val="0"/>
                                          </p:val>
                                        </p:tav>
                                        <p:tav tm="100000">
                                          <p:val>
                                            <p:strVal val="#ppt_w"/>
                                          </p:val>
                                        </p:tav>
                                      </p:tavLst>
                                    </p:anim>
                                    <p:anim calcmode="lin" valueType="num">
                                      <p:cBhvr>
                                        <p:cTn id="11" dur="500" fill="hold"/>
                                        <p:tgtEl>
                                          <p:spTgt spid="35857">
                                            <p:txEl>
                                              <p:pRg st="7" end="7"/>
                                            </p:txEl>
                                          </p:spTgt>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35857">
                                            <p:txEl>
                                              <p:pRg st="8" end="8"/>
                                            </p:txEl>
                                          </p:spTgt>
                                        </p:tgtEl>
                                        <p:attrNameLst>
                                          <p:attrName>style.visibility</p:attrName>
                                        </p:attrNameLst>
                                      </p:cBhvr>
                                      <p:to>
                                        <p:strVal val="visible"/>
                                      </p:to>
                                    </p:set>
                                    <p:anim calcmode="lin" valueType="num">
                                      <p:cBhvr>
                                        <p:cTn id="14" dur="500" fill="hold"/>
                                        <p:tgtEl>
                                          <p:spTgt spid="35857">
                                            <p:txEl>
                                              <p:pRg st="8" end="8"/>
                                            </p:txEl>
                                          </p:spTgt>
                                        </p:tgtEl>
                                        <p:attrNameLst>
                                          <p:attrName>ppt_w</p:attrName>
                                        </p:attrNameLst>
                                      </p:cBhvr>
                                      <p:tavLst>
                                        <p:tav tm="0">
                                          <p:val>
                                            <p:fltVal val="0"/>
                                          </p:val>
                                        </p:tav>
                                        <p:tav tm="100000">
                                          <p:val>
                                            <p:strVal val="#ppt_w"/>
                                          </p:val>
                                        </p:tav>
                                      </p:tavLst>
                                    </p:anim>
                                    <p:anim calcmode="lin" valueType="num">
                                      <p:cBhvr>
                                        <p:cTn id="15" dur="500" fill="hold"/>
                                        <p:tgtEl>
                                          <p:spTgt spid="35857">
                                            <p:txEl>
                                              <p:pRg st="8" end="8"/>
                                            </p:txEl>
                                          </p:spTgt>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35860">
                                            <p:txEl>
                                              <p:pRg st="0" end="0"/>
                                            </p:txEl>
                                          </p:spTgt>
                                        </p:tgtEl>
                                        <p:attrNameLst>
                                          <p:attrName>style.visibility</p:attrName>
                                        </p:attrNameLst>
                                      </p:cBhvr>
                                      <p:to>
                                        <p:strVal val="visible"/>
                                      </p:to>
                                    </p:set>
                                    <p:anim calcmode="lin" valueType="num">
                                      <p:cBhvr>
                                        <p:cTn id="18" dur="500" fill="hold"/>
                                        <p:tgtEl>
                                          <p:spTgt spid="35860">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5860">
                                            <p:txEl>
                                              <p:pRg st="0" end="0"/>
                                            </p:txEl>
                                          </p:spTgt>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35860">
                                            <p:txEl>
                                              <p:pRg st="1" end="1"/>
                                            </p:txEl>
                                          </p:spTgt>
                                        </p:tgtEl>
                                        <p:attrNameLst>
                                          <p:attrName>style.visibility</p:attrName>
                                        </p:attrNameLst>
                                      </p:cBhvr>
                                      <p:to>
                                        <p:strVal val="visible"/>
                                      </p:to>
                                    </p:set>
                                    <p:anim calcmode="lin" valueType="num">
                                      <p:cBhvr>
                                        <p:cTn id="22" dur="500" fill="hold"/>
                                        <p:tgtEl>
                                          <p:spTgt spid="3586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586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35860">
                                            <p:txEl>
                                              <p:pRg st="2" end="2"/>
                                            </p:txEl>
                                          </p:spTgt>
                                        </p:tgtEl>
                                        <p:attrNameLst>
                                          <p:attrName>style.visibility</p:attrName>
                                        </p:attrNameLst>
                                      </p:cBhvr>
                                      <p:to>
                                        <p:strVal val="visible"/>
                                      </p:to>
                                    </p:set>
                                    <p:anim calcmode="lin" valueType="num">
                                      <p:cBhvr>
                                        <p:cTn id="28" dur="500" fill="hold"/>
                                        <p:tgtEl>
                                          <p:spTgt spid="35860">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5860">
                                            <p:txEl>
                                              <p:pRg st="2" end="2"/>
                                            </p:txEl>
                                          </p:spTgt>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35860">
                                            <p:txEl>
                                              <p:pRg st="3" end="3"/>
                                            </p:txEl>
                                          </p:spTgt>
                                        </p:tgtEl>
                                        <p:attrNameLst>
                                          <p:attrName>style.visibility</p:attrName>
                                        </p:attrNameLst>
                                      </p:cBhvr>
                                      <p:to>
                                        <p:strVal val="visible"/>
                                      </p:to>
                                    </p:set>
                                    <p:anim calcmode="lin" valueType="num">
                                      <p:cBhvr>
                                        <p:cTn id="32" dur="500" fill="hold"/>
                                        <p:tgtEl>
                                          <p:spTgt spid="35860">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586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35860">
                                            <p:txEl>
                                              <p:pRg st="4" end="4"/>
                                            </p:txEl>
                                          </p:spTgt>
                                        </p:tgtEl>
                                        <p:attrNameLst>
                                          <p:attrName>style.visibility</p:attrName>
                                        </p:attrNameLst>
                                      </p:cBhvr>
                                      <p:to>
                                        <p:strVal val="visible"/>
                                      </p:to>
                                    </p:set>
                                    <p:anim calcmode="lin" valueType="num">
                                      <p:cBhvr>
                                        <p:cTn id="38" dur="500" fill="hold"/>
                                        <p:tgtEl>
                                          <p:spTgt spid="35860">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586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nodeType="clickEffect">
                                  <p:stCondLst>
                                    <p:cond delay="0"/>
                                  </p:stCondLst>
                                  <p:childTnLst>
                                    <p:set>
                                      <p:cBhvr>
                                        <p:cTn id="43" dur="1" fill="hold">
                                          <p:stCondLst>
                                            <p:cond delay="0"/>
                                          </p:stCondLst>
                                        </p:cTn>
                                        <p:tgtEl>
                                          <p:spTgt spid="35860">
                                            <p:txEl>
                                              <p:pRg st="5" end="5"/>
                                            </p:txEl>
                                          </p:spTgt>
                                        </p:tgtEl>
                                        <p:attrNameLst>
                                          <p:attrName>style.visibility</p:attrName>
                                        </p:attrNameLst>
                                      </p:cBhvr>
                                      <p:to>
                                        <p:strVal val="visible"/>
                                      </p:to>
                                    </p:set>
                                    <p:anim calcmode="lin" valueType="num">
                                      <p:cBhvr>
                                        <p:cTn id="44" dur="500" fill="hold"/>
                                        <p:tgtEl>
                                          <p:spTgt spid="35860">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586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1C83BCB-5FC8-48FB-9398-07D1B1DBFA37}"/>
              </a:ext>
            </a:extLst>
          </p:cNvPr>
          <p:cNvSpPr>
            <a:spLocks noGrp="1" noChangeArrowheads="1"/>
          </p:cNvSpPr>
          <p:nvPr>
            <p:ph type="body" idx="1"/>
          </p:nvPr>
        </p:nvSpPr>
        <p:spPr>
          <a:xfrm>
            <a:off x="1676400" y="1219200"/>
            <a:ext cx="8839200" cy="5562600"/>
          </a:xfrm>
        </p:spPr>
        <p:txBody>
          <a:bodyPr/>
          <a:lstStyle/>
          <a:p>
            <a:pPr eaLnBrk="1" hangingPunct="1"/>
            <a:r>
              <a:rPr lang="en-US" altLang="en-US"/>
              <a:t>Antioch of Pisidia</a:t>
            </a:r>
          </a:p>
          <a:p>
            <a:pPr lvl="1" eaLnBrk="1" hangingPunct="1"/>
            <a:r>
              <a:rPr lang="en-US" altLang="en-US"/>
              <a:t>Paul invited to speak in the synagogue of the Jews</a:t>
            </a:r>
          </a:p>
          <a:p>
            <a:pPr lvl="2" eaLnBrk="1" hangingPunct="1"/>
            <a:r>
              <a:rPr lang="en-US" altLang="en-US"/>
              <a:t>Many Jews impressed with the messages as were Gentiles</a:t>
            </a:r>
          </a:p>
          <a:p>
            <a:pPr lvl="2" eaLnBrk="1" hangingPunct="1"/>
            <a:r>
              <a:rPr lang="en-US" altLang="en-US"/>
              <a:t>Asked permission to hear more about it the next week</a:t>
            </a:r>
          </a:p>
          <a:p>
            <a:pPr lvl="2" eaLnBrk="1" hangingPunct="1"/>
            <a:r>
              <a:rPr lang="en-US" altLang="en-US"/>
              <a:t>Nearly the whole city assembled the next week to hear him</a:t>
            </a:r>
          </a:p>
          <a:p>
            <a:pPr lvl="1" eaLnBrk="1" hangingPunct="1"/>
            <a:r>
              <a:rPr lang="en-US" altLang="en-US"/>
              <a:t>Jews saw the multitudes -- were filled with jealousy</a:t>
            </a:r>
          </a:p>
          <a:p>
            <a:pPr lvl="2" eaLnBrk="1" hangingPunct="1"/>
            <a:r>
              <a:rPr lang="en-US" altLang="en-US"/>
              <a:t>Gentiles listened readily -- the Jews stirred up trouble</a:t>
            </a:r>
          </a:p>
          <a:p>
            <a:pPr lvl="2" eaLnBrk="1" hangingPunct="1"/>
            <a:r>
              <a:rPr lang="en-US" altLang="en-US"/>
              <a:t>Expelled the men from their city</a:t>
            </a:r>
          </a:p>
          <a:p>
            <a:pPr lvl="2" eaLnBrk="1" hangingPunct="1"/>
            <a:r>
              <a:rPr lang="en-US" altLang="en-US"/>
              <a:t>This was the first noted severe persecution Paul and Barnabas encountered on this trip ---- from the Jews!</a:t>
            </a:r>
          </a:p>
          <a:p>
            <a:pPr lvl="2" eaLnBrk="1" hangingPunct="1"/>
            <a:endParaRPr lang="en-US" altLang="en-US"/>
          </a:p>
        </p:txBody>
      </p:sp>
      <p:sp>
        <p:nvSpPr>
          <p:cNvPr id="17411" name="Rectangle 3">
            <a:extLst>
              <a:ext uri="{FF2B5EF4-FFF2-40B4-BE49-F238E27FC236}">
                <a16:creationId xmlns:a16="http://schemas.microsoft.com/office/drawing/2014/main" id="{47F7772C-8986-4545-8808-0DDEB2EA64AC}"/>
              </a:ext>
            </a:extLst>
          </p:cNvPr>
          <p:cNvSpPr>
            <a:spLocks noGrp="1" noChangeArrowheads="1"/>
          </p:cNvSpPr>
          <p:nvPr>
            <p:ph type="title"/>
          </p:nvPr>
        </p:nvSpPr>
        <p:spPr>
          <a:xfrm>
            <a:off x="1981200" y="76200"/>
            <a:ext cx="8229600" cy="990600"/>
          </a:xfrm>
          <a:noFill/>
          <a:effectLst>
            <a:outerShdw dist="28398" dir="1593903" algn="ctr" rotWithShape="0">
              <a:srgbClr val="FF8029"/>
            </a:outerShdw>
          </a:effectLst>
          <a:extLst>
            <a:ext uri="{909E8E84-426E-40DD-AFC4-6F175D3DCCD1}">
              <a14:hiddenFill xmlns:a14="http://schemas.microsoft.com/office/drawing/2010/main">
                <a:solidFill>
                  <a:schemeClr val="accent1"/>
                </a:solidFill>
              </a14:hiddenFill>
            </a:ext>
          </a:extLst>
        </p:spPr>
        <p:txBody>
          <a:bodyPr/>
          <a:lstStyle/>
          <a:p>
            <a:pPr eaLnBrk="1" hangingPunct="1"/>
            <a:r>
              <a:rPr lang="en-US" altLang="en-US" sz="5400" b="1">
                <a:effectLst/>
                <a:latin typeface="Times New Roman" panose="02020603050405020304" pitchFamily="18" charset="0"/>
              </a:rPr>
              <a:t>Paul’s Early Work</a:t>
            </a:r>
          </a:p>
        </p:txBody>
      </p:sp>
      <p:sp>
        <p:nvSpPr>
          <p:cNvPr id="17412" name="Line 4">
            <a:extLst>
              <a:ext uri="{FF2B5EF4-FFF2-40B4-BE49-F238E27FC236}">
                <a16:creationId xmlns:a16="http://schemas.microsoft.com/office/drawing/2014/main" id="{A706B4DB-3E07-4F9A-A212-81689CBA9D02}"/>
              </a:ext>
            </a:extLst>
          </p:cNvPr>
          <p:cNvSpPr>
            <a:spLocks noChangeShapeType="1"/>
          </p:cNvSpPr>
          <p:nvPr/>
        </p:nvSpPr>
        <p:spPr bwMode="auto">
          <a:xfrm>
            <a:off x="2286000" y="1143000"/>
            <a:ext cx="7696200" cy="0"/>
          </a:xfrm>
          <a:prstGeom prst="line">
            <a:avLst/>
          </a:prstGeom>
          <a:noFill/>
          <a:ln w="381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animEffect transition="in" filter="dissolve">
                                      <p:cBhvr>
                                        <p:cTn id="7" dur="500"/>
                                        <p:tgtEl>
                                          <p:spTgt spid="57346">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7346">
                                            <p:txEl>
                                              <p:pRg st="1" end="1"/>
                                            </p:txEl>
                                          </p:spTgt>
                                        </p:tgtEl>
                                        <p:attrNameLst>
                                          <p:attrName>style.visibility</p:attrName>
                                        </p:attrNameLst>
                                      </p:cBhvr>
                                      <p:to>
                                        <p:strVal val="visible"/>
                                      </p:to>
                                    </p:set>
                                    <p:anim calcmode="lin" valueType="num">
                                      <p:cBhvr>
                                        <p:cTn id="11" dur="500" fill="hold"/>
                                        <p:tgtEl>
                                          <p:spTgt spid="57346">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7346">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57346">
                                            <p:txEl>
                                              <p:pRg st="2" end="2"/>
                                            </p:txEl>
                                          </p:spTgt>
                                        </p:tgtEl>
                                        <p:attrNameLst>
                                          <p:attrName>style.visibility</p:attrName>
                                        </p:attrNameLst>
                                      </p:cBhvr>
                                      <p:to>
                                        <p:strVal val="visible"/>
                                      </p:to>
                                    </p:set>
                                    <p:anim calcmode="lin" valueType="num">
                                      <p:cBhvr>
                                        <p:cTn id="16" dur="500" fill="hold"/>
                                        <p:tgtEl>
                                          <p:spTgt spid="57346">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57346">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57346">
                                            <p:txEl>
                                              <p:pRg st="3" end="3"/>
                                            </p:txEl>
                                          </p:spTgt>
                                        </p:tgtEl>
                                        <p:attrNameLst>
                                          <p:attrName>style.visibility</p:attrName>
                                        </p:attrNameLst>
                                      </p:cBhvr>
                                      <p:to>
                                        <p:strVal val="visible"/>
                                      </p:to>
                                    </p:set>
                                    <p:anim calcmode="lin" valueType="num">
                                      <p:cBhvr>
                                        <p:cTn id="21" dur="500" fill="hold"/>
                                        <p:tgtEl>
                                          <p:spTgt spid="57346">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7346">
                                            <p:txEl>
                                              <p:pRg st="3" end="3"/>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57346">
                                            <p:txEl>
                                              <p:pRg st="4" end="4"/>
                                            </p:txEl>
                                          </p:spTgt>
                                        </p:tgtEl>
                                        <p:attrNameLst>
                                          <p:attrName>style.visibility</p:attrName>
                                        </p:attrNameLst>
                                      </p:cBhvr>
                                      <p:to>
                                        <p:strVal val="visible"/>
                                      </p:to>
                                    </p:set>
                                    <p:anim calcmode="lin" valueType="num">
                                      <p:cBhvr>
                                        <p:cTn id="26" dur="500" fill="hold"/>
                                        <p:tgtEl>
                                          <p:spTgt spid="57346">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5734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57346">
                                            <p:txEl>
                                              <p:pRg st="5" end="5"/>
                                            </p:txEl>
                                          </p:spTgt>
                                        </p:tgtEl>
                                        <p:attrNameLst>
                                          <p:attrName>style.visibility</p:attrName>
                                        </p:attrNameLst>
                                      </p:cBhvr>
                                      <p:to>
                                        <p:strVal val="visible"/>
                                      </p:to>
                                    </p:set>
                                    <p:anim calcmode="lin" valueType="num">
                                      <p:cBhvr>
                                        <p:cTn id="32" dur="500" fill="hold"/>
                                        <p:tgtEl>
                                          <p:spTgt spid="5734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57346">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500"/>
                            </p:stCondLst>
                            <p:childTnLst>
                              <p:par>
                                <p:cTn id="35" presetID="23" presetClass="entr" presetSubtype="16" fill="hold" nodeType="afterEffect">
                                  <p:stCondLst>
                                    <p:cond delay="0"/>
                                  </p:stCondLst>
                                  <p:childTnLst>
                                    <p:set>
                                      <p:cBhvr>
                                        <p:cTn id="36" dur="1" fill="hold">
                                          <p:stCondLst>
                                            <p:cond delay="0"/>
                                          </p:stCondLst>
                                        </p:cTn>
                                        <p:tgtEl>
                                          <p:spTgt spid="57346">
                                            <p:txEl>
                                              <p:pRg st="6" end="6"/>
                                            </p:txEl>
                                          </p:spTgt>
                                        </p:tgtEl>
                                        <p:attrNameLst>
                                          <p:attrName>style.visibility</p:attrName>
                                        </p:attrNameLst>
                                      </p:cBhvr>
                                      <p:to>
                                        <p:strVal val="visible"/>
                                      </p:to>
                                    </p:set>
                                    <p:anim calcmode="lin" valueType="num">
                                      <p:cBhvr>
                                        <p:cTn id="37" dur="500" fill="hold"/>
                                        <p:tgtEl>
                                          <p:spTgt spid="5734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57346">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23" presetClass="entr" presetSubtype="16" fill="hold" nodeType="afterEffect">
                                  <p:stCondLst>
                                    <p:cond delay="0"/>
                                  </p:stCondLst>
                                  <p:childTnLst>
                                    <p:set>
                                      <p:cBhvr>
                                        <p:cTn id="41" dur="1" fill="hold">
                                          <p:stCondLst>
                                            <p:cond delay="0"/>
                                          </p:stCondLst>
                                        </p:cTn>
                                        <p:tgtEl>
                                          <p:spTgt spid="57346">
                                            <p:txEl>
                                              <p:pRg st="7" end="7"/>
                                            </p:txEl>
                                          </p:spTgt>
                                        </p:tgtEl>
                                        <p:attrNameLst>
                                          <p:attrName>style.visibility</p:attrName>
                                        </p:attrNameLst>
                                      </p:cBhvr>
                                      <p:to>
                                        <p:strVal val="visible"/>
                                      </p:to>
                                    </p:set>
                                    <p:anim calcmode="lin" valueType="num">
                                      <p:cBhvr>
                                        <p:cTn id="42" dur="500" fill="hold"/>
                                        <p:tgtEl>
                                          <p:spTgt spid="5734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57346">
                                            <p:txEl>
                                              <p:pRg st="7" end="7"/>
                                            </p:txEl>
                                          </p:spTgt>
                                        </p:tgtEl>
                                        <p:attrNameLst>
                                          <p:attrName>ppt_h</p:attrName>
                                        </p:attrNameLst>
                                      </p:cBhvr>
                                      <p:tavLst>
                                        <p:tav tm="0">
                                          <p:val>
                                            <p:fltVal val="0"/>
                                          </p:val>
                                        </p:tav>
                                        <p:tav tm="100000">
                                          <p:val>
                                            <p:strVal val="#ppt_h"/>
                                          </p:val>
                                        </p:tav>
                                      </p:tavLst>
                                    </p:anim>
                                  </p:childTnLst>
                                </p:cTn>
                              </p:par>
                            </p:childTnLst>
                          </p:cTn>
                        </p:par>
                        <p:par>
                          <p:cTn id="44" fill="hold" nodeType="afterGroup">
                            <p:stCondLst>
                              <p:cond delay="1500"/>
                            </p:stCondLst>
                            <p:childTnLst>
                              <p:par>
                                <p:cTn id="45" presetID="23" presetClass="entr" presetSubtype="16" fill="hold" nodeType="afterEffect">
                                  <p:stCondLst>
                                    <p:cond delay="0"/>
                                  </p:stCondLst>
                                  <p:childTnLst>
                                    <p:set>
                                      <p:cBhvr>
                                        <p:cTn id="46" dur="1" fill="hold">
                                          <p:stCondLst>
                                            <p:cond delay="0"/>
                                          </p:stCondLst>
                                        </p:cTn>
                                        <p:tgtEl>
                                          <p:spTgt spid="57346">
                                            <p:txEl>
                                              <p:pRg st="8" end="8"/>
                                            </p:txEl>
                                          </p:spTgt>
                                        </p:tgtEl>
                                        <p:attrNameLst>
                                          <p:attrName>style.visibility</p:attrName>
                                        </p:attrNameLst>
                                      </p:cBhvr>
                                      <p:to>
                                        <p:strVal val="visible"/>
                                      </p:to>
                                    </p:set>
                                    <p:anim calcmode="lin" valueType="num">
                                      <p:cBhvr>
                                        <p:cTn id="47" dur="500" fill="hold"/>
                                        <p:tgtEl>
                                          <p:spTgt spid="5734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57346">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3F74BFA-0DB5-49CF-8FAA-DFB2869714C9}"/>
              </a:ext>
            </a:extLst>
          </p:cNvPr>
          <p:cNvSpPr>
            <a:spLocks noGrp="1" noChangeArrowheads="1"/>
          </p:cNvSpPr>
          <p:nvPr>
            <p:ph type="body" idx="1"/>
          </p:nvPr>
        </p:nvSpPr>
        <p:spPr>
          <a:xfrm>
            <a:off x="1676400" y="1219200"/>
            <a:ext cx="8839200" cy="5638800"/>
          </a:xfrm>
        </p:spPr>
        <p:txBody>
          <a:bodyPr/>
          <a:lstStyle/>
          <a:p>
            <a:pPr eaLnBrk="1" hangingPunct="1">
              <a:lnSpc>
                <a:spcPct val="90000"/>
              </a:lnSpc>
            </a:pPr>
            <a:r>
              <a:rPr lang="en-US" altLang="en-US"/>
              <a:t>Region of Asia Minor</a:t>
            </a:r>
          </a:p>
          <a:p>
            <a:pPr lvl="1" eaLnBrk="1" hangingPunct="1">
              <a:lnSpc>
                <a:spcPct val="90000"/>
              </a:lnSpc>
            </a:pPr>
            <a:r>
              <a:rPr lang="en-US" altLang="en-US"/>
              <a:t>2/3 the size of the state of Texas</a:t>
            </a:r>
          </a:p>
          <a:p>
            <a:pPr lvl="1" eaLnBrk="1" hangingPunct="1">
              <a:lnSpc>
                <a:spcPct val="90000"/>
              </a:lnSpc>
            </a:pPr>
            <a:r>
              <a:rPr lang="en-US" altLang="en-US"/>
              <a:t>Under the control of Rome</a:t>
            </a:r>
          </a:p>
          <a:p>
            <a:pPr lvl="1" eaLnBrk="1" hangingPunct="1">
              <a:lnSpc>
                <a:spcPct val="90000"/>
              </a:lnSpc>
            </a:pPr>
            <a:r>
              <a:rPr lang="en-US" altLang="en-US"/>
              <a:t>Broken into 9 provinces</a:t>
            </a:r>
          </a:p>
          <a:p>
            <a:pPr lvl="1" eaLnBrk="1" hangingPunct="1">
              <a:lnSpc>
                <a:spcPct val="90000"/>
              </a:lnSpc>
            </a:pPr>
            <a:r>
              <a:rPr lang="en-US" altLang="en-US"/>
              <a:t>Broken down further into districts</a:t>
            </a:r>
          </a:p>
          <a:p>
            <a:pPr lvl="1" eaLnBrk="1" hangingPunct="1">
              <a:lnSpc>
                <a:spcPct val="90000"/>
              </a:lnSpc>
            </a:pPr>
            <a:r>
              <a:rPr lang="en-US" altLang="en-US"/>
              <a:t>Example:</a:t>
            </a:r>
          </a:p>
          <a:p>
            <a:pPr lvl="2" eaLnBrk="1" hangingPunct="1">
              <a:lnSpc>
                <a:spcPct val="90000"/>
              </a:lnSpc>
            </a:pPr>
            <a:r>
              <a:rPr lang="en-US" altLang="en-US"/>
              <a:t>Province of Asia</a:t>
            </a:r>
          </a:p>
          <a:p>
            <a:pPr lvl="3" eaLnBrk="1" hangingPunct="1">
              <a:lnSpc>
                <a:spcPct val="90000"/>
              </a:lnSpc>
            </a:pPr>
            <a:r>
              <a:rPr lang="en-US" altLang="en-US" b="1"/>
              <a:t>Caria, Lydia, Mysia, Phrygia</a:t>
            </a:r>
          </a:p>
          <a:p>
            <a:pPr lvl="2" eaLnBrk="1" hangingPunct="1">
              <a:lnSpc>
                <a:spcPct val="90000"/>
              </a:lnSpc>
            </a:pPr>
            <a:r>
              <a:rPr lang="en-US" altLang="en-US"/>
              <a:t>Province of Galatia</a:t>
            </a:r>
          </a:p>
          <a:p>
            <a:pPr lvl="3" eaLnBrk="1" hangingPunct="1">
              <a:lnSpc>
                <a:spcPct val="90000"/>
              </a:lnSpc>
            </a:pPr>
            <a:r>
              <a:rPr lang="en-US" altLang="en-US" b="1"/>
              <a:t>Pisidia and Lycaonia</a:t>
            </a:r>
          </a:p>
          <a:p>
            <a:pPr lvl="1" eaLnBrk="1" hangingPunct="1">
              <a:lnSpc>
                <a:spcPct val="90000"/>
              </a:lnSpc>
            </a:pPr>
            <a:r>
              <a:rPr lang="en-US" altLang="en-US"/>
              <a:t>Writers would refer to places by “province” or by the “districts” (more exact location)</a:t>
            </a:r>
          </a:p>
        </p:txBody>
      </p:sp>
      <p:pic>
        <p:nvPicPr>
          <p:cNvPr id="58374" name="Picture 6">
            <a:extLst>
              <a:ext uri="{FF2B5EF4-FFF2-40B4-BE49-F238E27FC236}">
                <a16:creationId xmlns:a16="http://schemas.microsoft.com/office/drawing/2014/main" id="{A4BDA7F0-899A-42B1-B9C0-74A3813BF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605214"/>
            <a:ext cx="3200400"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3">
            <a:extLst>
              <a:ext uri="{FF2B5EF4-FFF2-40B4-BE49-F238E27FC236}">
                <a16:creationId xmlns:a16="http://schemas.microsoft.com/office/drawing/2014/main" id="{9D274053-7CCB-4A1D-AA2F-504DCC6C1697}"/>
              </a:ext>
            </a:extLst>
          </p:cNvPr>
          <p:cNvSpPr>
            <a:spLocks noGrp="1" noChangeArrowheads="1"/>
          </p:cNvSpPr>
          <p:nvPr>
            <p:ph type="title"/>
          </p:nvPr>
        </p:nvSpPr>
        <p:spPr>
          <a:xfrm>
            <a:off x="1981200" y="76200"/>
            <a:ext cx="8229600" cy="990600"/>
          </a:xfrm>
          <a:noFill/>
          <a:effectLst>
            <a:outerShdw dist="28398" dir="1593903" algn="ctr" rotWithShape="0">
              <a:srgbClr val="FF8029"/>
            </a:outerShdw>
          </a:effectLst>
          <a:extLst>
            <a:ext uri="{909E8E84-426E-40DD-AFC4-6F175D3DCCD1}">
              <a14:hiddenFill xmlns:a14="http://schemas.microsoft.com/office/drawing/2010/main">
                <a:solidFill>
                  <a:schemeClr val="accent1"/>
                </a:solidFill>
              </a14:hiddenFill>
            </a:ext>
          </a:extLst>
        </p:spPr>
        <p:txBody>
          <a:bodyPr/>
          <a:lstStyle/>
          <a:p>
            <a:pPr eaLnBrk="1" hangingPunct="1"/>
            <a:r>
              <a:rPr lang="en-US" altLang="en-US" sz="5400" b="1">
                <a:effectLst/>
                <a:latin typeface="Times New Roman" panose="02020603050405020304" pitchFamily="18" charset="0"/>
              </a:rPr>
              <a:t>Paul’s Early Work</a:t>
            </a:r>
          </a:p>
        </p:txBody>
      </p:sp>
      <p:sp>
        <p:nvSpPr>
          <p:cNvPr id="18437" name="Line 4">
            <a:extLst>
              <a:ext uri="{FF2B5EF4-FFF2-40B4-BE49-F238E27FC236}">
                <a16:creationId xmlns:a16="http://schemas.microsoft.com/office/drawing/2014/main" id="{D3D9AE6F-2B6E-4FB1-96FF-8CC643FE6CFF}"/>
              </a:ext>
            </a:extLst>
          </p:cNvPr>
          <p:cNvSpPr>
            <a:spLocks noChangeShapeType="1"/>
          </p:cNvSpPr>
          <p:nvPr/>
        </p:nvSpPr>
        <p:spPr bwMode="auto">
          <a:xfrm>
            <a:off x="2286000" y="1143000"/>
            <a:ext cx="7696200" cy="0"/>
          </a:xfrm>
          <a:prstGeom prst="line">
            <a:avLst/>
          </a:prstGeom>
          <a:noFill/>
          <a:ln w="381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animEffect transition="in" filter="dissolve">
                                      <p:cBhvr>
                                        <p:cTn id="7" dur="500"/>
                                        <p:tgtEl>
                                          <p:spTgt spid="58370">
                                            <p:txEl>
                                              <p:pRg st="0" end="0"/>
                                            </p:txEl>
                                          </p:spTgt>
                                        </p:tgtEl>
                                      </p:cBhvr>
                                    </p:animEffect>
                                  </p:childTnLst>
                                </p:cTn>
                              </p:par>
                            </p:childTnLst>
                          </p:cTn>
                        </p:par>
                        <p:par>
                          <p:cTn id="8" fill="hold" nodeType="afterGroup">
                            <p:stCondLst>
                              <p:cond delay="2500"/>
                            </p:stCondLst>
                            <p:childTnLst>
                              <p:par>
                                <p:cTn id="9" presetID="23" presetClass="entr" presetSubtype="16" fill="hold" nodeType="afterEffect">
                                  <p:stCondLst>
                                    <p:cond delay="0"/>
                                  </p:stCondLst>
                                  <p:childTnLst>
                                    <p:set>
                                      <p:cBhvr>
                                        <p:cTn id="10" dur="1" fill="hold">
                                          <p:stCondLst>
                                            <p:cond delay="0"/>
                                          </p:stCondLst>
                                        </p:cTn>
                                        <p:tgtEl>
                                          <p:spTgt spid="58370">
                                            <p:txEl>
                                              <p:pRg st="1" end="1"/>
                                            </p:txEl>
                                          </p:spTgt>
                                        </p:tgtEl>
                                        <p:attrNameLst>
                                          <p:attrName>style.visibility</p:attrName>
                                        </p:attrNameLst>
                                      </p:cBhvr>
                                      <p:to>
                                        <p:strVal val="visible"/>
                                      </p:to>
                                    </p:set>
                                    <p:anim calcmode="lin" valueType="num">
                                      <p:cBhvr>
                                        <p:cTn id="11" dur="500" fill="hold"/>
                                        <p:tgtEl>
                                          <p:spTgt spid="58370">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8370">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3000"/>
                            </p:stCondLst>
                            <p:childTnLst>
                              <p:par>
                                <p:cTn id="14" presetID="23" presetClass="entr" presetSubtype="16" fill="hold" nodeType="afterEffect">
                                  <p:stCondLst>
                                    <p:cond delay="0"/>
                                  </p:stCondLst>
                                  <p:childTnLst>
                                    <p:set>
                                      <p:cBhvr>
                                        <p:cTn id="15" dur="1" fill="hold">
                                          <p:stCondLst>
                                            <p:cond delay="0"/>
                                          </p:stCondLst>
                                        </p:cTn>
                                        <p:tgtEl>
                                          <p:spTgt spid="58370">
                                            <p:txEl>
                                              <p:pRg st="2" end="2"/>
                                            </p:txEl>
                                          </p:spTgt>
                                        </p:tgtEl>
                                        <p:attrNameLst>
                                          <p:attrName>style.visibility</p:attrName>
                                        </p:attrNameLst>
                                      </p:cBhvr>
                                      <p:to>
                                        <p:strVal val="visible"/>
                                      </p:to>
                                    </p:set>
                                    <p:anim calcmode="lin" valueType="num">
                                      <p:cBhvr>
                                        <p:cTn id="16" dur="500" fill="hold"/>
                                        <p:tgtEl>
                                          <p:spTgt spid="58370">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58370">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500"/>
                            </p:stCondLst>
                            <p:childTnLst>
                              <p:par>
                                <p:cTn id="19" presetID="23" presetClass="entr" presetSubtype="16" fill="hold" nodeType="afterEffect">
                                  <p:stCondLst>
                                    <p:cond delay="0"/>
                                  </p:stCondLst>
                                  <p:childTnLst>
                                    <p:set>
                                      <p:cBhvr>
                                        <p:cTn id="20" dur="1" fill="hold">
                                          <p:stCondLst>
                                            <p:cond delay="0"/>
                                          </p:stCondLst>
                                        </p:cTn>
                                        <p:tgtEl>
                                          <p:spTgt spid="58370">
                                            <p:txEl>
                                              <p:pRg st="3" end="3"/>
                                            </p:txEl>
                                          </p:spTgt>
                                        </p:tgtEl>
                                        <p:attrNameLst>
                                          <p:attrName>style.visibility</p:attrName>
                                        </p:attrNameLst>
                                      </p:cBhvr>
                                      <p:to>
                                        <p:strVal val="visible"/>
                                      </p:to>
                                    </p:set>
                                    <p:anim calcmode="lin" valueType="num">
                                      <p:cBhvr>
                                        <p:cTn id="21" dur="500" fill="hold"/>
                                        <p:tgtEl>
                                          <p:spTgt spid="58370">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8370">
                                            <p:txEl>
                                              <p:pRg st="3" end="3"/>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4000"/>
                            </p:stCondLst>
                            <p:childTnLst>
                              <p:par>
                                <p:cTn id="24" presetID="23" presetClass="entr" presetSubtype="16" fill="hold" nodeType="afterEffect">
                                  <p:stCondLst>
                                    <p:cond delay="0"/>
                                  </p:stCondLst>
                                  <p:childTnLst>
                                    <p:set>
                                      <p:cBhvr>
                                        <p:cTn id="25" dur="1" fill="hold">
                                          <p:stCondLst>
                                            <p:cond delay="0"/>
                                          </p:stCondLst>
                                        </p:cTn>
                                        <p:tgtEl>
                                          <p:spTgt spid="58370">
                                            <p:txEl>
                                              <p:pRg st="4" end="4"/>
                                            </p:txEl>
                                          </p:spTgt>
                                        </p:tgtEl>
                                        <p:attrNameLst>
                                          <p:attrName>style.visibility</p:attrName>
                                        </p:attrNameLst>
                                      </p:cBhvr>
                                      <p:to>
                                        <p:strVal val="visible"/>
                                      </p:to>
                                    </p:set>
                                    <p:anim calcmode="lin" valueType="num">
                                      <p:cBhvr>
                                        <p:cTn id="26" dur="500" fill="hold"/>
                                        <p:tgtEl>
                                          <p:spTgt spid="58370">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58370">
                                            <p:txEl>
                                              <p:pRg st="4" end="4"/>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4500"/>
                            </p:stCondLst>
                            <p:childTnLst>
                              <p:par>
                                <p:cTn id="29" presetID="23" presetClass="entr" presetSubtype="16" fill="hold" nodeType="afterEffect">
                                  <p:stCondLst>
                                    <p:cond delay="0"/>
                                  </p:stCondLst>
                                  <p:childTnLst>
                                    <p:set>
                                      <p:cBhvr>
                                        <p:cTn id="30" dur="1" fill="hold">
                                          <p:stCondLst>
                                            <p:cond delay="0"/>
                                          </p:stCondLst>
                                        </p:cTn>
                                        <p:tgtEl>
                                          <p:spTgt spid="58370">
                                            <p:txEl>
                                              <p:pRg st="5" end="5"/>
                                            </p:txEl>
                                          </p:spTgt>
                                        </p:tgtEl>
                                        <p:attrNameLst>
                                          <p:attrName>style.visibility</p:attrName>
                                        </p:attrNameLst>
                                      </p:cBhvr>
                                      <p:to>
                                        <p:strVal val="visible"/>
                                      </p:to>
                                    </p:set>
                                    <p:anim calcmode="lin" valueType="num">
                                      <p:cBhvr>
                                        <p:cTn id="31" dur="500" fill="hold"/>
                                        <p:tgtEl>
                                          <p:spTgt spid="58370">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58370">
                                            <p:txEl>
                                              <p:pRg st="5" end="5"/>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5000"/>
                            </p:stCondLst>
                            <p:childTnLst>
                              <p:par>
                                <p:cTn id="34" presetID="23" presetClass="entr" presetSubtype="16" fill="hold" nodeType="afterEffect">
                                  <p:stCondLst>
                                    <p:cond delay="0"/>
                                  </p:stCondLst>
                                  <p:childTnLst>
                                    <p:set>
                                      <p:cBhvr>
                                        <p:cTn id="35" dur="1" fill="hold">
                                          <p:stCondLst>
                                            <p:cond delay="0"/>
                                          </p:stCondLst>
                                        </p:cTn>
                                        <p:tgtEl>
                                          <p:spTgt spid="58370">
                                            <p:txEl>
                                              <p:pRg st="6" end="6"/>
                                            </p:txEl>
                                          </p:spTgt>
                                        </p:tgtEl>
                                        <p:attrNameLst>
                                          <p:attrName>style.visibility</p:attrName>
                                        </p:attrNameLst>
                                      </p:cBhvr>
                                      <p:to>
                                        <p:strVal val="visible"/>
                                      </p:to>
                                    </p:set>
                                    <p:anim calcmode="lin" valueType="num">
                                      <p:cBhvr>
                                        <p:cTn id="36" dur="500" fill="hold"/>
                                        <p:tgtEl>
                                          <p:spTgt spid="58370">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58370">
                                            <p:txEl>
                                              <p:pRg st="6" end="6"/>
                                            </p:txEl>
                                          </p:spTgt>
                                        </p:tgtEl>
                                        <p:attrNameLst>
                                          <p:attrName>ppt_h</p:attrName>
                                        </p:attrNameLst>
                                      </p:cBhvr>
                                      <p:tavLst>
                                        <p:tav tm="0">
                                          <p:val>
                                            <p:fltVal val="0"/>
                                          </p:val>
                                        </p:tav>
                                        <p:tav tm="100000">
                                          <p:val>
                                            <p:strVal val="#ppt_h"/>
                                          </p:val>
                                        </p:tav>
                                      </p:tavLst>
                                    </p:anim>
                                  </p:childTnLst>
                                </p:cTn>
                              </p:par>
                            </p:childTnLst>
                          </p:cTn>
                        </p:par>
                        <p:par>
                          <p:cTn id="38" fill="hold" nodeType="afterGroup">
                            <p:stCondLst>
                              <p:cond delay="5500"/>
                            </p:stCondLst>
                            <p:childTnLst>
                              <p:par>
                                <p:cTn id="39" presetID="23" presetClass="entr" presetSubtype="16" fill="hold" nodeType="afterEffect">
                                  <p:stCondLst>
                                    <p:cond delay="0"/>
                                  </p:stCondLst>
                                  <p:childTnLst>
                                    <p:set>
                                      <p:cBhvr>
                                        <p:cTn id="40" dur="1" fill="hold">
                                          <p:stCondLst>
                                            <p:cond delay="0"/>
                                          </p:stCondLst>
                                        </p:cTn>
                                        <p:tgtEl>
                                          <p:spTgt spid="58370">
                                            <p:txEl>
                                              <p:pRg st="7" end="7"/>
                                            </p:txEl>
                                          </p:spTgt>
                                        </p:tgtEl>
                                        <p:attrNameLst>
                                          <p:attrName>style.visibility</p:attrName>
                                        </p:attrNameLst>
                                      </p:cBhvr>
                                      <p:to>
                                        <p:strVal val="visible"/>
                                      </p:to>
                                    </p:set>
                                    <p:anim calcmode="lin" valueType="num">
                                      <p:cBhvr>
                                        <p:cTn id="41" dur="500" fill="hold"/>
                                        <p:tgtEl>
                                          <p:spTgt spid="58370">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58370">
                                            <p:txEl>
                                              <p:pRg st="7" end="7"/>
                                            </p:txEl>
                                          </p:spTgt>
                                        </p:tgtEl>
                                        <p:attrNameLst>
                                          <p:attrName>ppt_h</p:attrName>
                                        </p:attrNameLst>
                                      </p:cBhvr>
                                      <p:tavLst>
                                        <p:tav tm="0">
                                          <p:val>
                                            <p:fltVal val="0"/>
                                          </p:val>
                                        </p:tav>
                                        <p:tav tm="100000">
                                          <p:val>
                                            <p:strVal val="#ppt_h"/>
                                          </p:val>
                                        </p:tav>
                                      </p:tavLst>
                                    </p:anim>
                                  </p:childTnLst>
                                </p:cTn>
                              </p:par>
                            </p:childTnLst>
                          </p:cTn>
                        </p:par>
                        <p:par>
                          <p:cTn id="43" fill="hold" nodeType="afterGroup">
                            <p:stCondLst>
                              <p:cond delay="6000"/>
                            </p:stCondLst>
                            <p:childTnLst>
                              <p:par>
                                <p:cTn id="44" presetID="23" presetClass="entr" presetSubtype="16" fill="hold" nodeType="afterEffect">
                                  <p:stCondLst>
                                    <p:cond delay="0"/>
                                  </p:stCondLst>
                                  <p:childTnLst>
                                    <p:set>
                                      <p:cBhvr>
                                        <p:cTn id="45" dur="1" fill="hold">
                                          <p:stCondLst>
                                            <p:cond delay="0"/>
                                          </p:stCondLst>
                                        </p:cTn>
                                        <p:tgtEl>
                                          <p:spTgt spid="58370">
                                            <p:txEl>
                                              <p:pRg st="8" end="8"/>
                                            </p:txEl>
                                          </p:spTgt>
                                        </p:tgtEl>
                                        <p:attrNameLst>
                                          <p:attrName>style.visibility</p:attrName>
                                        </p:attrNameLst>
                                      </p:cBhvr>
                                      <p:to>
                                        <p:strVal val="visible"/>
                                      </p:to>
                                    </p:set>
                                    <p:anim calcmode="lin" valueType="num">
                                      <p:cBhvr>
                                        <p:cTn id="46" dur="500" fill="hold"/>
                                        <p:tgtEl>
                                          <p:spTgt spid="58370">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58370">
                                            <p:txEl>
                                              <p:pRg st="8" end="8"/>
                                            </p:txEl>
                                          </p:spTgt>
                                        </p:tgtEl>
                                        <p:attrNameLst>
                                          <p:attrName>ppt_h</p:attrName>
                                        </p:attrNameLst>
                                      </p:cBhvr>
                                      <p:tavLst>
                                        <p:tav tm="0">
                                          <p:val>
                                            <p:fltVal val="0"/>
                                          </p:val>
                                        </p:tav>
                                        <p:tav tm="100000">
                                          <p:val>
                                            <p:strVal val="#ppt_h"/>
                                          </p:val>
                                        </p:tav>
                                      </p:tavLst>
                                    </p:anim>
                                  </p:childTnLst>
                                </p:cTn>
                              </p:par>
                            </p:childTnLst>
                          </p:cTn>
                        </p:par>
                        <p:par>
                          <p:cTn id="48" fill="hold" nodeType="afterGroup">
                            <p:stCondLst>
                              <p:cond delay="6500"/>
                            </p:stCondLst>
                            <p:childTnLst>
                              <p:par>
                                <p:cTn id="49" presetID="23" presetClass="entr" presetSubtype="16" fill="hold" nodeType="afterEffect">
                                  <p:stCondLst>
                                    <p:cond delay="0"/>
                                  </p:stCondLst>
                                  <p:childTnLst>
                                    <p:set>
                                      <p:cBhvr>
                                        <p:cTn id="50" dur="1" fill="hold">
                                          <p:stCondLst>
                                            <p:cond delay="0"/>
                                          </p:stCondLst>
                                        </p:cTn>
                                        <p:tgtEl>
                                          <p:spTgt spid="58370">
                                            <p:txEl>
                                              <p:pRg st="9" end="9"/>
                                            </p:txEl>
                                          </p:spTgt>
                                        </p:tgtEl>
                                        <p:attrNameLst>
                                          <p:attrName>style.visibility</p:attrName>
                                        </p:attrNameLst>
                                      </p:cBhvr>
                                      <p:to>
                                        <p:strVal val="visible"/>
                                      </p:to>
                                    </p:set>
                                    <p:anim calcmode="lin" valueType="num">
                                      <p:cBhvr>
                                        <p:cTn id="51" dur="500" fill="hold"/>
                                        <p:tgtEl>
                                          <p:spTgt spid="58370">
                                            <p:txEl>
                                              <p:pRg st="9" end="9"/>
                                            </p:txEl>
                                          </p:spTgt>
                                        </p:tgtEl>
                                        <p:attrNameLst>
                                          <p:attrName>ppt_w</p:attrName>
                                        </p:attrNameLst>
                                      </p:cBhvr>
                                      <p:tavLst>
                                        <p:tav tm="0">
                                          <p:val>
                                            <p:fltVal val="0"/>
                                          </p:val>
                                        </p:tav>
                                        <p:tav tm="100000">
                                          <p:val>
                                            <p:strVal val="#ppt_w"/>
                                          </p:val>
                                        </p:tav>
                                      </p:tavLst>
                                    </p:anim>
                                    <p:anim calcmode="lin" valueType="num">
                                      <p:cBhvr>
                                        <p:cTn id="52" dur="500" fill="hold"/>
                                        <p:tgtEl>
                                          <p:spTgt spid="58370">
                                            <p:txEl>
                                              <p:pRg st="9" end="9"/>
                                            </p:txEl>
                                          </p:spTgt>
                                        </p:tgtEl>
                                        <p:attrNameLst>
                                          <p:attrName>ppt_h</p:attrName>
                                        </p:attrNameLst>
                                      </p:cBhvr>
                                      <p:tavLst>
                                        <p:tav tm="0">
                                          <p:val>
                                            <p:fltVal val="0"/>
                                          </p:val>
                                        </p:tav>
                                        <p:tav tm="100000">
                                          <p:val>
                                            <p:strVal val="#ppt_h"/>
                                          </p:val>
                                        </p:tav>
                                      </p:tavLst>
                                    </p:anim>
                                  </p:childTnLst>
                                </p:cTn>
                              </p:par>
                            </p:childTnLst>
                          </p:cTn>
                        </p:par>
                        <p:par>
                          <p:cTn id="53" fill="hold" nodeType="afterGroup">
                            <p:stCondLst>
                              <p:cond delay="7000"/>
                            </p:stCondLst>
                            <p:childTnLst>
                              <p:par>
                                <p:cTn id="54" presetID="10" presetClass="entr" presetSubtype="0" fill="hold" nodeType="afterEffect">
                                  <p:stCondLst>
                                    <p:cond delay="0"/>
                                  </p:stCondLst>
                                  <p:childTnLst>
                                    <p:set>
                                      <p:cBhvr>
                                        <p:cTn id="55" dur="1" fill="hold">
                                          <p:stCondLst>
                                            <p:cond delay="0"/>
                                          </p:stCondLst>
                                        </p:cTn>
                                        <p:tgtEl>
                                          <p:spTgt spid="58374"/>
                                        </p:tgtEl>
                                        <p:attrNameLst>
                                          <p:attrName>style.visibility</p:attrName>
                                        </p:attrNameLst>
                                      </p:cBhvr>
                                      <p:to>
                                        <p:strVal val="visible"/>
                                      </p:to>
                                    </p:set>
                                    <p:animEffect transition="in" filter="fade">
                                      <p:cBhvr>
                                        <p:cTn id="56" dur="2000"/>
                                        <p:tgtEl>
                                          <p:spTgt spid="5837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58370">
                                            <p:txEl>
                                              <p:pRg st="10" end="10"/>
                                            </p:txEl>
                                          </p:spTgt>
                                        </p:tgtEl>
                                        <p:attrNameLst>
                                          <p:attrName>style.visibility</p:attrName>
                                        </p:attrNameLst>
                                      </p:cBhvr>
                                      <p:to>
                                        <p:strVal val="visible"/>
                                      </p:to>
                                    </p:set>
                                    <p:anim calcmode="lin" valueType="num">
                                      <p:cBhvr>
                                        <p:cTn id="61" dur="500" fill="hold"/>
                                        <p:tgtEl>
                                          <p:spTgt spid="58370">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58370">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1">
            <a:extLst>
              <a:ext uri="{FF2B5EF4-FFF2-40B4-BE49-F238E27FC236}">
                <a16:creationId xmlns:a16="http://schemas.microsoft.com/office/drawing/2014/main" id="{F8D42193-F9A5-4D64-B9F3-5523C63E3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Line 3">
            <a:extLst>
              <a:ext uri="{FF2B5EF4-FFF2-40B4-BE49-F238E27FC236}">
                <a16:creationId xmlns:a16="http://schemas.microsoft.com/office/drawing/2014/main" id="{92FE3769-844C-41D2-9BD1-89EE83E5E254}"/>
              </a:ext>
            </a:extLst>
          </p:cNvPr>
          <p:cNvSpPr>
            <a:spLocks noChangeShapeType="1"/>
          </p:cNvSpPr>
          <p:nvPr/>
        </p:nvSpPr>
        <p:spPr bwMode="auto">
          <a:xfrm flipH="1">
            <a:off x="7239000" y="4572000"/>
            <a:ext cx="14478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9460" name="Line 4">
            <a:extLst>
              <a:ext uri="{FF2B5EF4-FFF2-40B4-BE49-F238E27FC236}">
                <a16:creationId xmlns:a16="http://schemas.microsoft.com/office/drawing/2014/main" id="{3133DC5D-2C72-475D-B281-A5B0E25D09E5}"/>
              </a:ext>
            </a:extLst>
          </p:cNvPr>
          <p:cNvSpPr>
            <a:spLocks noChangeShapeType="1"/>
          </p:cNvSpPr>
          <p:nvPr/>
        </p:nvSpPr>
        <p:spPr bwMode="auto">
          <a:xfrm flipH="1">
            <a:off x="6324600" y="5410200"/>
            <a:ext cx="914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9461" name="Line 5">
            <a:extLst>
              <a:ext uri="{FF2B5EF4-FFF2-40B4-BE49-F238E27FC236}">
                <a16:creationId xmlns:a16="http://schemas.microsoft.com/office/drawing/2014/main" id="{2B91B4FE-D160-4825-AB6D-46F2CB130A3E}"/>
              </a:ext>
            </a:extLst>
          </p:cNvPr>
          <p:cNvSpPr>
            <a:spLocks noChangeShapeType="1"/>
          </p:cNvSpPr>
          <p:nvPr/>
        </p:nvSpPr>
        <p:spPr bwMode="auto">
          <a:xfrm flipH="1" flipV="1">
            <a:off x="5334000" y="3581400"/>
            <a:ext cx="990600" cy="213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9462" name="Line 6">
            <a:extLst>
              <a:ext uri="{FF2B5EF4-FFF2-40B4-BE49-F238E27FC236}">
                <a16:creationId xmlns:a16="http://schemas.microsoft.com/office/drawing/2014/main" id="{75F75CCD-F4EF-4CC2-A4B4-FD73C297362E}"/>
              </a:ext>
            </a:extLst>
          </p:cNvPr>
          <p:cNvSpPr>
            <a:spLocks noChangeShapeType="1"/>
          </p:cNvSpPr>
          <p:nvPr/>
        </p:nvSpPr>
        <p:spPr bwMode="auto">
          <a:xfrm flipV="1">
            <a:off x="5334000" y="2362200"/>
            <a:ext cx="228600" cy="1143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37895" name="Line 7">
            <a:extLst>
              <a:ext uri="{FF2B5EF4-FFF2-40B4-BE49-F238E27FC236}">
                <a16:creationId xmlns:a16="http://schemas.microsoft.com/office/drawing/2014/main" id="{3767F9D7-5D5F-402C-AB91-2F1BDDFAFF6C}"/>
              </a:ext>
            </a:extLst>
          </p:cNvPr>
          <p:cNvSpPr>
            <a:spLocks noChangeShapeType="1"/>
          </p:cNvSpPr>
          <p:nvPr/>
        </p:nvSpPr>
        <p:spPr bwMode="auto">
          <a:xfrm>
            <a:off x="5638800" y="2362200"/>
            <a:ext cx="8382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37905" name="Text Box 17">
            <a:extLst>
              <a:ext uri="{FF2B5EF4-FFF2-40B4-BE49-F238E27FC236}">
                <a16:creationId xmlns:a16="http://schemas.microsoft.com/office/drawing/2014/main" id="{B59BC792-8F8C-4F9D-92CC-8B6B888E1457}"/>
              </a:ext>
            </a:extLst>
          </p:cNvPr>
          <p:cNvSpPr txBox="1">
            <a:spLocks noChangeArrowheads="1"/>
          </p:cNvSpPr>
          <p:nvPr/>
        </p:nvSpPr>
        <p:spPr bwMode="auto">
          <a:xfrm>
            <a:off x="8991600" y="769939"/>
            <a:ext cx="1676400" cy="3113087"/>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FFFFFF"/>
                </a:solidFill>
              </a:rPr>
              <a:t>Seleucia</a:t>
            </a:r>
          </a:p>
          <a:p>
            <a:pPr algn="ctr" fontAlgn="base">
              <a:spcBef>
                <a:spcPct val="0"/>
              </a:spcBef>
              <a:spcAft>
                <a:spcPct val="0"/>
              </a:spcAft>
            </a:pPr>
            <a:r>
              <a:rPr lang="en-US" altLang="en-US" b="1">
                <a:solidFill>
                  <a:srgbClr val="CC0000"/>
                </a:solidFill>
              </a:rPr>
              <a:t>CYPRUS</a:t>
            </a:r>
          </a:p>
          <a:p>
            <a:pPr algn="ctr" fontAlgn="base">
              <a:spcBef>
                <a:spcPct val="0"/>
              </a:spcBef>
              <a:spcAft>
                <a:spcPct val="0"/>
              </a:spcAft>
            </a:pPr>
            <a:r>
              <a:rPr lang="en-US" altLang="en-US" b="1">
                <a:solidFill>
                  <a:srgbClr val="FFFFFF"/>
                </a:solidFill>
              </a:rPr>
              <a:t>Salamis</a:t>
            </a:r>
          </a:p>
          <a:p>
            <a:pPr algn="ctr" fontAlgn="base">
              <a:spcBef>
                <a:spcPct val="0"/>
              </a:spcBef>
              <a:spcAft>
                <a:spcPct val="0"/>
              </a:spcAft>
            </a:pPr>
            <a:r>
              <a:rPr lang="en-US" altLang="en-US" b="1">
                <a:solidFill>
                  <a:srgbClr val="FFFFFF"/>
                </a:solidFill>
              </a:rPr>
              <a:t>Paphos</a:t>
            </a:r>
          </a:p>
          <a:p>
            <a:pPr algn="ctr" fontAlgn="base">
              <a:spcBef>
                <a:spcPct val="0"/>
              </a:spcBef>
              <a:spcAft>
                <a:spcPct val="0"/>
              </a:spcAft>
            </a:pPr>
            <a:r>
              <a:rPr lang="en-US" altLang="en-US" b="1">
                <a:solidFill>
                  <a:srgbClr val="CC0000"/>
                </a:solidFill>
              </a:rPr>
              <a:t>PAMPHYLIA</a:t>
            </a:r>
          </a:p>
          <a:p>
            <a:pPr algn="ctr" fontAlgn="base">
              <a:spcBef>
                <a:spcPct val="0"/>
              </a:spcBef>
              <a:spcAft>
                <a:spcPct val="0"/>
              </a:spcAft>
            </a:pPr>
            <a:r>
              <a:rPr lang="en-US" altLang="en-US" b="1">
                <a:solidFill>
                  <a:srgbClr val="FFFFFF"/>
                </a:solidFill>
              </a:rPr>
              <a:t>Perga</a:t>
            </a:r>
          </a:p>
          <a:p>
            <a:pPr algn="ctr" fontAlgn="base">
              <a:spcBef>
                <a:spcPct val="0"/>
              </a:spcBef>
              <a:spcAft>
                <a:spcPct val="0"/>
              </a:spcAft>
            </a:pPr>
            <a:r>
              <a:rPr lang="en-US" altLang="en-US" b="1">
                <a:solidFill>
                  <a:srgbClr val="CC0000"/>
                </a:solidFill>
              </a:rPr>
              <a:t>PISIDIA</a:t>
            </a:r>
          </a:p>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CC0000"/>
                </a:solidFill>
              </a:rPr>
              <a:t>LYCAONIA</a:t>
            </a:r>
          </a:p>
          <a:p>
            <a:pPr algn="ctr" fontAlgn="base">
              <a:spcBef>
                <a:spcPct val="0"/>
              </a:spcBef>
              <a:spcAft>
                <a:spcPct val="0"/>
              </a:spcAft>
            </a:pPr>
            <a:r>
              <a:rPr lang="en-US" altLang="en-US" b="1">
                <a:solidFill>
                  <a:srgbClr val="FFFFFF"/>
                </a:solidFill>
              </a:rPr>
              <a:t>Iconium</a:t>
            </a:r>
          </a:p>
        </p:txBody>
      </p:sp>
      <p:sp>
        <p:nvSpPr>
          <p:cNvPr id="19465" name="Line 18">
            <a:extLst>
              <a:ext uri="{FF2B5EF4-FFF2-40B4-BE49-F238E27FC236}">
                <a16:creationId xmlns:a16="http://schemas.microsoft.com/office/drawing/2014/main" id="{D0A5AB07-35B9-45E1-8416-2288BF3135E6}"/>
              </a:ext>
            </a:extLst>
          </p:cNvPr>
          <p:cNvSpPr>
            <a:spLocks noChangeShapeType="1"/>
          </p:cNvSpPr>
          <p:nvPr/>
        </p:nvSpPr>
        <p:spPr bwMode="auto">
          <a:xfrm flipH="1">
            <a:off x="8686800" y="4419600"/>
            <a:ext cx="152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9466" name="Rectangle 19">
            <a:extLst>
              <a:ext uri="{FF2B5EF4-FFF2-40B4-BE49-F238E27FC236}">
                <a16:creationId xmlns:a16="http://schemas.microsoft.com/office/drawing/2014/main" id="{2687DC41-CF57-4868-935D-AB8ED12C3429}"/>
              </a:ext>
            </a:extLst>
          </p:cNvPr>
          <p:cNvSpPr>
            <a:spLocks noChangeArrowheads="1"/>
          </p:cNvSpPr>
          <p:nvPr/>
        </p:nvSpPr>
        <p:spPr bwMode="auto">
          <a:xfrm>
            <a:off x="1524000" y="1905000"/>
            <a:ext cx="3352800" cy="4953000"/>
          </a:xfrm>
          <a:prstGeom prst="rect">
            <a:avLst/>
          </a:prstGeom>
          <a:solidFill>
            <a:srgbClr val="000066"/>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37908" name="Rectangle 20">
            <a:extLst>
              <a:ext uri="{FF2B5EF4-FFF2-40B4-BE49-F238E27FC236}">
                <a16:creationId xmlns:a16="http://schemas.microsoft.com/office/drawing/2014/main" id="{E031EEC0-DC65-4E35-865D-A5268201EA4D}"/>
              </a:ext>
            </a:extLst>
          </p:cNvPr>
          <p:cNvSpPr>
            <a:spLocks noChangeArrowheads="1"/>
          </p:cNvSpPr>
          <p:nvPr/>
        </p:nvSpPr>
        <p:spPr bwMode="auto">
          <a:xfrm>
            <a:off x="1600200" y="1905000"/>
            <a:ext cx="3352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b="1">
                <a:solidFill>
                  <a:schemeClr val="tx1"/>
                </a:solidFill>
                <a:latin typeface="Times New Roman" panose="02020603050405020304" pitchFamily="18" charset="0"/>
              </a:defRPr>
            </a:lvl1pPr>
            <a:lvl2pPr marL="742950" indent="-285750">
              <a:spcBef>
                <a:spcPct val="20000"/>
              </a:spcBef>
              <a:buChar char="–"/>
              <a:defRPr sz="2800">
                <a:solidFill>
                  <a:srgbClr val="FF8029"/>
                </a:solidFill>
                <a:latin typeface="Times New Roman" panose="02020603050405020304" pitchFamily="18" charset="0"/>
              </a:defRPr>
            </a:lvl2pPr>
            <a:lvl3pPr marL="1143000" indent="-228600">
              <a:spcBef>
                <a:spcPct val="20000"/>
              </a:spcBef>
              <a:buClr>
                <a:schemeClr val="tx2"/>
              </a:buClr>
              <a:buChar char="•"/>
              <a:defRPr sz="2400" i="1">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Aft>
                <a:spcPct val="0"/>
              </a:spcAft>
              <a:buClr>
                <a:srgbClr val="E3E3FF"/>
              </a:buClr>
            </a:pPr>
            <a:r>
              <a:rPr lang="en-US" altLang="en-US" sz="2800" b="0">
                <a:solidFill>
                  <a:srgbClr val="FFFF00"/>
                </a:solidFill>
              </a:rPr>
              <a:t>Iconium</a:t>
            </a:r>
          </a:p>
          <a:p>
            <a:pPr lvl="1" fontAlgn="base">
              <a:spcAft>
                <a:spcPct val="0"/>
              </a:spcAft>
            </a:pPr>
            <a:r>
              <a:rPr lang="en-US" altLang="en-US" sz="2400"/>
              <a:t>80 miles from Antioch.</a:t>
            </a:r>
          </a:p>
          <a:p>
            <a:pPr lvl="1" fontAlgn="base">
              <a:spcAft>
                <a:spcPct val="0"/>
              </a:spcAft>
            </a:pPr>
            <a:r>
              <a:rPr lang="en-US" altLang="en-US" sz="2400"/>
              <a:t>Departed from Antioch because of severe persecution</a:t>
            </a:r>
          </a:p>
          <a:p>
            <a:pPr lvl="1" fontAlgn="base">
              <a:spcAft>
                <a:spcPct val="0"/>
              </a:spcAft>
            </a:pPr>
            <a:r>
              <a:rPr lang="en-US" altLang="en-US" sz="2400"/>
              <a:t>Paul preached in the synagogue</a:t>
            </a:r>
          </a:p>
          <a:p>
            <a:pPr lvl="1" fontAlgn="base">
              <a:spcAft>
                <a:spcPct val="0"/>
              </a:spcAft>
            </a:pPr>
            <a:r>
              <a:rPr lang="en-US" altLang="en-US" sz="2400"/>
              <a:t>Jews &amp; Gentiles converted</a:t>
            </a:r>
          </a:p>
          <a:p>
            <a:pPr lvl="1" fontAlgn="base">
              <a:spcAft>
                <a:spcPct val="0"/>
              </a:spcAft>
            </a:pPr>
            <a:r>
              <a:rPr lang="en-US" altLang="en-US" sz="2400"/>
              <a:t>Unbelievers tried to stone them</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895"/>
                                        </p:tgtEl>
                                        <p:attrNameLst>
                                          <p:attrName>style.visibility</p:attrName>
                                        </p:attrNameLst>
                                      </p:cBhvr>
                                      <p:to>
                                        <p:strVal val="visible"/>
                                      </p:to>
                                    </p:set>
                                    <p:animEffect transition="in" filter="wipe(left)">
                                      <p:cBhvr>
                                        <p:cTn id="7" dur="5000"/>
                                        <p:tgtEl>
                                          <p:spTgt spid="37895"/>
                                        </p:tgtEl>
                                      </p:cBhvr>
                                    </p:animEffect>
                                  </p:childTnLst>
                                </p:cTn>
                              </p:par>
                              <p:par>
                                <p:cTn id="8" presetID="23" presetClass="entr" presetSubtype="16" fill="hold" nodeType="withEffect">
                                  <p:stCondLst>
                                    <p:cond delay="0"/>
                                  </p:stCondLst>
                                  <p:childTnLst>
                                    <p:set>
                                      <p:cBhvr>
                                        <p:cTn id="9" dur="1" fill="hold">
                                          <p:stCondLst>
                                            <p:cond delay="0"/>
                                          </p:stCondLst>
                                        </p:cTn>
                                        <p:tgtEl>
                                          <p:spTgt spid="37905">
                                            <p:txEl>
                                              <p:pRg st="9" end="9"/>
                                            </p:txEl>
                                          </p:spTgt>
                                        </p:tgtEl>
                                        <p:attrNameLst>
                                          <p:attrName>style.visibility</p:attrName>
                                        </p:attrNameLst>
                                      </p:cBhvr>
                                      <p:to>
                                        <p:strVal val="visible"/>
                                      </p:to>
                                    </p:set>
                                    <p:anim calcmode="lin" valueType="num">
                                      <p:cBhvr>
                                        <p:cTn id="10" dur="500" fill="hold"/>
                                        <p:tgtEl>
                                          <p:spTgt spid="37905">
                                            <p:txEl>
                                              <p:pRg st="9" end="9"/>
                                            </p:txEl>
                                          </p:spTgt>
                                        </p:tgtEl>
                                        <p:attrNameLst>
                                          <p:attrName>ppt_w</p:attrName>
                                        </p:attrNameLst>
                                      </p:cBhvr>
                                      <p:tavLst>
                                        <p:tav tm="0">
                                          <p:val>
                                            <p:fltVal val="0"/>
                                          </p:val>
                                        </p:tav>
                                        <p:tav tm="100000">
                                          <p:val>
                                            <p:strVal val="#ppt_w"/>
                                          </p:val>
                                        </p:tav>
                                      </p:tavLst>
                                    </p:anim>
                                    <p:anim calcmode="lin" valueType="num">
                                      <p:cBhvr>
                                        <p:cTn id="11" dur="500" fill="hold"/>
                                        <p:tgtEl>
                                          <p:spTgt spid="37905">
                                            <p:txEl>
                                              <p:pRg st="9" end="9"/>
                                            </p:txEl>
                                          </p:spTgt>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37905">
                                            <p:txEl>
                                              <p:pRg st="10" end="10"/>
                                            </p:txEl>
                                          </p:spTgt>
                                        </p:tgtEl>
                                        <p:attrNameLst>
                                          <p:attrName>style.visibility</p:attrName>
                                        </p:attrNameLst>
                                      </p:cBhvr>
                                      <p:to>
                                        <p:strVal val="visible"/>
                                      </p:to>
                                    </p:set>
                                    <p:anim calcmode="lin" valueType="num">
                                      <p:cBhvr>
                                        <p:cTn id="14" dur="500" fill="hold"/>
                                        <p:tgtEl>
                                          <p:spTgt spid="37905">
                                            <p:txEl>
                                              <p:pRg st="10" end="10"/>
                                            </p:txEl>
                                          </p:spTgt>
                                        </p:tgtEl>
                                        <p:attrNameLst>
                                          <p:attrName>ppt_w</p:attrName>
                                        </p:attrNameLst>
                                      </p:cBhvr>
                                      <p:tavLst>
                                        <p:tav tm="0">
                                          <p:val>
                                            <p:fltVal val="0"/>
                                          </p:val>
                                        </p:tav>
                                        <p:tav tm="100000">
                                          <p:val>
                                            <p:strVal val="#ppt_w"/>
                                          </p:val>
                                        </p:tav>
                                      </p:tavLst>
                                    </p:anim>
                                    <p:anim calcmode="lin" valueType="num">
                                      <p:cBhvr>
                                        <p:cTn id="15" dur="500" fill="hold"/>
                                        <p:tgtEl>
                                          <p:spTgt spid="37905">
                                            <p:txEl>
                                              <p:pRg st="10" end="10"/>
                                            </p:txEl>
                                          </p:spTgt>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37908">
                                            <p:txEl>
                                              <p:pRg st="0" end="0"/>
                                            </p:txEl>
                                          </p:spTgt>
                                        </p:tgtEl>
                                        <p:attrNameLst>
                                          <p:attrName>style.visibility</p:attrName>
                                        </p:attrNameLst>
                                      </p:cBhvr>
                                      <p:to>
                                        <p:strVal val="visible"/>
                                      </p:to>
                                    </p:set>
                                    <p:anim calcmode="lin" valueType="num">
                                      <p:cBhvr>
                                        <p:cTn id="18" dur="500" fill="hold"/>
                                        <p:tgtEl>
                                          <p:spTgt spid="37908">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7908">
                                            <p:txEl>
                                              <p:pRg st="0" end="0"/>
                                            </p:txEl>
                                          </p:spTgt>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37908">
                                            <p:txEl>
                                              <p:pRg st="1" end="1"/>
                                            </p:txEl>
                                          </p:spTgt>
                                        </p:tgtEl>
                                        <p:attrNameLst>
                                          <p:attrName>style.visibility</p:attrName>
                                        </p:attrNameLst>
                                      </p:cBhvr>
                                      <p:to>
                                        <p:strVal val="visible"/>
                                      </p:to>
                                    </p:set>
                                    <p:anim calcmode="lin" valueType="num">
                                      <p:cBhvr>
                                        <p:cTn id="22" dur="500" fill="hold"/>
                                        <p:tgtEl>
                                          <p:spTgt spid="37908">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790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37908">
                                            <p:txEl>
                                              <p:pRg st="2" end="2"/>
                                            </p:txEl>
                                          </p:spTgt>
                                        </p:tgtEl>
                                        <p:attrNameLst>
                                          <p:attrName>style.visibility</p:attrName>
                                        </p:attrNameLst>
                                      </p:cBhvr>
                                      <p:to>
                                        <p:strVal val="visible"/>
                                      </p:to>
                                    </p:set>
                                    <p:anim calcmode="lin" valueType="num">
                                      <p:cBhvr>
                                        <p:cTn id="28" dur="500" fill="hold"/>
                                        <p:tgtEl>
                                          <p:spTgt spid="37908">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790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37908">
                                            <p:txEl>
                                              <p:pRg st="3" end="3"/>
                                            </p:txEl>
                                          </p:spTgt>
                                        </p:tgtEl>
                                        <p:attrNameLst>
                                          <p:attrName>style.visibility</p:attrName>
                                        </p:attrNameLst>
                                      </p:cBhvr>
                                      <p:to>
                                        <p:strVal val="visible"/>
                                      </p:to>
                                    </p:set>
                                    <p:anim calcmode="lin" valueType="num">
                                      <p:cBhvr>
                                        <p:cTn id="34" dur="500" fill="hold"/>
                                        <p:tgtEl>
                                          <p:spTgt spid="37908">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790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37908">
                                            <p:txEl>
                                              <p:pRg st="4" end="4"/>
                                            </p:txEl>
                                          </p:spTgt>
                                        </p:tgtEl>
                                        <p:attrNameLst>
                                          <p:attrName>style.visibility</p:attrName>
                                        </p:attrNameLst>
                                      </p:cBhvr>
                                      <p:to>
                                        <p:strVal val="visible"/>
                                      </p:to>
                                    </p:set>
                                    <p:anim calcmode="lin" valueType="num">
                                      <p:cBhvr>
                                        <p:cTn id="40" dur="500" fill="hold"/>
                                        <p:tgtEl>
                                          <p:spTgt spid="37908">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790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37908">
                                            <p:txEl>
                                              <p:pRg st="5" end="5"/>
                                            </p:txEl>
                                          </p:spTgt>
                                        </p:tgtEl>
                                        <p:attrNameLst>
                                          <p:attrName>style.visibility</p:attrName>
                                        </p:attrNameLst>
                                      </p:cBhvr>
                                      <p:to>
                                        <p:strVal val="visible"/>
                                      </p:to>
                                    </p:set>
                                    <p:anim calcmode="lin" valueType="num">
                                      <p:cBhvr>
                                        <p:cTn id="46" dur="500" fill="hold"/>
                                        <p:tgtEl>
                                          <p:spTgt spid="37908">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37908">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1">
            <a:extLst>
              <a:ext uri="{FF2B5EF4-FFF2-40B4-BE49-F238E27FC236}">
                <a16:creationId xmlns:a16="http://schemas.microsoft.com/office/drawing/2014/main" id="{1DA52DE2-F9E7-4866-A5DA-C884AEC69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Line 3">
            <a:extLst>
              <a:ext uri="{FF2B5EF4-FFF2-40B4-BE49-F238E27FC236}">
                <a16:creationId xmlns:a16="http://schemas.microsoft.com/office/drawing/2014/main" id="{272C365D-BD96-4973-966E-32EE12E4A00D}"/>
              </a:ext>
            </a:extLst>
          </p:cNvPr>
          <p:cNvSpPr>
            <a:spLocks noChangeShapeType="1"/>
          </p:cNvSpPr>
          <p:nvPr/>
        </p:nvSpPr>
        <p:spPr bwMode="auto">
          <a:xfrm flipH="1">
            <a:off x="7239000" y="4572000"/>
            <a:ext cx="14478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0484" name="Line 4">
            <a:extLst>
              <a:ext uri="{FF2B5EF4-FFF2-40B4-BE49-F238E27FC236}">
                <a16:creationId xmlns:a16="http://schemas.microsoft.com/office/drawing/2014/main" id="{F689F237-0A0E-423D-9220-0ECBA8F56031}"/>
              </a:ext>
            </a:extLst>
          </p:cNvPr>
          <p:cNvSpPr>
            <a:spLocks noChangeShapeType="1"/>
          </p:cNvSpPr>
          <p:nvPr/>
        </p:nvSpPr>
        <p:spPr bwMode="auto">
          <a:xfrm flipH="1">
            <a:off x="6324600" y="5410200"/>
            <a:ext cx="914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0485" name="Line 5">
            <a:extLst>
              <a:ext uri="{FF2B5EF4-FFF2-40B4-BE49-F238E27FC236}">
                <a16:creationId xmlns:a16="http://schemas.microsoft.com/office/drawing/2014/main" id="{E4BD73DE-208D-4A58-A8A0-C56765C78242}"/>
              </a:ext>
            </a:extLst>
          </p:cNvPr>
          <p:cNvSpPr>
            <a:spLocks noChangeShapeType="1"/>
          </p:cNvSpPr>
          <p:nvPr/>
        </p:nvSpPr>
        <p:spPr bwMode="auto">
          <a:xfrm flipH="1" flipV="1">
            <a:off x="5334000" y="3581400"/>
            <a:ext cx="990600" cy="213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0486" name="Line 6">
            <a:extLst>
              <a:ext uri="{FF2B5EF4-FFF2-40B4-BE49-F238E27FC236}">
                <a16:creationId xmlns:a16="http://schemas.microsoft.com/office/drawing/2014/main" id="{6A1B2DA7-0ABF-4C80-8EA4-7124427D4DA8}"/>
              </a:ext>
            </a:extLst>
          </p:cNvPr>
          <p:cNvSpPr>
            <a:spLocks noChangeShapeType="1"/>
          </p:cNvSpPr>
          <p:nvPr/>
        </p:nvSpPr>
        <p:spPr bwMode="auto">
          <a:xfrm flipV="1">
            <a:off x="5334000" y="2362200"/>
            <a:ext cx="304800" cy="1143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0487" name="Line 7">
            <a:extLst>
              <a:ext uri="{FF2B5EF4-FFF2-40B4-BE49-F238E27FC236}">
                <a16:creationId xmlns:a16="http://schemas.microsoft.com/office/drawing/2014/main" id="{9937D852-041B-4C44-B753-C1AB2B804853}"/>
              </a:ext>
            </a:extLst>
          </p:cNvPr>
          <p:cNvSpPr>
            <a:spLocks noChangeShapeType="1"/>
          </p:cNvSpPr>
          <p:nvPr/>
        </p:nvSpPr>
        <p:spPr bwMode="auto">
          <a:xfrm>
            <a:off x="5638800" y="2362200"/>
            <a:ext cx="7620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38920" name="Line 8">
            <a:extLst>
              <a:ext uri="{FF2B5EF4-FFF2-40B4-BE49-F238E27FC236}">
                <a16:creationId xmlns:a16="http://schemas.microsoft.com/office/drawing/2014/main" id="{C49D16C5-3E87-4E6A-89DB-87ED66EC8834}"/>
              </a:ext>
            </a:extLst>
          </p:cNvPr>
          <p:cNvSpPr>
            <a:spLocks noChangeShapeType="1"/>
          </p:cNvSpPr>
          <p:nvPr/>
        </p:nvSpPr>
        <p:spPr bwMode="auto">
          <a:xfrm flipH="1">
            <a:off x="6400800" y="2819400"/>
            <a:ext cx="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38929" name="Text Box 17">
            <a:extLst>
              <a:ext uri="{FF2B5EF4-FFF2-40B4-BE49-F238E27FC236}">
                <a16:creationId xmlns:a16="http://schemas.microsoft.com/office/drawing/2014/main" id="{2853B976-BB15-4E6B-8453-89D72B330174}"/>
              </a:ext>
            </a:extLst>
          </p:cNvPr>
          <p:cNvSpPr txBox="1">
            <a:spLocks noChangeArrowheads="1"/>
          </p:cNvSpPr>
          <p:nvPr/>
        </p:nvSpPr>
        <p:spPr bwMode="auto">
          <a:xfrm>
            <a:off x="8991600" y="769939"/>
            <a:ext cx="1676400" cy="3387725"/>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FFFFFF"/>
                </a:solidFill>
              </a:rPr>
              <a:t>Seleucia</a:t>
            </a:r>
          </a:p>
          <a:p>
            <a:pPr algn="ctr" fontAlgn="base">
              <a:spcBef>
                <a:spcPct val="0"/>
              </a:spcBef>
              <a:spcAft>
                <a:spcPct val="0"/>
              </a:spcAft>
            </a:pPr>
            <a:r>
              <a:rPr lang="en-US" altLang="en-US" b="1">
                <a:solidFill>
                  <a:srgbClr val="CC0000"/>
                </a:solidFill>
              </a:rPr>
              <a:t>CYPRUS</a:t>
            </a:r>
          </a:p>
          <a:p>
            <a:pPr algn="ctr" fontAlgn="base">
              <a:spcBef>
                <a:spcPct val="0"/>
              </a:spcBef>
              <a:spcAft>
                <a:spcPct val="0"/>
              </a:spcAft>
            </a:pPr>
            <a:r>
              <a:rPr lang="en-US" altLang="en-US" b="1">
                <a:solidFill>
                  <a:srgbClr val="FFFFFF"/>
                </a:solidFill>
              </a:rPr>
              <a:t>Salamis</a:t>
            </a:r>
          </a:p>
          <a:p>
            <a:pPr algn="ctr" fontAlgn="base">
              <a:spcBef>
                <a:spcPct val="0"/>
              </a:spcBef>
              <a:spcAft>
                <a:spcPct val="0"/>
              </a:spcAft>
            </a:pPr>
            <a:r>
              <a:rPr lang="en-US" altLang="en-US" b="1">
                <a:solidFill>
                  <a:srgbClr val="FFFFFF"/>
                </a:solidFill>
              </a:rPr>
              <a:t>Paphos</a:t>
            </a:r>
          </a:p>
          <a:p>
            <a:pPr algn="ctr" fontAlgn="base">
              <a:spcBef>
                <a:spcPct val="0"/>
              </a:spcBef>
              <a:spcAft>
                <a:spcPct val="0"/>
              </a:spcAft>
            </a:pPr>
            <a:r>
              <a:rPr lang="en-US" altLang="en-US" b="1">
                <a:solidFill>
                  <a:srgbClr val="CC0000"/>
                </a:solidFill>
              </a:rPr>
              <a:t>PAMPHYLIA</a:t>
            </a:r>
          </a:p>
          <a:p>
            <a:pPr algn="ctr" fontAlgn="base">
              <a:spcBef>
                <a:spcPct val="0"/>
              </a:spcBef>
              <a:spcAft>
                <a:spcPct val="0"/>
              </a:spcAft>
            </a:pPr>
            <a:r>
              <a:rPr lang="en-US" altLang="en-US" b="1">
                <a:solidFill>
                  <a:srgbClr val="FFFFFF"/>
                </a:solidFill>
              </a:rPr>
              <a:t>Perga</a:t>
            </a:r>
          </a:p>
          <a:p>
            <a:pPr algn="ctr" fontAlgn="base">
              <a:spcBef>
                <a:spcPct val="0"/>
              </a:spcBef>
              <a:spcAft>
                <a:spcPct val="0"/>
              </a:spcAft>
            </a:pPr>
            <a:r>
              <a:rPr lang="en-US" altLang="en-US" b="1">
                <a:solidFill>
                  <a:srgbClr val="CC0000"/>
                </a:solidFill>
              </a:rPr>
              <a:t>PISIDIA</a:t>
            </a:r>
          </a:p>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CC0000"/>
                </a:solidFill>
              </a:rPr>
              <a:t>LYCAONIA</a:t>
            </a:r>
          </a:p>
          <a:p>
            <a:pPr algn="ctr" fontAlgn="base">
              <a:spcBef>
                <a:spcPct val="0"/>
              </a:spcBef>
              <a:spcAft>
                <a:spcPct val="0"/>
              </a:spcAft>
            </a:pPr>
            <a:r>
              <a:rPr lang="en-US" altLang="en-US" b="1">
                <a:solidFill>
                  <a:srgbClr val="FFFFFF"/>
                </a:solidFill>
              </a:rPr>
              <a:t>Iconium</a:t>
            </a:r>
          </a:p>
          <a:p>
            <a:pPr algn="ctr" fontAlgn="base">
              <a:spcBef>
                <a:spcPct val="0"/>
              </a:spcBef>
              <a:spcAft>
                <a:spcPct val="0"/>
              </a:spcAft>
            </a:pPr>
            <a:r>
              <a:rPr lang="en-US" altLang="en-US" b="1">
                <a:solidFill>
                  <a:srgbClr val="FFFFFF"/>
                </a:solidFill>
              </a:rPr>
              <a:t>Lystra</a:t>
            </a:r>
          </a:p>
        </p:txBody>
      </p:sp>
      <p:sp>
        <p:nvSpPr>
          <p:cNvPr id="20490" name="Line 18">
            <a:extLst>
              <a:ext uri="{FF2B5EF4-FFF2-40B4-BE49-F238E27FC236}">
                <a16:creationId xmlns:a16="http://schemas.microsoft.com/office/drawing/2014/main" id="{96DC7045-D509-466C-AF01-4C65D7C78724}"/>
              </a:ext>
            </a:extLst>
          </p:cNvPr>
          <p:cNvSpPr>
            <a:spLocks noChangeShapeType="1"/>
          </p:cNvSpPr>
          <p:nvPr/>
        </p:nvSpPr>
        <p:spPr bwMode="auto">
          <a:xfrm flipH="1">
            <a:off x="8686800" y="4419600"/>
            <a:ext cx="152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0491" name="Rectangle 19">
            <a:extLst>
              <a:ext uri="{FF2B5EF4-FFF2-40B4-BE49-F238E27FC236}">
                <a16:creationId xmlns:a16="http://schemas.microsoft.com/office/drawing/2014/main" id="{8EBB8501-3F2D-4AC1-A0E1-8A1F66F8C93E}"/>
              </a:ext>
            </a:extLst>
          </p:cNvPr>
          <p:cNvSpPr>
            <a:spLocks noChangeArrowheads="1"/>
          </p:cNvSpPr>
          <p:nvPr/>
        </p:nvSpPr>
        <p:spPr bwMode="auto">
          <a:xfrm>
            <a:off x="1524000" y="1905000"/>
            <a:ext cx="3352800" cy="4953000"/>
          </a:xfrm>
          <a:prstGeom prst="rect">
            <a:avLst/>
          </a:prstGeom>
          <a:solidFill>
            <a:srgbClr val="000066"/>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38932" name="Rectangle 20">
            <a:extLst>
              <a:ext uri="{FF2B5EF4-FFF2-40B4-BE49-F238E27FC236}">
                <a16:creationId xmlns:a16="http://schemas.microsoft.com/office/drawing/2014/main" id="{41BAEC31-B5BF-4C89-9704-A30EDBA39CEA}"/>
              </a:ext>
            </a:extLst>
          </p:cNvPr>
          <p:cNvSpPr>
            <a:spLocks noChangeArrowheads="1"/>
          </p:cNvSpPr>
          <p:nvPr/>
        </p:nvSpPr>
        <p:spPr bwMode="auto">
          <a:xfrm>
            <a:off x="1524000" y="1905000"/>
            <a:ext cx="3429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b="1">
                <a:solidFill>
                  <a:schemeClr val="tx1"/>
                </a:solidFill>
                <a:latin typeface="Times New Roman" panose="02020603050405020304" pitchFamily="18" charset="0"/>
              </a:defRPr>
            </a:lvl1pPr>
            <a:lvl2pPr marL="742950" indent="-285750">
              <a:spcBef>
                <a:spcPct val="20000"/>
              </a:spcBef>
              <a:buChar char="–"/>
              <a:defRPr sz="2800">
                <a:solidFill>
                  <a:srgbClr val="FF8029"/>
                </a:solidFill>
                <a:latin typeface="Times New Roman" panose="02020603050405020304" pitchFamily="18" charset="0"/>
              </a:defRPr>
            </a:lvl2pPr>
            <a:lvl3pPr marL="1143000" indent="-228600">
              <a:spcBef>
                <a:spcPct val="20000"/>
              </a:spcBef>
              <a:buClr>
                <a:schemeClr val="tx2"/>
              </a:buClr>
              <a:buChar char="•"/>
              <a:defRPr sz="2400" i="1">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Aft>
                <a:spcPct val="0"/>
              </a:spcAft>
              <a:buClr>
                <a:srgbClr val="E3E3FF"/>
              </a:buClr>
            </a:pPr>
            <a:r>
              <a:rPr lang="en-US" altLang="en-US" sz="2800" b="0">
                <a:solidFill>
                  <a:srgbClr val="FFFF00"/>
                </a:solidFill>
              </a:rPr>
              <a:t>Lystra</a:t>
            </a:r>
          </a:p>
          <a:p>
            <a:pPr lvl="1" fontAlgn="base">
              <a:spcAft>
                <a:spcPct val="0"/>
              </a:spcAft>
            </a:pPr>
            <a:r>
              <a:rPr lang="en-US" altLang="en-US" sz="2400"/>
              <a:t>18 mi from Iconium</a:t>
            </a:r>
          </a:p>
          <a:p>
            <a:pPr lvl="1" fontAlgn="base">
              <a:spcAft>
                <a:spcPct val="0"/>
              </a:spcAft>
            </a:pPr>
            <a:r>
              <a:rPr lang="en-US" altLang="en-US" sz="2400"/>
              <a:t>Lame man healed</a:t>
            </a:r>
          </a:p>
          <a:p>
            <a:pPr lvl="1" fontAlgn="base">
              <a:spcAft>
                <a:spcPct val="0"/>
              </a:spcAft>
            </a:pPr>
            <a:r>
              <a:rPr lang="en-US" altLang="en-US" sz="2400"/>
              <a:t>People of city thought Paul &amp; Barnabas were gods – </a:t>
            </a:r>
            <a:r>
              <a:rPr lang="en-US" altLang="en-US" sz="2400" i="1"/>
              <a:t>Acts 14:12</a:t>
            </a:r>
          </a:p>
          <a:p>
            <a:pPr lvl="1" fontAlgn="base">
              <a:spcAft>
                <a:spcPct val="0"/>
              </a:spcAft>
            </a:pPr>
            <a:r>
              <a:rPr lang="en-US" altLang="en-US" sz="2400"/>
              <a:t>Jews from Antioch &amp; Iconium came and stirred up trouble – Paul was stoned, left for dead</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Effect transition="in" filter="wipe(up)">
                                      <p:cBhvr>
                                        <p:cTn id="7" dur="5000"/>
                                        <p:tgtEl>
                                          <p:spTgt spid="38920"/>
                                        </p:tgtEl>
                                      </p:cBhvr>
                                    </p:animEffect>
                                  </p:childTnLst>
                                </p:cTn>
                              </p:par>
                              <p:par>
                                <p:cTn id="8" presetID="23" presetClass="entr" presetSubtype="16" fill="hold" nodeType="withEffect">
                                  <p:stCondLst>
                                    <p:cond delay="0"/>
                                  </p:stCondLst>
                                  <p:childTnLst>
                                    <p:set>
                                      <p:cBhvr>
                                        <p:cTn id="9" dur="1" fill="hold">
                                          <p:stCondLst>
                                            <p:cond delay="0"/>
                                          </p:stCondLst>
                                        </p:cTn>
                                        <p:tgtEl>
                                          <p:spTgt spid="38929">
                                            <p:txEl>
                                              <p:pRg st="11" end="11"/>
                                            </p:txEl>
                                          </p:spTgt>
                                        </p:tgtEl>
                                        <p:attrNameLst>
                                          <p:attrName>style.visibility</p:attrName>
                                        </p:attrNameLst>
                                      </p:cBhvr>
                                      <p:to>
                                        <p:strVal val="visible"/>
                                      </p:to>
                                    </p:set>
                                    <p:anim calcmode="lin" valueType="num">
                                      <p:cBhvr>
                                        <p:cTn id="10" dur="500" fill="hold"/>
                                        <p:tgtEl>
                                          <p:spTgt spid="38929">
                                            <p:txEl>
                                              <p:pRg st="11" end="11"/>
                                            </p:txEl>
                                          </p:spTgt>
                                        </p:tgtEl>
                                        <p:attrNameLst>
                                          <p:attrName>ppt_w</p:attrName>
                                        </p:attrNameLst>
                                      </p:cBhvr>
                                      <p:tavLst>
                                        <p:tav tm="0">
                                          <p:val>
                                            <p:fltVal val="0"/>
                                          </p:val>
                                        </p:tav>
                                        <p:tav tm="100000">
                                          <p:val>
                                            <p:strVal val="#ppt_w"/>
                                          </p:val>
                                        </p:tav>
                                      </p:tavLst>
                                    </p:anim>
                                    <p:anim calcmode="lin" valueType="num">
                                      <p:cBhvr>
                                        <p:cTn id="11" dur="500" fill="hold"/>
                                        <p:tgtEl>
                                          <p:spTgt spid="38929">
                                            <p:txEl>
                                              <p:pRg st="11" end="11"/>
                                            </p:txEl>
                                          </p:spTgt>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38932">
                                            <p:txEl>
                                              <p:pRg st="0" end="0"/>
                                            </p:txEl>
                                          </p:spTgt>
                                        </p:tgtEl>
                                        <p:attrNameLst>
                                          <p:attrName>style.visibility</p:attrName>
                                        </p:attrNameLst>
                                      </p:cBhvr>
                                      <p:to>
                                        <p:strVal val="visible"/>
                                      </p:to>
                                    </p:set>
                                    <p:anim calcmode="lin" valueType="num">
                                      <p:cBhvr>
                                        <p:cTn id="14" dur="500" fill="hold"/>
                                        <p:tgtEl>
                                          <p:spTgt spid="3893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8932">
                                            <p:txEl>
                                              <p:pRg st="0" end="0"/>
                                            </p:txEl>
                                          </p:spTgt>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38932">
                                            <p:txEl>
                                              <p:pRg st="1" end="1"/>
                                            </p:txEl>
                                          </p:spTgt>
                                        </p:tgtEl>
                                        <p:attrNameLst>
                                          <p:attrName>style.visibility</p:attrName>
                                        </p:attrNameLst>
                                      </p:cBhvr>
                                      <p:to>
                                        <p:strVal val="visible"/>
                                      </p:to>
                                    </p:set>
                                    <p:anim calcmode="lin" valueType="num">
                                      <p:cBhvr>
                                        <p:cTn id="18" dur="500" fill="hold"/>
                                        <p:tgtEl>
                                          <p:spTgt spid="3893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893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38932">
                                            <p:txEl>
                                              <p:pRg st="2" end="2"/>
                                            </p:txEl>
                                          </p:spTgt>
                                        </p:tgtEl>
                                        <p:attrNameLst>
                                          <p:attrName>style.visibility</p:attrName>
                                        </p:attrNameLst>
                                      </p:cBhvr>
                                      <p:to>
                                        <p:strVal val="visible"/>
                                      </p:to>
                                    </p:set>
                                    <p:anim calcmode="lin" valueType="num">
                                      <p:cBhvr>
                                        <p:cTn id="24" dur="500" fill="hold"/>
                                        <p:tgtEl>
                                          <p:spTgt spid="38932">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893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38932">
                                            <p:txEl>
                                              <p:pRg st="3" end="3"/>
                                            </p:txEl>
                                          </p:spTgt>
                                        </p:tgtEl>
                                        <p:attrNameLst>
                                          <p:attrName>style.visibility</p:attrName>
                                        </p:attrNameLst>
                                      </p:cBhvr>
                                      <p:to>
                                        <p:strVal val="visible"/>
                                      </p:to>
                                    </p:set>
                                    <p:anim calcmode="lin" valueType="num">
                                      <p:cBhvr>
                                        <p:cTn id="30" dur="500" fill="hold"/>
                                        <p:tgtEl>
                                          <p:spTgt spid="38932">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893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nodeType="clickEffect">
                                  <p:stCondLst>
                                    <p:cond delay="0"/>
                                  </p:stCondLst>
                                  <p:childTnLst>
                                    <p:set>
                                      <p:cBhvr>
                                        <p:cTn id="35" dur="1" fill="hold">
                                          <p:stCondLst>
                                            <p:cond delay="0"/>
                                          </p:stCondLst>
                                        </p:cTn>
                                        <p:tgtEl>
                                          <p:spTgt spid="38932">
                                            <p:txEl>
                                              <p:pRg st="4" end="4"/>
                                            </p:txEl>
                                          </p:spTgt>
                                        </p:tgtEl>
                                        <p:attrNameLst>
                                          <p:attrName>style.visibility</p:attrName>
                                        </p:attrNameLst>
                                      </p:cBhvr>
                                      <p:to>
                                        <p:strVal val="visible"/>
                                      </p:to>
                                    </p:set>
                                    <p:anim calcmode="lin" valueType="num">
                                      <p:cBhvr>
                                        <p:cTn id="36" dur="500" fill="hold"/>
                                        <p:tgtEl>
                                          <p:spTgt spid="38932">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893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1">
            <a:extLst>
              <a:ext uri="{FF2B5EF4-FFF2-40B4-BE49-F238E27FC236}">
                <a16:creationId xmlns:a16="http://schemas.microsoft.com/office/drawing/2014/main" id="{7F0DD00B-FD47-4909-8B70-95082C11B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Line 3">
            <a:extLst>
              <a:ext uri="{FF2B5EF4-FFF2-40B4-BE49-F238E27FC236}">
                <a16:creationId xmlns:a16="http://schemas.microsoft.com/office/drawing/2014/main" id="{BB975F0E-9BB9-4832-BACF-61A1F744C83B}"/>
              </a:ext>
            </a:extLst>
          </p:cNvPr>
          <p:cNvSpPr>
            <a:spLocks noChangeShapeType="1"/>
          </p:cNvSpPr>
          <p:nvPr/>
        </p:nvSpPr>
        <p:spPr bwMode="auto">
          <a:xfrm flipH="1">
            <a:off x="7239000" y="4572000"/>
            <a:ext cx="14478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1508" name="Line 4">
            <a:extLst>
              <a:ext uri="{FF2B5EF4-FFF2-40B4-BE49-F238E27FC236}">
                <a16:creationId xmlns:a16="http://schemas.microsoft.com/office/drawing/2014/main" id="{0C2BCEBD-AC3A-4898-8DEF-80920DBEEAE9}"/>
              </a:ext>
            </a:extLst>
          </p:cNvPr>
          <p:cNvSpPr>
            <a:spLocks noChangeShapeType="1"/>
          </p:cNvSpPr>
          <p:nvPr/>
        </p:nvSpPr>
        <p:spPr bwMode="auto">
          <a:xfrm flipH="1">
            <a:off x="6324600" y="5410200"/>
            <a:ext cx="914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1509" name="Line 5">
            <a:extLst>
              <a:ext uri="{FF2B5EF4-FFF2-40B4-BE49-F238E27FC236}">
                <a16:creationId xmlns:a16="http://schemas.microsoft.com/office/drawing/2014/main" id="{AB29AE58-BD9A-4881-84D0-9C3AD4756C94}"/>
              </a:ext>
            </a:extLst>
          </p:cNvPr>
          <p:cNvSpPr>
            <a:spLocks noChangeShapeType="1"/>
          </p:cNvSpPr>
          <p:nvPr/>
        </p:nvSpPr>
        <p:spPr bwMode="auto">
          <a:xfrm flipH="1" flipV="1">
            <a:off x="5334000" y="3505200"/>
            <a:ext cx="990600" cy="2209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1510" name="Line 6">
            <a:extLst>
              <a:ext uri="{FF2B5EF4-FFF2-40B4-BE49-F238E27FC236}">
                <a16:creationId xmlns:a16="http://schemas.microsoft.com/office/drawing/2014/main" id="{B0CD288C-8C70-408B-ADB3-10D20ECE4700}"/>
              </a:ext>
            </a:extLst>
          </p:cNvPr>
          <p:cNvSpPr>
            <a:spLocks noChangeShapeType="1"/>
          </p:cNvSpPr>
          <p:nvPr/>
        </p:nvSpPr>
        <p:spPr bwMode="auto">
          <a:xfrm flipV="1">
            <a:off x="5334000" y="2362200"/>
            <a:ext cx="304800" cy="1219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1511" name="Line 7">
            <a:extLst>
              <a:ext uri="{FF2B5EF4-FFF2-40B4-BE49-F238E27FC236}">
                <a16:creationId xmlns:a16="http://schemas.microsoft.com/office/drawing/2014/main" id="{EEE0DBC0-CD10-481D-9B6E-A208B4719796}"/>
              </a:ext>
            </a:extLst>
          </p:cNvPr>
          <p:cNvSpPr>
            <a:spLocks noChangeShapeType="1"/>
          </p:cNvSpPr>
          <p:nvPr/>
        </p:nvSpPr>
        <p:spPr bwMode="auto">
          <a:xfrm>
            <a:off x="5638800" y="2362200"/>
            <a:ext cx="8382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1512" name="Line 8">
            <a:extLst>
              <a:ext uri="{FF2B5EF4-FFF2-40B4-BE49-F238E27FC236}">
                <a16:creationId xmlns:a16="http://schemas.microsoft.com/office/drawing/2014/main" id="{D24AA673-7AE1-4C15-A88B-AC421578E2C2}"/>
              </a:ext>
            </a:extLst>
          </p:cNvPr>
          <p:cNvSpPr>
            <a:spLocks noChangeShapeType="1"/>
          </p:cNvSpPr>
          <p:nvPr/>
        </p:nvSpPr>
        <p:spPr bwMode="auto">
          <a:xfrm flipH="1">
            <a:off x="6400800" y="2819400"/>
            <a:ext cx="762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0969" name="Line 9">
            <a:extLst>
              <a:ext uri="{FF2B5EF4-FFF2-40B4-BE49-F238E27FC236}">
                <a16:creationId xmlns:a16="http://schemas.microsoft.com/office/drawing/2014/main" id="{6FFD1016-28B9-483B-B031-5BC57016C05E}"/>
              </a:ext>
            </a:extLst>
          </p:cNvPr>
          <p:cNvSpPr>
            <a:spLocks noChangeShapeType="1"/>
          </p:cNvSpPr>
          <p:nvPr/>
        </p:nvSpPr>
        <p:spPr bwMode="auto">
          <a:xfrm>
            <a:off x="6400800" y="3048000"/>
            <a:ext cx="2286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0977" name="Text Box 17">
            <a:extLst>
              <a:ext uri="{FF2B5EF4-FFF2-40B4-BE49-F238E27FC236}">
                <a16:creationId xmlns:a16="http://schemas.microsoft.com/office/drawing/2014/main" id="{3E4B5157-E3E4-4487-AF23-48FDB3783E7B}"/>
              </a:ext>
            </a:extLst>
          </p:cNvPr>
          <p:cNvSpPr txBox="1">
            <a:spLocks noChangeArrowheads="1"/>
          </p:cNvSpPr>
          <p:nvPr/>
        </p:nvSpPr>
        <p:spPr bwMode="auto">
          <a:xfrm>
            <a:off x="8991600" y="769938"/>
            <a:ext cx="1676400" cy="3662362"/>
          </a:xfrm>
          <a:prstGeom prst="rect">
            <a:avLst/>
          </a:prstGeom>
          <a:noFill/>
          <a:ln>
            <a:noFill/>
          </a:ln>
          <a:effectLst>
            <a:outerShdw dist="254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FFFFFF"/>
                </a:solidFill>
              </a:rPr>
              <a:t>Seleucia</a:t>
            </a:r>
          </a:p>
          <a:p>
            <a:pPr algn="ctr" fontAlgn="base">
              <a:spcBef>
                <a:spcPct val="0"/>
              </a:spcBef>
              <a:spcAft>
                <a:spcPct val="0"/>
              </a:spcAft>
            </a:pPr>
            <a:r>
              <a:rPr lang="en-US" altLang="en-US" b="1">
                <a:solidFill>
                  <a:srgbClr val="CC0000"/>
                </a:solidFill>
              </a:rPr>
              <a:t>CYPRUS</a:t>
            </a:r>
          </a:p>
          <a:p>
            <a:pPr algn="ctr" fontAlgn="base">
              <a:spcBef>
                <a:spcPct val="0"/>
              </a:spcBef>
              <a:spcAft>
                <a:spcPct val="0"/>
              </a:spcAft>
            </a:pPr>
            <a:r>
              <a:rPr lang="en-US" altLang="en-US" b="1">
                <a:solidFill>
                  <a:srgbClr val="FFFFFF"/>
                </a:solidFill>
              </a:rPr>
              <a:t>Salamis</a:t>
            </a:r>
          </a:p>
          <a:p>
            <a:pPr algn="ctr" fontAlgn="base">
              <a:spcBef>
                <a:spcPct val="0"/>
              </a:spcBef>
              <a:spcAft>
                <a:spcPct val="0"/>
              </a:spcAft>
            </a:pPr>
            <a:r>
              <a:rPr lang="en-US" altLang="en-US" b="1">
                <a:solidFill>
                  <a:srgbClr val="FFFFFF"/>
                </a:solidFill>
              </a:rPr>
              <a:t>Paphos</a:t>
            </a:r>
          </a:p>
          <a:p>
            <a:pPr algn="ctr" fontAlgn="base">
              <a:spcBef>
                <a:spcPct val="0"/>
              </a:spcBef>
              <a:spcAft>
                <a:spcPct val="0"/>
              </a:spcAft>
            </a:pPr>
            <a:r>
              <a:rPr lang="en-US" altLang="en-US" b="1">
                <a:solidFill>
                  <a:srgbClr val="CC0000"/>
                </a:solidFill>
              </a:rPr>
              <a:t>PAMPHYLIA</a:t>
            </a:r>
          </a:p>
          <a:p>
            <a:pPr algn="ctr" fontAlgn="base">
              <a:spcBef>
                <a:spcPct val="0"/>
              </a:spcBef>
              <a:spcAft>
                <a:spcPct val="0"/>
              </a:spcAft>
            </a:pPr>
            <a:r>
              <a:rPr lang="en-US" altLang="en-US" b="1">
                <a:solidFill>
                  <a:srgbClr val="FFFFFF"/>
                </a:solidFill>
              </a:rPr>
              <a:t>Perga</a:t>
            </a:r>
          </a:p>
          <a:p>
            <a:pPr algn="ctr" fontAlgn="base">
              <a:spcBef>
                <a:spcPct val="0"/>
              </a:spcBef>
              <a:spcAft>
                <a:spcPct val="0"/>
              </a:spcAft>
            </a:pPr>
            <a:r>
              <a:rPr lang="en-US" altLang="en-US" b="1">
                <a:solidFill>
                  <a:srgbClr val="CC0000"/>
                </a:solidFill>
              </a:rPr>
              <a:t>PISIDIA</a:t>
            </a:r>
          </a:p>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CC0000"/>
                </a:solidFill>
              </a:rPr>
              <a:t>LYCAONIA</a:t>
            </a:r>
          </a:p>
          <a:p>
            <a:pPr algn="ctr" fontAlgn="base">
              <a:spcBef>
                <a:spcPct val="0"/>
              </a:spcBef>
              <a:spcAft>
                <a:spcPct val="0"/>
              </a:spcAft>
            </a:pPr>
            <a:r>
              <a:rPr lang="en-US" altLang="en-US" b="1">
                <a:solidFill>
                  <a:srgbClr val="FFFFFF"/>
                </a:solidFill>
              </a:rPr>
              <a:t>Iconium</a:t>
            </a:r>
          </a:p>
          <a:p>
            <a:pPr algn="ctr" fontAlgn="base">
              <a:spcBef>
                <a:spcPct val="0"/>
              </a:spcBef>
              <a:spcAft>
                <a:spcPct val="0"/>
              </a:spcAft>
            </a:pPr>
            <a:r>
              <a:rPr lang="en-US" altLang="en-US" b="1">
                <a:solidFill>
                  <a:srgbClr val="FFFFFF"/>
                </a:solidFill>
              </a:rPr>
              <a:t>Lystra</a:t>
            </a:r>
          </a:p>
          <a:p>
            <a:pPr algn="ctr" fontAlgn="base">
              <a:spcBef>
                <a:spcPct val="0"/>
              </a:spcBef>
              <a:spcAft>
                <a:spcPct val="0"/>
              </a:spcAft>
            </a:pPr>
            <a:r>
              <a:rPr lang="en-US" altLang="en-US" b="1">
                <a:solidFill>
                  <a:srgbClr val="FFFFFF"/>
                </a:solidFill>
              </a:rPr>
              <a:t>Derbe</a:t>
            </a:r>
          </a:p>
        </p:txBody>
      </p:sp>
      <p:sp>
        <p:nvSpPr>
          <p:cNvPr id="21515" name="Rectangle 19">
            <a:extLst>
              <a:ext uri="{FF2B5EF4-FFF2-40B4-BE49-F238E27FC236}">
                <a16:creationId xmlns:a16="http://schemas.microsoft.com/office/drawing/2014/main" id="{730DC6D5-CBCF-46C8-B468-918DDF31478B}"/>
              </a:ext>
            </a:extLst>
          </p:cNvPr>
          <p:cNvSpPr>
            <a:spLocks noChangeArrowheads="1"/>
          </p:cNvSpPr>
          <p:nvPr/>
        </p:nvSpPr>
        <p:spPr bwMode="auto">
          <a:xfrm>
            <a:off x="1524000" y="3810000"/>
            <a:ext cx="3352800" cy="3048000"/>
          </a:xfrm>
          <a:prstGeom prst="rect">
            <a:avLst/>
          </a:prstGeom>
          <a:solidFill>
            <a:srgbClr val="000066"/>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40980" name="Rectangle 20">
            <a:extLst>
              <a:ext uri="{FF2B5EF4-FFF2-40B4-BE49-F238E27FC236}">
                <a16:creationId xmlns:a16="http://schemas.microsoft.com/office/drawing/2014/main" id="{F5EDC60C-A451-4D63-ADFA-C70FD226DB0B}"/>
              </a:ext>
            </a:extLst>
          </p:cNvPr>
          <p:cNvSpPr>
            <a:spLocks noChangeArrowheads="1"/>
          </p:cNvSpPr>
          <p:nvPr/>
        </p:nvSpPr>
        <p:spPr bwMode="auto">
          <a:xfrm>
            <a:off x="1600200" y="3810000"/>
            <a:ext cx="3276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b="1">
                <a:solidFill>
                  <a:schemeClr val="tx1"/>
                </a:solidFill>
                <a:latin typeface="Times New Roman" panose="02020603050405020304" pitchFamily="18" charset="0"/>
              </a:defRPr>
            </a:lvl1pPr>
            <a:lvl2pPr marL="742950" indent="-285750">
              <a:spcBef>
                <a:spcPct val="20000"/>
              </a:spcBef>
              <a:buChar char="–"/>
              <a:defRPr sz="2800">
                <a:solidFill>
                  <a:srgbClr val="FF8029"/>
                </a:solidFill>
                <a:latin typeface="Times New Roman" panose="02020603050405020304" pitchFamily="18" charset="0"/>
              </a:defRPr>
            </a:lvl2pPr>
            <a:lvl3pPr marL="1143000" indent="-228600">
              <a:spcBef>
                <a:spcPct val="20000"/>
              </a:spcBef>
              <a:buClr>
                <a:schemeClr val="tx2"/>
              </a:buClr>
              <a:buChar char="•"/>
              <a:defRPr sz="2400" i="1">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Aft>
                <a:spcPct val="0"/>
              </a:spcAft>
              <a:buClr>
                <a:srgbClr val="E3E3FF"/>
              </a:buClr>
            </a:pPr>
            <a:r>
              <a:rPr lang="en-US" altLang="en-US" sz="2800" b="0">
                <a:solidFill>
                  <a:srgbClr val="FFFF00"/>
                </a:solidFill>
              </a:rPr>
              <a:t>Derbe</a:t>
            </a:r>
          </a:p>
          <a:p>
            <a:pPr lvl="1" fontAlgn="base">
              <a:spcAft>
                <a:spcPct val="0"/>
              </a:spcAft>
            </a:pPr>
            <a:r>
              <a:rPr lang="en-US" altLang="en-US" sz="2400"/>
              <a:t>30 mi from Lystra</a:t>
            </a:r>
          </a:p>
          <a:p>
            <a:pPr lvl="1" fontAlgn="base">
              <a:spcAft>
                <a:spcPct val="0"/>
              </a:spcAft>
            </a:pPr>
            <a:r>
              <a:rPr lang="en-US" altLang="en-US" sz="2400"/>
              <a:t>Many disciples added (14:20)</a:t>
            </a:r>
          </a:p>
          <a:p>
            <a:pPr lvl="1" fontAlgn="base">
              <a:spcAft>
                <a:spcPct val="0"/>
              </a:spcAft>
            </a:pPr>
            <a:r>
              <a:rPr lang="en-US" altLang="en-US" sz="2400"/>
              <a:t>Farthest point of travel on first missionary journey</a:t>
            </a:r>
            <a:endParaRPr lang="en-US" altLang="en-US" sz="2400" i="1"/>
          </a:p>
        </p:txBody>
      </p:sp>
      <p:sp>
        <p:nvSpPr>
          <p:cNvPr id="21517" name="Line 22">
            <a:extLst>
              <a:ext uri="{FF2B5EF4-FFF2-40B4-BE49-F238E27FC236}">
                <a16:creationId xmlns:a16="http://schemas.microsoft.com/office/drawing/2014/main" id="{109C5E3A-3BBF-4EC7-8164-010FF19223A6}"/>
              </a:ext>
            </a:extLst>
          </p:cNvPr>
          <p:cNvSpPr>
            <a:spLocks noChangeShapeType="1"/>
          </p:cNvSpPr>
          <p:nvPr/>
        </p:nvSpPr>
        <p:spPr bwMode="auto">
          <a:xfrm flipH="1">
            <a:off x="8686800" y="4419600"/>
            <a:ext cx="152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wipe(left)">
                                      <p:cBhvr>
                                        <p:cTn id="7" dur="5000"/>
                                        <p:tgtEl>
                                          <p:spTgt spid="40969"/>
                                        </p:tgtEl>
                                      </p:cBhvr>
                                    </p:animEffect>
                                  </p:childTnLst>
                                </p:cTn>
                              </p:par>
                              <p:par>
                                <p:cTn id="8" presetID="23" presetClass="entr" presetSubtype="16" fill="hold" nodeType="withEffect">
                                  <p:stCondLst>
                                    <p:cond delay="0"/>
                                  </p:stCondLst>
                                  <p:childTnLst>
                                    <p:set>
                                      <p:cBhvr>
                                        <p:cTn id="9" dur="1" fill="hold">
                                          <p:stCondLst>
                                            <p:cond delay="0"/>
                                          </p:stCondLst>
                                        </p:cTn>
                                        <p:tgtEl>
                                          <p:spTgt spid="40980">
                                            <p:txEl>
                                              <p:pRg st="0" end="0"/>
                                            </p:txEl>
                                          </p:spTgt>
                                        </p:tgtEl>
                                        <p:attrNameLst>
                                          <p:attrName>style.visibility</p:attrName>
                                        </p:attrNameLst>
                                      </p:cBhvr>
                                      <p:to>
                                        <p:strVal val="visible"/>
                                      </p:to>
                                    </p:set>
                                    <p:anim calcmode="lin" valueType="num">
                                      <p:cBhvr>
                                        <p:cTn id="10" dur="500" fill="hold"/>
                                        <p:tgtEl>
                                          <p:spTgt spid="40980">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40980">
                                            <p:txEl>
                                              <p:pRg st="0" end="0"/>
                                            </p:txEl>
                                          </p:spTgt>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40977">
                                            <p:txEl>
                                              <p:pRg st="12" end="12"/>
                                            </p:txEl>
                                          </p:spTgt>
                                        </p:tgtEl>
                                        <p:attrNameLst>
                                          <p:attrName>style.visibility</p:attrName>
                                        </p:attrNameLst>
                                      </p:cBhvr>
                                      <p:to>
                                        <p:strVal val="visible"/>
                                      </p:to>
                                    </p:set>
                                    <p:anim calcmode="lin" valueType="num">
                                      <p:cBhvr>
                                        <p:cTn id="14" dur="500" fill="hold"/>
                                        <p:tgtEl>
                                          <p:spTgt spid="40977">
                                            <p:txEl>
                                              <p:pRg st="12" end="12"/>
                                            </p:txEl>
                                          </p:spTgt>
                                        </p:tgtEl>
                                        <p:attrNameLst>
                                          <p:attrName>ppt_w</p:attrName>
                                        </p:attrNameLst>
                                      </p:cBhvr>
                                      <p:tavLst>
                                        <p:tav tm="0">
                                          <p:val>
                                            <p:fltVal val="0"/>
                                          </p:val>
                                        </p:tav>
                                        <p:tav tm="100000">
                                          <p:val>
                                            <p:strVal val="#ppt_w"/>
                                          </p:val>
                                        </p:tav>
                                      </p:tavLst>
                                    </p:anim>
                                    <p:anim calcmode="lin" valueType="num">
                                      <p:cBhvr>
                                        <p:cTn id="15" dur="500" fill="hold"/>
                                        <p:tgtEl>
                                          <p:spTgt spid="40977">
                                            <p:txEl>
                                              <p:pRg st="12" end="12"/>
                                            </p:txEl>
                                          </p:spTgt>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40980">
                                            <p:txEl>
                                              <p:pRg st="1" end="1"/>
                                            </p:txEl>
                                          </p:spTgt>
                                        </p:tgtEl>
                                        <p:attrNameLst>
                                          <p:attrName>style.visibility</p:attrName>
                                        </p:attrNameLst>
                                      </p:cBhvr>
                                      <p:to>
                                        <p:strVal val="visible"/>
                                      </p:to>
                                    </p:set>
                                    <p:anim calcmode="lin" valueType="num">
                                      <p:cBhvr>
                                        <p:cTn id="18" dur="500" fill="hold"/>
                                        <p:tgtEl>
                                          <p:spTgt spid="40980">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4098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40980">
                                            <p:txEl>
                                              <p:pRg st="2" end="2"/>
                                            </p:txEl>
                                          </p:spTgt>
                                        </p:tgtEl>
                                        <p:attrNameLst>
                                          <p:attrName>style.visibility</p:attrName>
                                        </p:attrNameLst>
                                      </p:cBhvr>
                                      <p:to>
                                        <p:strVal val="visible"/>
                                      </p:to>
                                    </p:set>
                                    <p:anim calcmode="lin" valueType="num">
                                      <p:cBhvr>
                                        <p:cTn id="24" dur="500" fill="hold"/>
                                        <p:tgtEl>
                                          <p:spTgt spid="40980">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098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40980">
                                            <p:txEl>
                                              <p:pRg st="3" end="3"/>
                                            </p:txEl>
                                          </p:spTgt>
                                        </p:tgtEl>
                                        <p:attrNameLst>
                                          <p:attrName>style.visibility</p:attrName>
                                        </p:attrNameLst>
                                      </p:cBhvr>
                                      <p:to>
                                        <p:strVal val="visible"/>
                                      </p:to>
                                    </p:set>
                                    <p:anim calcmode="lin" valueType="num">
                                      <p:cBhvr>
                                        <p:cTn id="30" dur="500" fill="hold"/>
                                        <p:tgtEl>
                                          <p:spTgt spid="40980">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4098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2">
            <a:extLst>
              <a:ext uri="{FF2B5EF4-FFF2-40B4-BE49-F238E27FC236}">
                <a16:creationId xmlns:a16="http://schemas.microsoft.com/office/drawing/2014/main" id="{847AA2D9-AC8A-4BE7-84A0-D489AF6BE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Line 3">
            <a:extLst>
              <a:ext uri="{FF2B5EF4-FFF2-40B4-BE49-F238E27FC236}">
                <a16:creationId xmlns:a16="http://schemas.microsoft.com/office/drawing/2014/main" id="{D670B47D-6668-42E9-9576-47E150BCFC47}"/>
              </a:ext>
            </a:extLst>
          </p:cNvPr>
          <p:cNvSpPr>
            <a:spLocks noChangeShapeType="1"/>
          </p:cNvSpPr>
          <p:nvPr/>
        </p:nvSpPr>
        <p:spPr bwMode="auto">
          <a:xfrm flipH="1">
            <a:off x="7239000" y="4572000"/>
            <a:ext cx="14478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2532" name="Line 4">
            <a:extLst>
              <a:ext uri="{FF2B5EF4-FFF2-40B4-BE49-F238E27FC236}">
                <a16:creationId xmlns:a16="http://schemas.microsoft.com/office/drawing/2014/main" id="{68DD400D-8FCC-454F-A5BA-AF5B6C405CB6}"/>
              </a:ext>
            </a:extLst>
          </p:cNvPr>
          <p:cNvSpPr>
            <a:spLocks noChangeShapeType="1"/>
          </p:cNvSpPr>
          <p:nvPr/>
        </p:nvSpPr>
        <p:spPr bwMode="auto">
          <a:xfrm flipH="1">
            <a:off x="6324600" y="5410200"/>
            <a:ext cx="914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2533" name="Line 5">
            <a:extLst>
              <a:ext uri="{FF2B5EF4-FFF2-40B4-BE49-F238E27FC236}">
                <a16:creationId xmlns:a16="http://schemas.microsoft.com/office/drawing/2014/main" id="{4D28CF95-B10D-43E9-9BE9-0E402BBE17CF}"/>
              </a:ext>
            </a:extLst>
          </p:cNvPr>
          <p:cNvSpPr>
            <a:spLocks noChangeShapeType="1"/>
          </p:cNvSpPr>
          <p:nvPr/>
        </p:nvSpPr>
        <p:spPr bwMode="auto">
          <a:xfrm flipH="1" flipV="1">
            <a:off x="5334000" y="3581400"/>
            <a:ext cx="990600" cy="213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2534" name="Line 6">
            <a:extLst>
              <a:ext uri="{FF2B5EF4-FFF2-40B4-BE49-F238E27FC236}">
                <a16:creationId xmlns:a16="http://schemas.microsoft.com/office/drawing/2014/main" id="{DF5BC2C4-3F9C-4F7A-9647-13ED5A263C08}"/>
              </a:ext>
            </a:extLst>
          </p:cNvPr>
          <p:cNvSpPr>
            <a:spLocks noChangeShapeType="1"/>
          </p:cNvSpPr>
          <p:nvPr/>
        </p:nvSpPr>
        <p:spPr bwMode="auto">
          <a:xfrm flipV="1">
            <a:off x="5334000" y="2362200"/>
            <a:ext cx="304800" cy="1143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2535" name="Line 7">
            <a:extLst>
              <a:ext uri="{FF2B5EF4-FFF2-40B4-BE49-F238E27FC236}">
                <a16:creationId xmlns:a16="http://schemas.microsoft.com/office/drawing/2014/main" id="{1528A5F0-6A39-4EFF-BBE7-3A5D70EEB8F3}"/>
              </a:ext>
            </a:extLst>
          </p:cNvPr>
          <p:cNvSpPr>
            <a:spLocks noChangeShapeType="1"/>
          </p:cNvSpPr>
          <p:nvPr/>
        </p:nvSpPr>
        <p:spPr bwMode="auto">
          <a:xfrm>
            <a:off x="5638800" y="2362200"/>
            <a:ext cx="8382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2536" name="Line 8">
            <a:extLst>
              <a:ext uri="{FF2B5EF4-FFF2-40B4-BE49-F238E27FC236}">
                <a16:creationId xmlns:a16="http://schemas.microsoft.com/office/drawing/2014/main" id="{D9489795-21EF-43C6-97CF-B537A80CF9CE}"/>
              </a:ext>
            </a:extLst>
          </p:cNvPr>
          <p:cNvSpPr>
            <a:spLocks noChangeShapeType="1"/>
          </p:cNvSpPr>
          <p:nvPr/>
        </p:nvSpPr>
        <p:spPr bwMode="auto">
          <a:xfrm flipH="1">
            <a:off x="6400800" y="2819400"/>
            <a:ext cx="762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2537" name="Line 9">
            <a:extLst>
              <a:ext uri="{FF2B5EF4-FFF2-40B4-BE49-F238E27FC236}">
                <a16:creationId xmlns:a16="http://schemas.microsoft.com/office/drawing/2014/main" id="{E618FA23-84A9-4043-B433-411D516DB082}"/>
              </a:ext>
            </a:extLst>
          </p:cNvPr>
          <p:cNvSpPr>
            <a:spLocks noChangeShapeType="1"/>
          </p:cNvSpPr>
          <p:nvPr/>
        </p:nvSpPr>
        <p:spPr bwMode="auto">
          <a:xfrm>
            <a:off x="6400800" y="3048000"/>
            <a:ext cx="2286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1994" name="Line 10">
            <a:extLst>
              <a:ext uri="{FF2B5EF4-FFF2-40B4-BE49-F238E27FC236}">
                <a16:creationId xmlns:a16="http://schemas.microsoft.com/office/drawing/2014/main" id="{5B73A8C6-1FAC-42D6-8A70-6DB877C37197}"/>
              </a:ext>
            </a:extLst>
          </p:cNvPr>
          <p:cNvSpPr>
            <a:spLocks noChangeShapeType="1"/>
          </p:cNvSpPr>
          <p:nvPr/>
        </p:nvSpPr>
        <p:spPr bwMode="auto">
          <a:xfrm flipH="1" flipV="1">
            <a:off x="6400800" y="3048000"/>
            <a:ext cx="228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1995" name="Line 11">
            <a:extLst>
              <a:ext uri="{FF2B5EF4-FFF2-40B4-BE49-F238E27FC236}">
                <a16:creationId xmlns:a16="http://schemas.microsoft.com/office/drawing/2014/main" id="{BA65134D-52A3-4B5D-A3AD-DBD587DE127C}"/>
              </a:ext>
            </a:extLst>
          </p:cNvPr>
          <p:cNvSpPr>
            <a:spLocks noChangeShapeType="1"/>
          </p:cNvSpPr>
          <p:nvPr/>
        </p:nvSpPr>
        <p:spPr bwMode="auto">
          <a:xfrm flipV="1">
            <a:off x="6324600" y="2819400"/>
            <a:ext cx="76200" cy="152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1996" name="Line 12">
            <a:extLst>
              <a:ext uri="{FF2B5EF4-FFF2-40B4-BE49-F238E27FC236}">
                <a16:creationId xmlns:a16="http://schemas.microsoft.com/office/drawing/2014/main" id="{E0005A42-0FE2-48B1-A9D9-756D7BB6D40D}"/>
              </a:ext>
            </a:extLst>
          </p:cNvPr>
          <p:cNvSpPr>
            <a:spLocks noChangeShapeType="1"/>
          </p:cNvSpPr>
          <p:nvPr/>
        </p:nvSpPr>
        <p:spPr bwMode="auto">
          <a:xfrm flipH="1" flipV="1">
            <a:off x="5638800" y="2286000"/>
            <a:ext cx="8382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1997" name="Line 13">
            <a:extLst>
              <a:ext uri="{FF2B5EF4-FFF2-40B4-BE49-F238E27FC236}">
                <a16:creationId xmlns:a16="http://schemas.microsoft.com/office/drawing/2014/main" id="{1AE71089-BDBD-433F-9173-01D90CD6945B}"/>
              </a:ext>
            </a:extLst>
          </p:cNvPr>
          <p:cNvSpPr>
            <a:spLocks noChangeShapeType="1"/>
          </p:cNvSpPr>
          <p:nvPr/>
        </p:nvSpPr>
        <p:spPr bwMode="auto">
          <a:xfrm flipH="1">
            <a:off x="5257800" y="2362200"/>
            <a:ext cx="304800" cy="1143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1998" name="Line 14">
            <a:extLst>
              <a:ext uri="{FF2B5EF4-FFF2-40B4-BE49-F238E27FC236}">
                <a16:creationId xmlns:a16="http://schemas.microsoft.com/office/drawing/2014/main" id="{72A29D36-27C9-4F95-B1C7-63809145395B}"/>
              </a:ext>
            </a:extLst>
          </p:cNvPr>
          <p:cNvSpPr>
            <a:spLocks noChangeShapeType="1"/>
          </p:cNvSpPr>
          <p:nvPr/>
        </p:nvSpPr>
        <p:spPr bwMode="auto">
          <a:xfrm flipH="1">
            <a:off x="5257800" y="3581400"/>
            <a:ext cx="0" cy="76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1999" name="Line 15">
            <a:extLst>
              <a:ext uri="{FF2B5EF4-FFF2-40B4-BE49-F238E27FC236}">
                <a16:creationId xmlns:a16="http://schemas.microsoft.com/office/drawing/2014/main" id="{F8ED418D-455A-4947-B7B2-5105336E5786}"/>
              </a:ext>
            </a:extLst>
          </p:cNvPr>
          <p:cNvSpPr>
            <a:spLocks noChangeShapeType="1"/>
          </p:cNvSpPr>
          <p:nvPr/>
        </p:nvSpPr>
        <p:spPr bwMode="auto">
          <a:xfrm>
            <a:off x="5334000" y="3733800"/>
            <a:ext cx="1524000" cy="1143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2000" name="Line 16">
            <a:extLst>
              <a:ext uri="{FF2B5EF4-FFF2-40B4-BE49-F238E27FC236}">
                <a16:creationId xmlns:a16="http://schemas.microsoft.com/office/drawing/2014/main" id="{4215D82C-D82A-486E-BCD7-539FD384D1BA}"/>
              </a:ext>
            </a:extLst>
          </p:cNvPr>
          <p:cNvSpPr>
            <a:spLocks noChangeShapeType="1"/>
          </p:cNvSpPr>
          <p:nvPr/>
        </p:nvSpPr>
        <p:spPr bwMode="auto">
          <a:xfrm flipV="1">
            <a:off x="6858000" y="4419600"/>
            <a:ext cx="19812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2001" name="Text Box 17">
            <a:extLst>
              <a:ext uri="{FF2B5EF4-FFF2-40B4-BE49-F238E27FC236}">
                <a16:creationId xmlns:a16="http://schemas.microsoft.com/office/drawing/2014/main" id="{47E875C1-DE2F-4830-AC57-85270730EE74}"/>
              </a:ext>
            </a:extLst>
          </p:cNvPr>
          <p:cNvSpPr txBox="1">
            <a:spLocks noChangeArrowheads="1"/>
          </p:cNvSpPr>
          <p:nvPr/>
        </p:nvSpPr>
        <p:spPr bwMode="auto">
          <a:xfrm>
            <a:off x="8991600" y="769938"/>
            <a:ext cx="1676400" cy="5859462"/>
          </a:xfrm>
          <a:prstGeom prst="rect">
            <a:avLst/>
          </a:prstGeom>
          <a:noFill/>
          <a:ln>
            <a:noFill/>
          </a:ln>
          <a:effectLst>
            <a:outerShdw dist="28398" dir="1593903"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FFFFFF"/>
                </a:solidFill>
              </a:rPr>
              <a:t>Seleucia</a:t>
            </a:r>
          </a:p>
          <a:p>
            <a:pPr algn="ctr" fontAlgn="base">
              <a:spcBef>
                <a:spcPct val="0"/>
              </a:spcBef>
              <a:spcAft>
                <a:spcPct val="0"/>
              </a:spcAft>
            </a:pPr>
            <a:r>
              <a:rPr lang="en-US" altLang="en-US" b="1">
                <a:solidFill>
                  <a:srgbClr val="CC0000"/>
                </a:solidFill>
              </a:rPr>
              <a:t>CYPRUS</a:t>
            </a:r>
          </a:p>
          <a:p>
            <a:pPr algn="ctr" fontAlgn="base">
              <a:spcBef>
                <a:spcPct val="0"/>
              </a:spcBef>
              <a:spcAft>
                <a:spcPct val="0"/>
              </a:spcAft>
            </a:pPr>
            <a:r>
              <a:rPr lang="en-US" altLang="en-US" b="1">
                <a:solidFill>
                  <a:srgbClr val="FFFFFF"/>
                </a:solidFill>
              </a:rPr>
              <a:t>Salamis</a:t>
            </a:r>
          </a:p>
          <a:p>
            <a:pPr algn="ctr" fontAlgn="base">
              <a:spcBef>
                <a:spcPct val="0"/>
              </a:spcBef>
              <a:spcAft>
                <a:spcPct val="0"/>
              </a:spcAft>
            </a:pPr>
            <a:r>
              <a:rPr lang="en-US" altLang="en-US" b="1">
                <a:solidFill>
                  <a:srgbClr val="FFFFFF"/>
                </a:solidFill>
              </a:rPr>
              <a:t>Paphos</a:t>
            </a:r>
          </a:p>
          <a:p>
            <a:pPr algn="ctr" fontAlgn="base">
              <a:spcBef>
                <a:spcPct val="0"/>
              </a:spcBef>
              <a:spcAft>
                <a:spcPct val="0"/>
              </a:spcAft>
            </a:pPr>
            <a:r>
              <a:rPr lang="en-US" altLang="en-US" b="1">
                <a:solidFill>
                  <a:srgbClr val="CC0000"/>
                </a:solidFill>
              </a:rPr>
              <a:t>PAMPHYLIA</a:t>
            </a:r>
          </a:p>
          <a:p>
            <a:pPr algn="ctr" fontAlgn="base">
              <a:spcBef>
                <a:spcPct val="0"/>
              </a:spcBef>
              <a:spcAft>
                <a:spcPct val="0"/>
              </a:spcAft>
            </a:pPr>
            <a:r>
              <a:rPr lang="en-US" altLang="en-US" b="1">
                <a:solidFill>
                  <a:srgbClr val="FFFFFF"/>
                </a:solidFill>
              </a:rPr>
              <a:t>Perga</a:t>
            </a:r>
          </a:p>
          <a:p>
            <a:pPr algn="ctr" fontAlgn="base">
              <a:spcBef>
                <a:spcPct val="0"/>
              </a:spcBef>
              <a:spcAft>
                <a:spcPct val="0"/>
              </a:spcAft>
            </a:pPr>
            <a:r>
              <a:rPr lang="en-US" altLang="en-US" b="1">
                <a:solidFill>
                  <a:srgbClr val="CC0000"/>
                </a:solidFill>
              </a:rPr>
              <a:t>PISIDIA</a:t>
            </a:r>
          </a:p>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CC0000"/>
                </a:solidFill>
              </a:rPr>
              <a:t>LYCAONIA</a:t>
            </a:r>
          </a:p>
          <a:p>
            <a:pPr algn="ctr" fontAlgn="base">
              <a:spcBef>
                <a:spcPct val="0"/>
              </a:spcBef>
              <a:spcAft>
                <a:spcPct val="0"/>
              </a:spcAft>
            </a:pPr>
            <a:r>
              <a:rPr lang="en-US" altLang="en-US" b="1">
                <a:solidFill>
                  <a:srgbClr val="FFFFFF"/>
                </a:solidFill>
              </a:rPr>
              <a:t>Iconium</a:t>
            </a:r>
          </a:p>
          <a:p>
            <a:pPr algn="ctr" fontAlgn="base">
              <a:spcBef>
                <a:spcPct val="0"/>
              </a:spcBef>
              <a:spcAft>
                <a:spcPct val="0"/>
              </a:spcAft>
            </a:pPr>
            <a:r>
              <a:rPr lang="en-US" altLang="en-US" b="1">
                <a:solidFill>
                  <a:srgbClr val="FFFFFF"/>
                </a:solidFill>
              </a:rPr>
              <a:t>Lystra</a:t>
            </a:r>
          </a:p>
          <a:p>
            <a:pPr algn="ctr" fontAlgn="base">
              <a:spcBef>
                <a:spcPct val="0"/>
              </a:spcBef>
              <a:spcAft>
                <a:spcPct val="0"/>
              </a:spcAft>
            </a:pPr>
            <a:r>
              <a:rPr lang="en-US" altLang="en-US" b="1">
                <a:solidFill>
                  <a:srgbClr val="FFFFFF"/>
                </a:solidFill>
              </a:rPr>
              <a:t>Derbe</a:t>
            </a:r>
          </a:p>
          <a:p>
            <a:pPr algn="ctr" fontAlgn="base">
              <a:spcBef>
                <a:spcPct val="0"/>
              </a:spcBef>
              <a:spcAft>
                <a:spcPct val="0"/>
              </a:spcAft>
            </a:pPr>
            <a:r>
              <a:rPr lang="en-US" altLang="en-US" b="1">
                <a:solidFill>
                  <a:srgbClr val="FFFFFF"/>
                </a:solidFill>
              </a:rPr>
              <a:t>Lystra</a:t>
            </a:r>
          </a:p>
          <a:p>
            <a:pPr algn="ctr" fontAlgn="base">
              <a:spcBef>
                <a:spcPct val="0"/>
              </a:spcBef>
              <a:spcAft>
                <a:spcPct val="0"/>
              </a:spcAft>
            </a:pPr>
            <a:r>
              <a:rPr lang="en-US" altLang="en-US" b="1">
                <a:solidFill>
                  <a:srgbClr val="FFFFFF"/>
                </a:solidFill>
              </a:rPr>
              <a:t>Iconium</a:t>
            </a:r>
          </a:p>
          <a:p>
            <a:pPr algn="ctr" fontAlgn="base">
              <a:spcBef>
                <a:spcPct val="0"/>
              </a:spcBef>
              <a:spcAft>
                <a:spcPct val="0"/>
              </a:spcAft>
            </a:pPr>
            <a:r>
              <a:rPr lang="en-US" altLang="en-US" b="1">
                <a:solidFill>
                  <a:srgbClr val="CC0000"/>
                </a:solidFill>
              </a:rPr>
              <a:t>PISIDIA</a:t>
            </a:r>
          </a:p>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CC0000"/>
                </a:solidFill>
              </a:rPr>
              <a:t>PAMPHYLIA</a:t>
            </a:r>
          </a:p>
          <a:p>
            <a:pPr algn="ctr" fontAlgn="base">
              <a:spcBef>
                <a:spcPct val="0"/>
              </a:spcBef>
              <a:spcAft>
                <a:spcPct val="0"/>
              </a:spcAft>
            </a:pPr>
            <a:r>
              <a:rPr lang="en-US" altLang="en-US" b="1">
                <a:solidFill>
                  <a:srgbClr val="FFFFFF"/>
                </a:solidFill>
              </a:rPr>
              <a:t>Perga</a:t>
            </a:r>
          </a:p>
          <a:p>
            <a:pPr algn="ctr" fontAlgn="base">
              <a:spcBef>
                <a:spcPct val="0"/>
              </a:spcBef>
              <a:spcAft>
                <a:spcPct val="0"/>
              </a:spcAft>
            </a:pPr>
            <a:r>
              <a:rPr lang="en-US" altLang="en-US" b="1">
                <a:solidFill>
                  <a:srgbClr val="FFFFFF"/>
                </a:solidFill>
              </a:rPr>
              <a:t>Attalia</a:t>
            </a:r>
          </a:p>
          <a:p>
            <a:pPr algn="ctr" fontAlgn="base">
              <a:spcBef>
                <a:spcPct val="0"/>
              </a:spcBef>
              <a:spcAft>
                <a:spcPct val="0"/>
              </a:spcAft>
            </a:pPr>
            <a:r>
              <a:rPr lang="en-US" altLang="en-US" b="1">
                <a:solidFill>
                  <a:srgbClr val="FFFFFF"/>
                </a:solidFill>
              </a:rPr>
              <a:t>Antioch</a:t>
            </a:r>
          </a:p>
        </p:txBody>
      </p:sp>
      <p:sp>
        <p:nvSpPr>
          <p:cNvPr id="22546" name="Line 18">
            <a:extLst>
              <a:ext uri="{FF2B5EF4-FFF2-40B4-BE49-F238E27FC236}">
                <a16:creationId xmlns:a16="http://schemas.microsoft.com/office/drawing/2014/main" id="{0F270905-86AB-4177-B60E-7096623028A7}"/>
              </a:ext>
            </a:extLst>
          </p:cNvPr>
          <p:cNvSpPr>
            <a:spLocks noChangeShapeType="1"/>
          </p:cNvSpPr>
          <p:nvPr/>
        </p:nvSpPr>
        <p:spPr bwMode="auto">
          <a:xfrm flipH="1">
            <a:off x="8686800" y="4419600"/>
            <a:ext cx="152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2547" name="Rectangle 19">
            <a:extLst>
              <a:ext uri="{FF2B5EF4-FFF2-40B4-BE49-F238E27FC236}">
                <a16:creationId xmlns:a16="http://schemas.microsoft.com/office/drawing/2014/main" id="{25D731F0-983E-4628-844E-9B3ACC4397F1}"/>
              </a:ext>
            </a:extLst>
          </p:cNvPr>
          <p:cNvSpPr>
            <a:spLocks noChangeArrowheads="1"/>
          </p:cNvSpPr>
          <p:nvPr/>
        </p:nvSpPr>
        <p:spPr bwMode="auto">
          <a:xfrm>
            <a:off x="1524000" y="0"/>
            <a:ext cx="3124200" cy="6858000"/>
          </a:xfrm>
          <a:prstGeom prst="rect">
            <a:avLst/>
          </a:prstGeom>
          <a:solidFill>
            <a:srgbClr val="000066"/>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42004" name="Rectangle 20">
            <a:extLst>
              <a:ext uri="{FF2B5EF4-FFF2-40B4-BE49-F238E27FC236}">
                <a16:creationId xmlns:a16="http://schemas.microsoft.com/office/drawing/2014/main" id="{8DAEE00D-D733-4521-9A24-05379FB0CF1E}"/>
              </a:ext>
            </a:extLst>
          </p:cNvPr>
          <p:cNvSpPr>
            <a:spLocks noChangeArrowheads="1"/>
          </p:cNvSpPr>
          <p:nvPr/>
        </p:nvSpPr>
        <p:spPr bwMode="auto">
          <a:xfrm>
            <a:off x="1600200" y="76200"/>
            <a:ext cx="3048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b="1">
                <a:solidFill>
                  <a:schemeClr val="tx1"/>
                </a:solidFill>
                <a:latin typeface="Times New Roman" panose="02020603050405020304" pitchFamily="18" charset="0"/>
              </a:defRPr>
            </a:lvl1pPr>
            <a:lvl2pPr marL="742950" indent="-285750">
              <a:spcBef>
                <a:spcPct val="20000"/>
              </a:spcBef>
              <a:buChar char="–"/>
              <a:defRPr sz="2800">
                <a:solidFill>
                  <a:srgbClr val="FF8029"/>
                </a:solidFill>
                <a:latin typeface="Times New Roman" panose="02020603050405020304" pitchFamily="18" charset="0"/>
              </a:defRPr>
            </a:lvl2pPr>
            <a:lvl3pPr marL="1143000" indent="-228600">
              <a:spcBef>
                <a:spcPct val="20000"/>
              </a:spcBef>
              <a:buClr>
                <a:schemeClr val="tx2"/>
              </a:buClr>
              <a:buChar char="•"/>
              <a:defRPr sz="2400" i="1">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fontAlgn="base">
              <a:spcAft>
                <a:spcPct val="0"/>
              </a:spcAft>
              <a:buClr>
                <a:srgbClr val="E3E3FF"/>
              </a:buClr>
              <a:buNone/>
            </a:pPr>
            <a:r>
              <a:rPr lang="en-US" altLang="en-US" sz="2800" b="0" u="sng">
                <a:solidFill>
                  <a:srgbClr val="3399FF"/>
                </a:solidFill>
              </a:rPr>
              <a:t>Return Trip</a:t>
            </a:r>
          </a:p>
          <a:p>
            <a:pPr fontAlgn="base">
              <a:spcAft>
                <a:spcPct val="0"/>
              </a:spcAft>
              <a:buClr>
                <a:srgbClr val="E3E3FF"/>
              </a:buClr>
            </a:pPr>
            <a:r>
              <a:rPr lang="en-US" altLang="en-US" sz="2800" b="0">
                <a:solidFill>
                  <a:srgbClr val="FFFF00"/>
                </a:solidFill>
              </a:rPr>
              <a:t>Lystra</a:t>
            </a:r>
          </a:p>
          <a:p>
            <a:pPr lvl="1" fontAlgn="base">
              <a:spcAft>
                <a:spcPct val="0"/>
              </a:spcAft>
            </a:pPr>
            <a:r>
              <a:rPr lang="en-US" altLang="en-US" sz="2400"/>
              <a:t>Strengthened disciples</a:t>
            </a:r>
          </a:p>
          <a:p>
            <a:pPr fontAlgn="base">
              <a:spcAft>
                <a:spcPct val="0"/>
              </a:spcAft>
              <a:buClr>
                <a:srgbClr val="E3E3FF"/>
              </a:buClr>
            </a:pPr>
            <a:r>
              <a:rPr lang="en-US" altLang="en-US" sz="2800" b="0">
                <a:solidFill>
                  <a:srgbClr val="FFFF00"/>
                </a:solidFill>
              </a:rPr>
              <a:t>Iconium</a:t>
            </a:r>
          </a:p>
          <a:p>
            <a:pPr lvl="1" fontAlgn="base">
              <a:spcAft>
                <a:spcPct val="0"/>
              </a:spcAft>
            </a:pPr>
            <a:r>
              <a:rPr lang="en-US" altLang="en-US" sz="2400"/>
              <a:t>Exhorted them to continue in faith</a:t>
            </a:r>
          </a:p>
          <a:p>
            <a:pPr fontAlgn="base">
              <a:spcAft>
                <a:spcPct val="0"/>
              </a:spcAft>
              <a:buClr>
                <a:srgbClr val="E3E3FF"/>
              </a:buClr>
            </a:pPr>
            <a:r>
              <a:rPr lang="en-US" altLang="en-US" sz="2800" b="0">
                <a:solidFill>
                  <a:srgbClr val="FFFF00"/>
                </a:solidFill>
              </a:rPr>
              <a:t>Antioch </a:t>
            </a:r>
            <a:r>
              <a:rPr lang="en-US" altLang="en-US" sz="2800" b="0" i="1">
                <a:solidFill>
                  <a:srgbClr val="FFFF00"/>
                </a:solidFill>
              </a:rPr>
              <a:t>(Pisidia)</a:t>
            </a:r>
          </a:p>
          <a:p>
            <a:pPr lvl="1" fontAlgn="base">
              <a:spcAft>
                <a:spcPct val="0"/>
              </a:spcAft>
            </a:pPr>
            <a:r>
              <a:rPr lang="en-US" altLang="en-US" sz="2400"/>
              <a:t>“appointed elders in every church”</a:t>
            </a:r>
          </a:p>
          <a:p>
            <a:pPr fontAlgn="base">
              <a:spcAft>
                <a:spcPct val="0"/>
              </a:spcAft>
              <a:buClr>
                <a:srgbClr val="E3E3FF"/>
              </a:buClr>
            </a:pPr>
            <a:r>
              <a:rPr lang="en-US" altLang="en-US" sz="2800" b="0">
                <a:solidFill>
                  <a:srgbClr val="FFFF00"/>
                </a:solidFill>
              </a:rPr>
              <a:t>Perga</a:t>
            </a:r>
          </a:p>
          <a:p>
            <a:pPr lvl="1" fontAlgn="base">
              <a:spcAft>
                <a:spcPct val="0"/>
              </a:spcAft>
            </a:pPr>
            <a:r>
              <a:rPr lang="en-US" altLang="en-US" sz="2400"/>
              <a:t>Preached word</a:t>
            </a:r>
          </a:p>
          <a:p>
            <a:pPr fontAlgn="base">
              <a:spcAft>
                <a:spcPct val="0"/>
              </a:spcAft>
              <a:buClr>
                <a:srgbClr val="E3E3FF"/>
              </a:buClr>
            </a:pPr>
            <a:r>
              <a:rPr lang="en-US" altLang="en-US" sz="2800" b="0">
                <a:solidFill>
                  <a:srgbClr val="FFFF00"/>
                </a:solidFill>
              </a:rPr>
              <a:t>Attalia</a:t>
            </a:r>
          </a:p>
          <a:p>
            <a:pPr lvl="1" fontAlgn="base">
              <a:spcAft>
                <a:spcPct val="0"/>
              </a:spcAft>
            </a:pPr>
            <a:r>
              <a:rPr lang="en-US" altLang="en-US" sz="2400"/>
              <a:t>Sailed home</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2004">
                                            <p:txEl>
                                              <p:pRg st="0" end="0"/>
                                            </p:txEl>
                                          </p:spTgt>
                                        </p:tgtEl>
                                        <p:attrNameLst>
                                          <p:attrName>style.visibility</p:attrName>
                                        </p:attrNameLst>
                                      </p:cBhvr>
                                      <p:to>
                                        <p:strVal val="visible"/>
                                      </p:to>
                                    </p:set>
                                    <p:anim calcmode="lin" valueType="num">
                                      <p:cBhvr>
                                        <p:cTn id="7" dur="500" fill="hold"/>
                                        <p:tgtEl>
                                          <p:spTgt spid="4200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00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41994"/>
                                        </p:tgtEl>
                                        <p:attrNameLst>
                                          <p:attrName>style.visibility</p:attrName>
                                        </p:attrNameLst>
                                      </p:cBhvr>
                                      <p:to>
                                        <p:strVal val="visible"/>
                                      </p:to>
                                    </p:set>
                                    <p:animEffect transition="in" filter="wipe(right)">
                                      <p:cBhvr>
                                        <p:cTn id="13" dur="5000"/>
                                        <p:tgtEl>
                                          <p:spTgt spid="41994"/>
                                        </p:tgtEl>
                                      </p:cBhvr>
                                    </p:animEffect>
                                  </p:childTnLst>
                                </p:cTn>
                              </p:par>
                              <p:par>
                                <p:cTn id="14" presetID="23" presetClass="entr" presetSubtype="16" fill="hold" nodeType="withEffect">
                                  <p:stCondLst>
                                    <p:cond delay="0"/>
                                  </p:stCondLst>
                                  <p:childTnLst>
                                    <p:set>
                                      <p:cBhvr>
                                        <p:cTn id="15" dur="1" fill="hold">
                                          <p:stCondLst>
                                            <p:cond delay="0"/>
                                          </p:stCondLst>
                                        </p:cTn>
                                        <p:tgtEl>
                                          <p:spTgt spid="42001">
                                            <p:txEl>
                                              <p:pRg st="13" end="13"/>
                                            </p:txEl>
                                          </p:spTgt>
                                        </p:tgtEl>
                                        <p:attrNameLst>
                                          <p:attrName>style.visibility</p:attrName>
                                        </p:attrNameLst>
                                      </p:cBhvr>
                                      <p:to>
                                        <p:strVal val="visible"/>
                                      </p:to>
                                    </p:set>
                                    <p:anim calcmode="lin" valueType="num">
                                      <p:cBhvr>
                                        <p:cTn id="16" dur="500" fill="hold"/>
                                        <p:tgtEl>
                                          <p:spTgt spid="42001">
                                            <p:txEl>
                                              <p:pRg st="13" end="13"/>
                                            </p:txEl>
                                          </p:spTgt>
                                        </p:tgtEl>
                                        <p:attrNameLst>
                                          <p:attrName>ppt_w</p:attrName>
                                        </p:attrNameLst>
                                      </p:cBhvr>
                                      <p:tavLst>
                                        <p:tav tm="0">
                                          <p:val>
                                            <p:fltVal val="0"/>
                                          </p:val>
                                        </p:tav>
                                        <p:tav tm="100000">
                                          <p:val>
                                            <p:strVal val="#ppt_w"/>
                                          </p:val>
                                        </p:tav>
                                      </p:tavLst>
                                    </p:anim>
                                    <p:anim calcmode="lin" valueType="num">
                                      <p:cBhvr>
                                        <p:cTn id="17" dur="500" fill="hold"/>
                                        <p:tgtEl>
                                          <p:spTgt spid="42001">
                                            <p:txEl>
                                              <p:pRg st="13" end="13"/>
                                            </p:txEl>
                                          </p:spTgt>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42004">
                                            <p:txEl>
                                              <p:pRg st="1" end="1"/>
                                            </p:txEl>
                                          </p:spTgt>
                                        </p:tgtEl>
                                        <p:attrNameLst>
                                          <p:attrName>style.visibility</p:attrName>
                                        </p:attrNameLst>
                                      </p:cBhvr>
                                      <p:to>
                                        <p:strVal val="visible"/>
                                      </p:to>
                                    </p:set>
                                    <p:anim calcmode="lin" valueType="num">
                                      <p:cBhvr>
                                        <p:cTn id="20" dur="500" fill="hold"/>
                                        <p:tgtEl>
                                          <p:spTgt spid="42004">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42004">
                                            <p:txEl>
                                              <p:pRg st="1" end="1"/>
                                            </p:txEl>
                                          </p:spTgt>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42004">
                                            <p:txEl>
                                              <p:pRg st="2" end="2"/>
                                            </p:txEl>
                                          </p:spTgt>
                                        </p:tgtEl>
                                        <p:attrNameLst>
                                          <p:attrName>style.visibility</p:attrName>
                                        </p:attrNameLst>
                                      </p:cBhvr>
                                      <p:to>
                                        <p:strVal val="visible"/>
                                      </p:to>
                                    </p:set>
                                    <p:anim calcmode="lin" valueType="num">
                                      <p:cBhvr>
                                        <p:cTn id="24" dur="500" fill="hold"/>
                                        <p:tgtEl>
                                          <p:spTgt spid="4200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200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41995"/>
                                        </p:tgtEl>
                                        <p:attrNameLst>
                                          <p:attrName>style.visibility</p:attrName>
                                        </p:attrNameLst>
                                      </p:cBhvr>
                                      <p:to>
                                        <p:strVal val="visible"/>
                                      </p:to>
                                    </p:set>
                                    <p:animEffect transition="in" filter="wipe(down)">
                                      <p:cBhvr>
                                        <p:cTn id="30" dur="5000"/>
                                        <p:tgtEl>
                                          <p:spTgt spid="41995"/>
                                        </p:tgtEl>
                                      </p:cBhvr>
                                    </p:animEffect>
                                  </p:childTnLst>
                                </p:cTn>
                              </p:par>
                              <p:par>
                                <p:cTn id="31" presetID="23" presetClass="entr" presetSubtype="16" fill="hold" nodeType="withEffect">
                                  <p:stCondLst>
                                    <p:cond delay="0"/>
                                  </p:stCondLst>
                                  <p:childTnLst>
                                    <p:set>
                                      <p:cBhvr>
                                        <p:cTn id="32" dur="1" fill="hold">
                                          <p:stCondLst>
                                            <p:cond delay="0"/>
                                          </p:stCondLst>
                                        </p:cTn>
                                        <p:tgtEl>
                                          <p:spTgt spid="42001">
                                            <p:txEl>
                                              <p:pRg st="14" end="14"/>
                                            </p:txEl>
                                          </p:spTgt>
                                        </p:tgtEl>
                                        <p:attrNameLst>
                                          <p:attrName>style.visibility</p:attrName>
                                        </p:attrNameLst>
                                      </p:cBhvr>
                                      <p:to>
                                        <p:strVal val="visible"/>
                                      </p:to>
                                    </p:set>
                                    <p:anim calcmode="lin" valueType="num">
                                      <p:cBhvr>
                                        <p:cTn id="33" dur="500" fill="hold"/>
                                        <p:tgtEl>
                                          <p:spTgt spid="42001">
                                            <p:txEl>
                                              <p:pRg st="14" end="14"/>
                                            </p:txEl>
                                          </p:spTgt>
                                        </p:tgtEl>
                                        <p:attrNameLst>
                                          <p:attrName>ppt_w</p:attrName>
                                        </p:attrNameLst>
                                      </p:cBhvr>
                                      <p:tavLst>
                                        <p:tav tm="0">
                                          <p:val>
                                            <p:fltVal val="0"/>
                                          </p:val>
                                        </p:tav>
                                        <p:tav tm="100000">
                                          <p:val>
                                            <p:strVal val="#ppt_w"/>
                                          </p:val>
                                        </p:tav>
                                      </p:tavLst>
                                    </p:anim>
                                    <p:anim calcmode="lin" valueType="num">
                                      <p:cBhvr>
                                        <p:cTn id="34" dur="500" fill="hold"/>
                                        <p:tgtEl>
                                          <p:spTgt spid="42001">
                                            <p:txEl>
                                              <p:pRg st="14" end="14"/>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42004">
                                            <p:txEl>
                                              <p:pRg st="3" end="3"/>
                                            </p:txEl>
                                          </p:spTgt>
                                        </p:tgtEl>
                                        <p:attrNameLst>
                                          <p:attrName>style.visibility</p:attrName>
                                        </p:attrNameLst>
                                      </p:cBhvr>
                                      <p:to>
                                        <p:strVal val="visible"/>
                                      </p:to>
                                    </p:set>
                                    <p:anim calcmode="lin" valueType="num">
                                      <p:cBhvr>
                                        <p:cTn id="37" dur="500" fill="hold"/>
                                        <p:tgtEl>
                                          <p:spTgt spid="42004">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42004">
                                            <p:txEl>
                                              <p:pRg st="3" end="3"/>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42004">
                                            <p:txEl>
                                              <p:pRg st="4" end="4"/>
                                            </p:txEl>
                                          </p:spTgt>
                                        </p:tgtEl>
                                        <p:attrNameLst>
                                          <p:attrName>style.visibility</p:attrName>
                                        </p:attrNameLst>
                                      </p:cBhvr>
                                      <p:to>
                                        <p:strVal val="visible"/>
                                      </p:to>
                                    </p:set>
                                    <p:anim calcmode="lin" valueType="num">
                                      <p:cBhvr>
                                        <p:cTn id="41" dur="500" fill="hold"/>
                                        <p:tgtEl>
                                          <p:spTgt spid="42004">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4200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41996"/>
                                        </p:tgtEl>
                                        <p:attrNameLst>
                                          <p:attrName>style.visibility</p:attrName>
                                        </p:attrNameLst>
                                      </p:cBhvr>
                                      <p:to>
                                        <p:strVal val="visible"/>
                                      </p:to>
                                    </p:set>
                                    <p:animEffect transition="in" filter="wipe(down)">
                                      <p:cBhvr>
                                        <p:cTn id="47" dur="5000"/>
                                        <p:tgtEl>
                                          <p:spTgt spid="41996"/>
                                        </p:tgtEl>
                                      </p:cBhvr>
                                    </p:animEffect>
                                  </p:childTnLst>
                                </p:cTn>
                              </p:par>
                              <p:par>
                                <p:cTn id="48" presetID="23" presetClass="entr" presetSubtype="16" fill="hold" nodeType="withEffect">
                                  <p:stCondLst>
                                    <p:cond delay="0"/>
                                  </p:stCondLst>
                                  <p:childTnLst>
                                    <p:set>
                                      <p:cBhvr>
                                        <p:cTn id="49" dur="1" fill="hold">
                                          <p:stCondLst>
                                            <p:cond delay="0"/>
                                          </p:stCondLst>
                                        </p:cTn>
                                        <p:tgtEl>
                                          <p:spTgt spid="42001">
                                            <p:txEl>
                                              <p:pRg st="15" end="15"/>
                                            </p:txEl>
                                          </p:spTgt>
                                        </p:tgtEl>
                                        <p:attrNameLst>
                                          <p:attrName>style.visibility</p:attrName>
                                        </p:attrNameLst>
                                      </p:cBhvr>
                                      <p:to>
                                        <p:strVal val="visible"/>
                                      </p:to>
                                    </p:set>
                                    <p:anim calcmode="lin" valueType="num">
                                      <p:cBhvr>
                                        <p:cTn id="50" dur="500" fill="hold"/>
                                        <p:tgtEl>
                                          <p:spTgt spid="42001">
                                            <p:txEl>
                                              <p:pRg st="15" end="15"/>
                                            </p:txEl>
                                          </p:spTgt>
                                        </p:tgtEl>
                                        <p:attrNameLst>
                                          <p:attrName>ppt_w</p:attrName>
                                        </p:attrNameLst>
                                      </p:cBhvr>
                                      <p:tavLst>
                                        <p:tav tm="0">
                                          <p:val>
                                            <p:fltVal val="0"/>
                                          </p:val>
                                        </p:tav>
                                        <p:tav tm="100000">
                                          <p:val>
                                            <p:strVal val="#ppt_w"/>
                                          </p:val>
                                        </p:tav>
                                      </p:tavLst>
                                    </p:anim>
                                    <p:anim calcmode="lin" valueType="num">
                                      <p:cBhvr>
                                        <p:cTn id="51" dur="500" fill="hold"/>
                                        <p:tgtEl>
                                          <p:spTgt spid="42001">
                                            <p:txEl>
                                              <p:pRg st="15" end="15"/>
                                            </p:txEl>
                                          </p:spTgt>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42001">
                                            <p:txEl>
                                              <p:pRg st="16" end="16"/>
                                            </p:txEl>
                                          </p:spTgt>
                                        </p:tgtEl>
                                        <p:attrNameLst>
                                          <p:attrName>style.visibility</p:attrName>
                                        </p:attrNameLst>
                                      </p:cBhvr>
                                      <p:to>
                                        <p:strVal val="visible"/>
                                      </p:to>
                                    </p:set>
                                    <p:anim calcmode="lin" valueType="num">
                                      <p:cBhvr>
                                        <p:cTn id="54" dur="500" fill="hold"/>
                                        <p:tgtEl>
                                          <p:spTgt spid="42001">
                                            <p:txEl>
                                              <p:pRg st="16" end="16"/>
                                            </p:txEl>
                                          </p:spTgt>
                                        </p:tgtEl>
                                        <p:attrNameLst>
                                          <p:attrName>ppt_w</p:attrName>
                                        </p:attrNameLst>
                                      </p:cBhvr>
                                      <p:tavLst>
                                        <p:tav tm="0">
                                          <p:val>
                                            <p:fltVal val="0"/>
                                          </p:val>
                                        </p:tav>
                                        <p:tav tm="100000">
                                          <p:val>
                                            <p:strVal val="#ppt_w"/>
                                          </p:val>
                                        </p:tav>
                                      </p:tavLst>
                                    </p:anim>
                                    <p:anim calcmode="lin" valueType="num">
                                      <p:cBhvr>
                                        <p:cTn id="55" dur="500" fill="hold"/>
                                        <p:tgtEl>
                                          <p:spTgt spid="42001">
                                            <p:txEl>
                                              <p:pRg st="16" end="16"/>
                                            </p:txEl>
                                          </p:spTgt>
                                        </p:tgtEl>
                                        <p:attrNameLst>
                                          <p:attrName>ppt_h</p:attrName>
                                        </p:attrNameLst>
                                      </p:cBhvr>
                                      <p:tavLst>
                                        <p:tav tm="0">
                                          <p:val>
                                            <p:fltVal val="0"/>
                                          </p:val>
                                        </p:tav>
                                        <p:tav tm="100000">
                                          <p:val>
                                            <p:strVal val="#ppt_h"/>
                                          </p:val>
                                        </p:tav>
                                      </p:tavLst>
                                    </p:anim>
                                  </p:childTnLst>
                                </p:cTn>
                              </p:par>
                              <p:par>
                                <p:cTn id="56" presetID="23" presetClass="entr" presetSubtype="16" fill="hold" nodeType="withEffect">
                                  <p:stCondLst>
                                    <p:cond delay="0"/>
                                  </p:stCondLst>
                                  <p:childTnLst>
                                    <p:set>
                                      <p:cBhvr>
                                        <p:cTn id="57" dur="1" fill="hold">
                                          <p:stCondLst>
                                            <p:cond delay="0"/>
                                          </p:stCondLst>
                                        </p:cTn>
                                        <p:tgtEl>
                                          <p:spTgt spid="42004">
                                            <p:txEl>
                                              <p:pRg st="5" end="5"/>
                                            </p:txEl>
                                          </p:spTgt>
                                        </p:tgtEl>
                                        <p:attrNameLst>
                                          <p:attrName>style.visibility</p:attrName>
                                        </p:attrNameLst>
                                      </p:cBhvr>
                                      <p:to>
                                        <p:strVal val="visible"/>
                                      </p:to>
                                    </p:set>
                                    <p:anim calcmode="lin" valueType="num">
                                      <p:cBhvr>
                                        <p:cTn id="58" dur="500" fill="hold"/>
                                        <p:tgtEl>
                                          <p:spTgt spid="42004">
                                            <p:txEl>
                                              <p:pRg st="5" end="5"/>
                                            </p:txEl>
                                          </p:spTgt>
                                        </p:tgtEl>
                                        <p:attrNameLst>
                                          <p:attrName>ppt_w</p:attrName>
                                        </p:attrNameLst>
                                      </p:cBhvr>
                                      <p:tavLst>
                                        <p:tav tm="0">
                                          <p:val>
                                            <p:fltVal val="0"/>
                                          </p:val>
                                        </p:tav>
                                        <p:tav tm="100000">
                                          <p:val>
                                            <p:strVal val="#ppt_w"/>
                                          </p:val>
                                        </p:tav>
                                      </p:tavLst>
                                    </p:anim>
                                    <p:anim calcmode="lin" valueType="num">
                                      <p:cBhvr>
                                        <p:cTn id="59" dur="500" fill="hold"/>
                                        <p:tgtEl>
                                          <p:spTgt spid="42004">
                                            <p:txEl>
                                              <p:pRg st="5" end="5"/>
                                            </p:txEl>
                                          </p:spTgt>
                                        </p:tgtEl>
                                        <p:attrNameLst>
                                          <p:attrName>ppt_h</p:attrName>
                                        </p:attrNameLst>
                                      </p:cBhvr>
                                      <p:tavLst>
                                        <p:tav tm="0">
                                          <p:val>
                                            <p:fltVal val="0"/>
                                          </p:val>
                                        </p:tav>
                                        <p:tav tm="100000">
                                          <p:val>
                                            <p:strVal val="#ppt_h"/>
                                          </p:val>
                                        </p:tav>
                                      </p:tavLst>
                                    </p:anim>
                                  </p:childTnLst>
                                </p:cTn>
                              </p:par>
                              <p:par>
                                <p:cTn id="60" presetID="23" presetClass="entr" presetSubtype="16" fill="hold" nodeType="withEffect">
                                  <p:stCondLst>
                                    <p:cond delay="0"/>
                                  </p:stCondLst>
                                  <p:childTnLst>
                                    <p:set>
                                      <p:cBhvr>
                                        <p:cTn id="61" dur="1" fill="hold">
                                          <p:stCondLst>
                                            <p:cond delay="0"/>
                                          </p:stCondLst>
                                        </p:cTn>
                                        <p:tgtEl>
                                          <p:spTgt spid="42004">
                                            <p:txEl>
                                              <p:pRg st="6" end="6"/>
                                            </p:txEl>
                                          </p:spTgt>
                                        </p:tgtEl>
                                        <p:attrNameLst>
                                          <p:attrName>style.visibility</p:attrName>
                                        </p:attrNameLst>
                                      </p:cBhvr>
                                      <p:to>
                                        <p:strVal val="visible"/>
                                      </p:to>
                                    </p:set>
                                    <p:anim calcmode="lin" valueType="num">
                                      <p:cBhvr>
                                        <p:cTn id="62" dur="500" fill="hold"/>
                                        <p:tgtEl>
                                          <p:spTgt spid="42004">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42004">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41997"/>
                                        </p:tgtEl>
                                        <p:attrNameLst>
                                          <p:attrName>style.visibility</p:attrName>
                                        </p:attrNameLst>
                                      </p:cBhvr>
                                      <p:to>
                                        <p:strVal val="visible"/>
                                      </p:to>
                                    </p:set>
                                    <p:animEffect transition="in" filter="wipe(up)">
                                      <p:cBhvr>
                                        <p:cTn id="68" dur="5000"/>
                                        <p:tgtEl>
                                          <p:spTgt spid="41997"/>
                                        </p:tgtEl>
                                      </p:cBhvr>
                                    </p:animEffect>
                                  </p:childTnLst>
                                </p:cTn>
                              </p:par>
                              <p:par>
                                <p:cTn id="69" presetID="23" presetClass="entr" presetSubtype="16" fill="hold" nodeType="withEffect">
                                  <p:stCondLst>
                                    <p:cond delay="0"/>
                                  </p:stCondLst>
                                  <p:childTnLst>
                                    <p:set>
                                      <p:cBhvr>
                                        <p:cTn id="70" dur="1" fill="hold">
                                          <p:stCondLst>
                                            <p:cond delay="0"/>
                                          </p:stCondLst>
                                        </p:cTn>
                                        <p:tgtEl>
                                          <p:spTgt spid="42001">
                                            <p:txEl>
                                              <p:pRg st="17" end="17"/>
                                            </p:txEl>
                                          </p:spTgt>
                                        </p:tgtEl>
                                        <p:attrNameLst>
                                          <p:attrName>style.visibility</p:attrName>
                                        </p:attrNameLst>
                                      </p:cBhvr>
                                      <p:to>
                                        <p:strVal val="visible"/>
                                      </p:to>
                                    </p:set>
                                    <p:anim calcmode="lin" valueType="num">
                                      <p:cBhvr>
                                        <p:cTn id="71" dur="500" fill="hold"/>
                                        <p:tgtEl>
                                          <p:spTgt spid="42001">
                                            <p:txEl>
                                              <p:pRg st="17" end="17"/>
                                            </p:txEl>
                                          </p:spTgt>
                                        </p:tgtEl>
                                        <p:attrNameLst>
                                          <p:attrName>ppt_w</p:attrName>
                                        </p:attrNameLst>
                                      </p:cBhvr>
                                      <p:tavLst>
                                        <p:tav tm="0">
                                          <p:val>
                                            <p:fltVal val="0"/>
                                          </p:val>
                                        </p:tav>
                                        <p:tav tm="100000">
                                          <p:val>
                                            <p:strVal val="#ppt_w"/>
                                          </p:val>
                                        </p:tav>
                                      </p:tavLst>
                                    </p:anim>
                                    <p:anim calcmode="lin" valueType="num">
                                      <p:cBhvr>
                                        <p:cTn id="72" dur="500" fill="hold"/>
                                        <p:tgtEl>
                                          <p:spTgt spid="42001">
                                            <p:txEl>
                                              <p:pRg st="17" end="17"/>
                                            </p:txEl>
                                          </p:spTgt>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42001">
                                            <p:txEl>
                                              <p:pRg st="18" end="18"/>
                                            </p:txEl>
                                          </p:spTgt>
                                        </p:tgtEl>
                                        <p:attrNameLst>
                                          <p:attrName>style.visibility</p:attrName>
                                        </p:attrNameLst>
                                      </p:cBhvr>
                                      <p:to>
                                        <p:strVal val="visible"/>
                                      </p:to>
                                    </p:set>
                                    <p:anim calcmode="lin" valueType="num">
                                      <p:cBhvr>
                                        <p:cTn id="75" dur="500" fill="hold"/>
                                        <p:tgtEl>
                                          <p:spTgt spid="42001">
                                            <p:txEl>
                                              <p:pRg st="18" end="18"/>
                                            </p:txEl>
                                          </p:spTgt>
                                        </p:tgtEl>
                                        <p:attrNameLst>
                                          <p:attrName>ppt_w</p:attrName>
                                        </p:attrNameLst>
                                      </p:cBhvr>
                                      <p:tavLst>
                                        <p:tav tm="0">
                                          <p:val>
                                            <p:fltVal val="0"/>
                                          </p:val>
                                        </p:tav>
                                        <p:tav tm="100000">
                                          <p:val>
                                            <p:strVal val="#ppt_w"/>
                                          </p:val>
                                        </p:tav>
                                      </p:tavLst>
                                    </p:anim>
                                    <p:anim calcmode="lin" valueType="num">
                                      <p:cBhvr>
                                        <p:cTn id="76" dur="500" fill="hold"/>
                                        <p:tgtEl>
                                          <p:spTgt spid="42001">
                                            <p:txEl>
                                              <p:pRg st="18" end="18"/>
                                            </p:txEl>
                                          </p:spTgt>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42004">
                                            <p:txEl>
                                              <p:pRg st="7" end="7"/>
                                            </p:txEl>
                                          </p:spTgt>
                                        </p:tgtEl>
                                        <p:attrNameLst>
                                          <p:attrName>style.visibility</p:attrName>
                                        </p:attrNameLst>
                                      </p:cBhvr>
                                      <p:to>
                                        <p:strVal val="visible"/>
                                      </p:to>
                                    </p:set>
                                    <p:anim calcmode="lin" valueType="num">
                                      <p:cBhvr>
                                        <p:cTn id="79" dur="500" fill="hold"/>
                                        <p:tgtEl>
                                          <p:spTgt spid="42004">
                                            <p:txEl>
                                              <p:pRg st="7" end="7"/>
                                            </p:txEl>
                                          </p:spTgt>
                                        </p:tgtEl>
                                        <p:attrNameLst>
                                          <p:attrName>ppt_w</p:attrName>
                                        </p:attrNameLst>
                                      </p:cBhvr>
                                      <p:tavLst>
                                        <p:tav tm="0">
                                          <p:val>
                                            <p:fltVal val="0"/>
                                          </p:val>
                                        </p:tav>
                                        <p:tav tm="100000">
                                          <p:val>
                                            <p:strVal val="#ppt_w"/>
                                          </p:val>
                                        </p:tav>
                                      </p:tavLst>
                                    </p:anim>
                                    <p:anim calcmode="lin" valueType="num">
                                      <p:cBhvr>
                                        <p:cTn id="80" dur="500" fill="hold"/>
                                        <p:tgtEl>
                                          <p:spTgt spid="42004">
                                            <p:txEl>
                                              <p:pRg st="7" end="7"/>
                                            </p:txEl>
                                          </p:spTgt>
                                        </p:tgtEl>
                                        <p:attrNameLst>
                                          <p:attrName>ppt_h</p:attrName>
                                        </p:attrNameLst>
                                      </p:cBhvr>
                                      <p:tavLst>
                                        <p:tav tm="0">
                                          <p:val>
                                            <p:flt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42004">
                                            <p:txEl>
                                              <p:pRg st="8" end="8"/>
                                            </p:txEl>
                                          </p:spTgt>
                                        </p:tgtEl>
                                        <p:attrNameLst>
                                          <p:attrName>style.visibility</p:attrName>
                                        </p:attrNameLst>
                                      </p:cBhvr>
                                      <p:to>
                                        <p:strVal val="visible"/>
                                      </p:to>
                                    </p:set>
                                    <p:anim calcmode="lin" valueType="num">
                                      <p:cBhvr>
                                        <p:cTn id="83" dur="500" fill="hold"/>
                                        <p:tgtEl>
                                          <p:spTgt spid="42004">
                                            <p:txEl>
                                              <p:pRg st="8" end="8"/>
                                            </p:txEl>
                                          </p:spTgt>
                                        </p:tgtEl>
                                        <p:attrNameLst>
                                          <p:attrName>ppt_w</p:attrName>
                                        </p:attrNameLst>
                                      </p:cBhvr>
                                      <p:tavLst>
                                        <p:tav tm="0">
                                          <p:val>
                                            <p:fltVal val="0"/>
                                          </p:val>
                                        </p:tav>
                                        <p:tav tm="100000">
                                          <p:val>
                                            <p:strVal val="#ppt_w"/>
                                          </p:val>
                                        </p:tav>
                                      </p:tavLst>
                                    </p:anim>
                                    <p:anim calcmode="lin" valueType="num">
                                      <p:cBhvr>
                                        <p:cTn id="84" dur="500" fill="hold"/>
                                        <p:tgtEl>
                                          <p:spTgt spid="42004">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1" fill="hold" nodeType="clickEffect">
                                  <p:stCondLst>
                                    <p:cond delay="0"/>
                                  </p:stCondLst>
                                  <p:childTnLst>
                                    <p:set>
                                      <p:cBhvr>
                                        <p:cTn id="88" dur="1" fill="hold">
                                          <p:stCondLst>
                                            <p:cond delay="0"/>
                                          </p:stCondLst>
                                        </p:cTn>
                                        <p:tgtEl>
                                          <p:spTgt spid="41998"/>
                                        </p:tgtEl>
                                        <p:attrNameLst>
                                          <p:attrName>style.visibility</p:attrName>
                                        </p:attrNameLst>
                                      </p:cBhvr>
                                      <p:to>
                                        <p:strVal val="visible"/>
                                      </p:to>
                                    </p:set>
                                    <p:animEffect transition="in" filter="wipe(up)">
                                      <p:cBhvr>
                                        <p:cTn id="89" dur="5000"/>
                                        <p:tgtEl>
                                          <p:spTgt spid="41998"/>
                                        </p:tgtEl>
                                      </p:cBhvr>
                                    </p:animEffect>
                                  </p:childTnLst>
                                </p:cTn>
                              </p:par>
                              <p:par>
                                <p:cTn id="90" presetID="23" presetClass="entr" presetSubtype="16" fill="hold" nodeType="withEffect">
                                  <p:stCondLst>
                                    <p:cond delay="0"/>
                                  </p:stCondLst>
                                  <p:childTnLst>
                                    <p:set>
                                      <p:cBhvr>
                                        <p:cTn id="91" dur="1" fill="hold">
                                          <p:stCondLst>
                                            <p:cond delay="0"/>
                                          </p:stCondLst>
                                        </p:cTn>
                                        <p:tgtEl>
                                          <p:spTgt spid="42001">
                                            <p:txEl>
                                              <p:pRg st="19" end="19"/>
                                            </p:txEl>
                                          </p:spTgt>
                                        </p:tgtEl>
                                        <p:attrNameLst>
                                          <p:attrName>style.visibility</p:attrName>
                                        </p:attrNameLst>
                                      </p:cBhvr>
                                      <p:to>
                                        <p:strVal val="visible"/>
                                      </p:to>
                                    </p:set>
                                    <p:anim calcmode="lin" valueType="num">
                                      <p:cBhvr>
                                        <p:cTn id="92" dur="500" fill="hold"/>
                                        <p:tgtEl>
                                          <p:spTgt spid="42001">
                                            <p:txEl>
                                              <p:pRg st="19" end="19"/>
                                            </p:txEl>
                                          </p:spTgt>
                                        </p:tgtEl>
                                        <p:attrNameLst>
                                          <p:attrName>ppt_w</p:attrName>
                                        </p:attrNameLst>
                                      </p:cBhvr>
                                      <p:tavLst>
                                        <p:tav tm="0">
                                          <p:val>
                                            <p:fltVal val="0"/>
                                          </p:val>
                                        </p:tav>
                                        <p:tav tm="100000">
                                          <p:val>
                                            <p:strVal val="#ppt_w"/>
                                          </p:val>
                                        </p:tav>
                                      </p:tavLst>
                                    </p:anim>
                                    <p:anim calcmode="lin" valueType="num">
                                      <p:cBhvr>
                                        <p:cTn id="93" dur="500" fill="hold"/>
                                        <p:tgtEl>
                                          <p:spTgt spid="42001">
                                            <p:txEl>
                                              <p:pRg st="19" end="19"/>
                                            </p:txEl>
                                          </p:spTgt>
                                        </p:tgtEl>
                                        <p:attrNameLst>
                                          <p:attrName>ppt_h</p:attrName>
                                        </p:attrNameLst>
                                      </p:cBhvr>
                                      <p:tavLst>
                                        <p:tav tm="0">
                                          <p:val>
                                            <p:fltVal val="0"/>
                                          </p:val>
                                        </p:tav>
                                        <p:tav tm="100000">
                                          <p:val>
                                            <p:strVal val="#ppt_h"/>
                                          </p:val>
                                        </p:tav>
                                      </p:tavLst>
                                    </p:anim>
                                  </p:childTnLst>
                                </p:cTn>
                              </p:par>
                              <p:par>
                                <p:cTn id="94" presetID="23" presetClass="entr" presetSubtype="16" fill="hold" nodeType="withEffect">
                                  <p:stCondLst>
                                    <p:cond delay="0"/>
                                  </p:stCondLst>
                                  <p:childTnLst>
                                    <p:set>
                                      <p:cBhvr>
                                        <p:cTn id="95" dur="1" fill="hold">
                                          <p:stCondLst>
                                            <p:cond delay="0"/>
                                          </p:stCondLst>
                                        </p:cTn>
                                        <p:tgtEl>
                                          <p:spTgt spid="42004">
                                            <p:txEl>
                                              <p:pRg st="9" end="9"/>
                                            </p:txEl>
                                          </p:spTgt>
                                        </p:tgtEl>
                                        <p:attrNameLst>
                                          <p:attrName>style.visibility</p:attrName>
                                        </p:attrNameLst>
                                      </p:cBhvr>
                                      <p:to>
                                        <p:strVal val="visible"/>
                                      </p:to>
                                    </p:set>
                                    <p:anim calcmode="lin" valueType="num">
                                      <p:cBhvr>
                                        <p:cTn id="96" dur="500" fill="hold"/>
                                        <p:tgtEl>
                                          <p:spTgt spid="42004">
                                            <p:txEl>
                                              <p:pRg st="9" end="9"/>
                                            </p:txEl>
                                          </p:spTgt>
                                        </p:tgtEl>
                                        <p:attrNameLst>
                                          <p:attrName>ppt_w</p:attrName>
                                        </p:attrNameLst>
                                      </p:cBhvr>
                                      <p:tavLst>
                                        <p:tav tm="0">
                                          <p:val>
                                            <p:fltVal val="0"/>
                                          </p:val>
                                        </p:tav>
                                        <p:tav tm="100000">
                                          <p:val>
                                            <p:strVal val="#ppt_w"/>
                                          </p:val>
                                        </p:tav>
                                      </p:tavLst>
                                    </p:anim>
                                    <p:anim calcmode="lin" valueType="num">
                                      <p:cBhvr>
                                        <p:cTn id="97" dur="500" fill="hold"/>
                                        <p:tgtEl>
                                          <p:spTgt spid="42004">
                                            <p:txEl>
                                              <p:pRg st="9" end="9"/>
                                            </p:txEl>
                                          </p:spTgt>
                                        </p:tgtEl>
                                        <p:attrNameLst>
                                          <p:attrName>ppt_h</p:attrName>
                                        </p:attrNameLst>
                                      </p:cBhvr>
                                      <p:tavLst>
                                        <p:tav tm="0">
                                          <p:val>
                                            <p:fltVal val="0"/>
                                          </p:val>
                                        </p:tav>
                                        <p:tav tm="100000">
                                          <p:val>
                                            <p:strVal val="#ppt_h"/>
                                          </p:val>
                                        </p:tav>
                                      </p:tavLst>
                                    </p:anim>
                                  </p:childTnLst>
                                </p:cTn>
                              </p:par>
                              <p:par>
                                <p:cTn id="98" presetID="23" presetClass="entr" presetSubtype="16" fill="hold" nodeType="withEffect">
                                  <p:stCondLst>
                                    <p:cond delay="0"/>
                                  </p:stCondLst>
                                  <p:childTnLst>
                                    <p:set>
                                      <p:cBhvr>
                                        <p:cTn id="99" dur="1" fill="hold">
                                          <p:stCondLst>
                                            <p:cond delay="0"/>
                                          </p:stCondLst>
                                        </p:cTn>
                                        <p:tgtEl>
                                          <p:spTgt spid="42004">
                                            <p:txEl>
                                              <p:pRg st="10" end="10"/>
                                            </p:txEl>
                                          </p:spTgt>
                                        </p:tgtEl>
                                        <p:attrNameLst>
                                          <p:attrName>style.visibility</p:attrName>
                                        </p:attrNameLst>
                                      </p:cBhvr>
                                      <p:to>
                                        <p:strVal val="visible"/>
                                      </p:to>
                                    </p:set>
                                    <p:anim calcmode="lin" valueType="num">
                                      <p:cBhvr>
                                        <p:cTn id="100" dur="500" fill="hold"/>
                                        <p:tgtEl>
                                          <p:spTgt spid="42004">
                                            <p:txEl>
                                              <p:pRg st="10" end="10"/>
                                            </p:txEl>
                                          </p:spTgt>
                                        </p:tgtEl>
                                        <p:attrNameLst>
                                          <p:attrName>ppt_w</p:attrName>
                                        </p:attrNameLst>
                                      </p:cBhvr>
                                      <p:tavLst>
                                        <p:tav tm="0">
                                          <p:val>
                                            <p:fltVal val="0"/>
                                          </p:val>
                                        </p:tav>
                                        <p:tav tm="100000">
                                          <p:val>
                                            <p:strVal val="#ppt_w"/>
                                          </p:val>
                                        </p:tav>
                                      </p:tavLst>
                                    </p:anim>
                                    <p:anim calcmode="lin" valueType="num">
                                      <p:cBhvr>
                                        <p:cTn id="101" dur="500" fill="hold"/>
                                        <p:tgtEl>
                                          <p:spTgt spid="42004">
                                            <p:txEl>
                                              <p:pRg st="10" end="10"/>
                                            </p:txEl>
                                          </p:spTgt>
                                        </p:tgtEl>
                                        <p:attrNameLst>
                                          <p:attrName>ppt_h</p:attrName>
                                        </p:attrNameLst>
                                      </p:cBhvr>
                                      <p:tavLst>
                                        <p:tav tm="0">
                                          <p:val>
                                            <p:fltVal val="0"/>
                                          </p:val>
                                        </p:tav>
                                        <p:tav tm="100000">
                                          <p:val>
                                            <p:strVal val="#ppt_h"/>
                                          </p:val>
                                        </p:tav>
                                      </p:tavLst>
                                    </p:anim>
                                  </p:childTnLst>
                                </p:cTn>
                              </p:par>
                            </p:childTnLst>
                          </p:cTn>
                        </p:par>
                        <p:par>
                          <p:cTn id="102" fill="hold" nodeType="afterGroup">
                            <p:stCondLst>
                              <p:cond delay="5000"/>
                            </p:stCondLst>
                            <p:childTnLst>
                              <p:par>
                                <p:cTn id="103" presetID="22" presetClass="entr" presetSubtype="8" fill="hold" nodeType="afterEffect">
                                  <p:stCondLst>
                                    <p:cond delay="0"/>
                                  </p:stCondLst>
                                  <p:childTnLst>
                                    <p:set>
                                      <p:cBhvr>
                                        <p:cTn id="104" dur="1" fill="hold">
                                          <p:stCondLst>
                                            <p:cond delay="0"/>
                                          </p:stCondLst>
                                        </p:cTn>
                                        <p:tgtEl>
                                          <p:spTgt spid="41999"/>
                                        </p:tgtEl>
                                        <p:attrNameLst>
                                          <p:attrName>style.visibility</p:attrName>
                                        </p:attrNameLst>
                                      </p:cBhvr>
                                      <p:to>
                                        <p:strVal val="visible"/>
                                      </p:to>
                                    </p:set>
                                    <p:animEffect transition="in" filter="wipe(left)">
                                      <p:cBhvr>
                                        <p:cTn id="105" dur="5000"/>
                                        <p:tgtEl>
                                          <p:spTgt spid="41999"/>
                                        </p:tgtEl>
                                      </p:cBhvr>
                                    </p:animEffect>
                                  </p:childTnLst>
                                </p:cTn>
                              </p:par>
                            </p:childTnLst>
                          </p:cTn>
                        </p:par>
                        <p:par>
                          <p:cTn id="106" fill="hold" nodeType="afterGroup">
                            <p:stCondLst>
                              <p:cond delay="10000"/>
                            </p:stCondLst>
                            <p:childTnLst>
                              <p:par>
                                <p:cTn id="107" presetID="22" presetClass="entr" presetSubtype="4" fill="hold" nodeType="afterEffect">
                                  <p:stCondLst>
                                    <p:cond delay="0"/>
                                  </p:stCondLst>
                                  <p:childTnLst>
                                    <p:set>
                                      <p:cBhvr>
                                        <p:cTn id="108" dur="1" fill="hold">
                                          <p:stCondLst>
                                            <p:cond delay="0"/>
                                          </p:stCondLst>
                                        </p:cTn>
                                        <p:tgtEl>
                                          <p:spTgt spid="42000"/>
                                        </p:tgtEl>
                                        <p:attrNameLst>
                                          <p:attrName>style.visibility</p:attrName>
                                        </p:attrNameLst>
                                      </p:cBhvr>
                                      <p:to>
                                        <p:strVal val="visible"/>
                                      </p:to>
                                    </p:set>
                                    <p:animEffect transition="in" filter="wipe(down)">
                                      <p:cBhvr>
                                        <p:cTn id="109" dur="5000"/>
                                        <p:tgtEl>
                                          <p:spTgt spid="42000"/>
                                        </p:tgtEl>
                                      </p:cBhvr>
                                    </p:animEffect>
                                  </p:childTnLst>
                                </p:cTn>
                              </p:par>
                              <p:par>
                                <p:cTn id="110" presetID="23" presetClass="entr" presetSubtype="16" fill="hold" nodeType="withEffect">
                                  <p:stCondLst>
                                    <p:cond delay="0"/>
                                  </p:stCondLst>
                                  <p:childTnLst>
                                    <p:set>
                                      <p:cBhvr>
                                        <p:cTn id="111" dur="1" fill="hold">
                                          <p:stCondLst>
                                            <p:cond delay="0"/>
                                          </p:stCondLst>
                                        </p:cTn>
                                        <p:tgtEl>
                                          <p:spTgt spid="42001">
                                            <p:txEl>
                                              <p:pRg st="20" end="20"/>
                                            </p:txEl>
                                          </p:spTgt>
                                        </p:tgtEl>
                                        <p:attrNameLst>
                                          <p:attrName>style.visibility</p:attrName>
                                        </p:attrNameLst>
                                      </p:cBhvr>
                                      <p:to>
                                        <p:strVal val="visible"/>
                                      </p:to>
                                    </p:set>
                                    <p:anim calcmode="lin" valueType="num">
                                      <p:cBhvr>
                                        <p:cTn id="112" dur="500" fill="hold"/>
                                        <p:tgtEl>
                                          <p:spTgt spid="42001">
                                            <p:txEl>
                                              <p:pRg st="20" end="20"/>
                                            </p:txEl>
                                          </p:spTgt>
                                        </p:tgtEl>
                                        <p:attrNameLst>
                                          <p:attrName>ppt_w</p:attrName>
                                        </p:attrNameLst>
                                      </p:cBhvr>
                                      <p:tavLst>
                                        <p:tav tm="0">
                                          <p:val>
                                            <p:fltVal val="0"/>
                                          </p:val>
                                        </p:tav>
                                        <p:tav tm="100000">
                                          <p:val>
                                            <p:strVal val="#ppt_w"/>
                                          </p:val>
                                        </p:tav>
                                      </p:tavLst>
                                    </p:anim>
                                    <p:anim calcmode="lin" valueType="num">
                                      <p:cBhvr>
                                        <p:cTn id="113" dur="500" fill="hold"/>
                                        <p:tgtEl>
                                          <p:spTgt spid="42001">
                                            <p:txEl>
                                              <p:pRg st="20" end="2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1">
            <a:extLst>
              <a:ext uri="{FF2B5EF4-FFF2-40B4-BE49-F238E27FC236}">
                <a16:creationId xmlns:a16="http://schemas.microsoft.com/office/drawing/2014/main" id="{C5DD1A17-D715-4617-83B6-AD308ACA3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Line 3">
            <a:extLst>
              <a:ext uri="{FF2B5EF4-FFF2-40B4-BE49-F238E27FC236}">
                <a16:creationId xmlns:a16="http://schemas.microsoft.com/office/drawing/2014/main" id="{B79D95BF-5D69-4800-85C2-EB522992B788}"/>
              </a:ext>
            </a:extLst>
          </p:cNvPr>
          <p:cNvSpPr>
            <a:spLocks noChangeShapeType="1"/>
          </p:cNvSpPr>
          <p:nvPr/>
        </p:nvSpPr>
        <p:spPr bwMode="auto">
          <a:xfrm flipH="1">
            <a:off x="7239000" y="4572000"/>
            <a:ext cx="14478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12" name="Line 4">
            <a:extLst>
              <a:ext uri="{FF2B5EF4-FFF2-40B4-BE49-F238E27FC236}">
                <a16:creationId xmlns:a16="http://schemas.microsoft.com/office/drawing/2014/main" id="{C1414CD8-FAE9-4549-9C2C-B2990A02F869}"/>
              </a:ext>
            </a:extLst>
          </p:cNvPr>
          <p:cNvSpPr>
            <a:spLocks noChangeShapeType="1"/>
          </p:cNvSpPr>
          <p:nvPr/>
        </p:nvSpPr>
        <p:spPr bwMode="auto">
          <a:xfrm flipH="1">
            <a:off x="6324600" y="5410200"/>
            <a:ext cx="914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13" name="Line 5">
            <a:extLst>
              <a:ext uri="{FF2B5EF4-FFF2-40B4-BE49-F238E27FC236}">
                <a16:creationId xmlns:a16="http://schemas.microsoft.com/office/drawing/2014/main" id="{D9630670-D0ED-4380-97E8-B2567B403016}"/>
              </a:ext>
            </a:extLst>
          </p:cNvPr>
          <p:cNvSpPr>
            <a:spLocks noChangeShapeType="1"/>
          </p:cNvSpPr>
          <p:nvPr/>
        </p:nvSpPr>
        <p:spPr bwMode="auto">
          <a:xfrm flipH="1" flipV="1">
            <a:off x="5334000" y="3581400"/>
            <a:ext cx="990600" cy="213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14" name="Line 6">
            <a:extLst>
              <a:ext uri="{FF2B5EF4-FFF2-40B4-BE49-F238E27FC236}">
                <a16:creationId xmlns:a16="http://schemas.microsoft.com/office/drawing/2014/main" id="{F7CF01E8-9A17-4CE8-9AD9-A905A283F0AD}"/>
              </a:ext>
            </a:extLst>
          </p:cNvPr>
          <p:cNvSpPr>
            <a:spLocks noChangeShapeType="1"/>
          </p:cNvSpPr>
          <p:nvPr/>
        </p:nvSpPr>
        <p:spPr bwMode="auto">
          <a:xfrm flipV="1">
            <a:off x="5334000" y="2362200"/>
            <a:ext cx="304800" cy="1143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15" name="Line 7">
            <a:extLst>
              <a:ext uri="{FF2B5EF4-FFF2-40B4-BE49-F238E27FC236}">
                <a16:creationId xmlns:a16="http://schemas.microsoft.com/office/drawing/2014/main" id="{05973DCC-10E7-4827-8E47-E03F7E126209}"/>
              </a:ext>
            </a:extLst>
          </p:cNvPr>
          <p:cNvSpPr>
            <a:spLocks noChangeShapeType="1"/>
          </p:cNvSpPr>
          <p:nvPr/>
        </p:nvSpPr>
        <p:spPr bwMode="auto">
          <a:xfrm>
            <a:off x="5638800" y="2362200"/>
            <a:ext cx="8382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16" name="Line 8">
            <a:extLst>
              <a:ext uri="{FF2B5EF4-FFF2-40B4-BE49-F238E27FC236}">
                <a16:creationId xmlns:a16="http://schemas.microsoft.com/office/drawing/2014/main" id="{0A06EF30-F1AA-4FF1-82B1-72A2B7C49DBC}"/>
              </a:ext>
            </a:extLst>
          </p:cNvPr>
          <p:cNvSpPr>
            <a:spLocks noChangeShapeType="1"/>
          </p:cNvSpPr>
          <p:nvPr/>
        </p:nvSpPr>
        <p:spPr bwMode="auto">
          <a:xfrm flipH="1">
            <a:off x="6400800" y="2819400"/>
            <a:ext cx="762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17" name="Line 9">
            <a:extLst>
              <a:ext uri="{FF2B5EF4-FFF2-40B4-BE49-F238E27FC236}">
                <a16:creationId xmlns:a16="http://schemas.microsoft.com/office/drawing/2014/main" id="{A458CDA4-B390-41A6-A0D6-1ECA8B677B67}"/>
              </a:ext>
            </a:extLst>
          </p:cNvPr>
          <p:cNvSpPr>
            <a:spLocks noChangeShapeType="1"/>
          </p:cNvSpPr>
          <p:nvPr/>
        </p:nvSpPr>
        <p:spPr bwMode="auto">
          <a:xfrm>
            <a:off x="6400800" y="3048000"/>
            <a:ext cx="2286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18" name="Line 10">
            <a:extLst>
              <a:ext uri="{FF2B5EF4-FFF2-40B4-BE49-F238E27FC236}">
                <a16:creationId xmlns:a16="http://schemas.microsoft.com/office/drawing/2014/main" id="{34802389-CBE4-4221-BD60-B414B1F5A45D}"/>
              </a:ext>
            </a:extLst>
          </p:cNvPr>
          <p:cNvSpPr>
            <a:spLocks noChangeShapeType="1"/>
          </p:cNvSpPr>
          <p:nvPr/>
        </p:nvSpPr>
        <p:spPr bwMode="auto">
          <a:xfrm flipH="1" flipV="1">
            <a:off x="6324600" y="3048000"/>
            <a:ext cx="3048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19" name="Line 11">
            <a:extLst>
              <a:ext uri="{FF2B5EF4-FFF2-40B4-BE49-F238E27FC236}">
                <a16:creationId xmlns:a16="http://schemas.microsoft.com/office/drawing/2014/main" id="{5AE8C0EE-3414-4F51-BCC7-19DD552E31A2}"/>
              </a:ext>
            </a:extLst>
          </p:cNvPr>
          <p:cNvSpPr>
            <a:spLocks noChangeShapeType="1"/>
          </p:cNvSpPr>
          <p:nvPr/>
        </p:nvSpPr>
        <p:spPr bwMode="auto">
          <a:xfrm flipV="1">
            <a:off x="6324600" y="2819400"/>
            <a:ext cx="76200" cy="152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20" name="Line 12">
            <a:extLst>
              <a:ext uri="{FF2B5EF4-FFF2-40B4-BE49-F238E27FC236}">
                <a16:creationId xmlns:a16="http://schemas.microsoft.com/office/drawing/2014/main" id="{5FA1E8F8-AB05-4BFC-B63D-8C8B95D8DFA8}"/>
              </a:ext>
            </a:extLst>
          </p:cNvPr>
          <p:cNvSpPr>
            <a:spLocks noChangeShapeType="1"/>
          </p:cNvSpPr>
          <p:nvPr/>
        </p:nvSpPr>
        <p:spPr bwMode="auto">
          <a:xfrm flipH="1" flipV="1">
            <a:off x="5638800" y="2362200"/>
            <a:ext cx="7620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21" name="Line 13">
            <a:extLst>
              <a:ext uri="{FF2B5EF4-FFF2-40B4-BE49-F238E27FC236}">
                <a16:creationId xmlns:a16="http://schemas.microsoft.com/office/drawing/2014/main" id="{55E5FA60-6363-488F-B37A-3B17CB1741CA}"/>
              </a:ext>
            </a:extLst>
          </p:cNvPr>
          <p:cNvSpPr>
            <a:spLocks noChangeShapeType="1"/>
          </p:cNvSpPr>
          <p:nvPr/>
        </p:nvSpPr>
        <p:spPr bwMode="auto">
          <a:xfrm flipH="1">
            <a:off x="5334000" y="2362200"/>
            <a:ext cx="228600" cy="1143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22" name="Line 14">
            <a:extLst>
              <a:ext uri="{FF2B5EF4-FFF2-40B4-BE49-F238E27FC236}">
                <a16:creationId xmlns:a16="http://schemas.microsoft.com/office/drawing/2014/main" id="{CB6E6177-A513-4183-A217-11A018874DF6}"/>
              </a:ext>
            </a:extLst>
          </p:cNvPr>
          <p:cNvSpPr>
            <a:spLocks noChangeShapeType="1"/>
          </p:cNvSpPr>
          <p:nvPr/>
        </p:nvSpPr>
        <p:spPr bwMode="auto">
          <a:xfrm flipH="1">
            <a:off x="5257800" y="3581400"/>
            <a:ext cx="0" cy="76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23" name="Line 15">
            <a:extLst>
              <a:ext uri="{FF2B5EF4-FFF2-40B4-BE49-F238E27FC236}">
                <a16:creationId xmlns:a16="http://schemas.microsoft.com/office/drawing/2014/main" id="{DD92FBD4-953E-4BEE-B47C-9982218B274E}"/>
              </a:ext>
            </a:extLst>
          </p:cNvPr>
          <p:cNvSpPr>
            <a:spLocks noChangeShapeType="1"/>
          </p:cNvSpPr>
          <p:nvPr/>
        </p:nvSpPr>
        <p:spPr bwMode="auto">
          <a:xfrm>
            <a:off x="5334000" y="3733800"/>
            <a:ext cx="1447800" cy="1143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24" name="Line 16">
            <a:extLst>
              <a:ext uri="{FF2B5EF4-FFF2-40B4-BE49-F238E27FC236}">
                <a16:creationId xmlns:a16="http://schemas.microsoft.com/office/drawing/2014/main" id="{56CD327A-78C9-45AF-8407-57A1A6B66A15}"/>
              </a:ext>
            </a:extLst>
          </p:cNvPr>
          <p:cNvSpPr>
            <a:spLocks noChangeShapeType="1"/>
          </p:cNvSpPr>
          <p:nvPr/>
        </p:nvSpPr>
        <p:spPr bwMode="auto">
          <a:xfrm flipV="1">
            <a:off x="6781800" y="4419600"/>
            <a:ext cx="19812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43025" name="Text Box 17">
            <a:extLst>
              <a:ext uri="{FF2B5EF4-FFF2-40B4-BE49-F238E27FC236}">
                <a16:creationId xmlns:a16="http://schemas.microsoft.com/office/drawing/2014/main" id="{6B1AB244-F6AE-4E7B-A8BD-9F1AEB17A5A6}"/>
              </a:ext>
            </a:extLst>
          </p:cNvPr>
          <p:cNvSpPr txBox="1">
            <a:spLocks noChangeArrowheads="1"/>
          </p:cNvSpPr>
          <p:nvPr/>
        </p:nvSpPr>
        <p:spPr bwMode="auto">
          <a:xfrm>
            <a:off x="8991600" y="769938"/>
            <a:ext cx="1676400" cy="5859462"/>
          </a:xfrm>
          <a:prstGeom prst="rect">
            <a:avLst/>
          </a:prstGeom>
          <a:noFill/>
          <a:ln>
            <a:noFill/>
          </a:ln>
          <a:effectLst>
            <a:outerShdw dist="28398" dir="1593903"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FFFFFF"/>
                </a:solidFill>
              </a:rPr>
              <a:t>Seleucia</a:t>
            </a:r>
          </a:p>
          <a:p>
            <a:pPr algn="ctr" fontAlgn="base">
              <a:spcBef>
                <a:spcPct val="0"/>
              </a:spcBef>
              <a:spcAft>
                <a:spcPct val="0"/>
              </a:spcAft>
            </a:pPr>
            <a:r>
              <a:rPr lang="en-US" altLang="en-US" b="1">
                <a:solidFill>
                  <a:srgbClr val="CC0000"/>
                </a:solidFill>
              </a:rPr>
              <a:t>CYPRUS</a:t>
            </a:r>
          </a:p>
          <a:p>
            <a:pPr algn="ctr" fontAlgn="base">
              <a:spcBef>
                <a:spcPct val="0"/>
              </a:spcBef>
              <a:spcAft>
                <a:spcPct val="0"/>
              </a:spcAft>
            </a:pPr>
            <a:r>
              <a:rPr lang="en-US" altLang="en-US" b="1">
                <a:solidFill>
                  <a:srgbClr val="FFFFFF"/>
                </a:solidFill>
              </a:rPr>
              <a:t>Salamis</a:t>
            </a:r>
          </a:p>
          <a:p>
            <a:pPr algn="ctr" fontAlgn="base">
              <a:spcBef>
                <a:spcPct val="0"/>
              </a:spcBef>
              <a:spcAft>
                <a:spcPct val="0"/>
              </a:spcAft>
            </a:pPr>
            <a:r>
              <a:rPr lang="en-US" altLang="en-US" b="1">
                <a:solidFill>
                  <a:srgbClr val="FFFFFF"/>
                </a:solidFill>
              </a:rPr>
              <a:t>Paphos</a:t>
            </a:r>
          </a:p>
          <a:p>
            <a:pPr algn="ctr" fontAlgn="base">
              <a:spcBef>
                <a:spcPct val="0"/>
              </a:spcBef>
              <a:spcAft>
                <a:spcPct val="0"/>
              </a:spcAft>
            </a:pPr>
            <a:r>
              <a:rPr lang="en-US" altLang="en-US" b="1">
                <a:solidFill>
                  <a:srgbClr val="CC0000"/>
                </a:solidFill>
              </a:rPr>
              <a:t>PAMPHYLIA</a:t>
            </a:r>
          </a:p>
          <a:p>
            <a:pPr algn="ctr" fontAlgn="base">
              <a:spcBef>
                <a:spcPct val="0"/>
              </a:spcBef>
              <a:spcAft>
                <a:spcPct val="0"/>
              </a:spcAft>
            </a:pPr>
            <a:r>
              <a:rPr lang="en-US" altLang="en-US" b="1">
                <a:solidFill>
                  <a:srgbClr val="FFFFFF"/>
                </a:solidFill>
              </a:rPr>
              <a:t>Perga</a:t>
            </a:r>
          </a:p>
          <a:p>
            <a:pPr algn="ctr" fontAlgn="base">
              <a:spcBef>
                <a:spcPct val="0"/>
              </a:spcBef>
              <a:spcAft>
                <a:spcPct val="0"/>
              </a:spcAft>
            </a:pPr>
            <a:r>
              <a:rPr lang="en-US" altLang="en-US" b="1">
                <a:solidFill>
                  <a:srgbClr val="CC0000"/>
                </a:solidFill>
              </a:rPr>
              <a:t>PISIDIA</a:t>
            </a:r>
          </a:p>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CC0000"/>
                </a:solidFill>
              </a:rPr>
              <a:t>LYCAONIA</a:t>
            </a:r>
          </a:p>
          <a:p>
            <a:pPr algn="ctr" fontAlgn="base">
              <a:spcBef>
                <a:spcPct val="0"/>
              </a:spcBef>
              <a:spcAft>
                <a:spcPct val="0"/>
              </a:spcAft>
            </a:pPr>
            <a:r>
              <a:rPr lang="en-US" altLang="en-US" b="1">
                <a:solidFill>
                  <a:srgbClr val="FFFFFF"/>
                </a:solidFill>
              </a:rPr>
              <a:t>Iconium</a:t>
            </a:r>
          </a:p>
          <a:p>
            <a:pPr algn="ctr" fontAlgn="base">
              <a:spcBef>
                <a:spcPct val="0"/>
              </a:spcBef>
              <a:spcAft>
                <a:spcPct val="0"/>
              </a:spcAft>
            </a:pPr>
            <a:r>
              <a:rPr lang="en-US" altLang="en-US" b="1">
                <a:solidFill>
                  <a:srgbClr val="FFFFFF"/>
                </a:solidFill>
              </a:rPr>
              <a:t>Lystra</a:t>
            </a:r>
          </a:p>
          <a:p>
            <a:pPr algn="ctr" fontAlgn="base">
              <a:spcBef>
                <a:spcPct val="0"/>
              </a:spcBef>
              <a:spcAft>
                <a:spcPct val="0"/>
              </a:spcAft>
            </a:pPr>
            <a:r>
              <a:rPr lang="en-US" altLang="en-US" b="1">
                <a:solidFill>
                  <a:srgbClr val="FFFFFF"/>
                </a:solidFill>
              </a:rPr>
              <a:t>Derbe</a:t>
            </a:r>
          </a:p>
          <a:p>
            <a:pPr algn="ctr" fontAlgn="base">
              <a:spcBef>
                <a:spcPct val="0"/>
              </a:spcBef>
              <a:spcAft>
                <a:spcPct val="0"/>
              </a:spcAft>
            </a:pPr>
            <a:r>
              <a:rPr lang="en-US" altLang="en-US" b="1">
                <a:solidFill>
                  <a:srgbClr val="FFFFFF"/>
                </a:solidFill>
              </a:rPr>
              <a:t>Lystra</a:t>
            </a:r>
          </a:p>
          <a:p>
            <a:pPr algn="ctr" fontAlgn="base">
              <a:spcBef>
                <a:spcPct val="0"/>
              </a:spcBef>
              <a:spcAft>
                <a:spcPct val="0"/>
              </a:spcAft>
            </a:pPr>
            <a:r>
              <a:rPr lang="en-US" altLang="en-US" b="1">
                <a:solidFill>
                  <a:srgbClr val="FFFFFF"/>
                </a:solidFill>
              </a:rPr>
              <a:t>Iconium</a:t>
            </a:r>
          </a:p>
          <a:p>
            <a:pPr algn="ctr" fontAlgn="base">
              <a:spcBef>
                <a:spcPct val="0"/>
              </a:spcBef>
              <a:spcAft>
                <a:spcPct val="0"/>
              </a:spcAft>
            </a:pPr>
            <a:r>
              <a:rPr lang="en-US" altLang="en-US" b="1">
                <a:solidFill>
                  <a:srgbClr val="CC0000"/>
                </a:solidFill>
              </a:rPr>
              <a:t>PISIDIA</a:t>
            </a:r>
          </a:p>
          <a:p>
            <a:pPr algn="ctr" fontAlgn="base">
              <a:spcBef>
                <a:spcPct val="0"/>
              </a:spcBef>
              <a:spcAft>
                <a:spcPct val="0"/>
              </a:spcAft>
            </a:pPr>
            <a:r>
              <a:rPr lang="en-US" altLang="en-US" b="1">
                <a:solidFill>
                  <a:srgbClr val="FFFFFF"/>
                </a:solidFill>
              </a:rPr>
              <a:t>Antioch</a:t>
            </a:r>
          </a:p>
          <a:p>
            <a:pPr algn="ctr" fontAlgn="base">
              <a:spcBef>
                <a:spcPct val="0"/>
              </a:spcBef>
              <a:spcAft>
                <a:spcPct val="0"/>
              </a:spcAft>
            </a:pPr>
            <a:r>
              <a:rPr lang="en-US" altLang="en-US" b="1">
                <a:solidFill>
                  <a:srgbClr val="CC0000"/>
                </a:solidFill>
              </a:rPr>
              <a:t>PAMPHYLIA</a:t>
            </a:r>
          </a:p>
          <a:p>
            <a:pPr algn="ctr" fontAlgn="base">
              <a:spcBef>
                <a:spcPct val="0"/>
              </a:spcBef>
              <a:spcAft>
                <a:spcPct val="0"/>
              </a:spcAft>
            </a:pPr>
            <a:r>
              <a:rPr lang="en-US" altLang="en-US" b="1">
                <a:solidFill>
                  <a:srgbClr val="FFFFFF"/>
                </a:solidFill>
              </a:rPr>
              <a:t>Perga</a:t>
            </a:r>
          </a:p>
          <a:p>
            <a:pPr algn="ctr" fontAlgn="base">
              <a:spcBef>
                <a:spcPct val="0"/>
              </a:spcBef>
              <a:spcAft>
                <a:spcPct val="0"/>
              </a:spcAft>
            </a:pPr>
            <a:r>
              <a:rPr lang="en-US" altLang="en-US" b="1">
                <a:solidFill>
                  <a:srgbClr val="FFFFFF"/>
                </a:solidFill>
              </a:rPr>
              <a:t>Attalia</a:t>
            </a:r>
          </a:p>
          <a:p>
            <a:pPr algn="ctr" fontAlgn="base">
              <a:spcBef>
                <a:spcPct val="0"/>
              </a:spcBef>
              <a:spcAft>
                <a:spcPct val="0"/>
              </a:spcAft>
            </a:pPr>
            <a:r>
              <a:rPr lang="en-US" altLang="en-US" b="1">
                <a:solidFill>
                  <a:srgbClr val="FFFFFF"/>
                </a:solidFill>
              </a:rPr>
              <a:t>Antioch</a:t>
            </a:r>
          </a:p>
        </p:txBody>
      </p:sp>
      <p:sp>
        <p:nvSpPr>
          <p:cNvPr id="43026" name="Line 18">
            <a:extLst>
              <a:ext uri="{FF2B5EF4-FFF2-40B4-BE49-F238E27FC236}">
                <a16:creationId xmlns:a16="http://schemas.microsoft.com/office/drawing/2014/main" id="{905ED19C-27A9-4A8E-8831-3FBFC0F1BAF6}"/>
              </a:ext>
            </a:extLst>
          </p:cNvPr>
          <p:cNvSpPr>
            <a:spLocks noChangeShapeType="1"/>
          </p:cNvSpPr>
          <p:nvPr/>
        </p:nvSpPr>
        <p:spPr bwMode="auto">
          <a:xfrm flipH="1">
            <a:off x="8686800" y="4419600"/>
            <a:ext cx="152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23571" name="Rectangle 19">
            <a:extLst>
              <a:ext uri="{FF2B5EF4-FFF2-40B4-BE49-F238E27FC236}">
                <a16:creationId xmlns:a16="http://schemas.microsoft.com/office/drawing/2014/main" id="{56069C6E-FDEE-4B6D-9A00-0F566968258C}"/>
              </a:ext>
            </a:extLst>
          </p:cNvPr>
          <p:cNvSpPr>
            <a:spLocks noChangeArrowheads="1"/>
          </p:cNvSpPr>
          <p:nvPr/>
        </p:nvSpPr>
        <p:spPr bwMode="auto">
          <a:xfrm>
            <a:off x="1524000" y="0"/>
            <a:ext cx="3124200" cy="6858000"/>
          </a:xfrm>
          <a:prstGeom prst="rect">
            <a:avLst/>
          </a:prstGeom>
          <a:solidFill>
            <a:srgbClr val="000066"/>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43028" name="Rectangle 20">
            <a:extLst>
              <a:ext uri="{FF2B5EF4-FFF2-40B4-BE49-F238E27FC236}">
                <a16:creationId xmlns:a16="http://schemas.microsoft.com/office/drawing/2014/main" id="{3785C0F9-F04A-4955-8614-DD41BA2C82B8}"/>
              </a:ext>
            </a:extLst>
          </p:cNvPr>
          <p:cNvSpPr>
            <a:spLocks noChangeArrowheads="1"/>
          </p:cNvSpPr>
          <p:nvPr/>
        </p:nvSpPr>
        <p:spPr bwMode="auto">
          <a:xfrm>
            <a:off x="1447800" y="76200"/>
            <a:ext cx="32766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b="1">
                <a:solidFill>
                  <a:schemeClr val="tx1"/>
                </a:solidFill>
                <a:latin typeface="Times New Roman" panose="02020603050405020304" pitchFamily="18" charset="0"/>
              </a:defRPr>
            </a:lvl1pPr>
            <a:lvl2pPr marL="742950" indent="-285750">
              <a:spcBef>
                <a:spcPct val="20000"/>
              </a:spcBef>
              <a:buChar char="–"/>
              <a:defRPr sz="2800">
                <a:solidFill>
                  <a:srgbClr val="FF8029"/>
                </a:solidFill>
                <a:latin typeface="Times New Roman" panose="02020603050405020304" pitchFamily="18" charset="0"/>
              </a:defRPr>
            </a:lvl2pPr>
            <a:lvl3pPr marL="1143000" indent="-228600">
              <a:spcBef>
                <a:spcPct val="20000"/>
              </a:spcBef>
              <a:buClr>
                <a:schemeClr val="tx2"/>
              </a:buClr>
              <a:buChar char="•"/>
              <a:defRPr sz="2400" i="1">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fontAlgn="base">
              <a:spcAft>
                <a:spcPct val="0"/>
              </a:spcAft>
              <a:buClr>
                <a:srgbClr val="E3E3FF"/>
              </a:buClr>
              <a:buNone/>
            </a:pPr>
            <a:r>
              <a:rPr lang="en-US" altLang="en-US" sz="2800" b="0" u="sng">
                <a:solidFill>
                  <a:srgbClr val="FFFF00"/>
                </a:solidFill>
              </a:rPr>
              <a:t>INFORMATION</a:t>
            </a:r>
          </a:p>
          <a:p>
            <a:pPr fontAlgn="base">
              <a:spcAft>
                <a:spcPct val="0"/>
              </a:spcAft>
              <a:buClr>
                <a:srgbClr val="E3E3FF"/>
              </a:buClr>
            </a:pPr>
            <a:r>
              <a:rPr lang="en-US" altLang="en-US" sz="2800" b="0">
                <a:solidFill>
                  <a:srgbClr val="FFFFFF"/>
                </a:solidFill>
              </a:rPr>
              <a:t>1,200 Miles</a:t>
            </a:r>
          </a:p>
          <a:p>
            <a:pPr fontAlgn="base">
              <a:spcAft>
                <a:spcPct val="0"/>
              </a:spcAft>
              <a:buClr>
                <a:srgbClr val="E3E3FF"/>
              </a:buClr>
            </a:pPr>
            <a:r>
              <a:rPr lang="en-US" altLang="en-US" sz="2800" b="0">
                <a:solidFill>
                  <a:srgbClr val="FFFFFF"/>
                </a:solidFill>
              </a:rPr>
              <a:t>480 miles by water</a:t>
            </a:r>
          </a:p>
          <a:p>
            <a:pPr fontAlgn="base">
              <a:spcAft>
                <a:spcPct val="0"/>
              </a:spcAft>
              <a:buClr>
                <a:srgbClr val="E3E3FF"/>
              </a:buClr>
            </a:pPr>
            <a:r>
              <a:rPr lang="en-US" altLang="en-US" sz="2800" b="0">
                <a:solidFill>
                  <a:srgbClr val="FFFFFF"/>
                </a:solidFill>
              </a:rPr>
              <a:t>At least 7 cong established</a:t>
            </a:r>
          </a:p>
          <a:p>
            <a:pPr fontAlgn="base">
              <a:spcAft>
                <a:spcPct val="0"/>
              </a:spcAft>
              <a:buClr>
                <a:srgbClr val="E3E3FF"/>
              </a:buClr>
            </a:pPr>
            <a:r>
              <a:rPr lang="en-US" altLang="en-US" sz="2800" b="0">
                <a:solidFill>
                  <a:srgbClr val="FFFFFF"/>
                </a:solidFill>
              </a:rPr>
              <a:t>Paul’s words to Timothy</a:t>
            </a:r>
            <a:r>
              <a:rPr lang="en-US" altLang="en-US" sz="2800">
                <a:solidFill>
                  <a:srgbClr val="FFFFFF"/>
                </a:solidFill>
              </a:rPr>
              <a:t> </a:t>
            </a:r>
          </a:p>
          <a:p>
            <a:pPr lvl="1" fontAlgn="base">
              <a:spcAft>
                <a:spcPct val="0"/>
              </a:spcAft>
            </a:pPr>
            <a:r>
              <a:rPr lang="en-US" altLang="en-US" sz="2400" i="1">
                <a:solidFill>
                  <a:srgbClr val="FFFF99"/>
                </a:solidFill>
              </a:rPr>
              <a:t>2 Timothy 3:10-12</a:t>
            </a:r>
          </a:p>
          <a:p>
            <a:pPr fontAlgn="base">
              <a:spcAft>
                <a:spcPct val="0"/>
              </a:spcAft>
              <a:buClr>
                <a:srgbClr val="E3E3FF"/>
              </a:buClr>
            </a:pPr>
            <a:r>
              <a:rPr lang="en-US" altLang="en-US" sz="2800" b="0">
                <a:solidFill>
                  <a:srgbClr val="FFFFFF"/>
                </a:solidFill>
              </a:rPr>
              <a:t>Paul reported about the work at Antioch in Syria</a:t>
            </a:r>
          </a:p>
          <a:p>
            <a:pPr lvl="1" fontAlgn="base">
              <a:spcAft>
                <a:spcPct val="0"/>
              </a:spcAft>
            </a:pPr>
            <a:r>
              <a:rPr lang="en-US" altLang="en-US" sz="2400" i="1">
                <a:solidFill>
                  <a:srgbClr val="FFFF99"/>
                </a:solidFill>
              </a:rPr>
              <a:t>Acts 14:27-28</a:t>
            </a:r>
          </a:p>
          <a:p>
            <a:pPr lvl="1" fontAlgn="base">
              <a:spcAft>
                <a:spcPct val="0"/>
              </a:spcAft>
            </a:pPr>
            <a:r>
              <a:rPr lang="en-US" altLang="en-US" sz="2400">
                <a:solidFill>
                  <a:srgbClr val="FFFF99"/>
                </a:solidFill>
              </a:rPr>
              <a:t>Stayed approx two years in Antioch</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3026"/>
                                        </p:tgtEl>
                                        <p:attrNameLst>
                                          <p:attrName>style.visibility</p:attrName>
                                        </p:attrNameLst>
                                      </p:cBhvr>
                                      <p:to>
                                        <p:strVal val="visible"/>
                                      </p:to>
                                    </p:set>
                                    <p:animEffect transition="in" filter="wipe(right)">
                                      <p:cBhvr>
                                        <p:cTn id="7" dur="1000"/>
                                        <p:tgtEl>
                                          <p:spTgt spid="43026"/>
                                        </p:tgtEl>
                                      </p:cBhvr>
                                    </p:animEffect>
                                  </p:childTnLst>
                                </p:cTn>
                              </p:par>
                              <p:par>
                                <p:cTn id="8" presetID="23" presetClass="entr" presetSubtype="16" fill="hold" nodeType="withEffect">
                                  <p:stCondLst>
                                    <p:cond delay="0"/>
                                  </p:stCondLst>
                                  <p:childTnLst>
                                    <p:set>
                                      <p:cBhvr>
                                        <p:cTn id="9" dur="1" fill="hold">
                                          <p:stCondLst>
                                            <p:cond delay="0"/>
                                          </p:stCondLst>
                                        </p:cTn>
                                        <p:tgtEl>
                                          <p:spTgt spid="43025">
                                            <p:txEl>
                                              <p:pRg st="0" end="0"/>
                                            </p:txEl>
                                          </p:spTgt>
                                        </p:tgtEl>
                                        <p:attrNameLst>
                                          <p:attrName>style.visibility</p:attrName>
                                        </p:attrNameLst>
                                      </p:cBhvr>
                                      <p:to>
                                        <p:strVal val="visible"/>
                                      </p:to>
                                    </p:set>
                                    <p:anim calcmode="lin" valueType="num">
                                      <p:cBhvr>
                                        <p:cTn id="10" dur="500" fill="hold"/>
                                        <p:tgtEl>
                                          <p:spTgt spid="43025">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43025">
                                            <p:txEl>
                                              <p:pRg st="0" end="0"/>
                                            </p:txEl>
                                          </p:spTgt>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43025">
                                            <p:txEl>
                                              <p:pRg st="1" end="1"/>
                                            </p:txEl>
                                          </p:spTgt>
                                        </p:tgtEl>
                                        <p:attrNameLst>
                                          <p:attrName>style.visibility</p:attrName>
                                        </p:attrNameLst>
                                      </p:cBhvr>
                                      <p:to>
                                        <p:strVal val="visible"/>
                                      </p:to>
                                    </p:set>
                                    <p:anim calcmode="lin" valueType="num">
                                      <p:cBhvr>
                                        <p:cTn id="14" dur="500" fill="hold"/>
                                        <p:tgtEl>
                                          <p:spTgt spid="4302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3025">
                                            <p:txEl>
                                              <p:pRg st="1" end="1"/>
                                            </p:txEl>
                                          </p:spTgt>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000"/>
                            </p:stCondLst>
                            <p:childTnLst>
                              <p:par>
                                <p:cTn id="17" presetID="22" presetClass="entr" presetSubtype="2" fill="hold" nodeType="afterEffect">
                                  <p:stCondLst>
                                    <p:cond delay="0"/>
                                  </p:stCondLst>
                                  <p:childTnLst>
                                    <p:set>
                                      <p:cBhvr>
                                        <p:cTn id="18" dur="1" fill="hold">
                                          <p:stCondLst>
                                            <p:cond delay="0"/>
                                          </p:stCondLst>
                                        </p:cTn>
                                        <p:tgtEl>
                                          <p:spTgt spid="43011"/>
                                        </p:tgtEl>
                                        <p:attrNameLst>
                                          <p:attrName>style.visibility</p:attrName>
                                        </p:attrNameLst>
                                      </p:cBhvr>
                                      <p:to>
                                        <p:strVal val="visible"/>
                                      </p:to>
                                    </p:set>
                                    <p:animEffect transition="in" filter="wipe(right)">
                                      <p:cBhvr>
                                        <p:cTn id="19" dur="1000"/>
                                        <p:tgtEl>
                                          <p:spTgt spid="43011"/>
                                        </p:tgtEl>
                                      </p:cBhvr>
                                    </p:animEffect>
                                  </p:childTnLst>
                                </p:cTn>
                              </p:par>
                              <p:par>
                                <p:cTn id="20" presetID="23" presetClass="entr" presetSubtype="16" fill="hold" nodeType="withEffect">
                                  <p:stCondLst>
                                    <p:cond delay="0"/>
                                  </p:stCondLst>
                                  <p:childTnLst>
                                    <p:set>
                                      <p:cBhvr>
                                        <p:cTn id="21" dur="1" fill="hold">
                                          <p:stCondLst>
                                            <p:cond delay="0"/>
                                          </p:stCondLst>
                                        </p:cTn>
                                        <p:tgtEl>
                                          <p:spTgt spid="43025">
                                            <p:txEl>
                                              <p:pRg st="2" end="2"/>
                                            </p:txEl>
                                          </p:spTgt>
                                        </p:tgtEl>
                                        <p:attrNameLst>
                                          <p:attrName>style.visibility</p:attrName>
                                        </p:attrNameLst>
                                      </p:cBhvr>
                                      <p:to>
                                        <p:strVal val="visible"/>
                                      </p:to>
                                    </p:set>
                                    <p:anim calcmode="lin" valueType="num">
                                      <p:cBhvr>
                                        <p:cTn id="22" dur="500" fill="hold"/>
                                        <p:tgtEl>
                                          <p:spTgt spid="4302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43025">
                                            <p:txEl>
                                              <p:pRg st="2" end="2"/>
                                            </p:txEl>
                                          </p:spTgt>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43025">
                                            <p:txEl>
                                              <p:pRg st="3" end="3"/>
                                            </p:txEl>
                                          </p:spTgt>
                                        </p:tgtEl>
                                        <p:attrNameLst>
                                          <p:attrName>style.visibility</p:attrName>
                                        </p:attrNameLst>
                                      </p:cBhvr>
                                      <p:to>
                                        <p:strVal val="visible"/>
                                      </p:to>
                                    </p:set>
                                    <p:anim calcmode="lin" valueType="num">
                                      <p:cBhvr>
                                        <p:cTn id="26" dur="500" fill="hold"/>
                                        <p:tgtEl>
                                          <p:spTgt spid="4302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43025">
                                            <p:txEl>
                                              <p:pRg st="3" end="3"/>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000"/>
                            </p:stCondLst>
                            <p:childTnLst>
                              <p:par>
                                <p:cTn id="29" presetID="22" presetClass="entr" presetSubtype="2" fill="hold" nodeType="afterEffect">
                                  <p:stCondLst>
                                    <p:cond delay="0"/>
                                  </p:stCondLst>
                                  <p:childTnLst>
                                    <p:set>
                                      <p:cBhvr>
                                        <p:cTn id="30" dur="1" fill="hold">
                                          <p:stCondLst>
                                            <p:cond delay="0"/>
                                          </p:stCondLst>
                                        </p:cTn>
                                        <p:tgtEl>
                                          <p:spTgt spid="43012"/>
                                        </p:tgtEl>
                                        <p:attrNameLst>
                                          <p:attrName>style.visibility</p:attrName>
                                        </p:attrNameLst>
                                      </p:cBhvr>
                                      <p:to>
                                        <p:strVal val="visible"/>
                                      </p:to>
                                    </p:set>
                                    <p:animEffect transition="in" filter="wipe(right)">
                                      <p:cBhvr>
                                        <p:cTn id="31" dur="1000"/>
                                        <p:tgtEl>
                                          <p:spTgt spid="43012"/>
                                        </p:tgtEl>
                                      </p:cBhvr>
                                    </p:animEffect>
                                  </p:childTnLst>
                                </p:cTn>
                              </p:par>
                              <p:par>
                                <p:cTn id="32" presetID="23" presetClass="entr" presetSubtype="16" fill="hold" nodeType="withEffect">
                                  <p:stCondLst>
                                    <p:cond delay="0"/>
                                  </p:stCondLst>
                                  <p:childTnLst>
                                    <p:set>
                                      <p:cBhvr>
                                        <p:cTn id="33" dur="1" fill="hold">
                                          <p:stCondLst>
                                            <p:cond delay="0"/>
                                          </p:stCondLst>
                                        </p:cTn>
                                        <p:tgtEl>
                                          <p:spTgt spid="43025">
                                            <p:txEl>
                                              <p:pRg st="4" end="4"/>
                                            </p:txEl>
                                          </p:spTgt>
                                        </p:tgtEl>
                                        <p:attrNameLst>
                                          <p:attrName>style.visibility</p:attrName>
                                        </p:attrNameLst>
                                      </p:cBhvr>
                                      <p:to>
                                        <p:strVal val="visible"/>
                                      </p:to>
                                    </p:set>
                                    <p:anim calcmode="lin" valueType="num">
                                      <p:cBhvr>
                                        <p:cTn id="34" dur="500" fill="hold"/>
                                        <p:tgtEl>
                                          <p:spTgt spid="43025">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3025">
                                            <p:txEl>
                                              <p:pRg st="4" end="4"/>
                                            </p:txEl>
                                          </p:spTgt>
                                        </p:tgtEl>
                                        <p:attrNameLst>
                                          <p:attrName>ppt_h</p:attrName>
                                        </p:attrNameLst>
                                      </p:cBhvr>
                                      <p:tavLst>
                                        <p:tav tm="0">
                                          <p:val>
                                            <p:fltVal val="0"/>
                                          </p:val>
                                        </p:tav>
                                        <p:tav tm="100000">
                                          <p:val>
                                            <p:strVal val="#ppt_h"/>
                                          </p:val>
                                        </p:tav>
                                      </p:tavLst>
                                    </p:anim>
                                  </p:childTnLst>
                                </p:cTn>
                              </p:par>
                            </p:childTnLst>
                          </p:cTn>
                        </p:par>
                        <p:par>
                          <p:cTn id="36" fill="hold" nodeType="afterGroup">
                            <p:stCondLst>
                              <p:cond delay="3000"/>
                            </p:stCondLst>
                            <p:childTnLst>
                              <p:par>
                                <p:cTn id="37" presetID="22" presetClass="entr" presetSubtype="4" fill="hold" nodeType="afterEffect">
                                  <p:stCondLst>
                                    <p:cond delay="0"/>
                                  </p:stCondLst>
                                  <p:childTnLst>
                                    <p:set>
                                      <p:cBhvr>
                                        <p:cTn id="38" dur="1" fill="hold">
                                          <p:stCondLst>
                                            <p:cond delay="0"/>
                                          </p:stCondLst>
                                        </p:cTn>
                                        <p:tgtEl>
                                          <p:spTgt spid="43013"/>
                                        </p:tgtEl>
                                        <p:attrNameLst>
                                          <p:attrName>style.visibility</p:attrName>
                                        </p:attrNameLst>
                                      </p:cBhvr>
                                      <p:to>
                                        <p:strVal val="visible"/>
                                      </p:to>
                                    </p:set>
                                    <p:animEffect transition="in" filter="wipe(down)">
                                      <p:cBhvr>
                                        <p:cTn id="39" dur="1000"/>
                                        <p:tgtEl>
                                          <p:spTgt spid="43013"/>
                                        </p:tgtEl>
                                      </p:cBhvr>
                                    </p:animEffect>
                                  </p:childTnLst>
                                </p:cTn>
                              </p:par>
                              <p:par>
                                <p:cTn id="40" presetID="23" presetClass="entr" presetSubtype="16" fill="hold" nodeType="withEffect">
                                  <p:stCondLst>
                                    <p:cond delay="0"/>
                                  </p:stCondLst>
                                  <p:childTnLst>
                                    <p:set>
                                      <p:cBhvr>
                                        <p:cTn id="41" dur="1" fill="hold">
                                          <p:stCondLst>
                                            <p:cond delay="0"/>
                                          </p:stCondLst>
                                        </p:cTn>
                                        <p:tgtEl>
                                          <p:spTgt spid="43025">
                                            <p:txEl>
                                              <p:pRg st="5" end="5"/>
                                            </p:txEl>
                                          </p:spTgt>
                                        </p:tgtEl>
                                        <p:attrNameLst>
                                          <p:attrName>style.visibility</p:attrName>
                                        </p:attrNameLst>
                                      </p:cBhvr>
                                      <p:to>
                                        <p:strVal val="visible"/>
                                      </p:to>
                                    </p:set>
                                    <p:anim calcmode="lin" valueType="num">
                                      <p:cBhvr>
                                        <p:cTn id="42" dur="500" fill="hold"/>
                                        <p:tgtEl>
                                          <p:spTgt spid="4302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43025">
                                            <p:txEl>
                                              <p:pRg st="5" end="5"/>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3025">
                                            <p:txEl>
                                              <p:pRg st="6" end="6"/>
                                            </p:txEl>
                                          </p:spTgt>
                                        </p:tgtEl>
                                        <p:attrNameLst>
                                          <p:attrName>style.visibility</p:attrName>
                                        </p:attrNameLst>
                                      </p:cBhvr>
                                      <p:to>
                                        <p:strVal val="visible"/>
                                      </p:to>
                                    </p:set>
                                    <p:anim calcmode="lin" valueType="num">
                                      <p:cBhvr>
                                        <p:cTn id="46" dur="500" fill="hold"/>
                                        <p:tgtEl>
                                          <p:spTgt spid="43025">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43025">
                                            <p:txEl>
                                              <p:pRg st="6" end="6"/>
                                            </p:txEl>
                                          </p:spTgt>
                                        </p:tgtEl>
                                        <p:attrNameLst>
                                          <p:attrName>ppt_h</p:attrName>
                                        </p:attrNameLst>
                                      </p:cBhvr>
                                      <p:tavLst>
                                        <p:tav tm="0">
                                          <p:val>
                                            <p:fltVal val="0"/>
                                          </p:val>
                                        </p:tav>
                                        <p:tav tm="100000">
                                          <p:val>
                                            <p:strVal val="#ppt_h"/>
                                          </p:val>
                                        </p:tav>
                                      </p:tavLst>
                                    </p:anim>
                                  </p:childTnLst>
                                </p:cTn>
                              </p:par>
                            </p:childTnLst>
                          </p:cTn>
                        </p:par>
                        <p:par>
                          <p:cTn id="48" fill="hold" nodeType="afterGroup">
                            <p:stCondLst>
                              <p:cond delay="4000"/>
                            </p:stCondLst>
                            <p:childTnLst>
                              <p:par>
                                <p:cTn id="49" presetID="22" presetClass="entr" presetSubtype="4" fill="hold" nodeType="afterEffect">
                                  <p:stCondLst>
                                    <p:cond delay="0"/>
                                  </p:stCondLst>
                                  <p:childTnLst>
                                    <p:set>
                                      <p:cBhvr>
                                        <p:cTn id="50" dur="1" fill="hold">
                                          <p:stCondLst>
                                            <p:cond delay="0"/>
                                          </p:stCondLst>
                                        </p:cTn>
                                        <p:tgtEl>
                                          <p:spTgt spid="43014"/>
                                        </p:tgtEl>
                                        <p:attrNameLst>
                                          <p:attrName>style.visibility</p:attrName>
                                        </p:attrNameLst>
                                      </p:cBhvr>
                                      <p:to>
                                        <p:strVal val="visible"/>
                                      </p:to>
                                    </p:set>
                                    <p:animEffect transition="in" filter="wipe(down)">
                                      <p:cBhvr>
                                        <p:cTn id="51" dur="1000"/>
                                        <p:tgtEl>
                                          <p:spTgt spid="43014"/>
                                        </p:tgtEl>
                                      </p:cBhvr>
                                    </p:animEffect>
                                  </p:childTnLst>
                                </p:cTn>
                              </p:par>
                              <p:par>
                                <p:cTn id="52" presetID="23" presetClass="entr" presetSubtype="16" fill="hold" nodeType="withEffect">
                                  <p:stCondLst>
                                    <p:cond delay="0"/>
                                  </p:stCondLst>
                                  <p:childTnLst>
                                    <p:set>
                                      <p:cBhvr>
                                        <p:cTn id="53" dur="1" fill="hold">
                                          <p:stCondLst>
                                            <p:cond delay="0"/>
                                          </p:stCondLst>
                                        </p:cTn>
                                        <p:tgtEl>
                                          <p:spTgt spid="43025">
                                            <p:txEl>
                                              <p:pRg st="7" end="7"/>
                                            </p:txEl>
                                          </p:spTgt>
                                        </p:tgtEl>
                                        <p:attrNameLst>
                                          <p:attrName>style.visibility</p:attrName>
                                        </p:attrNameLst>
                                      </p:cBhvr>
                                      <p:to>
                                        <p:strVal val="visible"/>
                                      </p:to>
                                    </p:set>
                                    <p:anim calcmode="lin" valueType="num">
                                      <p:cBhvr>
                                        <p:cTn id="54" dur="500" fill="hold"/>
                                        <p:tgtEl>
                                          <p:spTgt spid="43025">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43025">
                                            <p:txEl>
                                              <p:pRg st="7" end="7"/>
                                            </p:txEl>
                                          </p:spTgt>
                                        </p:tgtEl>
                                        <p:attrNameLst>
                                          <p:attrName>ppt_h</p:attrName>
                                        </p:attrNameLst>
                                      </p:cBhvr>
                                      <p:tavLst>
                                        <p:tav tm="0">
                                          <p:val>
                                            <p:fltVal val="0"/>
                                          </p:val>
                                        </p:tav>
                                        <p:tav tm="100000">
                                          <p:val>
                                            <p:strVal val="#ppt_h"/>
                                          </p:val>
                                        </p:tav>
                                      </p:tavLst>
                                    </p:anim>
                                  </p:childTnLst>
                                </p:cTn>
                              </p:par>
                              <p:par>
                                <p:cTn id="56" presetID="23" presetClass="entr" presetSubtype="16" fill="hold" nodeType="withEffect">
                                  <p:stCondLst>
                                    <p:cond delay="0"/>
                                  </p:stCondLst>
                                  <p:childTnLst>
                                    <p:set>
                                      <p:cBhvr>
                                        <p:cTn id="57" dur="1" fill="hold">
                                          <p:stCondLst>
                                            <p:cond delay="0"/>
                                          </p:stCondLst>
                                        </p:cTn>
                                        <p:tgtEl>
                                          <p:spTgt spid="43025">
                                            <p:txEl>
                                              <p:pRg st="8" end="8"/>
                                            </p:txEl>
                                          </p:spTgt>
                                        </p:tgtEl>
                                        <p:attrNameLst>
                                          <p:attrName>style.visibility</p:attrName>
                                        </p:attrNameLst>
                                      </p:cBhvr>
                                      <p:to>
                                        <p:strVal val="visible"/>
                                      </p:to>
                                    </p:set>
                                    <p:anim calcmode="lin" valueType="num">
                                      <p:cBhvr>
                                        <p:cTn id="58" dur="500" fill="hold"/>
                                        <p:tgtEl>
                                          <p:spTgt spid="43025">
                                            <p:txEl>
                                              <p:pRg st="8" end="8"/>
                                            </p:txEl>
                                          </p:spTgt>
                                        </p:tgtEl>
                                        <p:attrNameLst>
                                          <p:attrName>ppt_w</p:attrName>
                                        </p:attrNameLst>
                                      </p:cBhvr>
                                      <p:tavLst>
                                        <p:tav tm="0">
                                          <p:val>
                                            <p:fltVal val="0"/>
                                          </p:val>
                                        </p:tav>
                                        <p:tav tm="100000">
                                          <p:val>
                                            <p:strVal val="#ppt_w"/>
                                          </p:val>
                                        </p:tav>
                                      </p:tavLst>
                                    </p:anim>
                                    <p:anim calcmode="lin" valueType="num">
                                      <p:cBhvr>
                                        <p:cTn id="59" dur="500" fill="hold"/>
                                        <p:tgtEl>
                                          <p:spTgt spid="43025">
                                            <p:txEl>
                                              <p:pRg st="8" end="8"/>
                                            </p:txEl>
                                          </p:spTgt>
                                        </p:tgtEl>
                                        <p:attrNameLst>
                                          <p:attrName>ppt_h</p:attrName>
                                        </p:attrNameLst>
                                      </p:cBhvr>
                                      <p:tavLst>
                                        <p:tav tm="0">
                                          <p:val>
                                            <p:fltVal val="0"/>
                                          </p:val>
                                        </p:tav>
                                        <p:tav tm="100000">
                                          <p:val>
                                            <p:strVal val="#ppt_h"/>
                                          </p:val>
                                        </p:tav>
                                      </p:tavLst>
                                    </p:anim>
                                  </p:childTnLst>
                                </p:cTn>
                              </p:par>
                            </p:childTnLst>
                          </p:cTn>
                        </p:par>
                        <p:par>
                          <p:cTn id="60" fill="hold" nodeType="afterGroup">
                            <p:stCondLst>
                              <p:cond delay="5000"/>
                            </p:stCondLst>
                            <p:childTnLst>
                              <p:par>
                                <p:cTn id="61" presetID="22" presetClass="entr" presetSubtype="8" fill="hold" nodeType="afterEffect">
                                  <p:stCondLst>
                                    <p:cond delay="0"/>
                                  </p:stCondLst>
                                  <p:childTnLst>
                                    <p:set>
                                      <p:cBhvr>
                                        <p:cTn id="62" dur="1" fill="hold">
                                          <p:stCondLst>
                                            <p:cond delay="0"/>
                                          </p:stCondLst>
                                        </p:cTn>
                                        <p:tgtEl>
                                          <p:spTgt spid="43015"/>
                                        </p:tgtEl>
                                        <p:attrNameLst>
                                          <p:attrName>style.visibility</p:attrName>
                                        </p:attrNameLst>
                                      </p:cBhvr>
                                      <p:to>
                                        <p:strVal val="visible"/>
                                      </p:to>
                                    </p:set>
                                    <p:animEffect transition="in" filter="wipe(left)">
                                      <p:cBhvr>
                                        <p:cTn id="63" dur="1000"/>
                                        <p:tgtEl>
                                          <p:spTgt spid="43015"/>
                                        </p:tgtEl>
                                      </p:cBhvr>
                                    </p:animEffect>
                                  </p:childTnLst>
                                </p:cTn>
                              </p:par>
                              <p:par>
                                <p:cTn id="64" presetID="23" presetClass="entr" presetSubtype="16" fill="hold" nodeType="withEffect">
                                  <p:stCondLst>
                                    <p:cond delay="0"/>
                                  </p:stCondLst>
                                  <p:childTnLst>
                                    <p:set>
                                      <p:cBhvr>
                                        <p:cTn id="65" dur="1" fill="hold">
                                          <p:stCondLst>
                                            <p:cond delay="0"/>
                                          </p:stCondLst>
                                        </p:cTn>
                                        <p:tgtEl>
                                          <p:spTgt spid="43025">
                                            <p:txEl>
                                              <p:pRg st="9" end="9"/>
                                            </p:txEl>
                                          </p:spTgt>
                                        </p:tgtEl>
                                        <p:attrNameLst>
                                          <p:attrName>style.visibility</p:attrName>
                                        </p:attrNameLst>
                                      </p:cBhvr>
                                      <p:to>
                                        <p:strVal val="visible"/>
                                      </p:to>
                                    </p:set>
                                    <p:anim calcmode="lin" valueType="num">
                                      <p:cBhvr>
                                        <p:cTn id="66" dur="500" fill="hold"/>
                                        <p:tgtEl>
                                          <p:spTgt spid="43025">
                                            <p:txEl>
                                              <p:pRg st="9" end="9"/>
                                            </p:txEl>
                                          </p:spTgt>
                                        </p:tgtEl>
                                        <p:attrNameLst>
                                          <p:attrName>ppt_w</p:attrName>
                                        </p:attrNameLst>
                                      </p:cBhvr>
                                      <p:tavLst>
                                        <p:tav tm="0">
                                          <p:val>
                                            <p:fltVal val="0"/>
                                          </p:val>
                                        </p:tav>
                                        <p:tav tm="100000">
                                          <p:val>
                                            <p:strVal val="#ppt_w"/>
                                          </p:val>
                                        </p:tav>
                                      </p:tavLst>
                                    </p:anim>
                                    <p:anim calcmode="lin" valueType="num">
                                      <p:cBhvr>
                                        <p:cTn id="67" dur="500" fill="hold"/>
                                        <p:tgtEl>
                                          <p:spTgt spid="43025">
                                            <p:txEl>
                                              <p:pRg st="9" end="9"/>
                                            </p:txEl>
                                          </p:spTgt>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0"/>
                                  </p:stCondLst>
                                  <p:childTnLst>
                                    <p:set>
                                      <p:cBhvr>
                                        <p:cTn id="69" dur="1" fill="hold">
                                          <p:stCondLst>
                                            <p:cond delay="0"/>
                                          </p:stCondLst>
                                        </p:cTn>
                                        <p:tgtEl>
                                          <p:spTgt spid="43025">
                                            <p:txEl>
                                              <p:pRg st="10" end="10"/>
                                            </p:txEl>
                                          </p:spTgt>
                                        </p:tgtEl>
                                        <p:attrNameLst>
                                          <p:attrName>style.visibility</p:attrName>
                                        </p:attrNameLst>
                                      </p:cBhvr>
                                      <p:to>
                                        <p:strVal val="visible"/>
                                      </p:to>
                                    </p:set>
                                    <p:anim calcmode="lin" valueType="num">
                                      <p:cBhvr>
                                        <p:cTn id="70" dur="500" fill="hold"/>
                                        <p:tgtEl>
                                          <p:spTgt spid="43025">
                                            <p:txEl>
                                              <p:pRg st="10" end="10"/>
                                            </p:txEl>
                                          </p:spTgt>
                                        </p:tgtEl>
                                        <p:attrNameLst>
                                          <p:attrName>ppt_w</p:attrName>
                                        </p:attrNameLst>
                                      </p:cBhvr>
                                      <p:tavLst>
                                        <p:tav tm="0">
                                          <p:val>
                                            <p:fltVal val="0"/>
                                          </p:val>
                                        </p:tav>
                                        <p:tav tm="100000">
                                          <p:val>
                                            <p:strVal val="#ppt_w"/>
                                          </p:val>
                                        </p:tav>
                                      </p:tavLst>
                                    </p:anim>
                                    <p:anim calcmode="lin" valueType="num">
                                      <p:cBhvr>
                                        <p:cTn id="71" dur="500" fill="hold"/>
                                        <p:tgtEl>
                                          <p:spTgt spid="43025">
                                            <p:txEl>
                                              <p:pRg st="10" end="10"/>
                                            </p:txEl>
                                          </p:spTgt>
                                        </p:tgtEl>
                                        <p:attrNameLst>
                                          <p:attrName>ppt_h</p:attrName>
                                        </p:attrNameLst>
                                      </p:cBhvr>
                                      <p:tavLst>
                                        <p:tav tm="0">
                                          <p:val>
                                            <p:fltVal val="0"/>
                                          </p:val>
                                        </p:tav>
                                        <p:tav tm="100000">
                                          <p:val>
                                            <p:strVal val="#ppt_h"/>
                                          </p:val>
                                        </p:tav>
                                      </p:tavLst>
                                    </p:anim>
                                  </p:childTnLst>
                                </p:cTn>
                              </p:par>
                            </p:childTnLst>
                          </p:cTn>
                        </p:par>
                        <p:par>
                          <p:cTn id="72" fill="hold" nodeType="afterGroup">
                            <p:stCondLst>
                              <p:cond delay="6000"/>
                            </p:stCondLst>
                            <p:childTnLst>
                              <p:par>
                                <p:cTn id="73" presetID="22" presetClass="entr" presetSubtype="1" fill="hold" nodeType="afterEffect">
                                  <p:stCondLst>
                                    <p:cond delay="0"/>
                                  </p:stCondLst>
                                  <p:childTnLst>
                                    <p:set>
                                      <p:cBhvr>
                                        <p:cTn id="74" dur="1" fill="hold">
                                          <p:stCondLst>
                                            <p:cond delay="0"/>
                                          </p:stCondLst>
                                        </p:cTn>
                                        <p:tgtEl>
                                          <p:spTgt spid="43016"/>
                                        </p:tgtEl>
                                        <p:attrNameLst>
                                          <p:attrName>style.visibility</p:attrName>
                                        </p:attrNameLst>
                                      </p:cBhvr>
                                      <p:to>
                                        <p:strVal val="visible"/>
                                      </p:to>
                                    </p:set>
                                    <p:animEffect transition="in" filter="wipe(up)">
                                      <p:cBhvr>
                                        <p:cTn id="75" dur="1000"/>
                                        <p:tgtEl>
                                          <p:spTgt spid="43016"/>
                                        </p:tgtEl>
                                      </p:cBhvr>
                                    </p:animEffect>
                                  </p:childTnLst>
                                </p:cTn>
                              </p:par>
                              <p:par>
                                <p:cTn id="76" presetID="23" presetClass="entr" presetSubtype="16" fill="hold" nodeType="withEffect">
                                  <p:stCondLst>
                                    <p:cond delay="0"/>
                                  </p:stCondLst>
                                  <p:childTnLst>
                                    <p:set>
                                      <p:cBhvr>
                                        <p:cTn id="77" dur="1" fill="hold">
                                          <p:stCondLst>
                                            <p:cond delay="0"/>
                                          </p:stCondLst>
                                        </p:cTn>
                                        <p:tgtEl>
                                          <p:spTgt spid="43025">
                                            <p:txEl>
                                              <p:pRg st="11" end="11"/>
                                            </p:txEl>
                                          </p:spTgt>
                                        </p:tgtEl>
                                        <p:attrNameLst>
                                          <p:attrName>style.visibility</p:attrName>
                                        </p:attrNameLst>
                                      </p:cBhvr>
                                      <p:to>
                                        <p:strVal val="visible"/>
                                      </p:to>
                                    </p:set>
                                    <p:anim calcmode="lin" valueType="num">
                                      <p:cBhvr>
                                        <p:cTn id="78" dur="500" fill="hold"/>
                                        <p:tgtEl>
                                          <p:spTgt spid="43025">
                                            <p:txEl>
                                              <p:pRg st="11" end="11"/>
                                            </p:txEl>
                                          </p:spTgt>
                                        </p:tgtEl>
                                        <p:attrNameLst>
                                          <p:attrName>ppt_w</p:attrName>
                                        </p:attrNameLst>
                                      </p:cBhvr>
                                      <p:tavLst>
                                        <p:tav tm="0">
                                          <p:val>
                                            <p:fltVal val="0"/>
                                          </p:val>
                                        </p:tav>
                                        <p:tav tm="100000">
                                          <p:val>
                                            <p:strVal val="#ppt_w"/>
                                          </p:val>
                                        </p:tav>
                                      </p:tavLst>
                                    </p:anim>
                                    <p:anim calcmode="lin" valueType="num">
                                      <p:cBhvr>
                                        <p:cTn id="79" dur="500" fill="hold"/>
                                        <p:tgtEl>
                                          <p:spTgt spid="43025">
                                            <p:txEl>
                                              <p:pRg st="11" end="11"/>
                                            </p:txEl>
                                          </p:spTgt>
                                        </p:tgtEl>
                                        <p:attrNameLst>
                                          <p:attrName>ppt_h</p:attrName>
                                        </p:attrNameLst>
                                      </p:cBhvr>
                                      <p:tavLst>
                                        <p:tav tm="0">
                                          <p:val>
                                            <p:fltVal val="0"/>
                                          </p:val>
                                        </p:tav>
                                        <p:tav tm="100000">
                                          <p:val>
                                            <p:strVal val="#ppt_h"/>
                                          </p:val>
                                        </p:tav>
                                      </p:tavLst>
                                    </p:anim>
                                  </p:childTnLst>
                                </p:cTn>
                              </p:par>
                            </p:childTnLst>
                          </p:cTn>
                        </p:par>
                        <p:par>
                          <p:cTn id="80" fill="hold" nodeType="afterGroup">
                            <p:stCondLst>
                              <p:cond delay="7000"/>
                            </p:stCondLst>
                            <p:childTnLst>
                              <p:par>
                                <p:cTn id="81" presetID="22" presetClass="entr" presetSubtype="8" fill="hold" nodeType="afterEffect">
                                  <p:stCondLst>
                                    <p:cond delay="0"/>
                                  </p:stCondLst>
                                  <p:childTnLst>
                                    <p:set>
                                      <p:cBhvr>
                                        <p:cTn id="82" dur="1" fill="hold">
                                          <p:stCondLst>
                                            <p:cond delay="0"/>
                                          </p:stCondLst>
                                        </p:cTn>
                                        <p:tgtEl>
                                          <p:spTgt spid="43017"/>
                                        </p:tgtEl>
                                        <p:attrNameLst>
                                          <p:attrName>style.visibility</p:attrName>
                                        </p:attrNameLst>
                                      </p:cBhvr>
                                      <p:to>
                                        <p:strVal val="visible"/>
                                      </p:to>
                                    </p:set>
                                    <p:animEffect transition="in" filter="wipe(left)">
                                      <p:cBhvr>
                                        <p:cTn id="83" dur="1000"/>
                                        <p:tgtEl>
                                          <p:spTgt spid="43017"/>
                                        </p:tgtEl>
                                      </p:cBhvr>
                                    </p:animEffect>
                                  </p:childTnLst>
                                </p:cTn>
                              </p:par>
                              <p:par>
                                <p:cTn id="84" presetID="23" presetClass="entr" presetSubtype="16" fill="hold" nodeType="withEffect">
                                  <p:stCondLst>
                                    <p:cond delay="0"/>
                                  </p:stCondLst>
                                  <p:childTnLst>
                                    <p:set>
                                      <p:cBhvr>
                                        <p:cTn id="85" dur="1" fill="hold">
                                          <p:stCondLst>
                                            <p:cond delay="0"/>
                                          </p:stCondLst>
                                        </p:cTn>
                                        <p:tgtEl>
                                          <p:spTgt spid="43025">
                                            <p:txEl>
                                              <p:pRg st="12" end="12"/>
                                            </p:txEl>
                                          </p:spTgt>
                                        </p:tgtEl>
                                        <p:attrNameLst>
                                          <p:attrName>style.visibility</p:attrName>
                                        </p:attrNameLst>
                                      </p:cBhvr>
                                      <p:to>
                                        <p:strVal val="visible"/>
                                      </p:to>
                                    </p:set>
                                    <p:anim calcmode="lin" valueType="num">
                                      <p:cBhvr>
                                        <p:cTn id="86" dur="500" fill="hold"/>
                                        <p:tgtEl>
                                          <p:spTgt spid="43025">
                                            <p:txEl>
                                              <p:pRg st="12" end="12"/>
                                            </p:txEl>
                                          </p:spTgt>
                                        </p:tgtEl>
                                        <p:attrNameLst>
                                          <p:attrName>ppt_w</p:attrName>
                                        </p:attrNameLst>
                                      </p:cBhvr>
                                      <p:tavLst>
                                        <p:tav tm="0">
                                          <p:val>
                                            <p:fltVal val="0"/>
                                          </p:val>
                                        </p:tav>
                                        <p:tav tm="100000">
                                          <p:val>
                                            <p:strVal val="#ppt_w"/>
                                          </p:val>
                                        </p:tav>
                                      </p:tavLst>
                                    </p:anim>
                                    <p:anim calcmode="lin" valueType="num">
                                      <p:cBhvr>
                                        <p:cTn id="87" dur="500" fill="hold"/>
                                        <p:tgtEl>
                                          <p:spTgt spid="43025">
                                            <p:txEl>
                                              <p:pRg st="12" end="12"/>
                                            </p:txEl>
                                          </p:spTgt>
                                        </p:tgtEl>
                                        <p:attrNameLst>
                                          <p:attrName>ppt_h</p:attrName>
                                        </p:attrNameLst>
                                      </p:cBhvr>
                                      <p:tavLst>
                                        <p:tav tm="0">
                                          <p:val>
                                            <p:fltVal val="0"/>
                                          </p:val>
                                        </p:tav>
                                        <p:tav tm="100000">
                                          <p:val>
                                            <p:strVal val="#ppt_h"/>
                                          </p:val>
                                        </p:tav>
                                      </p:tavLst>
                                    </p:anim>
                                  </p:childTnLst>
                                </p:cTn>
                              </p:par>
                            </p:childTnLst>
                          </p:cTn>
                        </p:par>
                        <p:par>
                          <p:cTn id="88" fill="hold" nodeType="afterGroup">
                            <p:stCondLst>
                              <p:cond delay="8000"/>
                            </p:stCondLst>
                            <p:childTnLst>
                              <p:par>
                                <p:cTn id="89" presetID="22" presetClass="entr" presetSubtype="2" fill="hold" nodeType="afterEffect">
                                  <p:stCondLst>
                                    <p:cond delay="0"/>
                                  </p:stCondLst>
                                  <p:childTnLst>
                                    <p:set>
                                      <p:cBhvr>
                                        <p:cTn id="90" dur="1" fill="hold">
                                          <p:stCondLst>
                                            <p:cond delay="0"/>
                                          </p:stCondLst>
                                        </p:cTn>
                                        <p:tgtEl>
                                          <p:spTgt spid="43018"/>
                                        </p:tgtEl>
                                        <p:attrNameLst>
                                          <p:attrName>style.visibility</p:attrName>
                                        </p:attrNameLst>
                                      </p:cBhvr>
                                      <p:to>
                                        <p:strVal val="visible"/>
                                      </p:to>
                                    </p:set>
                                    <p:animEffect transition="in" filter="wipe(right)">
                                      <p:cBhvr>
                                        <p:cTn id="91" dur="1000"/>
                                        <p:tgtEl>
                                          <p:spTgt spid="43018"/>
                                        </p:tgtEl>
                                      </p:cBhvr>
                                    </p:animEffect>
                                  </p:childTnLst>
                                </p:cTn>
                              </p:par>
                              <p:par>
                                <p:cTn id="92" presetID="23" presetClass="entr" presetSubtype="16" fill="hold" nodeType="withEffect">
                                  <p:stCondLst>
                                    <p:cond delay="0"/>
                                  </p:stCondLst>
                                  <p:childTnLst>
                                    <p:set>
                                      <p:cBhvr>
                                        <p:cTn id="93" dur="1" fill="hold">
                                          <p:stCondLst>
                                            <p:cond delay="0"/>
                                          </p:stCondLst>
                                        </p:cTn>
                                        <p:tgtEl>
                                          <p:spTgt spid="43025">
                                            <p:txEl>
                                              <p:pRg st="13" end="13"/>
                                            </p:txEl>
                                          </p:spTgt>
                                        </p:tgtEl>
                                        <p:attrNameLst>
                                          <p:attrName>style.visibility</p:attrName>
                                        </p:attrNameLst>
                                      </p:cBhvr>
                                      <p:to>
                                        <p:strVal val="visible"/>
                                      </p:to>
                                    </p:set>
                                    <p:anim calcmode="lin" valueType="num">
                                      <p:cBhvr>
                                        <p:cTn id="94" dur="500" fill="hold"/>
                                        <p:tgtEl>
                                          <p:spTgt spid="43025">
                                            <p:txEl>
                                              <p:pRg st="13" end="13"/>
                                            </p:txEl>
                                          </p:spTgt>
                                        </p:tgtEl>
                                        <p:attrNameLst>
                                          <p:attrName>ppt_w</p:attrName>
                                        </p:attrNameLst>
                                      </p:cBhvr>
                                      <p:tavLst>
                                        <p:tav tm="0">
                                          <p:val>
                                            <p:fltVal val="0"/>
                                          </p:val>
                                        </p:tav>
                                        <p:tav tm="100000">
                                          <p:val>
                                            <p:strVal val="#ppt_w"/>
                                          </p:val>
                                        </p:tav>
                                      </p:tavLst>
                                    </p:anim>
                                    <p:anim calcmode="lin" valueType="num">
                                      <p:cBhvr>
                                        <p:cTn id="95" dur="500" fill="hold"/>
                                        <p:tgtEl>
                                          <p:spTgt spid="43025">
                                            <p:txEl>
                                              <p:pRg st="13" end="13"/>
                                            </p:txEl>
                                          </p:spTgt>
                                        </p:tgtEl>
                                        <p:attrNameLst>
                                          <p:attrName>ppt_h</p:attrName>
                                        </p:attrNameLst>
                                      </p:cBhvr>
                                      <p:tavLst>
                                        <p:tav tm="0">
                                          <p:val>
                                            <p:fltVal val="0"/>
                                          </p:val>
                                        </p:tav>
                                        <p:tav tm="100000">
                                          <p:val>
                                            <p:strVal val="#ppt_h"/>
                                          </p:val>
                                        </p:tav>
                                      </p:tavLst>
                                    </p:anim>
                                  </p:childTnLst>
                                </p:cTn>
                              </p:par>
                            </p:childTnLst>
                          </p:cTn>
                        </p:par>
                        <p:par>
                          <p:cTn id="96" fill="hold" nodeType="afterGroup">
                            <p:stCondLst>
                              <p:cond delay="9000"/>
                            </p:stCondLst>
                            <p:childTnLst>
                              <p:par>
                                <p:cTn id="97" presetID="22" presetClass="entr" presetSubtype="4" fill="hold" nodeType="afterEffect">
                                  <p:stCondLst>
                                    <p:cond delay="0"/>
                                  </p:stCondLst>
                                  <p:childTnLst>
                                    <p:set>
                                      <p:cBhvr>
                                        <p:cTn id="98" dur="1" fill="hold">
                                          <p:stCondLst>
                                            <p:cond delay="0"/>
                                          </p:stCondLst>
                                        </p:cTn>
                                        <p:tgtEl>
                                          <p:spTgt spid="43019"/>
                                        </p:tgtEl>
                                        <p:attrNameLst>
                                          <p:attrName>style.visibility</p:attrName>
                                        </p:attrNameLst>
                                      </p:cBhvr>
                                      <p:to>
                                        <p:strVal val="visible"/>
                                      </p:to>
                                    </p:set>
                                    <p:animEffect transition="in" filter="wipe(down)">
                                      <p:cBhvr>
                                        <p:cTn id="99" dur="1000"/>
                                        <p:tgtEl>
                                          <p:spTgt spid="43019"/>
                                        </p:tgtEl>
                                      </p:cBhvr>
                                    </p:animEffect>
                                  </p:childTnLst>
                                </p:cTn>
                              </p:par>
                              <p:par>
                                <p:cTn id="100" presetID="23" presetClass="entr" presetSubtype="16" fill="hold" nodeType="withEffect">
                                  <p:stCondLst>
                                    <p:cond delay="0"/>
                                  </p:stCondLst>
                                  <p:childTnLst>
                                    <p:set>
                                      <p:cBhvr>
                                        <p:cTn id="101" dur="1" fill="hold">
                                          <p:stCondLst>
                                            <p:cond delay="0"/>
                                          </p:stCondLst>
                                        </p:cTn>
                                        <p:tgtEl>
                                          <p:spTgt spid="43025">
                                            <p:txEl>
                                              <p:pRg st="14" end="14"/>
                                            </p:txEl>
                                          </p:spTgt>
                                        </p:tgtEl>
                                        <p:attrNameLst>
                                          <p:attrName>style.visibility</p:attrName>
                                        </p:attrNameLst>
                                      </p:cBhvr>
                                      <p:to>
                                        <p:strVal val="visible"/>
                                      </p:to>
                                    </p:set>
                                    <p:anim calcmode="lin" valueType="num">
                                      <p:cBhvr>
                                        <p:cTn id="102" dur="500" fill="hold"/>
                                        <p:tgtEl>
                                          <p:spTgt spid="43025">
                                            <p:txEl>
                                              <p:pRg st="14" end="14"/>
                                            </p:txEl>
                                          </p:spTgt>
                                        </p:tgtEl>
                                        <p:attrNameLst>
                                          <p:attrName>ppt_w</p:attrName>
                                        </p:attrNameLst>
                                      </p:cBhvr>
                                      <p:tavLst>
                                        <p:tav tm="0">
                                          <p:val>
                                            <p:fltVal val="0"/>
                                          </p:val>
                                        </p:tav>
                                        <p:tav tm="100000">
                                          <p:val>
                                            <p:strVal val="#ppt_w"/>
                                          </p:val>
                                        </p:tav>
                                      </p:tavLst>
                                    </p:anim>
                                    <p:anim calcmode="lin" valueType="num">
                                      <p:cBhvr>
                                        <p:cTn id="103" dur="500" fill="hold"/>
                                        <p:tgtEl>
                                          <p:spTgt spid="43025">
                                            <p:txEl>
                                              <p:pRg st="14" end="14"/>
                                            </p:txEl>
                                          </p:spTgt>
                                        </p:tgtEl>
                                        <p:attrNameLst>
                                          <p:attrName>ppt_h</p:attrName>
                                        </p:attrNameLst>
                                      </p:cBhvr>
                                      <p:tavLst>
                                        <p:tav tm="0">
                                          <p:val>
                                            <p:fltVal val="0"/>
                                          </p:val>
                                        </p:tav>
                                        <p:tav tm="100000">
                                          <p:val>
                                            <p:strVal val="#ppt_h"/>
                                          </p:val>
                                        </p:tav>
                                      </p:tavLst>
                                    </p:anim>
                                  </p:childTnLst>
                                </p:cTn>
                              </p:par>
                            </p:childTnLst>
                          </p:cTn>
                        </p:par>
                        <p:par>
                          <p:cTn id="104" fill="hold" nodeType="afterGroup">
                            <p:stCondLst>
                              <p:cond delay="10000"/>
                            </p:stCondLst>
                            <p:childTnLst>
                              <p:par>
                                <p:cTn id="105" presetID="22" presetClass="entr" presetSubtype="4" fill="hold" nodeType="afterEffect">
                                  <p:stCondLst>
                                    <p:cond delay="0"/>
                                  </p:stCondLst>
                                  <p:childTnLst>
                                    <p:set>
                                      <p:cBhvr>
                                        <p:cTn id="106" dur="1" fill="hold">
                                          <p:stCondLst>
                                            <p:cond delay="0"/>
                                          </p:stCondLst>
                                        </p:cTn>
                                        <p:tgtEl>
                                          <p:spTgt spid="43020"/>
                                        </p:tgtEl>
                                        <p:attrNameLst>
                                          <p:attrName>style.visibility</p:attrName>
                                        </p:attrNameLst>
                                      </p:cBhvr>
                                      <p:to>
                                        <p:strVal val="visible"/>
                                      </p:to>
                                    </p:set>
                                    <p:animEffect transition="in" filter="wipe(down)">
                                      <p:cBhvr>
                                        <p:cTn id="107" dur="1000"/>
                                        <p:tgtEl>
                                          <p:spTgt spid="43020"/>
                                        </p:tgtEl>
                                      </p:cBhvr>
                                    </p:animEffect>
                                  </p:childTnLst>
                                </p:cTn>
                              </p:par>
                              <p:par>
                                <p:cTn id="108" presetID="23" presetClass="entr" presetSubtype="16" fill="hold" nodeType="withEffect">
                                  <p:stCondLst>
                                    <p:cond delay="0"/>
                                  </p:stCondLst>
                                  <p:childTnLst>
                                    <p:set>
                                      <p:cBhvr>
                                        <p:cTn id="109" dur="1" fill="hold">
                                          <p:stCondLst>
                                            <p:cond delay="0"/>
                                          </p:stCondLst>
                                        </p:cTn>
                                        <p:tgtEl>
                                          <p:spTgt spid="43025">
                                            <p:txEl>
                                              <p:pRg st="15" end="15"/>
                                            </p:txEl>
                                          </p:spTgt>
                                        </p:tgtEl>
                                        <p:attrNameLst>
                                          <p:attrName>style.visibility</p:attrName>
                                        </p:attrNameLst>
                                      </p:cBhvr>
                                      <p:to>
                                        <p:strVal val="visible"/>
                                      </p:to>
                                    </p:set>
                                    <p:anim calcmode="lin" valueType="num">
                                      <p:cBhvr>
                                        <p:cTn id="110" dur="500" fill="hold"/>
                                        <p:tgtEl>
                                          <p:spTgt spid="43025">
                                            <p:txEl>
                                              <p:pRg st="15" end="15"/>
                                            </p:txEl>
                                          </p:spTgt>
                                        </p:tgtEl>
                                        <p:attrNameLst>
                                          <p:attrName>ppt_w</p:attrName>
                                        </p:attrNameLst>
                                      </p:cBhvr>
                                      <p:tavLst>
                                        <p:tav tm="0">
                                          <p:val>
                                            <p:fltVal val="0"/>
                                          </p:val>
                                        </p:tav>
                                        <p:tav tm="100000">
                                          <p:val>
                                            <p:strVal val="#ppt_w"/>
                                          </p:val>
                                        </p:tav>
                                      </p:tavLst>
                                    </p:anim>
                                    <p:anim calcmode="lin" valueType="num">
                                      <p:cBhvr>
                                        <p:cTn id="111" dur="500" fill="hold"/>
                                        <p:tgtEl>
                                          <p:spTgt spid="43025">
                                            <p:txEl>
                                              <p:pRg st="15" end="15"/>
                                            </p:txEl>
                                          </p:spTgt>
                                        </p:tgtEl>
                                        <p:attrNameLst>
                                          <p:attrName>ppt_h</p:attrName>
                                        </p:attrNameLst>
                                      </p:cBhvr>
                                      <p:tavLst>
                                        <p:tav tm="0">
                                          <p:val>
                                            <p:fltVal val="0"/>
                                          </p:val>
                                        </p:tav>
                                        <p:tav tm="100000">
                                          <p:val>
                                            <p:strVal val="#ppt_h"/>
                                          </p:val>
                                        </p:tav>
                                      </p:tavLst>
                                    </p:anim>
                                  </p:childTnLst>
                                </p:cTn>
                              </p:par>
                              <p:par>
                                <p:cTn id="112" presetID="23" presetClass="entr" presetSubtype="16" fill="hold" nodeType="withEffect">
                                  <p:stCondLst>
                                    <p:cond delay="0"/>
                                  </p:stCondLst>
                                  <p:childTnLst>
                                    <p:set>
                                      <p:cBhvr>
                                        <p:cTn id="113" dur="1" fill="hold">
                                          <p:stCondLst>
                                            <p:cond delay="0"/>
                                          </p:stCondLst>
                                        </p:cTn>
                                        <p:tgtEl>
                                          <p:spTgt spid="43025">
                                            <p:txEl>
                                              <p:pRg st="16" end="16"/>
                                            </p:txEl>
                                          </p:spTgt>
                                        </p:tgtEl>
                                        <p:attrNameLst>
                                          <p:attrName>style.visibility</p:attrName>
                                        </p:attrNameLst>
                                      </p:cBhvr>
                                      <p:to>
                                        <p:strVal val="visible"/>
                                      </p:to>
                                    </p:set>
                                    <p:anim calcmode="lin" valueType="num">
                                      <p:cBhvr>
                                        <p:cTn id="114" dur="500" fill="hold"/>
                                        <p:tgtEl>
                                          <p:spTgt spid="43025">
                                            <p:txEl>
                                              <p:pRg st="16" end="16"/>
                                            </p:txEl>
                                          </p:spTgt>
                                        </p:tgtEl>
                                        <p:attrNameLst>
                                          <p:attrName>ppt_w</p:attrName>
                                        </p:attrNameLst>
                                      </p:cBhvr>
                                      <p:tavLst>
                                        <p:tav tm="0">
                                          <p:val>
                                            <p:fltVal val="0"/>
                                          </p:val>
                                        </p:tav>
                                        <p:tav tm="100000">
                                          <p:val>
                                            <p:strVal val="#ppt_w"/>
                                          </p:val>
                                        </p:tav>
                                      </p:tavLst>
                                    </p:anim>
                                    <p:anim calcmode="lin" valueType="num">
                                      <p:cBhvr>
                                        <p:cTn id="115" dur="500" fill="hold"/>
                                        <p:tgtEl>
                                          <p:spTgt spid="43025">
                                            <p:txEl>
                                              <p:pRg st="16" end="16"/>
                                            </p:txEl>
                                          </p:spTgt>
                                        </p:tgtEl>
                                        <p:attrNameLst>
                                          <p:attrName>ppt_h</p:attrName>
                                        </p:attrNameLst>
                                      </p:cBhvr>
                                      <p:tavLst>
                                        <p:tav tm="0">
                                          <p:val>
                                            <p:fltVal val="0"/>
                                          </p:val>
                                        </p:tav>
                                        <p:tav tm="100000">
                                          <p:val>
                                            <p:strVal val="#ppt_h"/>
                                          </p:val>
                                        </p:tav>
                                      </p:tavLst>
                                    </p:anim>
                                  </p:childTnLst>
                                </p:cTn>
                              </p:par>
                            </p:childTnLst>
                          </p:cTn>
                        </p:par>
                        <p:par>
                          <p:cTn id="116" fill="hold" nodeType="afterGroup">
                            <p:stCondLst>
                              <p:cond delay="11000"/>
                            </p:stCondLst>
                            <p:childTnLst>
                              <p:par>
                                <p:cTn id="117" presetID="22" presetClass="entr" presetSubtype="1" fill="hold" nodeType="afterEffect">
                                  <p:stCondLst>
                                    <p:cond delay="0"/>
                                  </p:stCondLst>
                                  <p:childTnLst>
                                    <p:set>
                                      <p:cBhvr>
                                        <p:cTn id="118" dur="1" fill="hold">
                                          <p:stCondLst>
                                            <p:cond delay="0"/>
                                          </p:stCondLst>
                                        </p:cTn>
                                        <p:tgtEl>
                                          <p:spTgt spid="43021"/>
                                        </p:tgtEl>
                                        <p:attrNameLst>
                                          <p:attrName>style.visibility</p:attrName>
                                        </p:attrNameLst>
                                      </p:cBhvr>
                                      <p:to>
                                        <p:strVal val="visible"/>
                                      </p:to>
                                    </p:set>
                                    <p:animEffect transition="in" filter="wipe(up)">
                                      <p:cBhvr>
                                        <p:cTn id="119" dur="1000"/>
                                        <p:tgtEl>
                                          <p:spTgt spid="43021"/>
                                        </p:tgtEl>
                                      </p:cBhvr>
                                    </p:animEffect>
                                  </p:childTnLst>
                                </p:cTn>
                              </p:par>
                              <p:par>
                                <p:cTn id="120" presetID="23" presetClass="entr" presetSubtype="16" fill="hold" nodeType="withEffect">
                                  <p:stCondLst>
                                    <p:cond delay="0"/>
                                  </p:stCondLst>
                                  <p:childTnLst>
                                    <p:set>
                                      <p:cBhvr>
                                        <p:cTn id="121" dur="1" fill="hold">
                                          <p:stCondLst>
                                            <p:cond delay="0"/>
                                          </p:stCondLst>
                                        </p:cTn>
                                        <p:tgtEl>
                                          <p:spTgt spid="43025">
                                            <p:txEl>
                                              <p:pRg st="17" end="17"/>
                                            </p:txEl>
                                          </p:spTgt>
                                        </p:tgtEl>
                                        <p:attrNameLst>
                                          <p:attrName>style.visibility</p:attrName>
                                        </p:attrNameLst>
                                      </p:cBhvr>
                                      <p:to>
                                        <p:strVal val="visible"/>
                                      </p:to>
                                    </p:set>
                                    <p:anim calcmode="lin" valueType="num">
                                      <p:cBhvr>
                                        <p:cTn id="122" dur="500" fill="hold"/>
                                        <p:tgtEl>
                                          <p:spTgt spid="43025">
                                            <p:txEl>
                                              <p:pRg st="17" end="17"/>
                                            </p:txEl>
                                          </p:spTgt>
                                        </p:tgtEl>
                                        <p:attrNameLst>
                                          <p:attrName>ppt_w</p:attrName>
                                        </p:attrNameLst>
                                      </p:cBhvr>
                                      <p:tavLst>
                                        <p:tav tm="0">
                                          <p:val>
                                            <p:fltVal val="0"/>
                                          </p:val>
                                        </p:tav>
                                        <p:tav tm="100000">
                                          <p:val>
                                            <p:strVal val="#ppt_w"/>
                                          </p:val>
                                        </p:tav>
                                      </p:tavLst>
                                    </p:anim>
                                    <p:anim calcmode="lin" valueType="num">
                                      <p:cBhvr>
                                        <p:cTn id="123" dur="500" fill="hold"/>
                                        <p:tgtEl>
                                          <p:spTgt spid="43025">
                                            <p:txEl>
                                              <p:pRg st="17" end="17"/>
                                            </p:txEl>
                                          </p:spTgt>
                                        </p:tgtEl>
                                        <p:attrNameLst>
                                          <p:attrName>ppt_h</p:attrName>
                                        </p:attrNameLst>
                                      </p:cBhvr>
                                      <p:tavLst>
                                        <p:tav tm="0">
                                          <p:val>
                                            <p:fltVal val="0"/>
                                          </p:val>
                                        </p:tav>
                                        <p:tav tm="100000">
                                          <p:val>
                                            <p:strVal val="#ppt_h"/>
                                          </p:val>
                                        </p:tav>
                                      </p:tavLst>
                                    </p:anim>
                                  </p:childTnLst>
                                </p:cTn>
                              </p:par>
                              <p:par>
                                <p:cTn id="124" presetID="23" presetClass="entr" presetSubtype="16" fill="hold" nodeType="withEffect">
                                  <p:stCondLst>
                                    <p:cond delay="0"/>
                                  </p:stCondLst>
                                  <p:childTnLst>
                                    <p:set>
                                      <p:cBhvr>
                                        <p:cTn id="125" dur="1" fill="hold">
                                          <p:stCondLst>
                                            <p:cond delay="0"/>
                                          </p:stCondLst>
                                        </p:cTn>
                                        <p:tgtEl>
                                          <p:spTgt spid="43025">
                                            <p:txEl>
                                              <p:pRg st="18" end="18"/>
                                            </p:txEl>
                                          </p:spTgt>
                                        </p:tgtEl>
                                        <p:attrNameLst>
                                          <p:attrName>style.visibility</p:attrName>
                                        </p:attrNameLst>
                                      </p:cBhvr>
                                      <p:to>
                                        <p:strVal val="visible"/>
                                      </p:to>
                                    </p:set>
                                    <p:anim calcmode="lin" valueType="num">
                                      <p:cBhvr>
                                        <p:cTn id="126" dur="500" fill="hold"/>
                                        <p:tgtEl>
                                          <p:spTgt spid="43025">
                                            <p:txEl>
                                              <p:pRg st="18" end="18"/>
                                            </p:txEl>
                                          </p:spTgt>
                                        </p:tgtEl>
                                        <p:attrNameLst>
                                          <p:attrName>ppt_w</p:attrName>
                                        </p:attrNameLst>
                                      </p:cBhvr>
                                      <p:tavLst>
                                        <p:tav tm="0">
                                          <p:val>
                                            <p:fltVal val="0"/>
                                          </p:val>
                                        </p:tav>
                                        <p:tav tm="100000">
                                          <p:val>
                                            <p:strVal val="#ppt_w"/>
                                          </p:val>
                                        </p:tav>
                                      </p:tavLst>
                                    </p:anim>
                                    <p:anim calcmode="lin" valueType="num">
                                      <p:cBhvr>
                                        <p:cTn id="127" dur="500" fill="hold"/>
                                        <p:tgtEl>
                                          <p:spTgt spid="43025">
                                            <p:txEl>
                                              <p:pRg st="18" end="18"/>
                                            </p:txEl>
                                          </p:spTgt>
                                        </p:tgtEl>
                                        <p:attrNameLst>
                                          <p:attrName>ppt_h</p:attrName>
                                        </p:attrNameLst>
                                      </p:cBhvr>
                                      <p:tavLst>
                                        <p:tav tm="0">
                                          <p:val>
                                            <p:fltVal val="0"/>
                                          </p:val>
                                        </p:tav>
                                        <p:tav tm="100000">
                                          <p:val>
                                            <p:strVal val="#ppt_h"/>
                                          </p:val>
                                        </p:tav>
                                      </p:tavLst>
                                    </p:anim>
                                  </p:childTnLst>
                                </p:cTn>
                              </p:par>
                            </p:childTnLst>
                          </p:cTn>
                        </p:par>
                        <p:par>
                          <p:cTn id="128" fill="hold" nodeType="afterGroup">
                            <p:stCondLst>
                              <p:cond delay="12000"/>
                            </p:stCondLst>
                            <p:childTnLst>
                              <p:par>
                                <p:cTn id="129" presetID="22" presetClass="entr" presetSubtype="1" fill="hold" nodeType="afterEffect">
                                  <p:stCondLst>
                                    <p:cond delay="0"/>
                                  </p:stCondLst>
                                  <p:childTnLst>
                                    <p:set>
                                      <p:cBhvr>
                                        <p:cTn id="130" dur="1" fill="hold">
                                          <p:stCondLst>
                                            <p:cond delay="0"/>
                                          </p:stCondLst>
                                        </p:cTn>
                                        <p:tgtEl>
                                          <p:spTgt spid="43022"/>
                                        </p:tgtEl>
                                        <p:attrNameLst>
                                          <p:attrName>style.visibility</p:attrName>
                                        </p:attrNameLst>
                                      </p:cBhvr>
                                      <p:to>
                                        <p:strVal val="visible"/>
                                      </p:to>
                                    </p:set>
                                    <p:animEffect transition="in" filter="wipe(up)">
                                      <p:cBhvr>
                                        <p:cTn id="131" dur="1000"/>
                                        <p:tgtEl>
                                          <p:spTgt spid="43022"/>
                                        </p:tgtEl>
                                      </p:cBhvr>
                                    </p:animEffect>
                                  </p:childTnLst>
                                </p:cTn>
                              </p:par>
                              <p:par>
                                <p:cTn id="132" presetID="23" presetClass="entr" presetSubtype="16" fill="hold" nodeType="withEffect">
                                  <p:stCondLst>
                                    <p:cond delay="0"/>
                                  </p:stCondLst>
                                  <p:childTnLst>
                                    <p:set>
                                      <p:cBhvr>
                                        <p:cTn id="133" dur="1" fill="hold">
                                          <p:stCondLst>
                                            <p:cond delay="0"/>
                                          </p:stCondLst>
                                        </p:cTn>
                                        <p:tgtEl>
                                          <p:spTgt spid="43025">
                                            <p:txEl>
                                              <p:pRg st="19" end="19"/>
                                            </p:txEl>
                                          </p:spTgt>
                                        </p:tgtEl>
                                        <p:attrNameLst>
                                          <p:attrName>style.visibility</p:attrName>
                                        </p:attrNameLst>
                                      </p:cBhvr>
                                      <p:to>
                                        <p:strVal val="visible"/>
                                      </p:to>
                                    </p:set>
                                    <p:anim calcmode="lin" valueType="num">
                                      <p:cBhvr>
                                        <p:cTn id="134" dur="500" fill="hold"/>
                                        <p:tgtEl>
                                          <p:spTgt spid="43025">
                                            <p:txEl>
                                              <p:pRg st="19" end="19"/>
                                            </p:txEl>
                                          </p:spTgt>
                                        </p:tgtEl>
                                        <p:attrNameLst>
                                          <p:attrName>ppt_w</p:attrName>
                                        </p:attrNameLst>
                                      </p:cBhvr>
                                      <p:tavLst>
                                        <p:tav tm="0">
                                          <p:val>
                                            <p:fltVal val="0"/>
                                          </p:val>
                                        </p:tav>
                                        <p:tav tm="100000">
                                          <p:val>
                                            <p:strVal val="#ppt_w"/>
                                          </p:val>
                                        </p:tav>
                                      </p:tavLst>
                                    </p:anim>
                                    <p:anim calcmode="lin" valueType="num">
                                      <p:cBhvr>
                                        <p:cTn id="135" dur="500" fill="hold"/>
                                        <p:tgtEl>
                                          <p:spTgt spid="43025">
                                            <p:txEl>
                                              <p:pRg st="19" end="19"/>
                                            </p:txEl>
                                          </p:spTgt>
                                        </p:tgtEl>
                                        <p:attrNameLst>
                                          <p:attrName>ppt_h</p:attrName>
                                        </p:attrNameLst>
                                      </p:cBhvr>
                                      <p:tavLst>
                                        <p:tav tm="0">
                                          <p:val>
                                            <p:fltVal val="0"/>
                                          </p:val>
                                        </p:tav>
                                        <p:tav tm="100000">
                                          <p:val>
                                            <p:strVal val="#ppt_h"/>
                                          </p:val>
                                        </p:tav>
                                      </p:tavLst>
                                    </p:anim>
                                  </p:childTnLst>
                                </p:cTn>
                              </p:par>
                            </p:childTnLst>
                          </p:cTn>
                        </p:par>
                        <p:par>
                          <p:cTn id="136" fill="hold" nodeType="afterGroup">
                            <p:stCondLst>
                              <p:cond delay="13000"/>
                            </p:stCondLst>
                            <p:childTnLst>
                              <p:par>
                                <p:cTn id="137" presetID="22" presetClass="entr" presetSubtype="8" fill="hold" nodeType="afterEffect">
                                  <p:stCondLst>
                                    <p:cond delay="0"/>
                                  </p:stCondLst>
                                  <p:childTnLst>
                                    <p:set>
                                      <p:cBhvr>
                                        <p:cTn id="138" dur="1" fill="hold">
                                          <p:stCondLst>
                                            <p:cond delay="0"/>
                                          </p:stCondLst>
                                        </p:cTn>
                                        <p:tgtEl>
                                          <p:spTgt spid="43023"/>
                                        </p:tgtEl>
                                        <p:attrNameLst>
                                          <p:attrName>style.visibility</p:attrName>
                                        </p:attrNameLst>
                                      </p:cBhvr>
                                      <p:to>
                                        <p:strVal val="visible"/>
                                      </p:to>
                                    </p:set>
                                    <p:animEffect transition="in" filter="wipe(left)">
                                      <p:cBhvr>
                                        <p:cTn id="139" dur="1000"/>
                                        <p:tgtEl>
                                          <p:spTgt spid="43023"/>
                                        </p:tgtEl>
                                      </p:cBhvr>
                                    </p:animEffect>
                                  </p:childTnLst>
                                </p:cTn>
                              </p:par>
                            </p:childTnLst>
                          </p:cTn>
                        </p:par>
                        <p:par>
                          <p:cTn id="140" fill="hold" nodeType="afterGroup">
                            <p:stCondLst>
                              <p:cond delay="14000"/>
                            </p:stCondLst>
                            <p:childTnLst>
                              <p:par>
                                <p:cTn id="141" presetID="22" presetClass="entr" presetSubtype="4" fill="hold" nodeType="afterEffect">
                                  <p:stCondLst>
                                    <p:cond delay="0"/>
                                  </p:stCondLst>
                                  <p:childTnLst>
                                    <p:set>
                                      <p:cBhvr>
                                        <p:cTn id="142" dur="1" fill="hold">
                                          <p:stCondLst>
                                            <p:cond delay="0"/>
                                          </p:stCondLst>
                                        </p:cTn>
                                        <p:tgtEl>
                                          <p:spTgt spid="43024"/>
                                        </p:tgtEl>
                                        <p:attrNameLst>
                                          <p:attrName>style.visibility</p:attrName>
                                        </p:attrNameLst>
                                      </p:cBhvr>
                                      <p:to>
                                        <p:strVal val="visible"/>
                                      </p:to>
                                    </p:set>
                                    <p:animEffect transition="in" filter="wipe(down)">
                                      <p:cBhvr>
                                        <p:cTn id="143" dur="1000"/>
                                        <p:tgtEl>
                                          <p:spTgt spid="43024"/>
                                        </p:tgtEl>
                                      </p:cBhvr>
                                    </p:animEffect>
                                  </p:childTnLst>
                                </p:cTn>
                              </p:par>
                              <p:par>
                                <p:cTn id="144" presetID="23" presetClass="entr" presetSubtype="16" fill="hold" nodeType="withEffect">
                                  <p:stCondLst>
                                    <p:cond delay="0"/>
                                  </p:stCondLst>
                                  <p:childTnLst>
                                    <p:set>
                                      <p:cBhvr>
                                        <p:cTn id="145" dur="1" fill="hold">
                                          <p:stCondLst>
                                            <p:cond delay="0"/>
                                          </p:stCondLst>
                                        </p:cTn>
                                        <p:tgtEl>
                                          <p:spTgt spid="43025">
                                            <p:txEl>
                                              <p:pRg st="20" end="20"/>
                                            </p:txEl>
                                          </p:spTgt>
                                        </p:tgtEl>
                                        <p:attrNameLst>
                                          <p:attrName>style.visibility</p:attrName>
                                        </p:attrNameLst>
                                      </p:cBhvr>
                                      <p:to>
                                        <p:strVal val="visible"/>
                                      </p:to>
                                    </p:set>
                                    <p:anim calcmode="lin" valueType="num">
                                      <p:cBhvr>
                                        <p:cTn id="146" dur="500" fill="hold"/>
                                        <p:tgtEl>
                                          <p:spTgt spid="43025">
                                            <p:txEl>
                                              <p:pRg st="20" end="20"/>
                                            </p:txEl>
                                          </p:spTgt>
                                        </p:tgtEl>
                                        <p:attrNameLst>
                                          <p:attrName>ppt_w</p:attrName>
                                        </p:attrNameLst>
                                      </p:cBhvr>
                                      <p:tavLst>
                                        <p:tav tm="0">
                                          <p:val>
                                            <p:fltVal val="0"/>
                                          </p:val>
                                        </p:tav>
                                        <p:tav tm="100000">
                                          <p:val>
                                            <p:strVal val="#ppt_w"/>
                                          </p:val>
                                        </p:tav>
                                      </p:tavLst>
                                    </p:anim>
                                    <p:anim calcmode="lin" valueType="num">
                                      <p:cBhvr>
                                        <p:cTn id="147" dur="500" fill="hold"/>
                                        <p:tgtEl>
                                          <p:spTgt spid="43025">
                                            <p:txEl>
                                              <p:pRg st="20" end="20"/>
                                            </p:txEl>
                                          </p:spTgt>
                                        </p:tgtEl>
                                        <p:attrNameLst>
                                          <p:attrName>ppt_h</p:attrName>
                                        </p:attrNameLst>
                                      </p:cBhvr>
                                      <p:tavLst>
                                        <p:tav tm="0">
                                          <p:val>
                                            <p:fltVal val="0"/>
                                          </p:val>
                                        </p:tav>
                                        <p:tav tm="100000">
                                          <p:val>
                                            <p:strVal val="#ppt_h"/>
                                          </p:val>
                                        </p:tav>
                                      </p:tavLst>
                                    </p:anim>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3" presetClass="entr" presetSubtype="16" fill="hold" nodeType="clickEffect">
                                  <p:stCondLst>
                                    <p:cond delay="0"/>
                                  </p:stCondLst>
                                  <p:childTnLst>
                                    <p:set>
                                      <p:cBhvr>
                                        <p:cTn id="151" dur="1" fill="hold">
                                          <p:stCondLst>
                                            <p:cond delay="0"/>
                                          </p:stCondLst>
                                        </p:cTn>
                                        <p:tgtEl>
                                          <p:spTgt spid="43028">
                                            <p:txEl>
                                              <p:pRg st="0" end="0"/>
                                            </p:txEl>
                                          </p:spTgt>
                                        </p:tgtEl>
                                        <p:attrNameLst>
                                          <p:attrName>style.visibility</p:attrName>
                                        </p:attrNameLst>
                                      </p:cBhvr>
                                      <p:to>
                                        <p:strVal val="visible"/>
                                      </p:to>
                                    </p:set>
                                    <p:anim calcmode="lin" valueType="num">
                                      <p:cBhvr>
                                        <p:cTn id="152" dur="500" fill="hold"/>
                                        <p:tgtEl>
                                          <p:spTgt spid="43028">
                                            <p:txEl>
                                              <p:pRg st="0" end="0"/>
                                            </p:txEl>
                                          </p:spTgt>
                                        </p:tgtEl>
                                        <p:attrNameLst>
                                          <p:attrName>ppt_w</p:attrName>
                                        </p:attrNameLst>
                                      </p:cBhvr>
                                      <p:tavLst>
                                        <p:tav tm="0">
                                          <p:val>
                                            <p:fltVal val="0"/>
                                          </p:val>
                                        </p:tav>
                                        <p:tav tm="100000">
                                          <p:val>
                                            <p:strVal val="#ppt_w"/>
                                          </p:val>
                                        </p:tav>
                                      </p:tavLst>
                                    </p:anim>
                                    <p:anim calcmode="lin" valueType="num">
                                      <p:cBhvr>
                                        <p:cTn id="153" dur="500" fill="hold"/>
                                        <p:tgtEl>
                                          <p:spTgt spid="43028">
                                            <p:txEl>
                                              <p:pRg st="0" end="0"/>
                                            </p:txEl>
                                          </p:spTgt>
                                        </p:tgtEl>
                                        <p:attrNameLst>
                                          <p:attrName>ppt_h</p:attrName>
                                        </p:attrNameLst>
                                      </p:cBhvr>
                                      <p:tavLst>
                                        <p:tav tm="0">
                                          <p:val>
                                            <p:fltVal val="0"/>
                                          </p:val>
                                        </p:tav>
                                        <p:tav tm="100000">
                                          <p:val>
                                            <p:strVal val="#ppt_h"/>
                                          </p:val>
                                        </p:tav>
                                      </p:tavLst>
                                    </p:anim>
                                  </p:childTnLst>
                                </p:cTn>
                              </p:par>
                              <p:par>
                                <p:cTn id="154" presetID="23" presetClass="entr" presetSubtype="16" fill="hold" nodeType="withEffect">
                                  <p:stCondLst>
                                    <p:cond delay="0"/>
                                  </p:stCondLst>
                                  <p:childTnLst>
                                    <p:set>
                                      <p:cBhvr>
                                        <p:cTn id="155" dur="1" fill="hold">
                                          <p:stCondLst>
                                            <p:cond delay="0"/>
                                          </p:stCondLst>
                                        </p:cTn>
                                        <p:tgtEl>
                                          <p:spTgt spid="43028">
                                            <p:txEl>
                                              <p:pRg st="1" end="1"/>
                                            </p:txEl>
                                          </p:spTgt>
                                        </p:tgtEl>
                                        <p:attrNameLst>
                                          <p:attrName>style.visibility</p:attrName>
                                        </p:attrNameLst>
                                      </p:cBhvr>
                                      <p:to>
                                        <p:strVal val="visible"/>
                                      </p:to>
                                    </p:set>
                                    <p:anim calcmode="lin" valueType="num">
                                      <p:cBhvr>
                                        <p:cTn id="156" dur="500" fill="hold"/>
                                        <p:tgtEl>
                                          <p:spTgt spid="43028">
                                            <p:txEl>
                                              <p:pRg st="1" end="1"/>
                                            </p:txEl>
                                          </p:spTgt>
                                        </p:tgtEl>
                                        <p:attrNameLst>
                                          <p:attrName>ppt_w</p:attrName>
                                        </p:attrNameLst>
                                      </p:cBhvr>
                                      <p:tavLst>
                                        <p:tav tm="0">
                                          <p:val>
                                            <p:fltVal val="0"/>
                                          </p:val>
                                        </p:tav>
                                        <p:tav tm="100000">
                                          <p:val>
                                            <p:strVal val="#ppt_w"/>
                                          </p:val>
                                        </p:tav>
                                      </p:tavLst>
                                    </p:anim>
                                    <p:anim calcmode="lin" valueType="num">
                                      <p:cBhvr>
                                        <p:cTn id="157" dur="500" fill="hold"/>
                                        <p:tgtEl>
                                          <p:spTgt spid="4302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3" presetClass="entr" presetSubtype="16" fill="hold" nodeType="clickEffect">
                                  <p:stCondLst>
                                    <p:cond delay="0"/>
                                  </p:stCondLst>
                                  <p:childTnLst>
                                    <p:set>
                                      <p:cBhvr>
                                        <p:cTn id="161" dur="1" fill="hold">
                                          <p:stCondLst>
                                            <p:cond delay="0"/>
                                          </p:stCondLst>
                                        </p:cTn>
                                        <p:tgtEl>
                                          <p:spTgt spid="43028">
                                            <p:txEl>
                                              <p:pRg st="2" end="2"/>
                                            </p:txEl>
                                          </p:spTgt>
                                        </p:tgtEl>
                                        <p:attrNameLst>
                                          <p:attrName>style.visibility</p:attrName>
                                        </p:attrNameLst>
                                      </p:cBhvr>
                                      <p:to>
                                        <p:strVal val="visible"/>
                                      </p:to>
                                    </p:set>
                                    <p:anim calcmode="lin" valueType="num">
                                      <p:cBhvr>
                                        <p:cTn id="162" dur="500" fill="hold"/>
                                        <p:tgtEl>
                                          <p:spTgt spid="43028">
                                            <p:txEl>
                                              <p:pRg st="2" end="2"/>
                                            </p:txEl>
                                          </p:spTgt>
                                        </p:tgtEl>
                                        <p:attrNameLst>
                                          <p:attrName>ppt_w</p:attrName>
                                        </p:attrNameLst>
                                      </p:cBhvr>
                                      <p:tavLst>
                                        <p:tav tm="0">
                                          <p:val>
                                            <p:fltVal val="0"/>
                                          </p:val>
                                        </p:tav>
                                        <p:tav tm="100000">
                                          <p:val>
                                            <p:strVal val="#ppt_w"/>
                                          </p:val>
                                        </p:tav>
                                      </p:tavLst>
                                    </p:anim>
                                    <p:anim calcmode="lin" valueType="num">
                                      <p:cBhvr>
                                        <p:cTn id="163" dur="500" fill="hold"/>
                                        <p:tgtEl>
                                          <p:spTgt spid="4302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3" presetClass="entr" presetSubtype="16" fill="hold" nodeType="clickEffect">
                                  <p:stCondLst>
                                    <p:cond delay="0"/>
                                  </p:stCondLst>
                                  <p:childTnLst>
                                    <p:set>
                                      <p:cBhvr>
                                        <p:cTn id="167" dur="1" fill="hold">
                                          <p:stCondLst>
                                            <p:cond delay="0"/>
                                          </p:stCondLst>
                                        </p:cTn>
                                        <p:tgtEl>
                                          <p:spTgt spid="43028">
                                            <p:txEl>
                                              <p:pRg st="3" end="3"/>
                                            </p:txEl>
                                          </p:spTgt>
                                        </p:tgtEl>
                                        <p:attrNameLst>
                                          <p:attrName>style.visibility</p:attrName>
                                        </p:attrNameLst>
                                      </p:cBhvr>
                                      <p:to>
                                        <p:strVal val="visible"/>
                                      </p:to>
                                    </p:set>
                                    <p:anim calcmode="lin" valueType="num">
                                      <p:cBhvr>
                                        <p:cTn id="168" dur="500" fill="hold"/>
                                        <p:tgtEl>
                                          <p:spTgt spid="43028">
                                            <p:txEl>
                                              <p:pRg st="3" end="3"/>
                                            </p:txEl>
                                          </p:spTgt>
                                        </p:tgtEl>
                                        <p:attrNameLst>
                                          <p:attrName>ppt_w</p:attrName>
                                        </p:attrNameLst>
                                      </p:cBhvr>
                                      <p:tavLst>
                                        <p:tav tm="0">
                                          <p:val>
                                            <p:fltVal val="0"/>
                                          </p:val>
                                        </p:tav>
                                        <p:tav tm="100000">
                                          <p:val>
                                            <p:strVal val="#ppt_w"/>
                                          </p:val>
                                        </p:tav>
                                      </p:tavLst>
                                    </p:anim>
                                    <p:anim calcmode="lin" valueType="num">
                                      <p:cBhvr>
                                        <p:cTn id="169" dur="500" fill="hold"/>
                                        <p:tgtEl>
                                          <p:spTgt spid="4302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3" presetClass="entr" presetSubtype="16" fill="hold" nodeType="clickEffect">
                                  <p:stCondLst>
                                    <p:cond delay="0"/>
                                  </p:stCondLst>
                                  <p:childTnLst>
                                    <p:set>
                                      <p:cBhvr>
                                        <p:cTn id="173" dur="1" fill="hold">
                                          <p:stCondLst>
                                            <p:cond delay="0"/>
                                          </p:stCondLst>
                                        </p:cTn>
                                        <p:tgtEl>
                                          <p:spTgt spid="43028">
                                            <p:txEl>
                                              <p:pRg st="4" end="4"/>
                                            </p:txEl>
                                          </p:spTgt>
                                        </p:tgtEl>
                                        <p:attrNameLst>
                                          <p:attrName>style.visibility</p:attrName>
                                        </p:attrNameLst>
                                      </p:cBhvr>
                                      <p:to>
                                        <p:strVal val="visible"/>
                                      </p:to>
                                    </p:set>
                                    <p:anim calcmode="lin" valueType="num">
                                      <p:cBhvr>
                                        <p:cTn id="174" dur="500" fill="hold"/>
                                        <p:tgtEl>
                                          <p:spTgt spid="43028">
                                            <p:txEl>
                                              <p:pRg st="4" end="4"/>
                                            </p:txEl>
                                          </p:spTgt>
                                        </p:tgtEl>
                                        <p:attrNameLst>
                                          <p:attrName>ppt_w</p:attrName>
                                        </p:attrNameLst>
                                      </p:cBhvr>
                                      <p:tavLst>
                                        <p:tav tm="0">
                                          <p:val>
                                            <p:fltVal val="0"/>
                                          </p:val>
                                        </p:tav>
                                        <p:tav tm="100000">
                                          <p:val>
                                            <p:strVal val="#ppt_w"/>
                                          </p:val>
                                        </p:tav>
                                      </p:tavLst>
                                    </p:anim>
                                    <p:anim calcmode="lin" valueType="num">
                                      <p:cBhvr>
                                        <p:cTn id="175" dur="500" fill="hold"/>
                                        <p:tgtEl>
                                          <p:spTgt spid="43028">
                                            <p:txEl>
                                              <p:pRg st="4" end="4"/>
                                            </p:txEl>
                                          </p:spTgt>
                                        </p:tgtEl>
                                        <p:attrNameLst>
                                          <p:attrName>ppt_h</p:attrName>
                                        </p:attrNameLst>
                                      </p:cBhvr>
                                      <p:tavLst>
                                        <p:tav tm="0">
                                          <p:val>
                                            <p:fltVal val="0"/>
                                          </p:val>
                                        </p:tav>
                                        <p:tav tm="100000">
                                          <p:val>
                                            <p:strVal val="#ppt_h"/>
                                          </p:val>
                                        </p:tav>
                                      </p:tavLst>
                                    </p:anim>
                                  </p:childTnLst>
                                </p:cTn>
                              </p:par>
                              <p:par>
                                <p:cTn id="176" presetID="23" presetClass="entr" presetSubtype="16" fill="hold" nodeType="withEffect">
                                  <p:stCondLst>
                                    <p:cond delay="0"/>
                                  </p:stCondLst>
                                  <p:childTnLst>
                                    <p:set>
                                      <p:cBhvr>
                                        <p:cTn id="177" dur="1" fill="hold">
                                          <p:stCondLst>
                                            <p:cond delay="0"/>
                                          </p:stCondLst>
                                        </p:cTn>
                                        <p:tgtEl>
                                          <p:spTgt spid="43028">
                                            <p:txEl>
                                              <p:pRg st="5" end="5"/>
                                            </p:txEl>
                                          </p:spTgt>
                                        </p:tgtEl>
                                        <p:attrNameLst>
                                          <p:attrName>style.visibility</p:attrName>
                                        </p:attrNameLst>
                                      </p:cBhvr>
                                      <p:to>
                                        <p:strVal val="visible"/>
                                      </p:to>
                                    </p:set>
                                    <p:anim calcmode="lin" valueType="num">
                                      <p:cBhvr>
                                        <p:cTn id="178" dur="500" fill="hold"/>
                                        <p:tgtEl>
                                          <p:spTgt spid="43028">
                                            <p:txEl>
                                              <p:pRg st="5" end="5"/>
                                            </p:txEl>
                                          </p:spTgt>
                                        </p:tgtEl>
                                        <p:attrNameLst>
                                          <p:attrName>ppt_w</p:attrName>
                                        </p:attrNameLst>
                                      </p:cBhvr>
                                      <p:tavLst>
                                        <p:tav tm="0">
                                          <p:val>
                                            <p:fltVal val="0"/>
                                          </p:val>
                                        </p:tav>
                                        <p:tav tm="100000">
                                          <p:val>
                                            <p:strVal val="#ppt_w"/>
                                          </p:val>
                                        </p:tav>
                                      </p:tavLst>
                                    </p:anim>
                                    <p:anim calcmode="lin" valueType="num">
                                      <p:cBhvr>
                                        <p:cTn id="179" dur="500" fill="hold"/>
                                        <p:tgtEl>
                                          <p:spTgt spid="4302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80" fill="hold" nodeType="clickPar">
                      <p:stCondLst>
                        <p:cond delay="indefinite"/>
                      </p:stCondLst>
                      <p:childTnLst>
                        <p:par>
                          <p:cTn id="181" fill="hold" nodeType="withGroup">
                            <p:stCondLst>
                              <p:cond delay="0"/>
                            </p:stCondLst>
                            <p:childTnLst>
                              <p:par>
                                <p:cTn id="182" presetID="23" presetClass="entr" presetSubtype="16" fill="hold" nodeType="clickEffect">
                                  <p:stCondLst>
                                    <p:cond delay="0"/>
                                  </p:stCondLst>
                                  <p:childTnLst>
                                    <p:set>
                                      <p:cBhvr>
                                        <p:cTn id="183" dur="1" fill="hold">
                                          <p:stCondLst>
                                            <p:cond delay="0"/>
                                          </p:stCondLst>
                                        </p:cTn>
                                        <p:tgtEl>
                                          <p:spTgt spid="43028">
                                            <p:txEl>
                                              <p:pRg st="6" end="6"/>
                                            </p:txEl>
                                          </p:spTgt>
                                        </p:tgtEl>
                                        <p:attrNameLst>
                                          <p:attrName>style.visibility</p:attrName>
                                        </p:attrNameLst>
                                      </p:cBhvr>
                                      <p:to>
                                        <p:strVal val="visible"/>
                                      </p:to>
                                    </p:set>
                                    <p:anim calcmode="lin" valueType="num">
                                      <p:cBhvr>
                                        <p:cTn id="184" dur="500" fill="hold"/>
                                        <p:tgtEl>
                                          <p:spTgt spid="43028">
                                            <p:txEl>
                                              <p:pRg st="6" end="6"/>
                                            </p:txEl>
                                          </p:spTgt>
                                        </p:tgtEl>
                                        <p:attrNameLst>
                                          <p:attrName>ppt_w</p:attrName>
                                        </p:attrNameLst>
                                      </p:cBhvr>
                                      <p:tavLst>
                                        <p:tav tm="0">
                                          <p:val>
                                            <p:fltVal val="0"/>
                                          </p:val>
                                        </p:tav>
                                        <p:tav tm="100000">
                                          <p:val>
                                            <p:strVal val="#ppt_w"/>
                                          </p:val>
                                        </p:tav>
                                      </p:tavLst>
                                    </p:anim>
                                    <p:anim calcmode="lin" valueType="num">
                                      <p:cBhvr>
                                        <p:cTn id="185" dur="500" fill="hold"/>
                                        <p:tgtEl>
                                          <p:spTgt spid="43028">
                                            <p:txEl>
                                              <p:pRg st="6" end="6"/>
                                            </p:txEl>
                                          </p:spTgt>
                                        </p:tgtEl>
                                        <p:attrNameLst>
                                          <p:attrName>ppt_h</p:attrName>
                                        </p:attrNameLst>
                                      </p:cBhvr>
                                      <p:tavLst>
                                        <p:tav tm="0">
                                          <p:val>
                                            <p:fltVal val="0"/>
                                          </p:val>
                                        </p:tav>
                                        <p:tav tm="100000">
                                          <p:val>
                                            <p:strVal val="#ppt_h"/>
                                          </p:val>
                                        </p:tav>
                                      </p:tavLst>
                                    </p:anim>
                                  </p:childTnLst>
                                </p:cTn>
                              </p:par>
                              <p:par>
                                <p:cTn id="186" presetID="23" presetClass="entr" presetSubtype="16" fill="hold" nodeType="withEffect">
                                  <p:stCondLst>
                                    <p:cond delay="0"/>
                                  </p:stCondLst>
                                  <p:childTnLst>
                                    <p:set>
                                      <p:cBhvr>
                                        <p:cTn id="187" dur="1" fill="hold">
                                          <p:stCondLst>
                                            <p:cond delay="0"/>
                                          </p:stCondLst>
                                        </p:cTn>
                                        <p:tgtEl>
                                          <p:spTgt spid="43028">
                                            <p:txEl>
                                              <p:pRg st="7" end="7"/>
                                            </p:txEl>
                                          </p:spTgt>
                                        </p:tgtEl>
                                        <p:attrNameLst>
                                          <p:attrName>style.visibility</p:attrName>
                                        </p:attrNameLst>
                                      </p:cBhvr>
                                      <p:to>
                                        <p:strVal val="visible"/>
                                      </p:to>
                                    </p:set>
                                    <p:anim calcmode="lin" valueType="num">
                                      <p:cBhvr>
                                        <p:cTn id="188" dur="500" fill="hold"/>
                                        <p:tgtEl>
                                          <p:spTgt spid="43028">
                                            <p:txEl>
                                              <p:pRg st="7" end="7"/>
                                            </p:txEl>
                                          </p:spTgt>
                                        </p:tgtEl>
                                        <p:attrNameLst>
                                          <p:attrName>ppt_w</p:attrName>
                                        </p:attrNameLst>
                                      </p:cBhvr>
                                      <p:tavLst>
                                        <p:tav tm="0">
                                          <p:val>
                                            <p:fltVal val="0"/>
                                          </p:val>
                                        </p:tav>
                                        <p:tav tm="100000">
                                          <p:val>
                                            <p:strVal val="#ppt_w"/>
                                          </p:val>
                                        </p:tav>
                                      </p:tavLst>
                                    </p:anim>
                                    <p:anim calcmode="lin" valueType="num">
                                      <p:cBhvr>
                                        <p:cTn id="189" dur="500" fill="hold"/>
                                        <p:tgtEl>
                                          <p:spTgt spid="43028">
                                            <p:txEl>
                                              <p:pRg st="7" end="7"/>
                                            </p:txEl>
                                          </p:spTgt>
                                        </p:tgtEl>
                                        <p:attrNameLst>
                                          <p:attrName>ppt_h</p:attrName>
                                        </p:attrNameLst>
                                      </p:cBhvr>
                                      <p:tavLst>
                                        <p:tav tm="0">
                                          <p:val>
                                            <p:fltVal val="0"/>
                                          </p:val>
                                        </p:tav>
                                        <p:tav tm="100000">
                                          <p:val>
                                            <p:strVal val="#ppt_h"/>
                                          </p:val>
                                        </p:tav>
                                      </p:tavLst>
                                    </p:anim>
                                  </p:childTnLst>
                                </p:cTn>
                              </p:par>
                              <p:par>
                                <p:cTn id="190" presetID="23" presetClass="entr" presetSubtype="16" fill="hold" nodeType="withEffect">
                                  <p:stCondLst>
                                    <p:cond delay="0"/>
                                  </p:stCondLst>
                                  <p:childTnLst>
                                    <p:set>
                                      <p:cBhvr>
                                        <p:cTn id="191" dur="1" fill="hold">
                                          <p:stCondLst>
                                            <p:cond delay="0"/>
                                          </p:stCondLst>
                                        </p:cTn>
                                        <p:tgtEl>
                                          <p:spTgt spid="43028">
                                            <p:txEl>
                                              <p:pRg st="8" end="8"/>
                                            </p:txEl>
                                          </p:spTgt>
                                        </p:tgtEl>
                                        <p:attrNameLst>
                                          <p:attrName>style.visibility</p:attrName>
                                        </p:attrNameLst>
                                      </p:cBhvr>
                                      <p:to>
                                        <p:strVal val="visible"/>
                                      </p:to>
                                    </p:set>
                                    <p:anim calcmode="lin" valueType="num">
                                      <p:cBhvr>
                                        <p:cTn id="192" dur="500" fill="hold"/>
                                        <p:tgtEl>
                                          <p:spTgt spid="43028">
                                            <p:txEl>
                                              <p:pRg st="8" end="8"/>
                                            </p:txEl>
                                          </p:spTgt>
                                        </p:tgtEl>
                                        <p:attrNameLst>
                                          <p:attrName>ppt_w</p:attrName>
                                        </p:attrNameLst>
                                      </p:cBhvr>
                                      <p:tavLst>
                                        <p:tav tm="0">
                                          <p:val>
                                            <p:fltVal val="0"/>
                                          </p:val>
                                        </p:tav>
                                        <p:tav tm="100000">
                                          <p:val>
                                            <p:strVal val="#ppt_w"/>
                                          </p:val>
                                        </p:tav>
                                      </p:tavLst>
                                    </p:anim>
                                    <p:anim calcmode="lin" valueType="num">
                                      <p:cBhvr>
                                        <p:cTn id="193" dur="500" fill="hold"/>
                                        <p:tgtEl>
                                          <p:spTgt spid="43028">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D125963E-9056-4AE9-854B-264C05C79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Line 3">
            <a:extLst>
              <a:ext uri="{FF2B5EF4-FFF2-40B4-BE49-F238E27FC236}">
                <a16:creationId xmlns:a16="http://schemas.microsoft.com/office/drawing/2014/main" id="{AD6AE94B-18E3-419F-ADC2-25639CC918E3}"/>
              </a:ext>
            </a:extLst>
          </p:cNvPr>
          <p:cNvSpPr>
            <a:spLocks noChangeShapeType="1"/>
          </p:cNvSpPr>
          <p:nvPr/>
        </p:nvSpPr>
        <p:spPr bwMode="auto">
          <a:xfrm flipH="1">
            <a:off x="7239000" y="4572000"/>
            <a:ext cx="14478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68" name="Line 4">
            <a:extLst>
              <a:ext uri="{FF2B5EF4-FFF2-40B4-BE49-F238E27FC236}">
                <a16:creationId xmlns:a16="http://schemas.microsoft.com/office/drawing/2014/main" id="{6B2449BB-DF49-4794-A4C1-90303D59BF50}"/>
              </a:ext>
            </a:extLst>
          </p:cNvPr>
          <p:cNvSpPr>
            <a:spLocks noChangeShapeType="1"/>
          </p:cNvSpPr>
          <p:nvPr/>
        </p:nvSpPr>
        <p:spPr bwMode="auto">
          <a:xfrm flipH="1">
            <a:off x="6324600" y="5410200"/>
            <a:ext cx="914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69" name="Line 5">
            <a:extLst>
              <a:ext uri="{FF2B5EF4-FFF2-40B4-BE49-F238E27FC236}">
                <a16:creationId xmlns:a16="http://schemas.microsoft.com/office/drawing/2014/main" id="{55A528C1-3326-4596-843C-E6AD4F40F61D}"/>
              </a:ext>
            </a:extLst>
          </p:cNvPr>
          <p:cNvSpPr>
            <a:spLocks noChangeShapeType="1"/>
          </p:cNvSpPr>
          <p:nvPr/>
        </p:nvSpPr>
        <p:spPr bwMode="auto">
          <a:xfrm flipH="1" flipV="1">
            <a:off x="5334000" y="3581400"/>
            <a:ext cx="990600" cy="213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70" name="Line 6">
            <a:extLst>
              <a:ext uri="{FF2B5EF4-FFF2-40B4-BE49-F238E27FC236}">
                <a16:creationId xmlns:a16="http://schemas.microsoft.com/office/drawing/2014/main" id="{3666B442-54E2-4EE1-9A93-A7310D17771B}"/>
              </a:ext>
            </a:extLst>
          </p:cNvPr>
          <p:cNvSpPr>
            <a:spLocks noChangeShapeType="1"/>
          </p:cNvSpPr>
          <p:nvPr/>
        </p:nvSpPr>
        <p:spPr bwMode="auto">
          <a:xfrm flipV="1">
            <a:off x="5334000" y="2362200"/>
            <a:ext cx="304800" cy="1143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71" name="Line 7">
            <a:extLst>
              <a:ext uri="{FF2B5EF4-FFF2-40B4-BE49-F238E27FC236}">
                <a16:creationId xmlns:a16="http://schemas.microsoft.com/office/drawing/2014/main" id="{6794C9C5-0C8F-47D5-9CC2-34AE6D01E609}"/>
              </a:ext>
            </a:extLst>
          </p:cNvPr>
          <p:cNvSpPr>
            <a:spLocks noChangeShapeType="1"/>
          </p:cNvSpPr>
          <p:nvPr/>
        </p:nvSpPr>
        <p:spPr bwMode="auto">
          <a:xfrm>
            <a:off x="5638800" y="2362200"/>
            <a:ext cx="8382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72" name="Line 8">
            <a:extLst>
              <a:ext uri="{FF2B5EF4-FFF2-40B4-BE49-F238E27FC236}">
                <a16:creationId xmlns:a16="http://schemas.microsoft.com/office/drawing/2014/main" id="{8F2FB337-D02B-4266-B3B3-9DE404A6F5F7}"/>
              </a:ext>
            </a:extLst>
          </p:cNvPr>
          <p:cNvSpPr>
            <a:spLocks noChangeShapeType="1"/>
          </p:cNvSpPr>
          <p:nvPr/>
        </p:nvSpPr>
        <p:spPr bwMode="auto">
          <a:xfrm flipH="1">
            <a:off x="6400800" y="2819400"/>
            <a:ext cx="762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73" name="Line 9">
            <a:extLst>
              <a:ext uri="{FF2B5EF4-FFF2-40B4-BE49-F238E27FC236}">
                <a16:creationId xmlns:a16="http://schemas.microsoft.com/office/drawing/2014/main" id="{C00029C3-B7DA-4744-B313-1BC39BF8764C}"/>
              </a:ext>
            </a:extLst>
          </p:cNvPr>
          <p:cNvSpPr>
            <a:spLocks noChangeShapeType="1"/>
          </p:cNvSpPr>
          <p:nvPr/>
        </p:nvSpPr>
        <p:spPr bwMode="auto">
          <a:xfrm>
            <a:off x="6400800" y="3048000"/>
            <a:ext cx="2286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74" name="Line 10">
            <a:extLst>
              <a:ext uri="{FF2B5EF4-FFF2-40B4-BE49-F238E27FC236}">
                <a16:creationId xmlns:a16="http://schemas.microsoft.com/office/drawing/2014/main" id="{F30AC2DA-5A1A-49FA-9247-797166E7FD5D}"/>
              </a:ext>
            </a:extLst>
          </p:cNvPr>
          <p:cNvSpPr>
            <a:spLocks noChangeShapeType="1"/>
          </p:cNvSpPr>
          <p:nvPr/>
        </p:nvSpPr>
        <p:spPr bwMode="auto">
          <a:xfrm flipH="1" flipV="1">
            <a:off x="6324600" y="3048000"/>
            <a:ext cx="3048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75" name="Line 11">
            <a:extLst>
              <a:ext uri="{FF2B5EF4-FFF2-40B4-BE49-F238E27FC236}">
                <a16:creationId xmlns:a16="http://schemas.microsoft.com/office/drawing/2014/main" id="{B5DD8771-5651-40C2-A462-57E6278EB78A}"/>
              </a:ext>
            </a:extLst>
          </p:cNvPr>
          <p:cNvSpPr>
            <a:spLocks noChangeShapeType="1"/>
          </p:cNvSpPr>
          <p:nvPr/>
        </p:nvSpPr>
        <p:spPr bwMode="auto">
          <a:xfrm flipV="1">
            <a:off x="6324600" y="2819400"/>
            <a:ext cx="76200" cy="152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76" name="Line 12">
            <a:extLst>
              <a:ext uri="{FF2B5EF4-FFF2-40B4-BE49-F238E27FC236}">
                <a16:creationId xmlns:a16="http://schemas.microsoft.com/office/drawing/2014/main" id="{F704F2E1-180A-46CD-9A8D-A9BE5A0D4119}"/>
              </a:ext>
            </a:extLst>
          </p:cNvPr>
          <p:cNvSpPr>
            <a:spLocks noChangeShapeType="1"/>
          </p:cNvSpPr>
          <p:nvPr/>
        </p:nvSpPr>
        <p:spPr bwMode="auto">
          <a:xfrm flipH="1" flipV="1">
            <a:off x="5638800" y="2438400"/>
            <a:ext cx="6858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77" name="Line 13">
            <a:extLst>
              <a:ext uri="{FF2B5EF4-FFF2-40B4-BE49-F238E27FC236}">
                <a16:creationId xmlns:a16="http://schemas.microsoft.com/office/drawing/2014/main" id="{B22FB90A-C67A-46D7-AFF0-837E46FDC926}"/>
              </a:ext>
            </a:extLst>
          </p:cNvPr>
          <p:cNvSpPr>
            <a:spLocks noChangeShapeType="1"/>
          </p:cNvSpPr>
          <p:nvPr/>
        </p:nvSpPr>
        <p:spPr bwMode="auto">
          <a:xfrm flipH="1">
            <a:off x="5334000" y="2514600"/>
            <a:ext cx="304800" cy="1066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78" name="Line 14">
            <a:extLst>
              <a:ext uri="{FF2B5EF4-FFF2-40B4-BE49-F238E27FC236}">
                <a16:creationId xmlns:a16="http://schemas.microsoft.com/office/drawing/2014/main" id="{FD3ECCA9-2168-4BA4-AD75-72468397B8D5}"/>
              </a:ext>
            </a:extLst>
          </p:cNvPr>
          <p:cNvSpPr>
            <a:spLocks noChangeShapeType="1"/>
          </p:cNvSpPr>
          <p:nvPr/>
        </p:nvSpPr>
        <p:spPr bwMode="auto">
          <a:xfrm flipH="1">
            <a:off x="5257800" y="3505200"/>
            <a:ext cx="76200" cy="152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79" name="Line 15">
            <a:extLst>
              <a:ext uri="{FF2B5EF4-FFF2-40B4-BE49-F238E27FC236}">
                <a16:creationId xmlns:a16="http://schemas.microsoft.com/office/drawing/2014/main" id="{C298D809-EA62-488E-8887-A5AC4E434451}"/>
              </a:ext>
            </a:extLst>
          </p:cNvPr>
          <p:cNvSpPr>
            <a:spLocks noChangeShapeType="1"/>
          </p:cNvSpPr>
          <p:nvPr/>
        </p:nvSpPr>
        <p:spPr bwMode="auto">
          <a:xfrm>
            <a:off x="5257800" y="3657600"/>
            <a:ext cx="1600200" cy="1295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80" name="Line 16">
            <a:extLst>
              <a:ext uri="{FF2B5EF4-FFF2-40B4-BE49-F238E27FC236}">
                <a16:creationId xmlns:a16="http://schemas.microsoft.com/office/drawing/2014/main" id="{1F50ADD1-A62F-4EB6-966D-9BB9B376E26B}"/>
              </a:ext>
            </a:extLst>
          </p:cNvPr>
          <p:cNvSpPr>
            <a:spLocks noChangeShapeType="1"/>
          </p:cNvSpPr>
          <p:nvPr/>
        </p:nvSpPr>
        <p:spPr bwMode="auto">
          <a:xfrm flipV="1">
            <a:off x="6858000" y="4419600"/>
            <a:ext cx="19812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62481" name="Line 17">
            <a:extLst>
              <a:ext uri="{FF2B5EF4-FFF2-40B4-BE49-F238E27FC236}">
                <a16:creationId xmlns:a16="http://schemas.microsoft.com/office/drawing/2014/main" id="{12EB0544-A4EE-493F-B0CD-3A5150835D31}"/>
              </a:ext>
            </a:extLst>
          </p:cNvPr>
          <p:cNvSpPr>
            <a:spLocks noChangeShapeType="1"/>
          </p:cNvSpPr>
          <p:nvPr/>
        </p:nvSpPr>
        <p:spPr bwMode="auto">
          <a:xfrm flipH="1">
            <a:off x="8686800" y="4419600"/>
            <a:ext cx="152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62481"/>
                                        </p:tgtEl>
                                        <p:attrNameLst>
                                          <p:attrName>style.visibility</p:attrName>
                                        </p:attrNameLst>
                                      </p:cBhvr>
                                      <p:to>
                                        <p:strVal val="visible"/>
                                      </p:to>
                                    </p:set>
                                    <p:animEffect transition="in" filter="wipe(right)">
                                      <p:cBhvr>
                                        <p:cTn id="7" dur="2000"/>
                                        <p:tgtEl>
                                          <p:spTgt spid="62481"/>
                                        </p:tgtEl>
                                      </p:cBhvr>
                                    </p:animEffect>
                                  </p:childTnLst>
                                </p:cTn>
                              </p:par>
                            </p:childTnLst>
                          </p:cTn>
                        </p:par>
                        <p:par>
                          <p:cTn id="8" fill="hold" nodeType="afterGroup">
                            <p:stCondLst>
                              <p:cond delay="2000"/>
                            </p:stCondLst>
                            <p:childTnLst>
                              <p:par>
                                <p:cTn id="9" presetID="22" presetClass="entr" presetSubtype="2" fill="hold" nodeType="afterEffect">
                                  <p:stCondLst>
                                    <p:cond delay="0"/>
                                  </p:stCondLst>
                                  <p:childTnLst>
                                    <p:set>
                                      <p:cBhvr>
                                        <p:cTn id="10" dur="1" fill="hold">
                                          <p:stCondLst>
                                            <p:cond delay="0"/>
                                          </p:stCondLst>
                                        </p:cTn>
                                        <p:tgtEl>
                                          <p:spTgt spid="62467"/>
                                        </p:tgtEl>
                                        <p:attrNameLst>
                                          <p:attrName>style.visibility</p:attrName>
                                        </p:attrNameLst>
                                      </p:cBhvr>
                                      <p:to>
                                        <p:strVal val="visible"/>
                                      </p:to>
                                    </p:set>
                                    <p:animEffect transition="in" filter="wipe(right)">
                                      <p:cBhvr>
                                        <p:cTn id="11" dur="2000"/>
                                        <p:tgtEl>
                                          <p:spTgt spid="62467"/>
                                        </p:tgtEl>
                                      </p:cBhvr>
                                    </p:animEffect>
                                  </p:childTnLst>
                                </p:cTn>
                              </p:par>
                            </p:childTnLst>
                          </p:cTn>
                        </p:par>
                        <p:par>
                          <p:cTn id="12" fill="hold" nodeType="afterGroup">
                            <p:stCondLst>
                              <p:cond delay="4000"/>
                            </p:stCondLst>
                            <p:childTnLst>
                              <p:par>
                                <p:cTn id="13" presetID="22" presetClass="entr" presetSubtype="2" fill="hold" nodeType="after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wipe(right)">
                                      <p:cBhvr>
                                        <p:cTn id="15" dur="2000"/>
                                        <p:tgtEl>
                                          <p:spTgt spid="62468"/>
                                        </p:tgtEl>
                                      </p:cBhvr>
                                    </p:animEffect>
                                  </p:childTnLst>
                                </p:cTn>
                              </p:par>
                            </p:childTnLst>
                          </p:cTn>
                        </p:par>
                        <p:par>
                          <p:cTn id="16" fill="hold" nodeType="afterGroup">
                            <p:stCondLst>
                              <p:cond delay="6000"/>
                            </p:stCondLst>
                            <p:childTnLst>
                              <p:par>
                                <p:cTn id="17" presetID="22" presetClass="entr" presetSubtype="4" fill="hold" nodeType="afterEffect">
                                  <p:stCondLst>
                                    <p:cond delay="0"/>
                                  </p:stCondLst>
                                  <p:childTnLst>
                                    <p:set>
                                      <p:cBhvr>
                                        <p:cTn id="18" dur="1" fill="hold">
                                          <p:stCondLst>
                                            <p:cond delay="0"/>
                                          </p:stCondLst>
                                        </p:cTn>
                                        <p:tgtEl>
                                          <p:spTgt spid="62469"/>
                                        </p:tgtEl>
                                        <p:attrNameLst>
                                          <p:attrName>style.visibility</p:attrName>
                                        </p:attrNameLst>
                                      </p:cBhvr>
                                      <p:to>
                                        <p:strVal val="visible"/>
                                      </p:to>
                                    </p:set>
                                    <p:animEffect transition="in" filter="wipe(down)">
                                      <p:cBhvr>
                                        <p:cTn id="19" dur="2000"/>
                                        <p:tgtEl>
                                          <p:spTgt spid="62469"/>
                                        </p:tgtEl>
                                      </p:cBhvr>
                                    </p:animEffect>
                                  </p:childTnLst>
                                </p:cTn>
                              </p:par>
                            </p:childTnLst>
                          </p:cTn>
                        </p:par>
                        <p:par>
                          <p:cTn id="20" fill="hold" nodeType="afterGroup">
                            <p:stCondLst>
                              <p:cond delay="8000"/>
                            </p:stCondLst>
                            <p:childTnLst>
                              <p:par>
                                <p:cTn id="21" presetID="22" presetClass="entr" presetSubtype="4" fill="hold" nodeType="afterEffect">
                                  <p:stCondLst>
                                    <p:cond delay="0"/>
                                  </p:stCondLst>
                                  <p:childTnLst>
                                    <p:set>
                                      <p:cBhvr>
                                        <p:cTn id="22" dur="1" fill="hold">
                                          <p:stCondLst>
                                            <p:cond delay="0"/>
                                          </p:stCondLst>
                                        </p:cTn>
                                        <p:tgtEl>
                                          <p:spTgt spid="62470"/>
                                        </p:tgtEl>
                                        <p:attrNameLst>
                                          <p:attrName>style.visibility</p:attrName>
                                        </p:attrNameLst>
                                      </p:cBhvr>
                                      <p:to>
                                        <p:strVal val="visible"/>
                                      </p:to>
                                    </p:set>
                                    <p:animEffect transition="in" filter="wipe(down)">
                                      <p:cBhvr>
                                        <p:cTn id="23" dur="2000"/>
                                        <p:tgtEl>
                                          <p:spTgt spid="62470"/>
                                        </p:tgtEl>
                                      </p:cBhvr>
                                    </p:animEffect>
                                  </p:childTnLst>
                                </p:cTn>
                              </p:par>
                            </p:childTnLst>
                          </p:cTn>
                        </p:par>
                        <p:par>
                          <p:cTn id="24" fill="hold" nodeType="afterGroup">
                            <p:stCondLst>
                              <p:cond delay="10000"/>
                            </p:stCondLst>
                            <p:childTnLst>
                              <p:par>
                                <p:cTn id="25" presetID="22" presetClass="entr" presetSubtype="8" fill="hold" nodeType="afterEffect">
                                  <p:stCondLst>
                                    <p:cond delay="0"/>
                                  </p:stCondLst>
                                  <p:childTnLst>
                                    <p:set>
                                      <p:cBhvr>
                                        <p:cTn id="26" dur="1" fill="hold">
                                          <p:stCondLst>
                                            <p:cond delay="0"/>
                                          </p:stCondLst>
                                        </p:cTn>
                                        <p:tgtEl>
                                          <p:spTgt spid="62471"/>
                                        </p:tgtEl>
                                        <p:attrNameLst>
                                          <p:attrName>style.visibility</p:attrName>
                                        </p:attrNameLst>
                                      </p:cBhvr>
                                      <p:to>
                                        <p:strVal val="visible"/>
                                      </p:to>
                                    </p:set>
                                    <p:animEffect transition="in" filter="wipe(left)">
                                      <p:cBhvr>
                                        <p:cTn id="27" dur="2000"/>
                                        <p:tgtEl>
                                          <p:spTgt spid="62471"/>
                                        </p:tgtEl>
                                      </p:cBhvr>
                                    </p:animEffect>
                                  </p:childTnLst>
                                </p:cTn>
                              </p:par>
                            </p:childTnLst>
                          </p:cTn>
                        </p:par>
                        <p:par>
                          <p:cTn id="28" fill="hold" nodeType="afterGroup">
                            <p:stCondLst>
                              <p:cond delay="12000"/>
                            </p:stCondLst>
                            <p:childTnLst>
                              <p:par>
                                <p:cTn id="29" presetID="22" presetClass="entr" presetSubtype="1" fill="hold" nodeType="afterEffect">
                                  <p:stCondLst>
                                    <p:cond delay="0"/>
                                  </p:stCondLst>
                                  <p:childTnLst>
                                    <p:set>
                                      <p:cBhvr>
                                        <p:cTn id="30" dur="1" fill="hold">
                                          <p:stCondLst>
                                            <p:cond delay="0"/>
                                          </p:stCondLst>
                                        </p:cTn>
                                        <p:tgtEl>
                                          <p:spTgt spid="62472"/>
                                        </p:tgtEl>
                                        <p:attrNameLst>
                                          <p:attrName>style.visibility</p:attrName>
                                        </p:attrNameLst>
                                      </p:cBhvr>
                                      <p:to>
                                        <p:strVal val="visible"/>
                                      </p:to>
                                    </p:set>
                                    <p:animEffect transition="in" filter="wipe(up)">
                                      <p:cBhvr>
                                        <p:cTn id="31" dur="2000"/>
                                        <p:tgtEl>
                                          <p:spTgt spid="62472"/>
                                        </p:tgtEl>
                                      </p:cBhvr>
                                    </p:animEffect>
                                  </p:childTnLst>
                                </p:cTn>
                              </p:par>
                            </p:childTnLst>
                          </p:cTn>
                        </p:par>
                        <p:par>
                          <p:cTn id="32" fill="hold" nodeType="afterGroup">
                            <p:stCondLst>
                              <p:cond delay="14000"/>
                            </p:stCondLst>
                            <p:childTnLst>
                              <p:par>
                                <p:cTn id="33" presetID="22" presetClass="entr" presetSubtype="8" fill="hold" nodeType="afterEffect">
                                  <p:stCondLst>
                                    <p:cond delay="0"/>
                                  </p:stCondLst>
                                  <p:childTnLst>
                                    <p:set>
                                      <p:cBhvr>
                                        <p:cTn id="34" dur="1" fill="hold">
                                          <p:stCondLst>
                                            <p:cond delay="0"/>
                                          </p:stCondLst>
                                        </p:cTn>
                                        <p:tgtEl>
                                          <p:spTgt spid="62473"/>
                                        </p:tgtEl>
                                        <p:attrNameLst>
                                          <p:attrName>style.visibility</p:attrName>
                                        </p:attrNameLst>
                                      </p:cBhvr>
                                      <p:to>
                                        <p:strVal val="visible"/>
                                      </p:to>
                                    </p:set>
                                    <p:animEffect transition="in" filter="wipe(left)">
                                      <p:cBhvr>
                                        <p:cTn id="35" dur="2000"/>
                                        <p:tgtEl>
                                          <p:spTgt spid="62473"/>
                                        </p:tgtEl>
                                      </p:cBhvr>
                                    </p:animEffect>
                                  </p:childTnLst>
                                </p:cTn>
                              </p:par>
                            </p:childTnLst>
                          </p:cTn>
                        </p:par>
                        <p:par>
                          <p:cTn id="36" fill="hold" nodeType="afterGroup">
                            <p:stCondLst>
                              <p:cond delay="16000"/>
                            </p:stCondLst>
                            <p:childTnLst>
                              <p:par>
                                <p:cTn id="37" presetID="22" presetClass="entr" presetSubtype="2" fill="hold" nodeType="afterEffect">
                                  <p:stCondLst>
                                    <p:cond delay="0"/>
                                  </p:stCondLst>
                                  <p:childTnLst>
                                    <p:set>
                                      <p:cBhvr>
                                        <p:cTn id="38" dur="1" fill="hold">
                                          <p:stCondLst>
                                            <p:cond delay="0"/>
                                          </p:stCondLst>
                                        </p:cTn>
                                        <p:tgtEl>
                                          <p:spTgt spid="62474"/>
                                        </p:tgtEl>
                                        <p:attrNameLst>
                                          <p:attrName>style.visibility</p:attrName>
                                        </p:attrNameLst>
                                      </p:cBhvr>
                                      <p:to>
                                        <p:strVal val="visible"/>
                                      </p:to>
                                    </p:set>
                                    <p:animEffect transition="in" filter="wipe(right)">
                                      <p:cBhvr>
                                        <p:cTn id="39" dur="2000"/>
                                        <p:tgtEl>
                                          <p:spTgt spid="62474"/>
                                        </p:tgtEl>
                                      </p:cBhvr>
                                    </p:animEffect>
                                  </p:childTnLst>
                                </p:cTn>
                              </p:par>
                            </p:childTnLst>
                          </p:cTn>
                        </p:par>
                        <p:par>
                          <p:cTn id="40" fill="hold" nodeType="afterGroup">
                            <p:stCondLst>
                              <p:cond delay="18000"/>
                            </p:stCondLst>
                            <p:childTnLst>
                              <p:par>
                                <p:cTn id="41" presetID="22" presetClass="entr" presetSubtype="4" fill="hold" nodeType="afterEffect">
                                  <p:stCondLst>
                                    <p:cond delay="0"/>
                                  </p:stCondLst>
                                  <p:childTnLst>
                                    <p:set>
                                      <p:cBhvr>
                                        <p:cTn id="42" dur="1" fill="hold">
                                          <p:stCondLst>
                                            <p:cond delay="0"/>
                                          </p:stCondLst>
                                        </p:cTn>
                                        <p:tgtEl>
                                          <p:spTgt spid="62475"/>
                                        </p:tgtEl>
                                        <p:attrNameLst>
                                          <p:attrName>style.visibility</p:attrName>
                                        </p:attrNameLst>
                                      </p:cBhvr>
                                      <p:to>
                                        <p:strVal val="visible"/>
                                      </p:to>
                                    </p:set>
                                    <p:animEffect transition="in" filter="wipe(down)">
                                      <p:cBhvr>
                                        <p:cTn id="43" dur="2000"/>
                                        <p:tgtEl>
                                          <p:spTgt spid="62475"/>
                                        </p:tgtEl>
                                      </p:cBhvr>
                                    </p:animEffect>
                                  </p:childTnLst>
                                </p:cTn>
                              </p:par>
                            </p:childTnLst>
                          </p:cTn>
                        </p:par>
                        <p:par>
                          <p:cTn id="44" fill="hold" nodeType="afterGroup">
                            <p:stCondLst>
                              <p:cond delay="20000"/>
                            </p:stCondLst>
                            <p:childTnLst>
                              <p:par>
                                <p:cTn id="45" presetID="22" presetClass="entr" presetSubtype="4" fill="hold" nodeType="afterEffect">
                                  <p:stCondLst>
                                    <p:cond delay="0"/>
                                  </p:stCondLst>
                                  <p:childTnLst>
                                    <p:set>
                                      <p:cBhvr>
                                        <p:cTn id="46" dur="1" fill="hold">
                                          <p:stCondLst>
                                            <p:cond delay="0"/>
                                          </p:stCondLst>
                                        </p:cTn>
                                        <p:tgtEl>
                                          <p:spTgt spid="62476"/>
                                        </p:tgtEl>
                                        <p:attrNameLst>
                                          <p:attrName>style.visibility</p:attrName>
                                        </p:attrNameLst>
                                      </p:cBhvr>
                                      <p:to>
                                        <p:strVal val="visible"/>
                                      </p:to>
                                    </p:set>
                                    <p:animEffect transition="in" filter="wipe(down)">
                                      <p:cBhvr>
                                        <p:cTn id="47" dur="2000"/>
                                        <p:tgtEl>
                                          <p:spTgt spid="62476"/>
                                        </p:tgtEl>
                                      </p:cBhvr>
                                    </p:animEffect>
                                  </p:childTnLst>
                                </p:cTn>
                              </p:par>
                            </p:childTnLst>
                          </p:cTn>
                        </p:par>
                        <p:par>
                          <p:cTn id="48" fill="hold" nodeType="afterGroup">
                            <p:stCondLst>
                              <p:cond delay="22000"/>
                            </p:stCondLst>
                            <p:childTnLst>
                              <p:par>
                                <p:cTn id="49" presetID="22" presetClass="entr" presetSubtype="1" fill="hold" nodeType="afterEffect">
                                  <p:stCondLst>
                                    <p:cond delay="0"/>
                                  </p:stCondLst>
                                  <p:childTnLst>
                                    <p:set>
                                      <p:cBhvr>
                                        <p:cTn id="50" dur="1" fill="hold">
                                          <p:stCondLst>
                                            <p:cond delay="0"/>
                                          </p:stCondLst>
                                        </p:cTn>
                                        <p:tgtEl>
                                          <p:spTgt spid="62477"/>
                                        </p:tgtEl>
                                        <p:attrNameLst>
                                          <p:attrName>style.visibility</p:attrName>
                                        </p:attrNameLst>
                                      </p:cBhvr>
                                      <p:to>
                                        <p:strVal val="visible"/>
                                      </p:to>
                                    </p:set>
                                    <p:animEffect transition="in" filter="wipe(up)">
                                      <p:cBhvr>
                                        <p:cTn id="51" dur="2000"/>
                                        <p:tgtEl>
                                          <p:spTgt spid="62477"/>
                                        </p:tgtEl>
                                      </p:cBhvr>
                                    </p:animEffect>
                                  </p:childTnLst>
                                </p:cTn>
                              </p:par>
                            </p:childTnLst>
                          </p:cTn>
                        </p:par>
                        <p:par>
                          <p:cTn id="52" fill="hold" nodeType="afterGroup">
                            <p:stCondLst>
                              <p:cond delay="24000"/>
                            </p:stCondLst>
                            <p:childTnLst>
                              <p:par>
                                <p:cTn id="53" presetID="22" presetClass="entr" presetSubtype="1" fill="hold" nodeType="afterEffect">
                                  <p:stCondLst>
                                    <p:cond delay="0"/>
                                  </p:stCondLst>
                                  <p:childTnLst>
                                    <p:set>
                                      <p:cBhvr>
                                        <p:cTn id="54" dur="1" fill="hold">
                                          <p:stCondLst>
                                            <p:cond delay="0"/>
                                          </p:stCondLst>
                                        </p:cTn>
                                        <p:tgtEl>
                                          <p:spTgt spid="62478"/>
                                        </p:tgtEl>
                                        <p:attrNameLst>
                                          <p:attrName>style.visibility</p:attrName>
                                        </p:attrNameLst>
                                      </p:cBhvr>
                                      <p:to>
                                        <p:strVal val="visible"/>
                                      </p:to>
                                    </p:set>
                                    <p:animEffect transition="in" filter="wipe(up)">
                                      <p:cBhvr>
                                        <p:cTn id="55" dur="2000"/>
                                        <p:tgtEl>
                                          <p:spTgt spid="62478"/>
                                        </p:tgtEl>
                                      </p:cBhvr>
                                    </p:animEffect>
                                  </p:childTnLst>
                                </p:cTn>
                              </p:par>
                            </p:childTnLst>
                          </p:cTn>
                        </p:par>
                        <p:par>
                          <p:cTn id="56" fill="hold" nodeType="afterGroup">
                            <p:stCondLst>
                              <p:cond delay="26000"/>
                            </p:stCondLst>
                            <p:childTnLst>
                              <p:par>
                                <p:cTn id="57" presetID="22" presetClass="entr" presetSubtype="8" fill="hold" nodeType="afterEffect">
                                  <p:stCondLst>
                                    <p:cond delay="0"/>
                                  </p:stCondLst>
                                  <p:childTnLst>
                                    <p:set>
                                      <p:cBhvr>
                                        <p:cTn id="58" dur="1" fill="hold">
                                          <p:stCondLst>
                                            <p:cond delay="0"/>
                                          </p:stCondLst>
                                        </p:cTn>
                                        <p:tgtEl>
                                          <p:spTgt spid="62479"/>
                                        </p:tgtEl>
                                        <p:attrNameLst>
                                          <p:attrName>style.visibility</p:attrName>
                                        </p:attrNameLst>
                                      </p:cBhvr>
                                      <p:to>
                                        <p:strVal val="visible"/>
                                      </p:to>
                                    </p:set>
                                    <p:animEffect transition="in" filter="wipe(left)">
                                      <p:cBhvr>
                                        <p:cTn id="59" dur="2000"/>
                                        <p:tgtEl>
                                          <p:spTgt spid="62479"/>
                                        </p:tgtEl>
                                      </p:cBhvr>
                                    </p:animEffect>
                                  </p:childTnLst>
                                </p:cTn>
                              </p:par>
                            </p:childTnLst>
                          </p:cTn>
                        </p:par>
                        <p:par>
                          <p:cTn id="60" fill="hold" nodeType="afterGroup">
                            <p:stCondLst>
                              <p:cond delay="28000"/>
                            </p:stCondLst>
                            <p:childTnLst>
                              <p:par>
                                <p:cTn id="61" presetID="22" presetClass="entr" presetSubtype="4" fill="hold" nodeType="afterEffect">
                                  <p:stCondLst>
                                    <p:cond delay="0"/>
                                  </p:stCondLst>
                                  <p:childTnLst>
                                    <p:set>
                                      <p:cBhvr>
                                        <p:cTn id="62" dur="1" fill="hold">
                                          <p:stCondLst>
                                            <p:cond delay="0"/>
                                          </p:stCondLst>
                                        </p:cTn>
                                        <p:tgtEl>
                                          <p:spTgt spid="62480"/>
                                        </p:tgtEl>
                                        <p:attrNameLst>
                                          <p:attrName>style.visibility</p:attrName>
                                        </p:attrNameLst>
                                      </p:cBhvr>
                                      <p:to>
                                        <p:strVal val="visible"/>
                                      </p:to>
                                    </p:set>
                                    <p:animEffect transition="in" filter="wipe(down)">
                                      <p:cBhvr>
                                        <p:cTn id="63" dur="2000"/>
                                        <p:tgtEl>
                                          <p:spTgt spid="62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817251"/>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15:35-38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  And after some days Paul said to Barnabas, "Let us return and visit the brethren 	in every city in which we proclaimed the word of the Lord,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see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how they 	are."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37  And Barnabas was desirous of taking John, called Mark, along with them also.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38  But Paul kept insisting that they should not take him along who had deserted 	them in Pamphylia and had not gone with them to the work.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Paul tells Barnabas that he wants them to return and visit the churches of their 	first missionary journey. He is concerned since they taught the Gospel to them	under great persecution: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14:21-22</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Barnabas wants to take John (Mark) who during the first Missionary journey 		left them and returned to his home congregation of Jerusalem.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13:13</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Paul did not trust John Mark to finish the work, feeling he might abandon them 		again. Later Paul seems to change his mind about Mark.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2Tim 4:11 </a:t>
            </a:r>
          </a:p>
        </p:txBody>
      </p:sp>
      <p:sp>
        <p:nvSpPr>
          <p:cNvPr id="3" name="TextBox 2">
            <a:extLst>
              <a:ext uri="{FF2B5EF4-FFF2-40B4-BE49-F238E27FC236}">
                <a16:creationId xmlns:a16="http://schemas.microsoft.com/office/drawing/2014/main" id="{0AD8C561-FC4E-4698-B5A0-42B222671512}"/>
              </a:ext>
            </a:extLst>
          </p:cNvPr>
          <p:cNvSpPr txBox="1"/>
          <p:nvPr/>
        </p:nvSpPr>
        <p:spPr>
          <a:xfrm>
            <a:off x="10886" y="0"/>
            <a:ext cx="12192000" cy="310854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14:21-22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they had preached the gospel to that city and had made many disciples, 	they returned to Lystra and to Iconium and to Antioch,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strengthening the souls of the disciples, encouraging them to continue in the 	faith,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saying,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"Through many tribulations we must enter the kingdom of 	God."</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CE83126-4CF2-4AE0-94D3-B0CF834B68C1}"/>
              </a:ext>
            </a:extLst>
          </p:cNvPr>
          <p:cNvSpPr txBox="1"/>
          <p:nvPr/>
        </p:nvSpPr>
        <p:spPr>
          <a:xfrm>
            <a:off x="0" y="3261429"/>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Paul and his companions put out to sea from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Paphos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came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Pamphylia;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John left them and returned to Jerusalem.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67A741E-7CFB-4B2A-8375-6160E3904083}"/>
              </a:ext>
            </a:extLst>
          </p:cNvPr>
          <p:cNvSpPr txBox="1"/>
          <p:nvPr/>
        </p:nvSpPr>
        <p:spPr>
          <a:xfrm>
            <a:off x="0" y="3188499"/>
            <a:ext cx="12192000" cy="2400657"/>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4:11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Only Luke is with me.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Pick up Mark and bring him with you, for he is useful to 	me for service. </a:t>
            </a:r>
          </a:p>
          <a:p>
            <a:pPr marL="0" marR="0" lvl="0" indent="0" algn="l" defTabSz="36576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583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Some men came down from Judea and began teaching the brethren, “Unless you are circumcised according to the custom of Moses, you cannot be saved.”</a:t>
            </a:r>
          </a:p>
        </p:txBody>
      </p:sp>
      <p:sp>
        <p:nvSpPr>
          <p:cNvPr id="3" name="Text Placeholder 2"/>
          <p:cNvSpPr>
            <a:spLocks noGrp="1"/>
          </p:cNvSpPr>
          <p:nvPr>
            <p:ph type="body" sz="quarter" idx="11"/>
          </p:nvPr>
        </p:nvSpPr>
        <p:spPr/>
        <p:txBody>
          <a:bodyPr/>
          <a:lstStyle/>
          <a:p>
            <a:r>
              <a:rPr lang="en-US" dirty="0"/>
              <a:t>- Acts 15:1</a:t>
            </a:r>
          </a:p>
        </p:txBody>
      </p:sp>
    </p:spTree>
    <p:extLst>
      <p:ext uri="{BB962C8B-B14F-4D97-AF65-F5344CB8AC3E}">
        <p14:creationId xmlns:p14="http://schemas.microsoft.com/office/powerpoint/2010/main" val="99163025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a:t>
            </a:r>
          </a:p>
          <a:p>
            <a:r>
              <a:rPr lang="en-US" sz="3400" dirty="0"/>
              <a:t>At this point in the narrative our historian makes a sudden transition from the conflicts of the disciples with the unbelieving world to one almost as serious among themselves. There never was a national antipathy more intense    than that felt by the Jews to the whole Gentile world. It was the more intense, from the fact that it was imbedded in their deepest religious sentiments, and was cultivated in all the devotions. In the hearts of the disciples this feeling had, by this time, been so far overcome, that they had admitted the propriety of receiving uncircumcised Gentiles into the Church. But they found it more difficult to convince themselves that Gentiles were to be admitted into social and domestic intimacy. Hence, when Peter returned from the house of Cornelius to Jerusalem, the chief objection urged against him was, not that he had </a:t>
            </a:r>
            <a:r>
              <a:rPr lang="en-US" sz="3400" i="1" dirty="0"/>
              <a:t>immersed Gentiles, but “Thou didst go into the house of men uncircumcised, and didst eat with them.” This was the full extent to which the </a:t>
            </a:r>
            <a:r>
              <a:rPr lang="en-US" sz="3400" i="1" dirty="0" err="1"/>
              <a:t>judaizing</a:t>
            </a:r>
            <a:r>
              <a:rPr lang="en-US" sz="3400" i="1" dirty="0"/>
              <a:t> party in the Church were prepared, at that time, to push their objections. But when men take an unreasonable and obstinate stand against any cause, they frequently assume more extravagant ground as the cause they are opposing advances. While but a few Gentiles had come into the Church, the pharisaic party objected only to domestic association with them; but now that Paul and Barnabas had succeeded in opening a door of faith to the whole Gentile world, and it was likely that the Jews, who had hitherto constituted almost the whole body of the Church, were soon to become only a small element in its constituency, their fears were excited, and their demands became more exorbitant. Paul and Barnabas were still in Antioch. (1) “And certain men came down from Judea, and taught the brethren, Unless you are circumcised according to the law of Moses, you can not be saved.” As we learn from a subsequent part of this chapter, they were not content with merely enjoining circumcision, but also exacted the observance of all the law of Moses, to which circumcision was only preliminary. The success of this party would have perpetuated Judaism, and forever have neutralized those philanthropic principles of the gospel which the experience of the world and the wisdom of God alike had shown to be necessary to the moral renovation of the human race.</a:t>
            </a:r>
          </a:p>
          <a:p>
            <a:pPr lvl="1"/>
            <a:r>
              <a:rPr lang="en-US" b="0" dirty="0"/>
              <a:t>McGarvey, J. W. (1872). </a:t>
            </a:r>
            <a:r>
              <a:rPr lang="en-US" b="0" i="1" u="sng" dirty="0">
                <a:hlinkClick r:id="rId3"/>
              </a:rPr>
              <a:t>A commentary on Acts of Apostles</a:t>
            </a:r>
            <a:r>
              <a:rPr lang="en-US" b="0" dirty="0">
                <a:hlinkClick r:id="rId3"/>
              </a:rPr>
              <a:t> (p. 181).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02086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This teaching was dangerous because it replaced a </a:t>
            </a:r>
            <a:r>
              <a:rPr lang="en-US" dirty="0"/>
              <a:t>gospel of grace and faith </a:t>
            </a:r>
            <a:r>
              <a:rPr lang="en-US" b="0" dirty="0"/>
              <a:t>with one of Law and works.</a:t>
            </a:r>
            <a:endParaRPr lang="en-US" dirty="0"/>
          </a:p>
        </p:txBody>
      </p:sp>
    </p:spTree>
    <p:extLst>
      <p:ext uri="{BB962C8B-B14F-4D97-AF65-F5344CB8AC3E}">
        <p14:creationId xmlns:p14="http://schemas.microsoft.com/office/powerpoint/2010/main" val="2088335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when Paul and Barnabas had great dissension and debate with them, the brethren determined that Paul and Barnabas and some others of them should go up to Jerusalem to the apostles and elders concerning this issue.</a:t>
            </a:r>
          </a:p>
        </p:txBody>
      </p:sp>
      <p:sp>
        <p:nvSpPr>
          <p:cNvPr id="3" name="Text Placeholder 2"/>
          <p:cNvSpPr>
            <a:spLocks noGrp="1"/>
          </p:cNvSpPr>
          <p:nvPr>
            <p:ph type="body" sz="quarter" idx="11"/>
          </p:nvPr>
        </p:nvSpPr>
        <p:spPr/>
        <p:txBody>
          <a:bodyPr/>
          <a:lstStyle/>
          <a:p>
            <a:r>
              <a:rPr lang="en-US" dirty="0"/>
              <a:t>- Acts 15:2</a:t>
            </a:r>
          </a:p>
        </p:txBody>
      </p:sp>
    </p:spTree>
    <p:extLst>
      <p:ext uri="{BB962C8B-B14F-4D97-AF65-F5344CB8AC3E}">
        <p14:creationId xmlns:p14="http://schemas.microsoft.com/office/powerpoint/2010/main" val="10208462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5</a:t>
            </a:r>
          </a:p>
          <a:p>
            <a:r>
              <a:rPr lang="en-US" sz="3600" dirty="0"/>
              <a:t>This party is here identified as converts from the old sect of the Pharisees. We have had no account hitherto of any large accessions to the Church from this party; but this incidental remark shows that some of these obstinate opposers of the truth had yielded, and were now occupying positions of influence in the congregation. Paul now once more meets some of his companions in the persecution of the disciples, not to harmonize with them, nor to dispute with them in the synagogues concerning the claims of Christ; but to contend, within the Church itself, against that same disposition to perpetuate the law which had made them formerly fight against the gospel. He had a bad opinion of some of them, which must have been well-founded, or he would not have given the public utterance to it which he did at a subsequent period. He styles them, in the Epistle to the Galatians, “False brethren, unawares brought in, who came in privily to spy out our liberty which we have in Christ Jesus, that they might bring us into bondage.” Having witnessed a rapid increase of the congregations under the pressure of the persecutions and disputations to which they had formerly resorted, these wily enemies of the truth determined at length to corrupt and destroy, under the guise of friendship, a cause whose progress they could not impede by open enmity. They well knew, what some of the brethren had failed to discover, that the doctrine of Christ would be rendered powerless if it could only be hampered by bondage to the law.</a:t>
            </a:r>
          </a:p>
          <a:p>
            <a:pPr lvl="1"/>
            <a:r>
              <a:rPr lang="en-US" b="0" dirty="0"/>
              <a:t>McGarvey, J. W. (1872). </a:t>
            </a:r>
            <a:r>
              <a:rPr lang="en-US" b="0" i="1" u="sng" dirty="0">
                <a:hlinkClick r:id="rId2"/>
              </a:rPr>
              <a:t>A commentary on Acts of Apostles</a:t>
            </a:r>
            <a:r>
              <a:rPr lang="en-US" b="0" dirty="0">
                <a:hlinkClick r:id="rId2"/>
              </a:rPr>
              <a:t> (p. 182).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3685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433706"/>
          </a:xfrm>
        </p:spPr>
        <p:txBody>
          <a:bodyPr/>
          <a:lstStyle/>
          <a:p>
            <a:r>
              <a:rPr lang="en-US" sz="8800" b="0" dirty="0"/>
              <a:t>ROMANS &amp; JEWS          </a:t>
            </a:r>
            <a:r>
              <a:rPr lang="en-US" b="0" dirty="0"/>
              <a:t>FROM CORRUPT TO CRAZY!</a:t>
            </a:r>
            <a:endParaRPr lang="en-US" dirty="0"/>
          </a:p>
        </p:txBody>
      </p:sp>
    </p:spTree>
    <p:extLst>
      <p:ext uri="{BB962C8B-B14F-4D97-AF65-F5344CB8AC3E}">
        <p14:creationId xmlns:p14="http://schemas.microsoft.com/office/powerpoint/2010/main" val="9812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FF0000"/>
                                        </p:clrVal>
                                      </p:to>
                                    </p:set>
                                    <p:set>
                                      <p:cBhvr>
                                        <p:cTn id="7" dur="500" fill="hold"/>
                                        <p:tgtEl>
                                          <p:spTgt spid="2"/>
                                        </p:tgtEl>
                                        <p:attrNameLst>
                                          <p:attrName>fillcolor</p:attrName>
                                        </p:attrNameLst>
                                      </p:cBhvr>
                                      <p:to>
                                        <p:clrVal>
                                          <a:srgbClr val="FF0000"/>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ome: Herod">
            <a:hlinkClick r:id="" action="ppaction://media"/>
            <a:extLst>
              <a:ext uri="{FF2B5EF4-FFF2-40B4-BE49-F238E27FC236}">
                <a16:creationId xmlns:a16="http://schemas.microsoft.com/office/drawing/2014/main" id="{82F36A13-6F27-4B3E-B774-B3594D31575D}"/>
              </a:ext>
            </a:extLst>
          </p:cNvPr>
          <p:cNvPicPr>
            <a:picLocks noRot="1" noChangeAspect="1"/>
          </p:cNvPicPr>
          <p:nvPr>
            <a:videoFile r:link="rId1"/>
          </p:nvPr>
        </p:nvPicPr>
        <p:blipFill>
          <a:blip r:embed="rId3"/>
          <a:stretch>
            <a:fillRect/>
          </a:stretch>
        </p:blipFill>
        <p:spPr>
          <a:xfrm>
            <a:off x="0" y="519764"/>
            <a:ext cx="12192000" cy="5794409"/>
          </a:xfrm>
          <a:prstGeom prst="rect">
            <a:avLst/>
          </a:prstGeom>
        </p:spPr>
      </p:pic>
    </p:spTree>
    <p:extLst>
      <p:ext uri="{BB962C8B-B14F-4D97-AF65-F5344CB8AC3E}">
        <p14:creationId xmlns:p14="http://schemas.microsoft.com/office/powerpoint/2010/main" val="93657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quot;Your Emperor has returned...&quot; In memory of John Hurt (1940 - 2017)">
            <a:hlinkClick r:id="" action="ppaction://media"/>
            <a:extLst>
              <a:ext uri="{FF2B5EF4-FFF2-40B4-BE49-F238E27FC236}">
                <a16:creationId xmlns:a16="http://schemas.microsoft.com/office/drawing/2014/main" id="{5C342242-EC02-4990-9B95-F5D5E124F9DF}"/>
              </a:ext>
            </a:extLst>
          </p:cNvPr>
          <p:cNvPicPr>
            <a:picLocks noRot="1" noChangeAspect="1"/>
          </p:cNvPicPr>
          <p:nvPr>
            <a:videoFile r:link="rId1"/>
          </p:nvPr>
        </p:nvPicPr>
        <p:blipFill>
          <a:blip r:embed="rId3"/>
          <a:stretch>
            <a:fillRect/>
          </a:stretch>
        </p:blipFill>
        <p:spPr>
          <a:xfrm>
            <a:off x="0" y="558265"/>
            <a:ext cx="12192000" cy="5755908"/>
          </a:xfrm>
          <a:prstGeom prst="rect">
            <a:avLst/>
          </a:prstGeom>
        </p:spPr>
      </p:pic>
    </p:spTree>
    <p:extLst>
      <p:ext uri="{BB962C8B-B14F-4D97-AF65-F5344CB8AC3E}">
        <p14:creationId xmlns:p14="http://schemas.microsoft.com/office/powerpoint/2010/main" val="281181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ero - John Simm (Caligula Introduces Senator Incitatus)">
            <a:hlinkClick r:id="" action="ppaction://media"/>
            <a:extLst>
              <a:ext uri="{FF2B5EF4-FFF2-40B4-BE49-F238E27FC236}">
                <a16:creationId xmlns:a16="http://schemas.microsoft.com/office/drawing/2014/main" id="{AF9C58E4-07E6-4D89-821D-E132EFA7F92B}"/>
              </a:ext>
            </a:extLst>
          </p:cNvPr>
          <p:cNvPicPr>
            <a:picLocks noRot="1" noChangeAspect="1"/>
          </p:cNvPicPr>
          <p:nvPr>
            <a:videoFile r:link="rId1"/>
          </p:nvPr>
        </p:nvPicPr>
        <p:blipFill>
          <a:blip r:embed="rId3"/>
          <a:stretch>
            <a:fillRect/>
          </a:stretch>
        </p:blipFill>
        <p:spPr>
          <a:xfrm>
            <a:off x="0" y="539015"/>
            <a:ext cx="12192000" cy="5794408"/>
          </a:xfrm>
          <a:prstGeom prst="rect">
            <a:avLst/>
          </a:prstGeom>
        </p:spPr>
      </p:pic>
    </p:spTree>
    <p:extLst>
      <p:ext uri="{BB962C8B-B14F-4D97-AF65-F5344CB8AC3E}">
        <p14:creationId xmlns:p14="http://schemas.microsoft.com/office/powerpoint/2010/main" val="11457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oman madness: CALIGULA vs THE JEWS">
            <a:hlinkClick r:id="" action="ppaction://media"/>
            <a:extLst>
              <a:ext uri="{FF2B5EF4-FFF2-40B4-BE49-F238E27FC236}">
                <a16:creationId xmlns:a16="http://schemas.microsoft.com/office/drawing/2014/main" id="{4882B482-11EB-4A00-BB3F-E331874922AA}"/>
              </a:ext>
            </a:extLst>
          </p:cNvPr>
          <p:cNvPicPr>
            <a:picLocks noRot="1" noChangeAspect="1"/>
          </p:cNvPicPr>
          <p:nvPr>
            <a:videoFile r:link="rId1"/>
          </p:nvPr>
        </p:nvPicPr>
        <p:blipFill>
          <a:blip r:embed="rId3"/>
          <a:stretch>
            <a:fillRect/>
          </a:stretch>
        </p:blipFill>
        <p:spPr>
          <a:xfrm>
            <a:off x="0" y="519764"/>
            <a:ext cx="12192000" cy="5775158"/>
          </a:xfrm>
          <a:prstGeom prst="rect">
            <a:avLst/>
          </a:prstGeom>
        </p:spPr>
      </p:pic>
    </p:spTree>
    <p:extLst>
      <p:ext uri="{BB962C8B-B14F-4D97-AF65-F5344CB8AC3E}">
        <p14:creationId xmlns:p14="http://schemas.microsoft.com/office/powerpoint/2010/main" val="3517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5524589"/>
          </a:xfrm>
          <a:prstGeom prst="rect">
            <a:avLst/>
          </a:prstGeom>
          <a:no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15:39-41 (NASB77)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39  And there arose such a sharp disagreement that they separated from one another, 	and Barnabas took Mark with him and sailed away to Cyprus.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40  But Paul chose Silas and departed, being committed by the brethren to the grace 	of the Lord.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41  And he was traveling through Syria and Cilicia, strengthening the churches.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What should good brethren do when differences of opinion are so strong that 	they are unable to agree.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Paul and Barnabas have a serious disagreement over Mark. So much so that 				they choose to separate in different directions.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Their decision actually caused the Gospel to spread more quickly.</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A43344D-E4C7-423E-A652-1E02EAC7B4CF}"/>
                  </a:ext>
                </a:extLst>
              </p:cNvPr>
              <p:cNvGraphicFramePr>
                <a:graphicFrameLocks noChangeAspect="1"/>
              </p:cNvGraphicFramePr>
              <p:nvPr/>
            </p:nvGraphicFramePr>
            <p:xfrm>
              <a:off x="7975781" y="4357304"/>
              <a:ext cx="739019" cy="415698"/>
            </p:xfrm>
            <a:graphic>
              <a:graphicData uri="http://schemas.microsoft.com/office/powerpoint/2016/slidezoom">
                <pslz:sldZm>
                  <pslz:sldZmObj sldId="305" cId="82051048">
                    <pslz:zmPr id="{1D91D0AD-6C55-43DE-BDF6-E80858FDB2C4}" returnToParent="0" transitionDur="1000">
                      <p166:blipFill xmlns:p166="http://schemas.microsoft.com/office/powerpoint/2016/6/main">
                        <a:blip r:embed="rId3"/>
                        <a:stretch>
                          <a:fillRect/>
                        </a:stretch>
                      </p166:blipFill>
                      <p166:spPr xmlns:p166="http://schemas.microsoft.com/office/powerpoint/2016/6/main">
                        <a:xfrm>
                          <a:off x="0" y="0"/>
                          <a:ext cx="739019" cy="415698"/>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CA43344D-E4C7-423E-A652-1E02EAC7B4CF}"/>
                  </a:ext>
                </a:extLst>
              </p:cNvPr>
              <p:cNvPicPr>
                <a:picLocks noGrp="1" noRot="1" noChangeAspect="1" noMove="1" noResize="1" noEditPoints="1" noAdjustHandles="1" noChangeArrowheads="1" noChangeShapeType="1"/>
              </p:cNvPicPr>
              <p:nvPr/>
            </p:nvPicPr>
            <p:blipFill>
              <a:blip r:embed="rId4"/>
              <a:stretch>
                <a:fillRect/>
              </a:stretch>
            </p:blipFill>
            <p:spPr>
              <a:xfrm>
                <a:off x="7975781" y="4357304"/>
                <a:ext cx="739019" cy="41569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AFBC61C8-B066-426B-A170-7C5204C1F57B}"/>
                  </a:ext>
                </a:extLst>
              </p:cNvPr>
              <p:cNvGraphicFramePr>
                <a:graphicFrameLocks noChangeAspect="1"/>
              </p:cNvGraphicFramePr>
              <p:nvPr/>
            </p:nvGraphicFramePr>
            <p:xfrm>
              <a:off x="4054005" y="3221108"/>
              <a:ext cx="776978" cy="437050"/>
            </p:xfrm>
            <a:graphic>
              <a:graphicData uri="http://schemas.microsoft.com/office/powerpoint/2016/slidezoom">
                <pslz:sldZm>
                  <pslz:sldZmObj sldId="281" cId="3832192687">
                    <pslz:zmPr id="{752B885F-F78B-446E-8ED6-FD683F0F0966}" returnToParent="0" transitionDur="1000">
                      <p166:blipFill xmlns:p166="http://schemas.microsoft.com/office/powerpoint/2016/6/main">
                        <a:blip r:embed="rId5"/>
                        <a:stretch>
                          <a:fillRect/>
                        </a:stretch>
                      </p166:blipFill>
                      <p166:spPr xmlns:p166="http://schemas.microsoft.com/office/powerpoint/2016/6/main">
                        <a:xfrm>
                          <a:off x="0" y="0"/>
                          <a:ext cx="776978" cy="437050"/>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AFBC61C8-B066-426B-A170-7C5204C1F57B}"/>
                  </a:ext>
                </a:extLst>
              </p:cNvPr>
              <p:cNvPicPr>
                <a:picLocks noGrp="1" noRot="1" noChangeAspect="1" noMove="1" noResize="1" noEditPoints="1" noAdjustHandles="1" noChangeArrowheads="1" noChangeShapeType="1"/>
              </p:cNvPicPr>
              <p:nvPr/>
            </p:nvPicPr>
            <p:blipFill>
              <a:blip r:embed="rId6"/>
              <a:stretch>
                <a:fillRect/>
              </a:stretch>
            </p:blipFill>
            <p:spPr>
              <a:xfrm>
                <a:off x="4054005" y="3221108"/>
                <a:ext cx="776978" cy="437050"/>
              </a:xfrm>
              <a:prstGeom prst="rect">
                <a:avLst/>
              </a:prstGeom>
              <a:ln w="3175">
                <a:solidFill>
                  <a:prstClr val="ltGray"/>
                </a:solidFill>
              </a:ln>
            </p:spPr>
          </p:pic>
        </mc:Fallback>
      </mc:AlternateContent>
    </p:spTree>
    <p:extLst>
      <p:ext uri="{BB962C8B-B14F-4D97-AF65-F5344CB8AC3E}">
        <p14:creationId xmlns:p14="http://schemas.microsoft.com/office/powerpoint/2010/main" val="20008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ouncil of Jerusalem">
            <a:hlinkClick r:id="" action="ppaction://media"/>
            <a:extLst>
              <a:ext uri="{FF2B5EF4-FFF2-40B4-BE49-F238E27FC236}">
                <a16:creationId xmlns:a16="http://schemas.microsoft.com/office/drawing/2014/main" id="{6CDE45D0-54DD-49C5-BD18-1821F01D4D8F}"/>
              </a:ext>
            </a:extLst>
          </p:cNvPr>
          <p:cNvPicPr>
            <a:picLocks noRot="1" noChangeAspect="1"/>
          </p:cNvPicPr>
          <p:nvPr>
            <a:videoFile r:link="rId1"/>
          </p:nvPr>
        </p:nvPicPr>
        <p:blipFill>
          <a:blip r:embed="rId3"/>
          <a:stretch>
            <a:fillRect/>
          </a:stretch>
        </p:blipFill>
        <p:spPr>
          <a:xfrm>
            <a:off x="0" y="567891"/>
            <a:ext cx="12192000" cy="5755907"/>
          </a:xfrm>
          <a:prstGeom prst="rect">
            <a:avLst/>
          </a:prstGeom>
        </p:spPr>
      </p:pic>
    </p:spTree>
    <p:extLst>
      <p:ext uri="{BB962C8B-B14F-4D97-AF65-F5344CB8AC3E}">
        <p14:creationId xmlns:p14="http://schemas.microsoft.com/office/powerpoint/2010/main" val="246776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0" y="606392"/>
            <a:ext cx="12192000" cy="5355312"/>
          </a:xfrm>
          <a:prstGeom prst="rect">
            <a:avLst/>
          </a:prstGeom>
          <a:noFill/>
        </p:spPr>
        <p:txBody>
          <a:bodyPr wrap="square" lIns="91440" tIns="45720" rIns="91440" bIns="45720">
            <a:spAutoFit/>
          </a:bodyPr>
          <a:lstStyle/>
          <a:p>
            <a:pPr algn="ctr"/>
            <a:endParaRPr lang="en-US"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AFTER THE TEMPLE IS DESTROYED BOTH ISSUES BEFORE THE “COUNCIL” ARE SETTLED FOR ALL TIME &amp; WITH JERUSALEM’S DESTRUCTION A SHIFT IN THE RELIGIOUS CENTER  </a:t>
            </a:r>
          </a:p>
        </p:txBody>
      </p:sp>
    </p:spTree>
    <p:extLst>
      <p:ext uri="{BB962C8B-B14F-4D97-AF65-F5344CB8AC3E}">
        <p14:creationId xmlns:p14="http://schemas.microsoft.com/office/powerpoint/2010/main" val="365817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1" end="1"/>
                                            </p:txEl>
                                          </p:spTgt>
                                        </p:tgtEl>
                                        <p:attrNameLst>
                                          <p:attrName>style.color</p:attrName>
                                        </p:attrNameLst>
                                      </p:cBhvr>
                                      <p:to>
                                        <p:clrVal>
                                          <a:srgbClr val="FF0000"/>
                                        </p:clrVal>
                                      </p:to>
                                    </p:set>
                                    <p:set>
                                      <p:cBhvr>
                                        <p:cTn id="7" dur="500" fill="hold"/>
                                        <p:tgtEl>
                                          <p:spTgt spid="4">
                                            <p:txEl>
                                              <p:pRg st="1" end="1"/>
                                            </p:txEl>
                                          </p:spTgt>
                                        </p:tgtEl>
                                        <p:attrNameLst>
                                          <p:attrName>fillcolor</p:attrName>
                                        </p:attrNameLst>
                                      </p:cBhvr>
                                      <p:to>
                                        <p:clrVal>
                                          <a:srgbClr val="FF0000"/>
                                        </p:clrVal>
                                      </p:to>
                                    </p:set>
                                    <p:set>
                                      <p:cBhvr>
                                        <p:cTn id="8"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5</a:t>
            </a:r>
          </a:p>
          <a:p>
            <a:r>
              <a:rPr lang="en-US" dirty="0"/>
              <a:t>Even to this day the mass of religious teachers have failed to learn this lesson, though the experience of ages has demonstrated its truth. The essential issue between Paul and the Pharisees had reference to the perpetuation of the law of Moses in the Church of Christ, and the same issue has been in debate, under various aspects, from that day to this. Paul defeated the attempt of these Judaizers to fasten </a:t>
            </a:r>
            <a:r>
              <a:rPr lang="en-US" i="1" dirty="0"/>
              <a:t>circumcision on the Church; but subsequent Judaizers imposed infant immersion and infant sprinkling as a substitute. What the early Pharisees failed to accomplish in the face of apostolic opposition, the later Pharisees did accomplish under a thin disguise. The unsuccessful attempt of those Pharisees to “spy out the liberty which disciples had in Christ Jesus &amp; bring them into bondage” under the law, has been successfully accomplished by these, in teaching men that the Church of Christ originated in Abraham’s family &amp; that the Jewish tribes and the Christian congregations constitute but one identical Church. The Roman apostasy perpetuates the pompous ritual and daily sacrifice of the old temple; religious zealots slaughter Canaanites in the form of modern heretics; professed Christians go to war under the old battle-cry of “The sword of the Lord and of Gideon;” the Latter-day Saints emulate the Turks in the multiplication of wives &amp; for all these corruptions authority is found in the laws and customs of ancient Israel. The intelligent reader of the New Testament knows scarcely which of these errors is most repugnant to the truth; but must, like Paul, struggle with untiring energy and ceaseless vigilance to uproot them all from the minds of men.</a:t>
            </a:r>
          </a:p>
          <a:p>
            <a:endParaRPr lang="en-US" i="1" dirty="0"/>
          </a:p>
          <a:p>
            <a:pPr lvl="1"/>
            <a:r>
              <a:rPr lang="en-US" b="0" dirty="0"/>
              <a:t>McGarvey, J. W. (1872). </a:t>
            </a:r>
            <a:r>
              <a:rPr lang="en-US" b="0" i="1" u="sng" dirty="0">
                <a:hlinkClick r:id="rId2"/>
              </a:rPr>
              <a:t>A commentary on Acts of Apostles</a:t>
            </a:r>
            <a:r>
              <a:rPr lang="en-US" b="0" dirty="0">
                <a:hlinkClick r:id="rId2"/>
              </a:rPr>
              <a:t> (pp. 182–183). Lexington, KY: Transylvania Printing and Publishing</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886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9F89F8-B23E-417E-941B-FC705F3BB173}"/>
              </a:ext>
            </a:extLst>
          </p:cNvPr>
          <p:cNvSpPr txBox="1"/>
          <p:nvPr/>
        </p:nvSpPr>
        <p:spPr>
          <a:xfrm>
            <a:off x="808522" y="529388"/>
            <a:ext cx="10587790" cy="6058966"/>
          </a:xfrm>
          <a:prstGeom prst="rect">
            <a:avLst/>
          </a:prstGeom>
          <a:noFill/>
        </p:spPr>
        <p:txBody>
          <a:bodyPr wrap="square">
            <a:spAutoFit/>
          </a:bodyPr>
          <a:lstStyle/>
          <a:p>
            <a:pPr marL="0" marR="0" algn="just">
              <a:lnSpc>
                <a:spcPct val="107000"/>
              </a:lnSpc>
              <a:spcBef>
                <a:spcPts val="1800"/>
              </a:spcBef>
              <a:spcAft>
                <a:spcPts val="0"/>
              </a:spcAft>
            </a:pPr>
            <a:r>
              <a:rPr lang="en-US" sz="3600" b="1" dirty="0">
                <a:effectLst/>
                <a:latin typeface="Open Sans" panose="020B0606030504020204" pitchFamily="34" charset="0"/>
                <a:ea typeface="Calibri" panose="020F0502020204030204" pitchFamily="34" charset="0"/>
                <a:cs typeface="Times New Roman" panose="02020603050405020304" pitchFamily="18" charset="0"/>
              </a:rPr>
              <a:t>The Historical “Economies” of the Living God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6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15:8–9</a:t>
            </a:r>
            <a:r>
              <a:rPr lang="en-US" sz="1600" dirty="0">
                <a:effectLst/>
                <a:latin typeface="Open Sans" panose="020B0606030504020204" pitchFamily="34" charset="0"/>
                <a:ea typeface="Calibri" panose="020F0502020204030204" pitchFamily="34" charset="0"/>
                <a:cs typeface="Times New Roman" panose="02020603050405020304" pitchFamily="18" charset="0"/>
              </a:rPr>
              <a:t> And God who knows the heart bore witness to them, giving them the Holy Spirit just as he did to us; and he made no distinction between us and them, but cleansed their hearts by faith.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But just as the description of the historical economy of the past as “times of ignorance” led to the identification of the historical economy of the present as the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καιρός</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of “but now,” so that identification in turn moved directly into the historical economy of the future: “But now he commands all men everywhere to repent, because he has fixed a day on which he will judge the world in righteousness by a man whom he has appointed, and of this he has given assurance to all men by raising him from the dead” (17:30–31). As the living “God who knows the heart,” God had promised and would accomplish an age of renewal, in fulfillment of ancient prophecy, in which, among other novelties, Gentiles, and not only Israelites, were said to be “called by my name” (Amos 9:11–12 LXX; Jer. 12:15 LXX; Isa. 45:21 LXX) (→13:48; →20:28a):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90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After this I will return,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and I will rebuild the dwelling of David, which has fallen: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 will rebuild its ruins,</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and I will set it up,</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that the rest of men may seek the Lord,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and all the Gentiles who are called by my name,</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says the Lord.</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Known from of old is his work. (15:16–18)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“From of old” and “but now,” taken together, were a confession of all the historical economies of God, as they were comprehended in the affirmation of the psalmist: “My times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οἱ καιροί μου</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are in thy hand” (Ps. 31:15).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sz="2000" dirty="0">
                <a:effectLst/>
                <a:latin typeface="Calibri" panose="020F0502020204030204" pitchFamily="34" charset="0"/>
                <a:ea typeface="Calibri" panose="020F0502020204030204" pitchFamily="34" charset="0"/>
                <a:cs typeface="Times New Roman" panose="02020603050405020304" pitchFamily="18" charset="0"/>
              </a:rPr>
              <a:t>, J. (2005). </a:t>
            </a:r>
            <a:r>
              <a:rPr lang="en-US" sz="20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Acts</a:t>
            </a:r>
            <a:r>
              <a:rPr lang="en-US" sz="2000" dirty="0">
                <a:effectLst/>
                <a:latin typeface="Calibri" panose="020F0502020204030204" pitchFamily="34" charset="0"/>
                <a:ea typeface="Calibri" panose="020F0502020204030204" pitchFamily="34" charset="0"/>
                <a:cs typeface="Times New Roman" panose="02020603050405020304" pitchFamily="18" charset="0"/>
              </a:rPr>
              <a:t> (pp. 172–175). Grand Rapids, MI: Brazos Press.</a:t>
            </a:r>
          </a:p>
        </p:txBody>
      </p:sp>
    </p:spTree>
    <p:extLst>
      <p:ext uri="{BB962C8B-B14F-4D97-AF65-F5344CB8AC3E}">
        <p14:creationId xmlns:p14="http://schemas.microsoft.com/office/powerpoint/2010/main" val="349659205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7 - 11</a:t>
            </a:r>
          </a:p>
          <a:p>
            <a:r>
              <a:rPr lang="en-US" dirty="0"/>
              <a:t>The position of the Pharisees not only condemned the course of Paul and Barnabas, but also involved a censure of Peter, who was the first of all the apostles, as he here asserts, to preach the Word to Gentiles. When arraigned once before for his conduct in the case of Cornelius, he had vindicated his procedure by relating the miraculous evidences of God’s will which had been his guide &amp; now, to accomplish the same end with these brethren, he adduces the most decisive of those miracles, the gift of the Holy Spirit to uncircumcised Gentiles. Having given to them the same gift as to the apostles on Pentecost, and having imposed upon them none of the purifying rites of the law, but simply purifying their </a:t>
            </a:r>
            <a:r>
              <a:rPr lang="en-US" i="1" dirty="0"/>
              <a:t>hearts by faith, he assumes that God had made no difference between them and the Jewish brethren. Now, to attempt to impose the law upon them, in the face of these evidences of God’s will to the contrary, would be putting God to the proof of his determination to maintain his own authority. It would, moreover, be imposing a yoke which the Jews themselves had never been able to bear successfully. This yoke is not circumcision,   for there is no difficulty in submitting to that; but it was the law, under whose provisions no man could  live without incurring its condemnation. His concluding statement, “We believe that we shall be saved through the favor of the Lord Jesus, in the same manner as they,” involves two important conclusions: First, That it is not through the merit of obedience to the law that we are to be saved, but through the favor of the Lord Jesus Christ. This favor is extended in the pardon of sins. Second, That the Gentiles are saved in the same manner as the Jews. By using the plural we believe, instead of I believe, he doubtless intended to express not only the conviction of his own mind, but that of the party with whom he acted, including the other apostles. It was a decision of the inspired teachers against the Pharisees.</a:t>
            </a:r>
          </a:p>
          <a:p>
            <a:pPr lvl="1"/>
            <a:r>
              <a:rPr lang="en-US" b="0" dirty="0"/>
              <a:t>McGarvey, J. W. (1872). </a:t>
            </a:r>
            <a:r>
              <a:rPr lang="en-US" b="0" i="1" u="sng" dirty="0">
                <a:hlinkClick r:id="rId2"/>
              </a:rPr>
              <a:t>A commentary on Acts of Apostles</a:t>
            </a:r>
            <a:r>
              <a:rPr lang="en-US" b="0" dirty="0">
                <a:hlinkClick r:id="rId2"/>
              </a:rPr>
              <a:t> (p. 184).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1414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10</a:t>
            </a:r>
            <a:r>
              <a:rPr lang="en-US" dirty="0"/>
              <a:t> Now therefore why do you put God to the test by placing upon the neck of the disciples a yoke which neither our fathers nor we have been able to bear? </a:t>
            </a:r>
            <a:r>
              <a:rPr lang="en-US" baseline="30000" dirty="0"/>
              <a:t>11</a:t>
            </a:r>
            <a:r>
              <a:rPr lang="en-US" dirty="0"/>
              <a:t> But we believe that we are saved through the grace of the Lord Jesus, in the same way as they also are.”</a:t>
            </a:r>
          </a:p>
        </p:txBody>
      </p:sp>
      <p:sp>
        <p:nvSpPr>
          <p:cNvPr id="3" name="Text Placeholder 2"/>
          <p:cNvSpPr>
            <a:spLocks noGrp="1"/>
          </p:cNvSpPr>
          <p:nvPr>
            <p:ph type="body" sz="quarter" idx="11"/>
          </p:nvPr>
        </p:nvSpPr>
        <p:spPr/>
        <p:txBody>
          <a:bodyPr/>
          <a:lstStyle/>
          <a:p>
            <a:r>
              <a:rPr lang="en-US" dirty="0"/>
              <a:t>- Acts 15:10-11</a:t>
            </a:r>
          </a:p>
        </p:txBody>
      </p:sp>
    </p:spTree>
    <p:extLst>
      <p:ext uri="{BB962C8B-B14F-4D97-AF65-F5344CB8AC3E}">
        <p14:creationId xmlns:p14="http://schemas.microsoft.com/office/powerpoint/2010/main" val="185590951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14</a:t>
            </a:r>
            <a:r>
              <a:rPr lang="en-US" dirty="0"/>
              <a:t> Simeon has related how God first concerned Himself about taking from among the Gentiles a people for His name. </a:t>
            </a:r>
            <a:r>
              <a:rPr lang="en-US" baseline="30000" dirty="0"/>
              <a:t>15</a:t>
            </a:r>
            <a:r>
              <a:rPr lang="en-US" dirty="0"/>
              <a:t> With this the words of the Prophets agree, just as it is written,</a:t>
            </a:r>
          </a:p>
        </p:txBody>
      </p:sp>
      <p:sp>
        <p:nvSpPr>
          <p:cNvPr id="3" name="Text Placeholder 2"/>
          <p:cNvSpPr>
            <a:spLocks noGrp="1"/>
          </p:cNvSpPr>
          <p:nvPr>
            <p:ph type="body" sz="quarter" idx="11"/>
          </p:nvPr>
        </p:nvSpPr>
        <p:spPr/>
        <p:txBody>
          <a:bodyPr/>
          <a:lstStyle/>
          <a:p>
            <a:r>
              <a:rPr lang="en-US" dirty="0"/>
              <a:t>- Acts 15:14-15</a:t>
            </a:r>
          </a:p>
        </p:txBody>
      </p:sp>
    </p:spTree>
    <p:extLst>
      <p:ext uri="{BB962C8B-B14F-4D97-AF65-F5344CB8AC3E}">
        <p14:creationId xmlns:p14="http://schemas.microsoft.com/office/powerpoint/2010/main" val="16680933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169620" cy="4906719"/>
          </a:xfrm>
        </p:spPr>
        <p:txBody>
          <a:bodyPr>
            <a:normAutofit/>
          </a:bodyPr>
          <a:lstStyle/>
          <a:p>
            <a:r>
              <a:rPr lang="en-US" sz="3467" dirty="0"/>
              <a:t>So that the rest of mankind may seek the Lord, </a:t>
            </a:r>
          </a:p>
          <a:p>
            <a:r>
              <a:rPr lang="en-US" sz="3467" dirty="0"/>
              <a:t>And all the Gentiles who are called by My name,’</a:t>
            </a:r>
          </a:p>
        </p:txBody>
      </p:sp>
      <p:sp>
        <p:nvSpPr>
          <p:cNvPr id="3" name="Text Placeholder 2"/>
          <p:cNvSpPr>
            <a:spLocks noGrp="1"/>
          </p:cNvSpPr>
          <p:nvPr>
            <p:ph type="body" sz="quarter" idx="11"/>
          </p:nvPr>
        </p:nvSpPr>
        <p:spPr/>
        <p:txBody>
          <a:bodyPr/>
          <a:lstStyle/>
          <a:p>
            <a:r>
              <a:rPr lang="en-US" dirty="0"/>
              <a:t>- Acts 15:17</a:t>
            </a:r>
          </a:p>
        </p:txBody>
      </p:sp>
    </p:spTree>
    <p:extLst>
      <p:ext uri="{BB962C8B-B14F-4D97-AF65-F5344CB8AC3E}">
        <p14:creationId xmlns:p14="http://schemas.microsoft.com/office/powerpoint/2010/main" val="107341178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13 - 21</a:t>
            </a:r>
          </a:p>
          <a:p>
            <a:r>
              <a:rPr lang="en-US" dirty="0"/>
              <a:t>So far as recent indications of God’s will were concerned, the argument was now complete and unanswerable; but the Jewish mind was prone to an underestimate of passing events, while they looked back with superior reverence to the law and the prophets. The Apostle James, knowing that they would reject  all possible cotemporaneous evidences, if they appeared to conflict with the written word, determined to close up this avenue of escape from the argument already presented by sustaining it with the authority of the prophets. </a:t>
            </a:r>
          </a:p>
          <a:p>
            <a:pPr lvl="1"/>
            <a:r>
              <a:rPr lang="en-US" b="0" dirty="0"/>
              <a:t>McGarvey, J. W. (1872). </a:t>
            </a:r>
            <a:r>
              <a:rPr lang="en-US" b="0" i="1" u="sng" dirty="0">
                <a:hlinkClick r:id="rId2"/>
              </a:rPr>
              <a:t>A commentary on Acts of Apostles</a:t>
            </a:r>
            <a:r>
              <a:rPr lang="en-US" b="0" dirty="0">
                <a:hlinkClick r:id="rId2"/>
              </a:rPr>
              <a:t> (p. 185).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82824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13 - 21</a:t>
            </a:r>
          </a:p>
          <a:p>
            <a:r>
              <a:rPr lang="en-US" dirty="0"/>
              <a:t>In this speech James shows that God, who knows from eternity what his own works would be, had foretold, through the prophet, the work which he was then performing through the labors of Peter, Barnabas, and Paul. He had said that he would rebuild the tabernacle of David,   in order that the residue of men, who had not known the Lord before, “even all the Gentiles, upon whom his name is called,” should seek after the Lord; and now, he had, through these apostles, selected from among the Gentiles “a people for his name.” The prophesy clearly covered all the ground claimed for it &amp; made the argument complete.</a:t>
            </a:r>
          </a:p>
          <a:p>
            <a:pPr lvl="1"/>
            <a:r>
              <a:rPr lang="en-US" b="0" dirty="0"/>
              <a:t>McGarvey, J. W. (1872). </a:t>
            </a:r>
            <a:r>
              <a:rPr lang="en-US" b="0" i="1" u="sng" dirty="0">
                <a:hlinkClick r:id="rId2"/>
              </a:rPr>
              <a:t>A commentary on Acts of Apostles</a:t>
            </a:r>
            <a:r>
              <a:rPr lang="en-US" b="0" dirty="0">
                <a:hlinkClick r:id="rId2"/>
              </a:rPr>
              <a:t> (p. 185).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0843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7000"/>
              </a:schemeClr>
            </a:gs>
            <a:gs pos="48000">
              <a:schemeClr val="accent2">
                <a:lumMod val="97000"/>
                <a:lumOff val="3000"/>
              </a:schemeClr>
            </a:gs>
            <a:gs pos="100000">
              <a:schemeClr val="accent2">
                <a:lumMod val="60000"/>
                <a:lumOff val="4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3" name="Picture 2" descr="A close up of a map&#10;&#10;Description generated with very high confidence">
            <a:extLst>
              <a:ext uri="{FF2B5EF4-FFF2-40B4-BE49-F238E27FC236}">
                <a16:creationId xmlns:a16="http://schemas.microsoft.com/office/drawing/2014/main" id="{7A67B1CD-0CBB-4BB9-A06E-7A45EAFAB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8251E378-F476-4F16-947F-54B5BB2551B7}"/>
              </a:ext>
            </a:extLst>
          </p:cNvPr>
          <p:cNvSpPr txBox="1"/>
          <p:nvPr/>
        </p:nvSpPr>
        <p:spPr>
          <a:xfrm>
            <a:off x="9144000" y="0"/>
            <a:ext cx="3048000" cy="6555641"/>
          </a:xfrm>
          <a:prstGeom prst="rect">
            <a:avLst/>
          </a:prstGeom>
          <a:no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15:3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Therefore, being 	sent on their way 	by the church, 	they were passing 	through both 	Phoenicia and 	Samaria, 	describing in 	detail the 	conversion of the 	Gentiles, and 	were bringing 	great joy to all the 	brethren. </a:t>
            </a:r>
          </a:p>
        </p:txBody>
      </p:sp>
      <p:sp>
        <p:nvSpPr>
          <p:cNvPr id="5" name="Action Button: Go Back or Previous 4">
            <a:hlinkClick r:id="rId3" action="ppaction://hlinksldjump" highlightClick="1">
              <a:snd r:embed="rId4" name="laser.wav"/>
            </a:hlinkClick>
            <a:extLst>
              <a:ext uri="{FF2B5EF4-FFF2-40B4-BE49-F238E27FC236}">
                <a16:creationId xmlns:a16="http://schemas.microsoft.com/office/drawing/2014/main" id="{7FCCF2C7-F822-421D-9A7F-EF984EC38CDB}"/>
              </a:ext>
            </a:extLst>
          </p:cNvPr>
          <p:cNvSpPr/>
          <p:nvPr/>
        </p:nvSpPr>
        <p:spPr>
          <a:xfrm>
            <a:off x="11636323" y="6530670"/>
            <a:ext cx="500743" cy="27214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77858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00484"/>
            <a:ext cx="10770670" cy="5546690"/>
          </a:xfrm>
        </p:spPr>
        <p:txBody>
          <a:bodyPr>
            <a:normAutofit fontScale="25000" lnSpcReduction="20000"/>
          </a:bodyPr>
          <a:lstStyle/>
          <a:p>
            <a:r>
              <a:rPr lang="en-US" sz="9600" dirty="0">
                <a:solidFill>
                  <a:schemeClr val="accent6">
                    <a:lumMod val="75000"/>
                  </a:schemeClr>
                </a:solidFill>
                <a:effectLst>
                  <a:outerShdw blurRad="38100" dist="38100" dir="2700000" algn="tl">
                    <a:srgbClr val="000000">
                      <a:alpha val="43137"/>
                    </a:srgbClr>
                  </a:outerShdw>
                </a:effectLst>
              </a:rPr>
              <a:t>VERSES 13 - 21</a:t>
            </a:r>
          </a:p>
          <a:p>
            <a:r>
              <a:rPr lang="en-US" sz="9600" dirty="0"/>
              <a:t>There was room for no other conclusion than the one which James deduced, that they should impose on the Gentiles, so far as the class of restrictions   under consideration were concerned, only those </a:t>
            </a:r>
            <a:r>
              <a:rPr lang="en-US" sz="9600" i="1" dirty="0"/>
              <a:t>necessary things which were necessary independent of the Mosaic law. Idolatry, with the pollution connected with it, was known to be sinful before the law of Moses was given; and so was fornication. The eating of blood, and, by implication, of strangled animals, whose blood was still in them, was forbidden to the whole world in the family  of Noah. In the restrictions here proposed by James, therefore, there is not the slightest extension of the law of Moses, but a mere enforcement upon Gentiles of rules of conduct which had ever been binding &amp; were to be perpetual. They are as binding to-day as they were then. To deny this would be to despise the combined authority of all the apostles, when enjoining upon the Gentile world, of which we form a part, restrictions which they pronounce necessary. One would be surprised that it was thought necessary to mention to Gentiles, who had turned to the Lord, the sinfulness of fornication, did we not know that among heathen nations of antiquity it was deemed innocent, and even sometimes virtuous.</a:t>
            </a:r>
          </a:p>
          <a:p>
            <a:pPr marL="0"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566787"/>
            <a:ext cx="12098955" cy="1016576"/>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9819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32500" lnSpcReduction="20000"/>
          </a:bodyPr>
          <a:lstStyle/>
          <a:p>
            <a:r>
              <a:rPr lang="en-US" sz="5500" dirty="0">
                <a:solidFill>
                  <a:schemeClr val="accent6">
                    <a:lumMod val="75000"/>
                  </a:schemeClr>
                </a:solidFill>
                <a:effectLst>
                  <a:outerShdw blurRad="38100" dist="38100" dir="2700000" algn="tl">
                    <a:srgbClr val="000000">
                      <a:alpha val="43137"/>
                    </a:srgbClr>
                  </a:outerShdw>
                </a:effectLst>
              </a:rPr>
              <a:t>VERSES 13 - 21</a:t>
            </a:r>
          </a:p>
          <a:p>
            <a:r>
              <a:rPr lang="en-US" sz="5500" dirty="0"/>
              <a:t>The whole argument turns upon the meaning of the expression “tabernacle of David.” If the metaphorical word </a:t>
            </a:r>
            <a:r>
              <a:rPr lang="en-US" sz="5500" i="1" dirty="0"/>
              <a:t>tabernacle here means the Jewish Church, the argument would have force. But the Mosaic institution never sustained such a relation to David that it could, with propriety, be styled the “tabernacle of David.”  If such had been the reference, the expression would undoubtedly have been, the tabernacle of Moses, which would have been unambiguous. But David was a king &amp; had a promise from God, that his “throne should be established forever;” that there should not fail him a man on the throne of Israel.</a:t>
            </a:r>
            <a:r>
              <a:rPr lang="en-US" sz="5500" dirty="0"/>
              <a:t> This promise God confirmed with an oath, saying, “I have made a covenant with my chosen, I have sworn to David my servant, Thy seed will I establish forever, and build up thy throne to all generations.” According to the </a:t>
            </a:r>
            <a:r>
              <a:rPr lang="en-US" sz="5500" i="1" dirty="0"/>
              <a:t>apparent meaning of this promise, it had long since failed; for it had been many generations since a descendant of David had occupied his throne. It was during this period, in which the royal house of David was in ruins, that Amos uttered the prophesy, “I will return, and build again the tabernacle of David which is fallen down; I will build again the ruins thereof, and set it upright.” The term tabernacle, therefore, must be put for the family who dwell in the tabernacle, and the reconstruction of it the re-establishment of the royal dignity which the family had lost. Hence, when the birth of Jesus was announced to Mary, the angel said: “The Lord shall give to him the throne of his father David, and he shall reign over the house of Jacob forever, and of his kingdom there shall be no end.” Thus, the promise, when properly understood, is seen  to refer neither to a continuous line of Jewish kings, descended from David, nor to a reconstruction of the Jewish Church, but to the perpetual reign of Jesus, the “seed of David according to the flesh.” </a:t>
            </a:r>
            <a:r>
              <a:rPr lang="en-US" sz="5500" dirty="0"/>
              <a:t>When, therefore, Jesus sat down upon his throne in heaven, the tabernacle of David was rebuilt, and now, by    the labors of Peter, Barnabas, and Paul, the remainder of the prophesy of Amos was being fulfilled, by    the extension of his kingdom among the Gentiles.</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64545" y="3285812"/>
            <a:ext cx="2057400" cy="2048188"/>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4"/>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58236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380" y="1010653"/>
            <a:ext cx="10551240" cy="4870383"/>
          </a:xfrm>
        </p:spPr>
        <p:txBody>
          <a:bodyPr/>
          <a:lstStyle/>
          <a:p>
            <a:r>
              <a:rPr lang="en-US" b="0" dirty="0"/>
              <a:t>Judaism was a vehicle designed by God </a:t>
            </a:r>
            <a:r>
              <a:rPr lang="en-US" dirty="0"/>
              <a:t>to deliver Jesus to the world.</a:t>
            </a:r>
          </a:p>
        </p:txBody>
      </p:sp>
      <p:pic>
        <p:nvPicPr>
          <p:cNvPr id="4" name="Picture 3">
            <a:extLst>
              <a:ext uri="{FF2B5EF4-FFF2-40B4-BE49-F238E27FC236}">
                <a16:creationId xmlns:a16="http://schemas.microsoft.com/office/drawing/2014/main" id="{7C494F37-198D-459B-A291-44AD5BE3A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9031"/>
            <a:ext cx="2021305" cy="2077167"/>
          </a:xfrm>
          <a:prstGeom prst="rect">
            <a:avLst/>
          </a:prstGeom>
        </p:spPr>
      </p:pic>
      <p:pic>
        <p:nvPicPr>
          <p:cNvPr id="6" name="Picture 5">
            <a:extLst>
              <a:ext uri="{FF2B5EF4-FFF2-40B4-BE49-F238E27FC236}">
                <a16:creationId xmlns:a16="http://schemas.microsoft.com/office/drawing/2014/main" id="{791B8F02-49C2-4AFD-AABA-D28A8EF41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51" y="4266127"/>
            <a:ext cx="2114349" cy="2036531"/>
          </a:xfrm>
          <a:prstGeom prst="rect">
            <a:avLst/>
          </a:prstGeom>
        </p:spPr>
      </p:pic>
    </p:spTree>
    <p:extLst>
      <p:ext uri="{BB962C8B-B14F-4D97-AF65-F5344CB8AC3E}">
        <p14:creationId xmlns:p14="http://schemas.microsoft.com/office/powerpoint/2010/main" val="158421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anim calcmode="lin" valueType="num">
                                      <p:cBhvr>
                                        <p:cTn id="19" dur="500" fill="hold"/>
                                        <p:tgtEl>
                                          <p:spTgt spid="6"/>
                                        </p:tgtEl>
                                        <p:attrNameLst>
                                          <p:attrName>ppt_x</p:attrName>
                                        </p:attrNameLst>
                                      </p:cBhvr>
                                      <p:tavLst>
                                        <p:tav tm="0">
                                          <p:val>
                                            <p:fltVal val="0.5"/>
                                          </p:val>
                                        </p:tav>
                                        <p:tav tm="100000">
                                          <p:val>
                                            <p:strVal val="#ppt_x"/>
                                          </p:val>
                                        </p:tav>
                                      </p:tavLst>
                                    </p:anim>
                                    <p:anim calcmode="lin" valueType="num">
                                      <p:cBhvr>
                                        <p:cTn id="2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00967"/>
            <a:ext cx="10770670" cy="5285433"/>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22 - 31</a:t>
            </a:r>
          </a:p>
          <a:p>
            <a:r>
              <a:rPr lang="en-US" sz="4400" dirty="0"/>
              <a:t>By the construction of the Greek, we learn that it was Paul and Barnabas,       and not Judas and Silas, who are commended in this letter as “men who have hazarded their lives for the name of the Lord Jesus.” The object of sending Judas and Silas with Paul and Barnabas was doubtless that they, having been entirely unconnected with the conversion of Gentiles, and above suspicion of undue partiality toward them, might use their personal influence with the Jewish brethren to induce them to accept the teaching of the epistle. Their journey, and the effect of the epistle, are thus stated: (30) “</a:t>
            </a:r>
            <a:r>
              <a:rPr lang="en-US" sz="4400" i="1" dirty="0"/>
              <a:t>So, then, being sent away, they went to Antioch, and having assembled the multitude, they gave them the epistle. (31) When they read it, they rejoiced for the consolation.” The brethren residing in Antioch had not become partisans in the controversy, but had been distressed by the conflict between Paul and Barnabas and the Pharisees from Jerusalem &amp; desired only a satisfactory settlement of the question. The epistle, therefore, afforded them “consolation,” and they cheerfully yielded to its requirements.</a:t>
            </a:r>
          </a:p>
          <a:p>
            <a:pPr lvl="1"/>
            <a:r>
              <a:rPr lang="en-US" sz="3300" b="0" dirty="0"/>
              <a:t>McGarvey, J. W. (1872). </a:t>
            </a:r>
            <a:r>
              <a:rPr lang="en-US" sz="3300" b="0" i="1" u="sng" dirty="0">
                <a:hlinkClick r:id="rId2"/>
              </a:rPr>
              <a:t>A commentary on Acts of Apostles</a:t>
            </a:r>
            <a:r>
              <a:rPr lang="en-US" sz="3300" b="0" dirty="0">
                <a:hlinkClick r:id="rId2"/>
              </a:rPr>
              <a:t> (p. 187). Lexington, KY: Transylvania Printing</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416062"/>
            <a:ext cx="12098955" cy="1167301"/>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1242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22 - 31</a:t>
            </a:r>
          </a:p>
          <a:p>
            <a:r>
              <a:rPr lang="en-US" sz="3400" dirty="0">
                <a:solidFill>
                  <a:srgbClr val="C00000"/>
                </a:solidFill>
                <a:effectLst>
                  <a:outerShdw blurRad="38100" dist="38100" dir="2700000" algn="tl">
                    <a:srgbClr val="000000">
                      <a:alpha val="43137"/>
                    </a:srgbClr>
                  </a:outerShdw>
                </a:effectLst>
              </a:rPr>
              <a:t>Before dismissing the subject of this appeal to the apostles and elders in Jerusalem, we must notice briefly the use     that is made of it by the advocates of representative assemblies in the Church, for judicial and legislative purposes. Romanists, and the advocates of episcopacy generally, find in the assembly in Jerusalem the first “</a:t>
            </a:r>
            <a:r>
              <a:rPr lang="en-US" sz="3400" i="1" dirty="0">
                <a:solidFill>
                  <a:srgbClr val="C00000"/>
                </a:solidFill>
                <a:effectLst>
                  <a:outerShdw blurRad="38100" dist="38100" dir="2700000" algn="tl">
                    <a:srgbClr val="000000">
                      <a:alpha val="43137"/>
                    </a:srgbClr>
                  </a:outerShdw>
                </a:effectLst>
              </a:rPr>
              <a:t>general council,”    and have styled it “The Council of Jerusalem.” The Presbyterians find in it the first synod; and others still appeal to it      in general terms, as authority for assemblies of brethren to decide questions of doctrine and discipline. In order that it may properly be used as a precedent for any of these assemblies, it must be made to appear analogous to them in its essential features. But its essential features are: First, That it was occasioned by an appeal from one congregation to certain parties in one other congregation, in reference to a disputed question which the first felt unable to decide. Second, That the parties to whom the appeal was made were inspired men, who could say of their decision, when made, “It seemed good to the Holy Spirit and us;” </a:t>
            </a:r>
            <a:r>
              <a:rPr lang="en-US" sz="3400" i="1" dirty="0" err="1">
                <a:solidFill>
                  <a:srgbClr val="C00000"/>
                </a:solidFill>
                <a:effectLst>
                  <a:outerShdw blurRad="38100" dist="38100" dir="2700000" algn="tl">
                    <a:srgbClr val="000000">
                      <a:alpha val="43137"/>
                    </a:srgbClr>
                  </a:outerShdw>
                </a:effectLst>
              </a:rPr>
              <a:t>i</a:t>
            </a:r>
            <a:r>
              <a:rPr lang="en-US" sz="3400" i="1" dirty="0">
                <a:solidFill>
                  <a:srgbClr val="C00000"/>
                </a:solidFill>
                <a:effectLst>
                  <a:outerShdw blurRad="38100" dist="38100" dir="2700000" algn="tl">
                    <a:srgbClr val="000000">
                      <a:alpha val="43137"/>
                    </a:srgbClr>
                  </a:outerShdw>
                </a:effectLst>
              </a:rPr>
              <a:t>. e., to the Holy Spirit as the divine arbiter, and to us as obedient subjects of his authority. It was the inspiration, and, consequently, the infallibility of the party appealed to, that suggested and that justified the appeal. In both these peculiarities all the councils &amp; synods of Catholic and Protestant history are essentially deficient, for, instead of being called together at the request of some congregations, to decide some question presented, they consist of representatives from a number of congregations, or districts of country, assembled for the purpose of discussing and deciding whatever questions may come up among them; and instead of being infallible, their decisions are nothing but the fallible opinions of uninspired men, in reference to which it would be the height of profanity to say, “It seemed good to the Holy Spirit and us.” Not till we have an assembly under the guidance of inspired men can we allow them to authoritatively decide religious questions after the precedent of this assembly in Jerusalem. All the duties, responsibilities, and privileges of disciples have already been authoritatively propounded by inspired men; and for men now to meet together for the authoritative decision of such questions, is to assume a prerogative that belongs exclusively to inspired apostles and prophets, and, at the same time, is to assume that there are deficiencies in           their infallible teachings to be supplied by uninspired men.</a:t>
            </a:r>
          </a:p>
          <a:p>
            <a:pPr lvl="1"/>
            <a:r>
              <a:rPr lang="en-US" b="0" dirty="0"/>
              <a:t>McGarvey, J. W. (1872). </a:t>
            </a:r>
            <a:r>
              <a:rPr lang="en-US" b="0" i="1" u="sng" dirty="0">
                <a:hlinkClick r:id="rId2"/>
              </a:rPr>
              <a:t>A commentary on Acts of Apostles</a:t>
            </a:r>
            <a:r>
              <a:rPr lang="en-US" b="0" dirty="0">
                <a:hlinkClick r:id="rId2"/>
              </a:rPr>
              <a:t> (pp. 187–188).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8852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32 - 34</a:t>
            </a:r>
          </a:p>
          <a:p>
            <a:r>
              <a:rPr lang="en-US" dirty="0"/>
              <a:t>The manner in which Luke connects the fact that these brethren were prophets, with the statement that they </a:t>
            </a:r>
            <a:r>
              <a:rPr lang="en-US" i="1" dirty="0"/>
              <a:t>exhorted the brethren and confirmed them, shows that the chief work of the New Testament prophets was not to foretell the future, but to exhort and confirm the brethren. He says, “being also themselves prophets, they exhorted the brethren and confirmed them;” which form of expression makes the fact of being prophets account for their exhortations. They differed from the Old Testament prophets only in that the latter gave their chief attention to foretelling future events. Still, even the predictions of the old prophets were made to answer the purpose of exhortations to their contemporaries; so that the difference between the two is very slight.</a:t>
            </a:r>
          </a:p>
          <a:p>
            <a:pPr lvl="1"/>
            <a:r>
              <a:rPr lang="en-US" b="0" dirty="0"/>
              <a:t>McGarvey, J. W. (1872). </a:t>
            </a:r>
            <a:r>
              <a:rPr lang="en-US" b="0" i="1" u="sng" dirty="0">
                <a:hlinkClick r:id="rId2"/>
              </a:rPr>
              <a:t>A commentary on Acts of Apostles</a:t>
            </a:r>
            <a:r>
              <a:rPr lang="en-US" b="0" dirty="0">
                <a:hlinkClick r:id="rId2"/>
              </a:rPr>
              <a:t> (p. 189).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0955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4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32 - 34</a:t>
            </a:r>
          </a:p>
          <a:p>
            <a:r>
              <a:rPr lang="en-US" sz="3800" dirty="0"/>
              <a:t>It has been erroneously </a:t>
            </a:r>
            <a:r>
              <a:rPr lang="en-US" sz="3800" dirty="0">
                <a:solidFill>
                  <a:srgbClr val="C00000"/>
                </a:solidFill>
              </a:rPr>
              <a:t>(?)</a:t>
            </a:r>
            <a:r>
              <a:rPr lang="en-US" sz="3800" dirty="0"/>
              <a:t> supposed that Peter, in this affair, acted in direct conflict with the epistle which   he had just united in addressing to the Gentile brethren. </a:t>
            </a:r>
            <a:r>
              <a:rPr lang="en-US" sz="3800" dirty="0">
                <a:solidFill>
                  <a:srgbClr val="C00000"/>
                </a:solidFill>
              </a:rPr>
              <a:t>The harshness of this supposition has led some writers to conclude that his improper conduct must have occurred at a period antecedent to the issuing    of that epistle. It is also urged in favor of an earlier date of the incident, that, if it had occurred subsequent to the publication of that epistle, Paul would naturally have appealed to it in the controversy with Peter, which he seems not to have done.</a:t>
            </a:r>
            <a:r>
              <a:rPr lang="en-US" sz="3800" dirty="0"/>
              <a:t> Both of these suppositions [might] spring from a mistake as to the exact fault of which Peter was guilty. He did not insist that the Gentiles should be circumcised, or that they even  should keep the law; which were the points discussed in the apostolic epistle. But, still admitting the right of the uncircumcised to membership and its privileges, his fault was in refusing to </a:t>
            </a:r>
            <a:r>
              <a:rPr lang="en-US" sz="3800" i="1" dirty="0"/>
              <a:t>eat with them in their private circles, although he had himself been the first to do so in the family of Cornelius, and had done so, for a time, even since he came to Antioch. In opposing such conduct, it would not have answered Paul’s purpose to appeal to the epistle from Jerusalem; for it merely asserted the freedom of the Gentiles from the yoke of the law, without prescribing the intercourse that should exist between the circumcised and uncircumcised brethren. The course of argument which he did pursue was the only one available. He convicted Peter of inconsistency, saying, “If you, being a Jew, live like a Gentile, and not like a Jew, why do you require the Gentiles to live like Jews?” He had lived like a Gentile while eating with them; but now, by withdrawing from them, he was virtually saying to them, You must live like the Jews. This was inconsistent, and made it appear that either he was now a transgressor, while building up the Jewish prejudices, or had formerly been, while seeking to break them down. “For if I build again the things which I destroyed, I make myself a transgressor.”</a:t>
            </a:r>
            <a:r>
              <a:rPr lang="en-US" sz="3800" i="1" baseline="30000" dirty="0"/>
              <a:t>15</a:t>
            </a:r>
          </a:p>
          <a:p>
            <a:pPr lvl="1"/>
            <a:r>
              <a:rPr lang="en-US" b="0" dirty="0"/>
              <a:t>McGarvey, J. W. (1872). </a:t>
            </a:r>
            <a:r>
              <a:rPr lang="en-US" b="0" i="1" u="sng" dirty="0">
                <a:hlinkClick r:id="rId2"/>
              </a:rPr>
              <a:t>A commentary on Acts of Apostles</a:t>
            </a:r>
            <a:r>
              <a:rPr lang="en-US" b="0" dirty="0">
                <a:hlinkClick r:id="rId2"/>
              </a:rPr>
              <a:t> (pp. 189–190).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60918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32 - 34</a:t>
            </a:r>
          </a:p>
          <a:p>
            <a:r>
              <a:rPr lang="en-US" dirty="0"/>
              <a:t>But the proof of inconsistency in an opponent never settles a question of truth or duty. After you have proved your opponent inconsistent, you have still to prove that his present course differs from what truth requires, as   well as from his former course. Moral inconsistency convicts a man as a transgressor, but whether a transgressor now, or formerly, is still an open question. Paul, therefore, proceeded to prove Peter’s present conduct improper, by stating as an undisputed fact, “I, </a:t>
            </a:r>
            <a:r>
              <a:rPr lang="en-US" i="1" dirty="0"/>
              <a:t>through the law, am dead to the law, that I might live to God;” that is, by the limitation which the law prescribes to itself, it has ceased to bind me, and I have ceased to live under it. This fact was decisive, because the distinction assumed to exist between the circumcised and uncircumcised was based upon the supposition that the former, at least, were still under the law.</a:t>
            </a:r>
          </a:p>
          <a:p>
            <a:pPr lvl="1"/>
            <a:r>
              <a:rPr lang="en-US" b="0" dirty="0"/>
              <a:t>McGarvey, J. W. (1872). </a:t>
            </a:r>
            <a:r>
              <a:rPr lang="en-US" b="0" i="1" u="sng" dirty="0">
                <a:hlinkClick r:id="rId2"/>
              </a:rPr>
              <a:t>A commentary on Acts of Apostles</a:t>
            </a:r>
            <a:r>
              <a:rPr lang="en-US" b="0" dirty="0">
                <a:hlinkClick r:id="rId2"/>
              </a:rPr>
              <a:t> (p. 190).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7427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80870"/>
            <a:ext cx="10770670" cy="530553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32 - 34</a:t>
            </a:r>
          </a:p>
          <a:p>
            <a:r>
              <a:rPr lang="en-US" sz="3600" dirty="0"/>
              <a:t>This is the last passage in Acts connected with the Apostle Peter. Before leaving it, we must notice one fact in connection with this unhappy incident in his life which far outweighs the dissimulation rebuked by Paul. It is the manner in which he received this rebuke. There is not the least evidence of any resentment on his part, either for the rebuke itself, or the subsequent publication of it to the Churches in Galatia. Most men become offended when thus rebuked by their equals, and would regard it as an unpardonable offense to give unnecessary publicity to a fault of this kind. But Paul knew so well the goodness of Peter’s heart, that he did not hesitate to speak of it to the world and to future generations. That he didn’t overestimate the meekness of Peter, is evident from the fact that the latter subsequently spoke most affectionately of Paul, with direct allusion to his epistles, and with a publicity equal to that which his own sin had received. This excellence of Peter’s character was known to other brethren besides Paul, as is evident from the freedom with which all the four evangelists speak of his denial of the Lord. They might have omitted this incident from their narratives, if they had been influenced by that pride and sensitiveness which prompt men to hide the faults of their leaders, or if they had thought that the publication of it would give serious offense to Peter. But they knew Peter, and, we must presume, they knew that he was willing for any fault of his, however discreditable, to be published to the world, if it would do any good. This is the spirit of self-sacrifice with which every servant of God should offer himself to the cause of Christ.</a:t>
            </a:r>
          </a:p>
          <a:p>
            <a:pPr lvl="1"/>
            <a:r>
              <a:rPr lang="en-US" b="0" dirty="0"/>
              <a:t>McGarvey, J. W. (1872). </a:t>
            </a:r>
            <a:r>
              <a:rPr lang="en-US" b="0" i="1" u="sng" dirty="0">
                <a:hlinkClick r:id="rId2"/>
              </a:rPr>
              <a:t>A commentary on Acts of Apostles</a:t>
            </a:r>
            <a:r>
              <a:rPr lang="en-US" b="0" dirty="0">
                <a:hlinkClick r:id="rId2"/>
              </a:rPr>
              <a:t> (p. 190).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416062"/>
            <a:ext cx="12098955" cy="1167301"/>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2777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36 - 41</a:t>
            </a:r>
          </a:p>
          <a:p>
            <a:r>
              <a:rPr lang="en-US" sz="3400" dirty="0"/>
              <a:t>This incident shows the best of men may differ about matters of expediency, and that, in contending for their respective conclusions, they may be aroused  to improper feelings. But the good man, under such circumstances, will always be distinguished by the readiness with which such feelings will be repressed, and by the absence of all subsequent malice. We know that Paul afterward felt very differently toward John; for, during his first imprisonment at Rome, he mentions him to Philemon as a fellow-laborer there present &amp; to the Colossians as one who had been a comfort to him; and, during his second imprisonment, he writes to Timothy: “Take Mark &amp; bring him with you; for he is profitable to me for the ministry.” The slight heat engendered between Barnabas and Paul also subsided in a short time; for Paul afterward speaks of him in most friendly terms, in the First Epistle to the Corinthians.</a:t>
            </a:r>
            <a:r>
              <a:rPr lang="en-US" sz="3400" baseline="30000" dirty="0"/>
              <a:t>23</a:t>
            </a:r>
          </a:p>
          <a:p>
            <a:pPr lvl="1"/>
            <a:r>
              <a:rPr lang="en-US" b="0" dirty="0"/>
              <a:t>McGarvey, J. W. (1872). </a:t>
            </a:r>
            <a:r>
              <a:rPr lang="en-US" b="0" i="1" u="sng" dirty="0">
                <a:hlinkClick r:id="rId2"/>
              </a:rPr>
              <a:t>A commentary on Acts of Apostles</a:t>
            </a:r>
            <a:r>
              <a:rPr lang="en-US" b="0" dirty="0">
                <a:hlinkClick r:id="rId2"/>
              </a:rPr>
              <a:t> (p. 191).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256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70B1D-71AA-4F79-9D22-F6F108069D2D}"/>
              </a:ext>
            </a:extLst>
          </p:cNvPr>
          <p:cNvSpPr txBox="1"/>
          <p:nvPr/>
        </p:nvSpPr>
        <p:spPr>
          <a:xfrm>
            <a:off x="2839452" y="797511"/>
            <a:ext cx="9352547" cy="5262979"/>
          </a:xfrm>
          <a:prstGeom prst="rect">
            <a:avLst/>
          </a:prstGeom>
          <a:solidFill>
            <a:srgbClr val="FFFF00"/>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2:36-41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"Therefore let all the house of Israel know for certain that God has 	made Him both Lord and Christ -- this Jesus whom you crucified."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Now when they heard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were pierced to the heart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said to 	Peter and the rest of the apostles,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Brethren, what shall we do?"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And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Repent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let each of you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 baptized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the name of Jesus Christ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forgiveness of your sins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shall 	receive the gift of the Holy Spirit.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"For the promise is for you and your children, and for all who are far 	off, as many as the Lord our God shall call to Himself."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And with many other words he solemnly testified and kept on 	exhorting them, saying, "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 saved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this perverse generation!"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So then, those who had received his word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were baptized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there 	were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added that day about three thousand souls. </a:t>
            </a:r>
          </a:p>
        </p:txBody>
      </p:sp>
      <p:sp>
        <p:nvSpPr>
          <p:cNvPr id="30" name="TextBox 29">
            <a:extLst>
              <a:ext uri="{FF2B5EF4-FFF2-40B4-BE49-F238E27FC236}">
                <a16:creationId xmlns:a16="http://schemas.microsoft.com/office/drawing/2014/main" id="{FD804D11-29FD-44F8-B50B-CAA3E20CD017}"/>
              </a:ext>
            </a:extLst>
          </p:cNvPr>
          <p:cNvSpPr txBox="1"/>
          <p:nvPr/>
        </p:nvSpPr>
        <p:spPr>
          <a:xfrm>
            <a:off x="29532" y="333252"/>
            <a:ext cx="9222752" cy="6124754"/>
          </a:xfrm>
          <a:prstGeom prst="rect">
            <a:avLst/>
          </a:prstGeom>
          <a:solidFill>
            <a:srgbClr val="FFFF00"/>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And after there had been much debate, Peter stood up and 	said to them, "Brethren, you know that in the early days God 	made a choice among you, that by my mouth the Gentiles 	should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 the word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gospel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believe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"And God, who knows the heart, bore witness to them, 	giving them the Holy Spirit, just as He also did to 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and He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made no distinction between us and 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cleansing their hearts by faith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"Now therefore why do you put God to the test by placing 	upon the neck of the disciples a yoke which neither our 	fathers nor we have been able to bear?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"But we believe that we are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saved through the grace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Lord Jesus, in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same way as they also are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8FD2B842-E328-454A-A18A-A79AEAD4F8D6}"/>
              </a:ext>
            </a:extLst>
          </p:cNvPr>
          <p:cNvSpPr txBox="1"/>
          <p:nvPr/>
        </p:nvSpPr>
        <p:spPr>
          <a:xfrm rot="16200000">
            <a:off x="-2719152" y="3167391"/>
            <a:ext cx="6100021" cy="523220"/>
          </a:xfrm>
          <a:prstGeom prst="rect">
            <a:avLst/>
          </a:prstGeom>
          <a:solidFill>
            <a:schemeClr val="bg1"/>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JEWS ON PENTECOST</a:t>
            </a:r>
          </a:p>
        </p:txBody>
      </p:sp>
      <p:sp>
        <p:nvSpPr>
          <p:cNvPr id="4" name="Oval 3">
            <a:extLst>
              <a:ext uri="{FF2B5EF4-FFF2-40B4-BE49-F238E27FC236}">
                <a16:creationId xmlns:a16="http://schemas.microsoft.com/office/drawing/2014/main" id="{1AA42F00-9060-4398-9320-08FF00395280}"/>
              </a:ext>
            </a:extLst>
          </p:cNvPr>
          <p:cNvSpPr/>
          <p:nvPr/>
        </p:nvSpPr>
        <p:spPr>
          <a:xfrm>
            <a:off x="685480" y="378989"/>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Heard</a:t>
            </a:r>
          </a:p>
        </p:txBody>
      </p:sp>
      <p:sp>
        <p:nvSpPr>
          <p:cNvPr id="5" name="Oval 4">
            <a:extLst>
              <a:ext uri="{FF2B5EF4-FFF2-40B4-BE49-F238E27FC236}">
                <a16:creationId xmlns:a16="http://schemas.microsoft.com/office/drawing/2014/main" id="{E8E30476-7EBC-4CE7-8C8D-21F0AA264CCF}"/>
              </a:ext>
            </a:extLst>
          </p:cNvPr>
          <p:cNvSpPr/>
          <p:nvPr/>
        </p:nvSpPr>
        <p:spPr>
          <a:xfrm>
            <a:off x="685480" y="1487483"/>
            <a:ext cx="1994317"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Believed</a:t>
            </a:r>
          </a:p>
        </p:txBody>
      </p:sp>
      <p:sp>
        <p:nvSpPr>
          <p:cNvPr id="6" name="Oval 5">
            <a:extLst>
              <a:ext uri="{FF2B5EF4-FFF2-40B4-BE49-F238E27FC236}">
                <a16:creationId xmlns:a16="http://schemas.microsoft.com/office/drawing/2014/main" id="{A58AE5FD-B74E-4BD4-9D01-00942EC35453}"/>
              </a:ext>
            </a:extLst>
          </p:cNvPr>
          <p:cNvSpPr/>
          <p:nvPr/>
        </p:nvSpPr>
        <p:spPr>
          <a:xfrm>
            <a:off x="676691" y="2595978"/>
            <a:ext cx="1994318"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Repented</a:t>
            </a:r>
          </a:p>
        </p:txBody>
      </p:sp>
      <p:sp>
        <p:nvSpPr>
          <p:cNvPr id="7" name="Oval 6">
            <a:extLst>
              <a:ext uri="{FF2B5EF4-FFF2-40B4-BE49-F238E27FC236}">
                <a16:creationId xmlns:a16="http://schemas.microsoft.com/office/drawing/2014/main" id="{0DF0AA2A-F4E4-41FF-9E5E-F55C2C2E584E}"/>
              </a:ext>
            </a:extLst>
          </p:cNvPr>
          <p:cNvSpPr/>
          <p:nvPr/>
        </p:nvSpPr>
        <p:spPr>
          <a:xfrm>
            <a:off x="676693" y="360453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Baptized</a:t>
            </a:r>
          </a:p>
        </p:txBody>
      </p:sp>
      <p:sp>
        <p:nvSpPr>
          <p:cNvPr id="8" name="Oval 7">
            <a:extLst>
              <a:ext uri="{FF2B5EF4-FFF2-40B4-BE49-F238E27FC236}">
                <a16:creationId xmlns:a16="http://schemas.microsoft.com/office/drawing/2014/main" id="{F1B0BE29-D41E-4D07-994F-BC563E657D2E}"/>
              </a:ext>
            </a:extLst>
          </p:cNvPr>
          <p:cNvSpPr/>
          <p:nvPr/>
        </p:nvSpPr>
        <p:spPr>
          <a:xfrm>
            <a:off x="685480" y="460241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Forgiven of sins</a:t>
            </a:r>
          </a:p>
        </p:txBody>
      </p:sp>
      <p:sp>
        <p:nvSpPr>
          <p:cNvPr id="9" name="Oval 8">
            <a:extLst>
              <a:ext uri="{FF2B5EF4-FFF2-40B4-BE49-F238E27FC236}">
                <a16:creationId xmlns:a16="http://schemas.microsoft.com/office/drawing/2014/main" id="{FC53C06C-BBA9-4FD4-A1B9-F88B0939C1F5}"/>
              </a:ext>
            </a:extLst>
          </p:cNvPr>
          <p:cNvSpPr/>
          <p:nvPr/>
        </p:nvSpPr>
        <p:spPr>
          <a:xfrm>
            <a:off x="685480" y="561456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Added to saved</a:t>
            </a:r>
          </a:p>
        </p:txBody>
      </p:sp>
      <p:cxnSp>
        <p:nvCxnSpPr>
          <p:cNvPr id="11" name="Straight Arrow Connector 10">
            <a:extLst>
              <a:ext uri="{FF2B5EF4-FFF2-40B4-BE49-F238E27FC236}">
                <a16:creationId xmlns:a16="http://schemas.microsoft.com/office/drawing/2014/main" id="{D4FABC06-6AEA-493F-A549-96991D98B807}"/>
              </a:ext>
            </a:extLst>
          </p:cNvPr>
          <p:cNvCxnSpPr/>
          <p:nvPr/>
        </p:nvCxnSpPr>
        <p:spPr>
          <a:xfrm flipH="1" flipV="1">
            <a:off x="2538663" y="986589"/>
            <a:ext cx="824010" cy="10587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F93FCB87-73CA-4E25-B36A-761F1DD9510A}"/>
              </a:ext>
            </a:extLst>
          </p:cNvPr>
          <p:cNvSpPr/>
          <p:nvPr/>
        </p:nvSpPr>
        <p:spPr>
          <a:xfrm>
            <a:off x="7113069" y="1997240"/>
            <a:ext cx="430730" cy="649706"/>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39BC7EC8-5ACC-45C2-8442-2B8DB778E9C6}"/>
              </a:ext>
            </a:extLst>
          </p:cNvPr>
          <p:cNvCxnSpPr>
            <a:cxnSpLocks/>
            <a:endCxn id="5" idx="6"/>
          </p:cNvCxnSpPr>
          <p:nvPr/>
        </p:nvCxnSpPr>
        <p:spPr>
          <a:xfrm flipH="1" flipV="1">
            <a:off x="2679797" y="1896557"/>
            <a:ext cx="4221766" cy="4215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FD887D-B046-4462-92B3-77D215ECFC72}"/>
              </a:ext>
            </a:extLst>
          </p:cNvPr>
          <p:cNvCxnSpPr>
            <a:endCxn id="6" idx="6"/>
          </p:cNvCxnSpPr>
          <p:nvPr/>
        </p:nvCxnSpPr>
        <p:spPr>
          <a:xfrm flipH="1">
            <a:off x="2671009" y="2827421"/>
            <a:ext cx="3765886" cy="1776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2BC7ECD-933E-4350-A2BD-F2B4DEB79CF8}"/>
              </a:ext>
            </a:extLst>
          </p:cNvPr>
          <p:cNvCxnSpPr>
            <a:cxnSpLocks/>
            <a:endCxn id="7" idx="6"/>
          </p:cNvCxnSpPr>
          <p:nvPr/>
        </p:nvCxnSpPr>
        <p:spPr>
          <a:xfrm flipH="1">
            <a:off x="2671009" y="2866357"/>
            <a:ext cx="7214936" cy="1147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37FB2E-DF82-4B27-A1A1-6FCE5F3D1345}"/>
              </a:ext>
            </a:extLst>
          </p:cNvPr>
          <p:cNvCxnSpPr>
            <a:cxnSpLocks/>
          </p:cNvCxnSpPr>
          <p:nvPr/>
        </p:nvCxnSpPr>
        <p:spPr>
          <a:xfrm flipH="1">
            <a:off x="2466471" y="3221319"/>
            <a:ext cx="3739814" cy="16364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5CA9A7F-6718-44E3-8EA5-1698955E5A76}"/>
              </a:ext>
            </a:extLst>
          </p:cNvPr>
          <p:cNvCxnSpPr>
            <a:cxnSpLocks/>
          </p:cNvCxnSpPr>
          <p:nvPr/>
        </p:nvCxnSpPr>
        <p:spPr>
          <a:xfrm flipH="1">
            <a:off x="2538663" y="5035083"/>
            <a:ext cx="3765886" cy="762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8F59AA-A708-4D7E-B19D-5C255B7FAAD0}"/>
              </a:ext>
            </a:extLst>
          </p:cNvPr>
          <p:cNvCxnSpPr>
            <a:cxnSpLocks/>
            <a:endCxn id="9" idx="6"/>
          </p:cNvCxnSpPr>
          <p:nvPr/>
        </p:nvCxnSpPr>
        <p:spPr>
          <a:xfrm flipH="1">
            <a:off x="2679796" y="5797101"/>
            <a:ext cx="1146248" cy="2265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8F7928C-E000-4863-9140-AF936142C750}"/>
              </a:ext>
            </a:extLst>
          </p:cNvPr>
          <p:cNvSpPr txBox="1"/>
          <p:nvPr/>
        </p:nvSpPr>
        <p:spPr>
          <a:xfrm rot="5400000" flipV="1">
            <a:off x="8791076" y="3167390"/>
            <a:ext cx="6100021" cy="523220"/>
          </a:xfrm>
          <a:prstGeom prst="rect">
            <a:avLst/>
          </a:prstGeom>
          <a:solidFill>
            <a:schemeClr val="bg1"/>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GENTILES ACTS 10-11</a:t>
            </a:r>
          </a:p>
        </p:txBody>
      </p:sp>
      <p:sp>
        <p:nvSpPr>
          <p:cNvPr id="29" name="Oval 28">
            <a:extLst>
              <a:ext uri="{FF2B5EF4-FFF2-40B4-BE49-F238E27FC236}">
                <a16:creationId xmlns:a16="http://schemas.microsoft.com/office/drawing/2014/main" id="{34A3B70A-A367-441C-9346-06D3089DFAE3}"/>
              </a:ext>
            </a:extLst>
          </p:cNvPr>
          <p:cNvSpPr/>
          <p:nvPr/>
        </p:nvSpPr>
        <p:spPr>
          <a:xfrm>
            <a:off x="9512204" y="52439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Heard</a:t>
            </a:r>
          </a:p>
        </p:txBody>
      </p:sp>
      <p:sp>
        <p:nvSpPr>
          <p:cNvPr id="31" name="Oval 30">
            <a:extLst>
              <a:ext uri="{FF2B5EF4-FFF2-40B4-BE49-F238E27FC236}">
                <a16:creationId xmlns:a16="http://schemas.microsoft.com/office/drawing/2014/main" id="{5A4706F4-8022-42D1-87AE-16506C93F779}"/>
              </a:ext>
            </a:extLst>
          </p:cNvPr>
          <p:cNvSpPr/>
          <p:nvPr/>
        </p:nvSpPr>
        <p:spPr>
          <a:xfrm>
            <a:off x="9500937" y="1549795"/>
            <a:ext cx="1994317"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Believed</a:t>
            </a:r>
          </a:p>
        </p:txBody>
      </p:sp>
      <p:sp>
        <p:nvSpPr>
          <p:cNvPr id="32" name="Oval 31">
            <a:extLst>
              <a:ext uri="{FF2B5EF4-FFF2-40B4-BE49-F238E27FC236}">
                <a16:creationId xmlns:a16="http://schemas.microsoft.com/office/drawing/2014/main" id="{A0A597C8-2526-4139-8098-9554111BB723}"/>
              </a:ext>
            </a:extLst>
          </p:cNvPr>
          <p:cNvSpPr/>
          <p:nvPr/>
        </p:nvSpPr>
        <p:spPr>
          <a:xfrm>
            <a:off x="9494378" y="565141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Added to saved</a:t>
            </a:r>
          </a:p>
        </p:txBody>
      </p:sp>
      <p:sp>
        <p:nvSpPr>
          <p:cNvPr id="33" name="Oval 32">
            <a:extLst>
              <a:ext uri="{FF2B5EF4-FFF2-40B4-BE49-F238E27FC236}">
                <a16:creationId xmlns:a16="http://schemas.microsoft.com/office/drawing/2014/main" id="{65F59175-B9BA-4E8A-B5E3-A58520F03FB8}"/>
              </a:ext>
            </a:extLst>
          </p:cNvPr>
          <p:cNvSpPr/>
          <p:nvPr/>
        </p:nvSpPr>
        <p:spPr>
          <a:xfrm>
            <a:off x="9500939" y="462601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Forgiven of sins</a:t>
            </a:r>
          </a:p>
        </p:txBody>
      </p:sp>
      <p:sp>
        <p:nvSpPr>
          <p:cNvPr id="34" name="Oval 33">
            <a:extLst>
              <a:ext uri="{FF2B5EF4-FFF2-40B4-BE49-F238E27FC236}">
                <a16:creationId xmlns:a16="http://schemas.microsoft.com/office/drawing/2014/main" id="{67CD10DD-04B9-4C64-8C1C-CB35CFBF3B35}"/>
              </a:ext>
            </a:extLst>
          </p:cNvPr>
          <p:cNvSpPr/>
          <p:nvPr/>
        </p:nvSpPr>
        <p:spPr>
          <a:xfrm>
            <a:off x="9500939" y="2575200"/>
            <a:ext cx="1994318"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Repented</a:t>
            </a:r>
          </a:p>
        </p:txBody>
      </p:sp>
      <p:sp>
        <p:nvSpPr>
          <p:cNvPr id="35" name="Oval 34">
            <a:extLst>
              <a:ext uri="{FF2B5EF4-FFF2-40B4-BE49-F238E27FC236}">
                <a16:creationId xmlns:a16="http://schemas.microsoft.com/office/drawing/2014/main" id="{8365A85B-E0AB-4103-8FA3-90A705B5411F}"/>
              </a:ext>
            </a:extLst>
          </p:cNvPr>
          <p:cNvSpPr/>
          <p:nvPr/>
        </p:nvSpPr>
        <p:spPr>
          <a:xfrm>
            <a:off x="9494378" y="360060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Baptized</a:t>
            </a:r>
          </a:p>
        </p:txBody>
      </p:sp>
      <p:cxnSp>
        <p:nvCxnSpPr>
          <p:cNvPr id="37" name="Straight Arrow Connector 36">
            <a:extLst>
              <a:ext uri="{FF2B5EF4-FFF2-40B4-BE49-F238E27FC236}">
                <a16:creationId xmlns:a16="http://schemas.microsoft.com/office/drawing/2014/main" id="{849B6B90-6298-45D0-8307-D6DB6398F0C0}"/>
              </a:ext>
            </a:extLst>
          </p:cNvPr>
          <p:cNvCxnSpPr>
            <a:endCxn id="29" idx="2"/>
          </p:cNvCxnSpPr>
          <p:nvPr/>
        </p:nvCxnSpPr>
        <p:spPr>
          <a:xfrm flipV="1">
            <a:off x="3446892" y="933464"/>
            <a:ext cx="6065312" cy="13335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E140016-DD96-456C-A325-A0203DA17EFA}"/>
              </a:ext>
            </a:extLst>
          </p:cNvPr>
          <p:cNvCxnSpPr>
            <a:cxnSpLocks/>
            <a:endCxn id="31" idx="2"/>
          </p:cNvCxnSpPr>
          <p:nvPr/>
        </p:nvCxnSpPr>
        <p:spPr>
          <a:xfrm flipV="1">
            <a:off x="7061218" y="1958869"/>
            <a:ext cx="2439719" cy="3467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AFBA80D-12CA-4E11-A3E0-9A63DD7FFE03}"/>
              </a:ext>
            </a:extLst>
          </p:cNvPr>
          <p:cNvCxnSpPr>
            <a:cxnSpLocks/>
          </p:cNvCxnSpPr>
          <p:nvPr/>
        </p:nvCxnSpPr>
        <p:spPr>
          <a:xfrm>
            <a:off x="4747069" y="4009677"/>
            <a:ext cx="4747309" cy="10254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2818F13-2ABD-4C1E-A691-8EFE5BA8A395}"/>
              </a:ext>
            </a:extLst>
          </p:cNvPr>
          <p:cNvCxnSpPr/>
          <p:nvPr/>
        </p:nvCxnSpPr>
        <p:spPr>
          <a:xfrm>
            <a:off x="4790680" y="4009677"/>
            <a:ext cx="47036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58F6B9F-0DA1-4667-91BD-84290157B969}"/>
              </a:ext>
            </a:extLst>
          </p:cNvPr>
          <p:cNvCxnSpPr>
            <a:cxnSpLocks/>
            <a:endCxn id="34" idx="2"/>
          </p:cNvCxnSpPr>
          <p:nvPr/>
        </p:nvCxnSpPr>
        <p:spPr>
          <a:xfrm flipV="1">
            <a:off x="4798559" y="2984274"/>
            <a:ext cx="4702380" cy="10254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Left Brace 53">
            <a:extLst>
              <a:ext uri="{FF2B5EF4-FFF2-40B4-BE49-F238E27FC236}">
                <a16:creationId xmlns:a16="http://schemas.microsoft.com/office/drawing/2014/main" id="{9281A634-19A7-4A02-963C-8D591EB2A97F}"/>
              </a:ext>
            </a:extLst>
          </p:cNvPr>
          <p:cNvSpPr/>
          <p:nvPr/>
        </p:nvSpPr>
        <p:spPr>
          <a:xfrm>
            <a:off x="8986661" y="486889"/>
            <a:ext cx="770950" cy="6037859"/>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BA25BC16-3F6C-4072-90C9-781A01716A32}"/>
              </a:ext>
            </a:extLst>
          </p:cNvPr>
          <p:cNvSpPr txBox="1"/>
          <p:nvPr/>
        </p:nvSpPr>
        <p:spPr>
          <a:xfrm>
            <a:off x="29532" y="0"/>
            <a:ext cx="9214731" cy="2677656"/>
          </a:xfrm>
          <a:prstGeom prst="rect">
            <a:avLst/>
          </a:prstGeom>
          <a:solidFill>
            <a:schemeClr val="bg1"/>
          </a:solidFill>
          <a:ln w="38100">
            <a:solidFill>
              <a:srgbClr val="C0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10:47-48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 Surely no one can refuse the water for these to be 	baptized who have received the Holy Spirit just as we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can he?"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  And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ordered them to be baptized in the name of Jesus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they asked him to stay on for a few days.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1" name="Straight Arrow Connector 60">
            <a:extLst>
              <a:ext uri="{FF2B5EF4-FFF2-40B4-BE49-F238E27FC236}">
                <a16:creationId xmlns:a16="http://schemas.microsoft.com/office/drawing/2014/main" id="{508515C9-3DF0-4CD4-9376-B96C6477C01A}"/>
              </a:ext>
            </a:extLst>
          </p:cNvPr>
          <p:cNvCxnSpPr>
            <a:cxnSpLocks/>
            <a:endCxn id="35" idx="1"/>
          </p:cNvCxnSpPr>
          <p:nvPr/>
        </p:nvCxnSpPr>
        <p:spPr>
          <a:xfrm>
            <a:off x="8683878" y="2110942"/>
            <a:ext cx="1102561" cy="16094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F5C8D7D-B178-43B3-90AB-489E36958C4E}"/>
              </a:ext>
            </a:extLst>
          </p:cNvPr>
          <p:cNvCxnSpPr>
            <a:cxnSpLocks/>
          </p:cNvCxnSpPr>
          <p:nvPr/>
        </p:nvCxnSpPr>
        <p:spPr>
          <a:xfrm flipV="1">
            <a:off x="6781987" y="3559629"/>
            <a:ext cx="2111642" cy="25008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76A5081-39A9-4ACF-A4CF-CAD2E1D19819}"/>
              </a:ext>
            </a:extLst>
          </p:cNvPr>
          <p:cNvCxnSpPr>
            <a:cxnSpLocks/>
          </p:cNvCxnSpPr>
          <p:nvPr/>
        </p:nvCxnSpPr>
        <p:spPr>
          <a:xfrm flipV="1">
            <a:off x="7794170" y="3505818"/>
            <a:ext cx="969618" cy="10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DFA7DD5-63F1-497B-99C2-596BB4C2D869}"/>
              </a:ext>
            </a:extLst>
          </p:cNvPr>
          <p:cNvCxnSpPr>
            <a:cxnSpLocks/>
          </p:cNvCxnSpPr>
          <p:nvPr/>
        </p:nvCxnSpPr>
        <p:spPr>
          <a:xfrm flipH="1" flipV="1">
            <a:off x="2559934" y="4085871"/>
            <a:ext cx="5892254" cy="13346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580A32-C180-417D-B9F9-F832DAEF9E52}"/>
              </a:ext>
            </a:extLst>
          </p:cNvPr>
          <p:cNvCxnSpPr>
            <a:cxnSpLocks/>
          </p:cNvCxnSpPr>
          <p:nvPr/>
        </p:nvCxnSpPr>
        <p:spPr>
          <a:xfrm flipV="1">
            <a:off x="7158794" y="6023633"/>
            <a:ext cx="2335584" cy="1608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56F2311-FE94-40C3-9942-E7260AD575D8}"/>
              </a:ext>
            </a:extLst>
          </p:cNvPr>
          <p:cNvSpPr/>
          <p:nvPr/>
        </p:nvSpPr>
        <p:spPr>
          <a:xfrm>
            <a:off x="3174523" y="2764710"/>
            <a:ext cx="5842954" cy="13285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SAME GOSPEL TO BOTH </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JEW AND GENTILES</a:t>
            </a:r>
          </a:p>
        </p:txBody>
      </p:sp>
      <p:sp>
        <p:nvSpPr>
          <p:cNvPr id="80" name="Action Button: Go Back or Previous 79">
            <a:hlinkClick r:id="rId3" action="ppaction://hlinksldjump" highlightClick="1">
              <a:snd r:embed="rId4" name="laser.wav"/>
            </a:hlinkClick>
            <a:extLst>
              <a:ext uri="{FF2B5EF4-FFF2-40B4-BE49-F238E27FC236}">
                <a16:creationId xmlns:a16="http://schemas.microsoft.com/office/drawing/2014/main" id="{AF542A09-3602-44C4-8DA6-BA4537F4F1C2}"/>
              </a:ext>
            </a:extLst>
          </p:cNvPr>
          <p:cNvSpPr/>
          <p:nvPr/>
        </p:nvSpPr>
        <p:spPr>
          <a:xfrm>
            <a:off x="11261558" y="6524748"/>
            <a:ext cx="841139" cy="26242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5F7E760-F052-42B2-988D-C2D4A22B2B57}"/>
              </a:ext>
            </a:extLst>
          </p:cNvPr>
          <p:cNvSpPr txBox="1"/>
          <p:nvPr/>
        </p:nvSpPr>
        <p:spPr>
          <a:xfrm>
            <a:off x="2757909" y="4216725"/>
            <a:ext cx="6676182" cy="2246769"/>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Romans 1:16 (NASB77)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For I am not ashamed of the gospel, for it 	is the power of God for salvation to 	everyone who believes, to the Jew first 	and also to the Greek.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2" name="TextBox 61">
            <a:extLst>
              <a:ext uri="{FF2B5EF4-FFF2-40B4-BE49-F238E27FC236}">
                <a16:creationId xmlns:a16="http://schemas.microsoft.com/office/drawing/2014/main" id="{5C41ABE2-50BA-4BF5-8389-A672349D9E7A}"/>
              </a:ext>
            </a:extLst>
          </p:cNvPr>
          <p:cNvSpPr txBox="1"/>
          <p:nvPr/>
        </p:nvSpPr>
        <p:spPr>
          <a:xfrm>
            <a:off x="89303" y="2707202"/>
            <a:ext cx="9125428" cy="3339376"/>
          </a:xfrm>
          <a:prstGeom prst="rect">
            <a:avLst/>
          </a:prstGeom>
          <a:solidFill>
            <a:schemeClr val="bg1"/>
          </a:solidFill>
          <a:ln w="38100">
            <a:solidFill>
              <a:srgbClr val="C0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11:18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And when they heard this, they quieted down, and 	glorified God, saying, "Well then, God has granted to the 	Gentiles also the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repentance </a:t>
            </a:r>
            <a:r>
              <a:rPr kumimoji="0" lang="en-US" sz="28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leads</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life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17:30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"Therefore having overlooked the times of ignorance, God 	is now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declaring to men that all everywhere should repent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cxnSp>
        <p:nvCxnSpPr>
          <p:cNvPr id="65" name="Straight Arrow Connector 64">
            <a:extLst>
              <a:ext uri="{FF2B5EF4-FFF2-40B4-BE49-F238E27FC236}">
                <a16:creationId xmlns:a16="http://schemas.microsoft.com/office/drawing/2014/main" id="{6B849EC8-9D88-48D6-86A8-3191B9DC942E}"/>
              </a:ext>
            </a:extLst>
          </p:cNvPr>
          <p:cNvCxnSpPr>
            <a:cxnSpLocks/>
          </p:cNvCxnSpPr>
          <p:nvPr/>
        </p:nvCxnSpPr>
        <p:spPr>
          <a:xfrm flipV="1">
            <a:off x="8739898" y="3315501"/>
            <a:ext cx="1140823" cy="24346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131A386-5356-4A2C-BA20-23AB37D7819B}"/>
              </a:ext>
            </a:extLst>
          </p:cNvPr>
          <p:cNvCxnSpPr>
            <a:cxnSpLocks/>
          </p:cNvCxnSpPr>
          <p:nvPr/>
        </p:nvCxnSpPr>
        <p:spPr>
          <a:xfrm flipV="1">
            <a:off x="7202352" y="3102429"/>
            <a:ext cx="2429714" cy="1147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FA054C9-E593-434B-839A-62A1B8756278}"/>
              </a:ext>
            </a:extLst>
          </p:cNvPr>
          <p:cNvSpPr txBox="1"/>
          <p:nvPr/>
        </p:nvSpPr>
        <p:spPr>
          <a:xfrm>
            <a:off x="66709" y="2724153"/>
            <a:ext cx="9125428" cy="1384995"/>
          </a:xfrm>
          <a:prstGeom prst="rect">
            <a:avLst/>
          </a:prstGeom>
          <a:solidFill>
            <a:schemeClr val="bg1"/>
          </a:solidFill>
          <a:ln w="38100">
            <a:solidFill>
              <a:srgbClr val="C0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and he shall speak words to you by which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will be 	saved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and all your household.'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EE295F4A-4732-466F-8B42-0B3440E57940}"/>
              </a:ext>
            </a:extLst>
          </p:cNvPr>
          <p:cNvCxnSpPr>
            <a:endCxn id="32" idx="1"/>
          </p:cNvCxnSpPr>
          <p:nvPr/>
        </p:nvCxnSpPr>
        <p:spPr>
          <a:xfrm>
            <a:off x="8251371" y="3554141"/>
            <a:ext cx="1535068" cy="22170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8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2"/>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par>
                                <p:cTn id="111" presetID="1" presetClass="entr" presetSubtype="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3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4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4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47"/>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4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45"/>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32"/>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53" presetClass="entr" presetSubtype="16" fill="hold" grpId="0" nodeType="withEffect">
                                  <p:stCondLst>
                                    <p:cond delay="0"/>
                                  </p:stCondLst>
                                  <p:childTnLst>
                                    <p:set>
                                      <p:cBhvr>
                                        <p:cTn id="148" dur="1" fill="hold">
                                          <p:stCondLst>
                                            <p:cond delay="0"/>
                                          </p:stCondLst>
                                        </p:cTn>
                                        <p:tgtEl>
                                          <p:spTgt spid="36"/>
                                        </p:tgtEl>
                                        <p:attrNameLst>
                                          <p:attrName>style.visibility</p:attrName>
                                        </p:attrNameLst>
                                      </p:cBhvr>
                                      <p:to>
                                        <p:strVal val="visible"/>
                                      </p:to>
                                    </p:set>
                                    <p:anim calcmode="lin" valueType="num">
                                      <p:cBhvr>
                                        <p:cTn id="149" dur="500" fill="hold"/>
                                        <p:tgtEl>
                                          <p:spTgt spid="36"/>
                                        </p:tgtEl>
                                        <p:attrNameLst>
                                          <p:attrName>ppt_w</p:attrName>
                                        </p:attrNameLst>
                                      </p:cBhvr>
                                      <p:tavLst>
                                        <p:tav tm="0">
                                          <p:val>
                                            <p:fltVal val="0"/>
                                          </p:val>
                                        </p:tav>
                                        <p:tav tm="100000">
                                          <p:val>
                                            <p:strVal val="#ppt_w"/>
                                          </p:val>
                                        </p:tav>
                                      </p:tavLst>
                                    </p:anim>
                                    <p:anim calcmode="lin" valueType="num">
                                      <p:cBhvr>
                                        <p:cTn id="150" dur="500" fill="hold"/>
                                        <p:tgtEl>
                                          <p:spTgt spid="36"/>
                                        </p:tgtEl>
                                        <p:attrNameLst>
                                          <p:attrName>ppt_h</p:attrName>
                                        </p:attrNameLst>
                                      </p:cBhvr>
                                      <p:tavLst>
                                        <p:tav tm="0">
                                          <p:val>
                                            <p:fltVal val="0"/>
                                          </p:val>
                                        </p:tav>
                                        <p:tav tm="100000">
                                          <p:val>
                                            <p:strVal val="#ppt_h"/>
                                          </p:val>
                                        </p:tav>
                                      </p:tavLst>
                                    </p:anim>
                                    <p:animEffect transition="in" filter="fade">
                                      <p:cBhvr>
                                        <p:cTn id="151" dur="500"/>
                                        <p:tgtEl>
                                          <p:spTgt spid="36"/>
                                        </p:tgtEl>
                                      </p:cBhvr>
                                    </p:animEffect>
                                  </p:childTnLst>
                                </p:cTn>
                              </p:par>
                              <p:par>
                                <p:cTn id="152" presetID="53" presetClass="entr" presetSubtype="16" fill="hold" nodeType="withEffect">
                                  <p:stCondLst>
                                    <p:cond delay="0"/>
                                  </p:stCondLst>
                                  <p:childTnLst>
                                    <p:set>
                                      <p:cBhvr>
                                        <p:cTn id="153" dur="1" fill="hold">
                                          <p:stCondLst>
                                            <p:cond delay="0"/>
                                          </p:stCondLst>
                                        </p:cTn>
                                        <p:tgtEl>
                                          <p:spTgt spid="40"/>
                                        </p:tgtEl>
                                        <p:attrNameLst>
                                          <p:attrName>style.visibility</p:attrName>
                                        </p:attrNameLst>
                                      </p:cBhvr>
                                      <p:to>
                                        <p:strVal val="visible"/>
                                      </p:to>
                                    </p:set>
                                    <p:anim calcmode="lin" valueType="num">
                                      <p:cBhvr>
                                        <p:cTn id="154" dur="500" fill="hold"/>
                                        <p:tgtEl>
                                          <p:spTgt spid="40"/>
                                        </p:tgtEl>
                                        <p:attrNameLst>
                                          <p:attrName>ppt_w</p:attrName>
                                        </p:attrNameLst>
                                      </p:cBhvr>
                                      <p:tavLst>
                                        <p:tav tm="0">
                                          <p:val>
                                            <p:fltVal val="0"/>
                                          </p:val>
                                        </p:tav>
                                        <p:tav tm="100000">
                                          <p:val>
                                            <p:strVal val="#ppt_w"/>
                                          </p:val>
                                        </p:tav>
                                      </p:tavLst>
                                    </p:anim>
                                    <p:anim calcmode="lin" valueType="num">
                                      <p:cBhvr>
                                        <p:cTn id="155" dur="500" fill="hold"/>
                                        <p:tgtEl>
                                          <p:spTgt spid="40"/>
                                        </p:tgtEl>
                                        <p:attrNameLst>
                                          <p:attrName>ppt_h</p:attrName>
                                        </p:attrNameLst>
                                      </p:cBhvr>
                                      <p:tavLst>
                                        <p:tav tm="0">
                                          <p:val>
                                            <p:fltVal val="0"/>
                                          </p:val>
                                        </p:tav>
                                        <p:tav tm="100000">
                                          <p:val>
                                            <p:strVal val="#ppt_h"/>
                                          </p:val>
                                        </p:tav>
                                      </p:tavLst>
                                    </p:anim>
                                    <p:animEffect transition="in" filter="fade">
                                      <p:cBhvr>
                                        <p:cTn id="156" dur="500"/>
                                        <p:tgtEl>
                                          <p:spTgt spid="40"/>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xit" presetSubtype="32" fill="hold" grpId="1" nodeType="clickEffect">
                                  <p:stCondLst>
                                    <p:cond delay="0"/>
                                  </p:stCondLst>
                                  <p:childTnLst>
                                    <p:anim calcmode="lin" valueType="num">
                                      <p:cBhvr>
                                        <p:cTn id="160" dur="500"/>
                                        <p:tgtEl>
                                          <p:spTgt spid="36"/>
                                        </p:tgtEl>
                                        <p:attrNameLst>
                                          <p:attrName>ppt_w</p:attrName>
                                        </p:attrNameLst>
                                      </p:cBhvr>
                                      <p:tavLst>
                                        <p:tav tm="0">
                                          <p:val>
                                            <p:strVal val="ppt_w"/>
                                          </p:val>
                                        </p:tav>
                                        <p:tav tm="100000">
                                          <p:val>
                                            <p:fltVal val="0"/>
                                          </p:val>
                                        </p:tav>
                                      </p:tavLst>
                                    </p:anim>
                                    <p:anim calcmode="lin" valueType="num">
                                      <p:cBhvr>
                                        <p:cTn id="161" dur="500"/>
                                        <p:tgtEl>
                                          <p:spTgt spid="36"/>
                                        </p:tgtEl>
                                        <p:attrNameLst>
                                          <p:attrName>ppt_h</p:attrName>
                                        </p:attrNameLst>
                                      </p:cBhvr>
                                      <p:tavLst>
                                        <p:tav tm="0">
                                          <p:val>
                                            <p:strVal val="ppt_h"/>
                                          </p:val>
                                        </p:tav>
                                        <p:tav tm="100000">
                                          <p:val>
                                            <p:fltVal val="0"/>
                                          </p:val>
                                        </p:tav>
                                      </p:tavLst>
                                    </p:anim>
                                    <p:animEffect transition="out" filter="fade">
                                      <p:cBhvr>
                                        <p:cTn id="162" dur="500"/>
                                        <p:tgtEl>
                                          <p:spTgt spid="36"/>
                                        </p:tgtEl>
                                      </p:cBhvr>
                                    </p:animEffect>
                                    <p:set>
                                      <p:cBhvr>
                                        <p:cTn id="163" dur="1" fill="hold">
                                          <p:stCondLst>
                                            <p:cond delay="499"/>
                                          </p:stCondLst>
                                        </p:cTn>
                                        <p:tgtEl>
                                          <p:spTgt spid="36"/>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50"/>
                                        </p:tgtEl>
                                        <p:attrNameLst>
                                          <p:attrName>style.visibility</p:attrName>
                                        </p:attrNameLst>
                                      </p:cBhvr>
                                      <p:to>
                                        <p:strVal val="hidden"/>
                                      </p:to>
                                    </p:set>
                                  </p:childTnLst>
                                </p:cTn>
                              </p:par>
                              <p:par>
                                <p:cTn id="166" presetID="53" presetClass="exit" presetSubtype="32" fill="hold" nodeType="withEffect">
                                  <p:stCondLst>
                                    <p:cond delay="0"/>
                                  </p:stCondLst>
                                  <p:childTnLst>
                                    <p:anim calcmode="lin" valueType="num">
                                      <p:cBhvr>
                                        <p:cTn id="167" dur="500"/>
                                        <p:tgtEl>
                                          <p:spTgt spid="40"/>
                                        </p:tgtEl>
                                        <p:attrNameLst>
                                          <p:attrName>ppt_w</p:attrName>
                                        </p:attrNameLst>
                                      </p:cBhvr>
                                      <p:tavLst>
                                        <p:tav tm="0">
                                          <p:val>
                                            <p:strVal val="ppt_w"/>
                                          </p:val>
                                        </p:tav>
                                        <p:tav tm="100000">
                                          <p:val>
                                            <p:fltVal val="0"/>
                                          </p:val>
                                        </p:tav>
                                      </p:tavLst>
                                    </p:anim>
                                    <p:anim calcmode="lin" valueType="num">
                                      <p:cBhvr>
                                        <p:cTn id="168" dur="500"/>
                                        <p:tgtEl>
                                          <p:spTgt spid="40"/>
                                        </p:tgtEl>
                                        <p:attrNameLst>
                                          <p:attrName>ppt_h</p:attrName>
                                        </p:attrNameLst>
                                      </p:cBhvr>
                                      <p:tavLst>
                                        <p:tav tm="0">
                                          <p:val>
                                            <p:strVal val="ppt_h"/>
                                          </p:val>
                                        </p:tav>
                                        <p:tav tm="100000">
                                          <p:val>
                                            <p:fltVal val="0"/>
                                          </p:val>
                                        </p:tav>
                                      </p:tavLst>
                                    </p:anim>
                                    <p:animEffect transition="out" filter="fade">
                                      <p:cBhvr>
                                        <p:cTn id="169" dur="500"/>
                                        <p:tgtEl>
                                          <p:spTgt spid="40"/>
                                        </p:tgtEl>
                                      </p:cBhvr>
                                    </p:animEffect>
                                    <p:set>
                                      <p:cBhvr>
                                        <p:cTn id="170" dur="1" fill="hold">
                                          <p:stCondLst>
                                            <p:cond delay="499"/>
                                          </p:stCondLst>
                                        </p:cTn>
                                        <p:tgtEl>
                                          <p:spTgt spid="40"/>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4"/>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52"/>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57"/>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62"/>
                                        </p:tgtEl>
                                        <p:attrNameLst>
                                          <p:attrName>style.visibility</p:attrName>
                                        </p:attrNameLst>
                                      </p:cBhvr>
                                      <p:to>
                                        <p:strVal val="visible"/>
                                      </p:to>
                                    </p:set>
                                    <p:anim calcmode="lin" valueType="num">
                                      <p:cBhvr>
                                        <p:cTn id="183" dur="500" fill="hold"/>
                                        <p:tgtEl>
                                          <p:spTgt spid="62"/>
                                        </p:tgtEl>
                                        <p:attrNameLst>
                                          <p:attrName>ppt_w</p:attrName>
                                        </p:attrNameLst>
                                      </p:cBhvr>
                                      <p:tavLst>
                                        <p:tav tm="0">
                                          <p:val>
                                            <p:fltVal val="0"/>
                                          </p:val>
                                        </p:tav>
                                        <p:tav tm="100000">
                                          <p:val>
                                            <p:strVal val="#ppt_w"/>
                                          </p:val>
                                        </p:tav>
                                      </p:tavLst>
                                    </p:anim>
                                    <p:anim calcmode="lin" valueType="num">
                                      <p:cBhvr>
                                        <p:cTn id="184" dur="500" fill="hold"/>
                                        <p:tgtEl>
                                          <p:spTgt spid="62"/>
                                        </p:tgtEl>
                                        <p:attrNameLst>
                                          <p:attrName>ppt_h</p:attrName>
                                        </p:attrNameLst>
                                      </p:cBhvr>
                                      <p:tavLst>
                                        <p:tav tm="0">
                                          <p:val>
                                            <p:fltVal val="0"/>
                                          </p:val>
                                        </p:tav>
                                        <p:tav tm="100000">
                                          <p:val>
                                            <p:strVal val="#ppt_h"/>
                                          </p:val>
                                        </p:tav>
                                      </p:tavLst>
                                    </p:anim>
                                    <p:animEffect transition="in" filter="fade">
                                      <p:cBhvr>
                                        <p:cTn id="185" dur="500"/>
                                        <p:tgtEl>
                                          <p:spTgt spid="62"/>
                                        </p:tgtEl>
                                      </p:cBhvr>
                                    </p:animEffect>
                                  </p:childTnLst>
                                </p:cTn>
                              </p:par>
                              <p:par>
                                <p:cTn id="186" presetID="53" presetClass="entr" presetSubtype="16" fill="hold" nodeType="withEffect">
                                  <p:stCondLst>
                                    <p:cond delay="0"/>
                                  </p:stCondLst>
                                  <p:childTnLst>
                                    <p:set>
                                      <p:cBhvr>
                                        <p:cTn id="187" dur="1" fill="hold">
                                          <p:stCondLst>
                                            <p:cond delay="0"/>
                                          </p:stCondLst>
                                        </p:cTn>
                                        <p:tgtEl>
                                          <p:spTgt spid="67"/>
                                        </p:tgtEl>
                                        <p:attrNameLst>
                                          <p:attrName>style.visibility</p:attrName>
                                        </p:attrNameLst>
                                      </p:cBhvr>
                                      <p:to>
                                        <p:strVal val="visible"/>
                                      </p:to>
                                    </p:set>
                                    <p:anim calcmode="lin" valueType="num">
                                      <p:cBhvr>
                                        <p:cTn id="188" dur="500" fill="hold"/>
                                        <p:tgtEl>
                                          <p:spTgt spid="67"/>
                                        </p:tgtEl>
                                        <p:attrNameLst>
                                          <p:attrName>ppt_w</p:attrName>
                                        </p:attrNameLst>
                                      </p:cBhvr>
                                      <p:tavLst>
                                        <p:tav tm="0">
                                          <p:val>
                                            <p:fltVal val="0"/>
                                          </p:val>
                                        </p:tav>
                                        <p:tav tm="100000">
                                          <p:val>
                                            <p:strVal val="#ppt_w"/>
                                          </p:val>
                                        </p:tav>
                                      </p:tavLst>
                                    </p:anim>
                                    <p:anim calcmode="lin" valueType="num">
                                      <p:cBhvr>
                                        <p:cTn id="189" dur="500" fill="hold"/>
                                        <p:tgtEl>
                                          <p:spTgt spid="67"/>
                                        </p:tgtEl>
                                        <p:attrNameLst>
                                          <p:attrName>ppt_h</p:attrName>
                                        </p:attrNameLst>
                                      </p:cBhvr>
                                      <p:tavLst>
                                        <p:tav tm="0">
                                          <p:val>
                                            <p:fltVal val="0"/>
                                          </p:val>
                                        </p:tav>
                                        <p:tav tm="100000">
                                          <p:val>
                                            <p:strVal val="#ppt_h"/>
                                          </p:val>
                                        </p:tav>
                                      </p:tavLst>
                                    </p:anim>
                                    <p:animEffect transition="in" filter="fade">
                                      <p:cBhvr>
                                        <p:cTn id="190" dur="500"/>
                                        <p:tgtEl>
                                          <p:spTgt spid="67"/>
                                        </p:tgtEl>
                                      </p:cBhvr>
                                    </p:animEffect>
                                  </p:childTnLst>
                                </p:cTn>
                              </p:par>
                              <p:par>
                                <p:cTn id="191" presetID="53" presetClass="entr" presetSubtype="16" fill="hold" nodeType="withEffect">
                                  <p:stCondLst>
                                    <p:cond delay="0"/>
                                  </p:stCondLst>
                                  <p:childTnLst>
                                    <p:set>
                                      <p:cBhvr>
                                        <p:cTn id="192" dur="1" fill="hold">
                                          <p:stCondLst>
                                            <p:cond delay="0"/>
                                          </p:stCondLst>
                                        </p:cTn>
                                        <p:tgtEl>
                                          <p:spTgt spid="65"/>
                                        </p:tgtEl>
                                        <p:attrNameLst>
                                          <p:attrName>style.visibility</p:attrName>
                                        </p:attrNameLst>
                                      </p:cBhvr>
                                      <p:to>
                                        <p:strVal val="visible"/>
                                      </p:to>
                                    </p:set>
                                    <p:anim calcmode="lin" valueType="num">
                                      <p:cBhvr>
                                        <p:cTn id="193" dur="500" fill="hold"/>
                                        <p:tgtEl>
                                          <p:spTgt spid="65"/>
                                        </p:tgtEl>
                                        <p:attrNameLst>
                                          <p:attrName>ppt_w</p:attrName>
                                        </p:attrNameLst>
                                      </p:cBhvr>
                                      <p:tavLst>
                                        <p:tav tm="0">
                                          <p:val>
                                            <p:fltVal val="0"/>
                                          </p:val>
                                        </p:tav>
                                        <p:tav tm="100000">
                                          <p:val>
                                            <p:strVal val="#ppt_w"/>
                                          </p:val>
                                        </p:tav>
                                      </p:tavLst>
                                    </p:anim>
                                    <p:anim calcmode="lin" valueType="num">
                                      <p:cBhvr>
                                        <p:cTn id="194" dur="500" fill="hold"/>
                                        <p:tgtEl>
                                          <p:spTgt spid="65"/>
                                        </p:tgtEl>
                                        <p:attrNameLst>
                                          <p:attrName>ppt_h</p:attrName>
                                        </p:attrNameLst>
                                      </p:cBhvr>
                                      <p:tavLst>
                                        <p:tav tm="0">
                                          <p:val>
                                            <p:fltVal val="0"/>
                                          </p:val>
                                        </p:tav>
                                        <p:tav tm="100000">
                                          <p:val>
                                            <p:strVal val="#ppt_h"/>
                                          </p:val>
                                        </p:tav>
                                      </p:tavLst>
                                    </p:anim>
                                    <p:animEffect transition="in" filter="fade">
                                      <p:cBhvr>
                                        <p:cTn id="195" dur="500"/>
                                        <p:tgtEl>
                                          <p:spTgt spid="65"/>
                                        </p:tgtEl>
                                      </p:cBhvr>
                                    </p:animEffect>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67"/>
                                        </p:tgtEl>
                                        <p:attrNameLst>
                                          <p:attrName>ppt_w</p:attrName>
                                        </p:attrNameLst>
                                      </p:cBhvr>
                                      <p:tavLst>
                                        <p:tav tm="0">
                                          <p:val>
                                            <p:strVal val="ppt_w"/>
                                          </p:val>
                                        </p:tav>
                                        <p:tav tm="100000">
                                          <p:val>
                                            <p:fltVal val="0"/>
                                          </p:val>
                                        </p:tav>
                                      </p:tavLst>
                                    </p:anim>
                                    <p:anim calcmode="lin" valueType="num">
                                      <p:cBhvr>
                                        <p:cTn id="200" dur="500"/>
                                        <p:tgtEl>
                                          <p:spTgt spid="67"/>
                                        </p:tgtEl>
                                        <p:attrNameLst>
                                          <p:attrName>ppt_h</p:attrName>
                                        </p:attrNameLst>
                                      </p:cBhvr>
                                      <p:tavLst>
                                        <p:tav tm="0">
                                          <p:val>
                                            <p:strVal val="ppt_h"/>
                                          </p:val>
                                        </p:tav>
                                        <p:tav tm="100000">
                                          <p:val>
                                            <p:fltVal val="0"/>
                                          </p:val>
                                        </p:tav>
                                      </p:tavLst>
                                    </p:anim>
                                    <p:animEffect transition="out" filter="fade">
                                      <p:cBhvr>
                                        <p:cTn id="201" dur="500"/>
                                        <p:tgtEl>
                                          <p:spTgt spid="67"/>
                                        </p:tgtEl>
                                      </p:cBhvr>
                                    </p:animEffect>
                                    <p:set>
                                      <p:cBhvr>
                                        <p:cTn id="202" dur="1" fill="hold">
                                          <p:stCondLst>
                                            <p:cond delay="499"/>
                                          </p:stCondLst>
                                        </p:cTn>
                                        <p:tgtEl>
                                          <p:spTgt spid="67"/>
                                        </p:tgtEl>
                                        <p:attrNameLst>
                                          <p:attrName>style.visibility</p:attrName>
                                        </p:attrNameLst>
                                      </p:cBhvr>
                                      <p:to>
                                        <p:strVal val="hidden"/>
                                      </p:to>
                                    </p:set>
                                  </p:childTnLst>
                                </p:cTn>
                              </p:par>
                              <p:par>
                                <p:cTn id="203" presetID="53" presetClass="exit" presetSubtype="32" fill="hold" nodeType="withEffect">
                                  <p:stCondLst>
                                    <p:cond delay="0"/>
                                  </p:stCondLst>
                                  <p:childTnLst>
                                    <p:anim calcmode="lin" valueType="num">
                                      <p:cBhvr>
                                        <p:cTn id="204" dur="500"/>
                                        <p:tgtEl>
                                          <p:spTgt spid="65"/>
                                        </p:tgtEl>
                                        <p:attrNameLst>
                                          <p:attrName>ppt_w</p:attrName>
                                        </p:attrNameLst>
                                      </p:cBhvr>
                                      <p:tavLst>
                                        <p:tav tm="0">
                                          <p:val>
                                            <p:strVal val="ppt_w"/>
                                          </p:val>
                                        </p:tav>
                                        <p:tav tm="100000">
                                          <p:val>
                                            <p:fltVal val="0"/>
                                          </p:val>
                                        </p:tav>
                                      </p:tavLst>
                                    </p:anim>
                                    <p:anim calcmode="lin" valueType="num">
                                      <p:cBhvr>
                                        <p:cTn id="205" dur="500"/>
                                        <p:tgtEl>
                                          <p:spTgt spid="65"/>
                                        </p:tgtEl>
                                        <p:attrNameLst>
                                          <p:attrName>ppt_h</p:attrName>
                                        </p:attrNameLst>
                                      </p:cBhvr>
                                      <p:tavLst>
                                        <p:tav tm="0">
                                          <p:val>
                                            <p:strVal val="ppt_h"/>
                                          </p:val>
                                        </p:tav>
                                        <p:tav tm="100000">
                                          <p:val>
                                            <p:fltVal val="0"/>
                                          </p:val>
                                        </p:tav>
                                      </p:tavLst>
                                    </p:anim>
                                    <p:animEffect transition="out" filter="fade">
                                      <p:cBhvr>
                                        <p:cTn id="206" dur="500"/>
                                        <p:tgtEl>
                                          <p:spTgt spid="65"/>
                                        </p:tgtEl>
                                      </p:cBhvr>
                                    </p:animEffect>
                                    <p:set>
                                      <p:cBhvr>
                                        <p:cTn id="207" dur="1" fill="hold">
                                          <p:stCondLst>
                                            <p:cond delay="499"/>
                                          </p:stCondLst>
                                        </p:cTn>
                                        <p:tgtEl>
                                          <p:spTgt spid="65"/>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62"/>
                                        </p:tgtEl>
                                        <p:attrNameLst>
                                          <p:attrName>ppt_w</p:attrName>
                                        </p:attrNameLst>
                                      </p:cBhvr>
                                      <p:tavLst>
                                        <p:tav tm="0">
                                          <p:val>
                                            <p:strVal val="ppt_w"/>
                                          </p:val>
                                        </p:tav>
                                        <p:tav tm="100000">
                                          <p:val>
                                            <p:fltVal val="0"/>
                                          </p:val>
                                        </p:tav>
                                      </p:tavLst>
                                    </p:anim>
                                    <p:anim calcmode="lin" valueType="num">
                                      <p:cBhvr>
                                        <p:cTn id="210" dur="500"/>
                                        <p:tgtEl>
                                          <p:spTgt spid="62"/>
                                        </p:tgtEl>
                                        <p:attrNameLst>
                                          <p:attrName>ppt_h</p:attrName>
                                        </p:attrNameLst>
                                      </p:cBhvr>
                                      <p:tavLst>
                                        <p:tav tm="0">
                                          <p:val>
                                            <p:strVal val="ppt_h"/>
                                          </p:val>
                                        </p:tav>
                                        <p:tav tm="100000">
                                          <p:val>
                                            <p:fltVal val="0"/>
                                          </p:val>
                                        </p:tav>
                                      </p:tavLst>
                                    </p:anim>
                                    <p:animEffect transition="out" filter="fade">
                                      <p:cBhvr>
                                        <p:cTn id="211" dur="500"/>
                                        <p:tgtEl>
                                          <p:spTgt spid="62"/>
                                        </p:tgtEl>
                                      </p:cBhvr>
                                    </p:animEffect>
                                    <p:set>
                                      <p:cBhvr>
                                        <p:cTn id="212" dur="1" fill="hold">
                                          <p:stCondLst>
                                            <p:cond delay="499"/>
                                          </p:stCondLst>
                                        </p:cTn>
                                        <p:tgtEl>
                                          <p:spTgt spid="62"/>
                                        </p:tgtEl>
                                        <p:attrNameLst>
                                          <p:attrName>style.visibility</p:attrName>
                                        </p:attrNameLst>
                                      </p:cBhvr>
                                      <p:to>
                                        <p:strVal val="hidden"/>
                                      </p:to>
                                    </p:set>
                                  </p:childTnLst>
                                </p:cTn>
                              </p:par>
                              <p:par>
                                <p:cTn id="213" presetID="53" presetClass="entr" presetSubtype="16" fill="hold" grpId="0" nodeType="withEffect">
                                  <p:stCondLst>
                                    <p:cond delay="0"/>
                                  </p:stCondLst>
                                  <p:childTnLst>
                                    <p:set>
                                      <p:cBhvr>
                                        <p:cTn id="214" dur="1" fill="hold">
                                          <p:stCondLst>
                                            <p:cond delay="0"/>
                                          </p:stCondLst>
                                        </p:cTn>
                                        <p:tgtEl>
                                          <p:spTgt spid="59"/>
                                        </p:tgtEl>
                                        <p:attrNameLst>
                                          <p:attrName>style.visibility</p:attrName>
                                        </p:attrNameLst>
                                      </p:cBhvr>
                                      <p:to>
                                        <p:strVal val="visible"/>
                                      </p:to>
                                    </p:set>
                                    <p:anim calcmode="lin" valueType="num">
                                      <p:cBhvr>
                                        <p:cTn id="215" dur="500" fill="hold"/>
                                        <p:tgtEl>
                                          <p:spTgt spid="59"/>
                                        </p:tgtEl>
                                        <p:attrNameLst>
                                          <p:attrName>ppt_w</p:attrName>
                                        </p:attrNameLst>
                                      </p:cBhvr>
                                      <p:tavLst>
                                        <p:tav tm="0">
                                          <p:val>
                                            <p:fltVal val="0"/>
                                          </p:val>
                                        </p:tav>
                                        <p:tav tm="100000">
                                          <p:val>
                                            <p:strVal val="#ppt_w"/>
                                          </p:val>
                                        </p:tav>
                                      </p:tavLst>
                                    </p:anim>
                                    <p:anim calcmode="lin" valueType="num">
                                      <p:cBhvr>
                                        <p:cTn id="216" dur="500" fill="hold"/>
                                        <p:tgtEl>
                                          <p:spTgt spid="59"/>
                                        </p:tgtEl>
                                        <p:attrNameLst>
                                          <p:attrName>ppt_h</p:attrName>
                                        </p:attrNameLst>
                                      </p:cBhvr>
                                      <p:tavLst>
                                        <p:tav tm="0">
                                          <p:val>
                                            <p:fltVal val="0"/>
                                          </p:val>
                                        </p:tav>
                                        <p:tav tm="100000">
                                          <p:val>
                                            <p:strVal val="#ppt_h"/>
                                          </p:val>
                                        </p:tav>
                                      </p:tavLst>
                                    </p:anim>
                                    <p:animEffect transition="in" filter="fade">
                                      <p:cBhvr>
                                        <p:cTn id="217" dur="500"/>
                                        <p:tgtEl>
                                          <p:spTgt spid="59"/>
                                        </p:tgtEl>
                                      </p:cBhvr>
                                    </p:animEffect>
                                  </p:childTnLst>
                                </p:cTn>
                              </p:par>
                              <p:par>
                                <p:cTn id="218" presetID="53" presetClass="entr" presetSubtype="16" fill="hold" nodeType="withEffect">
                                  <p:stCondLst>
                                    <p:cond delay="0"/>
                                  </p:stCondLst>
                                  <p:childTnLst>
                                    <p:set>
                                      <p:cBhvr>
                                        <p:cTn id="219" dur="1" fill="hold">
                                          <p:stCondLst>
                                            <p:cond delay="0"/>
                                          </p:stCondLst>
                                        </p:cTn>
                                        <p:tgtEl>
                                          <p:spTgt spid="61"/>
                                        </p:tgtEl>
                                        <p:attrNameLst>
                                          <p:attrName>style.visibility</p:attrName>
                                        </p:attrNameLst>
                                      </p:cBhvr>
                                      <p:to>
                                        <p:strVal val="visible"/>
                                      </p:to>
                                    </p:set>
                                    <p:anim calcmode="lin" valueType="num">
                                      <p:cBhvr>
                                        <p:cTn id="220" dur="500" fill="hold"/>
                                        <p:tgtEl>
                                          <p:spTgt spid="61"/>
                                        </p:tgtEl>
                                        <p:attrNameLst>
                                          <p:attrName>ppt_w</p:attrName>
                                        </p:attrNameLst>
                                      </p:cBhvr>
                                      <p:tavLst>
                                        <p:tav tm="0">
                                          <p:val>
                                            <p:fltVal val="0"/>
                                          </p:val>
                                        </p:tav>
                                        <p:tav tm="100000">
                                          <p:val>
                                            <p:strVal val="#ppt_w"/>
                                          </p:val>
                                        </p:tav>
                                      </p:tavLst>
                                    </p:anim>
                                    <p:anim calcmode="lin" valueType="num">
                                      <p:cBhvr>
                                        <p:cTn id="221" dur="500" fill="hold"/>
                                        <p:tgtEl>
                                          <p:spTgt spid="61"/>
                                        </p:tgtEl>
                                        <p:attrNameLst>
                                          <p:attrName>ppt_h</p:attrName>
                                        </p:attrNameLst>
                                      </p:cBhvr>
                                      <p:tavLst>
                                        <p:tav tm="0">
                                          <p:val>
                                            <p:fltVal val="0"/>
                                          </p:val>
                                        </p:tav>
                                        <p:tav tm="100000">
                                          <p:val>
                                            <p:strVal val="#ppt_h"/>
                                          </p:val>
                                        </p:tav>
                                      </p:tavLst>
                                    </p:anim>
                                    <p:animEffect transition="in" filter="fade">
                                      <p:cBhvr>
                                        <p:cTn id="222" dur="500"/>
                                        <p:tgtEl>
                                          <p:spTgt spid="61"/>
                                        </p:tgtEl>
                                      </p:cBhvr>
                                    </p:animEffect>
                                  </p:childTnLst>
                                </p:cTn>
                              </p:par>
                            </p:childTnLst>
                          </p:cTn>
                        </p:par>
                      </p:childTnLst>
                    </p:cTn>
                  </p:par>
                  <p:par>
                    <p:cTn id="223" fill="hold">
                      <p:stCondLst>
                        <p:cond delay="indefinite"/>
                      </p:stCondLst>
                      <p:childTnLst>
                        <p:par>
                          <p:cTn id="224" fill="hold">
                            <p:stCondLst>
                              <p:cond delay="0"/>
                            </p:stCondLst>
                            <p:childTnLst>
                              <p:par>
                                <p:cTn id="225" presetID="53" presetClass="exit" presetSubtype="32" fill="hold" nodeType="clickEffect">
                                  <p:stCondLst>
                                    <p:cond delay="0"/>
                                  </p:stCondLst>
                                  <p:childTnLst>
                                    <p:anim calcmode="lin" valueType="num">
                                      <p:cBhvr>
                                        <p:cTn id="226" dur="500"/>
                                        <p:tgtEl>
                                          <p:spTgt spid="61"/>
                                        </p:tgtEl>
                                        <p:attrNameLst>
                                          <p:attrName>ppt_w</p:attrName>
                                        </p:attrNameLst>
                                      </p:cBhvr>
                                      <p:tavLst>
                                        <p:tav tm="0">
                                          <p:val>
                                            <p:strVal val="ppt_w"/>
                                          </p:val>
                                        </p:tav>
                                        <p:tav tm="100000">
                                          <p:val>
                                            <p:fltVal val="0"/>
                                          </p:val>
                                        </p:tav>
                                      </p:tavLst>
                                    </p:anim>
                                    <p:anim calcmode="lin" valueType="num">
                                      <p:cBhvr>
                                        <p:cTn id="227" dur="500"/>
                                        <p:tgtEl>
                                          <p:spTgt spid="61"/>
                                        </p:tgtEl>
                                        <p:attrNameLst>
                                          <p:attrName>ppt_h</p:attrName>
                                        </p:attrNameLst>
                                      </p:cBhvr>
                                      <p:tavLst>
                                        <p:tav tm="0">
                                          <p:val>
                                            <p:strVal val="ppt_h"/>
                                          </p:val>
                                        </p:tav>
                                        <p:tav tm="100000">
                                          <p:val>
                                            <p:fltVal val="0"/>
                                          </p:val>
                                        </p:tav>
                                      </p:tavLst>
                                    </p:anim>
                                    <p:animEffect transition="out" filter="fade">
                                      <p:cBhvr>
                                        <p:cTn id="228" dur="500"/>
                                        <p:tgtEl>
                                          <p:spTgt spid="61"/>
                                        </p:tgtEl>
                                      </p:cBhvr>
                                    </p:animEffect>
                                    <p:set>
                                      <p:cBhvr>
                                        <p:cTn id="229" dur="1" fill="hold">
                                          <p:stCondLst>
                                            <p:cond delay="499"/>
                                          </p:stCondLst>
                                        </p:cTn>
                                        <p:tgtEl>
                                          <p:spTgt spid="61"/>
                                        </p:tgtEl>
                                        <p:attrNameLst>
                                          <p:attrName>style.visibility</p:attrName>
                                        </p:attrNameLst>
                                      </p:cBhvr>
                                      <p:to>
                                        <p:strVal val="hidden"/>
                                      </p:to>
                                    </p:set>
                                  </p:childTnLst>
                                </p:cTn>
                              </p:par>
                              <p:par>
                                <p:cTn id="230" presetID="53" presetClass="exit" presetSubtype="32" fill="hold" grpId="1" nodeType="withEffect">
                                  <p:stCondLst>
                                    <p:cond delay="0"/>
                                  </p:stCondLst>
                                  <p:childTnLst>
                                    <p:anim calcmode="lin" valueType="num">
                                      <p:cBhvr>
                                        <p:cTn id="231" dur="500"/>
                                        <p:tgtEl>
                                          <p:spTgt spid="59"/>
                                        </p:tgtEl>
                                        <p:attrNameLst>
                                          <p:attrName>ppt_w</p:attrName>
                                        </p:attrNameLst>
                                      </p:cBhvr>
                                      <p:tavLst>
                                        <p:tav tm="0">
                                          <p:val>
                                            <p:strVal val="ppt_w"/>
                                          </p:val>
                                        </p:tav>
                                        <p:tav tm="100000">
                                          <p:val>
                                            <p:fltVal val="0"/>
                                          </p:val>
                                        </p:tav>
                                      </p:tavLst>
                                    </p:anim>
                                    <p:anim calcmode="lin" valueType="num">
                                      <p:cBhvr>
                                        <p:cTn id="232" dur="500"/>
                                        <p:tgtEl>
                                          <p:spTgt spid="59"/>
                                        </p:tgtEl>
                                        <p:attrNameLst>
                                          <p:attrName>ppt_h</p:attrName>
                                        </p:attrNameLst>
                                      </p:cBhvr>
                                      <p:tavLst>
                                        <p:tav tm="0">
                                          <p:val>
                                            <p:strVal val="ppt_h"/>
                                          </p:val>
                                        </p:tav>
                                        <p:tav tm="100000">
                                          <p:val>
                                            <p:fltVal val="0"/>
                                          </p:val>
                                        </p:tav>
                                      </p:tavLst>
                                    </p:anim>
                                    <p:animEffect transition="out" filter="fade">
                                      <p:cBhvr>
                                        <p:cTn id="233" dur="500"/>
                                        <p:tgtEl>
                                          <p:spTgt spid="59"/>
                                        </p:tgtEl>
                                      </p:cBhvr>
                                    </p:animEffect>
                                    <p:set>
                                      <p:cBhvr>
                                        <p:cTn id="234" dur="1" fill="hold">
                                          <p:stCondLst>
                                            <p:cond delay="499"/>
                                          </p:stCondLst>
                                        </p:cTn>
                                        <p:tgtEl>
                                          <p:spTgt spid="59"/>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52"/>
                                        </p:tgtEl>
                                        <p:attrNameLst>
                                          <p:attrName>style.visibility</p:attrName>
                                        </p:attrNameLst>
                                      </p:cBhvr>
                                      <p:to>
                                        <p:strVal val="hidden"/>
                                      </p:to>
                                    </p:set>
                                  </p:childTnLst>
                                </p:cTn>
                              </p:par>
                              <p:par>
                                <p:cTn id="237" presetID="1" presetClass="exit" presetSubtype="0" fill="hold" nodeType="withEffect">
                                  <p:stCondLst>
                                    <p:cond delay="0"/>
                                  </p:stCondLst>
                                  <p:childTnLst>
                                    <p:set>
                                      <p:cBhvr>
                                        <p:cTn id="238" dur="1" fill="hold">
                                          <p:stCondLst>
                                            <p:cond delay="0"/>
                                          </p:stCondLst>
                                        </p:cTn>
                                        <p:tgtEl>
                                          <p:spTgt spid="57"/>
                                        </p:tgtEl>
                                        <p:attrNameLst>
                                          <p:attrName>style.visibility</p:attrName>
                                        </p:attrNameLst>
                                      </p:cBhvr>
                                      <p:to>
                                        <p:strVal val="hidden"/>
                                      </p:to>
                                    </p:set>
                                  </p:childTnLst>
                                </p:cTn>
                              </p:par>
                              <p:par>
                                <p:cTn id="239" presetID="1" presetClass="exit" presetSubtype="0" fill="hold" grpId="1" nodeType="withEffect">
                                  <p:stCondLst>
                                    <p:cond delay="0"/>
                                  </p:stCondLst>
                                  <p:childTnLst>
                                    <p:set>
                                      <p:cBhvr>
                                        <p:cTn id="240" dur="1" fill="hold">
                                          <p:stCondLst>
                                            <p:cond delay="0"/>
                                          </p:stCondLst>
                                        </p:cTn>
                                        <p:tgtEl>
                                          <p:spTgt spid="54"/>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xit" presetSubtype="0" fill="hold" grpId="1" nodeType="clickEffect">
                                  <p:stCondLst>
                                    <p:cond delay="0"/>
                                  </p:stCondLst>
                                  <p:childTnLst>
                                    <p:set>
                                      <p:cBhvr>
                                        <p:cTn id="244" dur="1" fill="hold">
                                          <p:stCondLst>
                                            <p:cond delay="0"/>
                                          </p:stCondLst>
                                        </p:cTn>
                                        <p:tgtEl>
                                          <p:spTgt spid="30"/>
                                        </p:tgtEl>
                                        <p:attrNameLst>
                                          <p:attrName>style.visibility</p:attrName>
                                        </p:attrNameLst>
                                      </p:cBhvr>
                                      <p:to>
                                        <p:strVal val="hidden"/>
                                      </p:to>
                                    </p:set>
                                  </p:childTnLst>
                                </p:cTn>
                              </p:par>
                              <p:par>
                                <p:cTn id="245" presetID="1" presetClass="entr" presetSubtype="0" fill="hold" grpId="1" nodeType="withEffect">
                                  <p:stCondLst>
                                    <p:cond delay="0"/>
                                  </p:stCondLst>
                                  <p:childTnLst>
                                    <p:set>
                                      <p:cBhvr>
                                        <p:cTn id="246" dur="1" fill="hold">
                                          <p:stCondLst>
                                            <p:cond delay="0"/>
                                          </p:stCondLst>
                                        </p:cTn>
                                        <p:tgtEl>
                                          <p:spTgt spid="2"/>
                                        </p:tgtEl>
                                        <p:attrNameLst>
                                          <p:attrName>style.visibility</p:attrName>
                                        </p:attrNameLst>
                                      </p:cBhvr>
                                      <p:to>
                                        <p:strVal val="visible"/>
                                      </p:to>
                                    </p:set>
                                  </p:childTnLst>
                                </p:cTn>
                              </p:par>
                              <p:par>
                                <p:cTn id="247" presetID="1" presetClass="entr" presetSubtype="0" fill="hold" grpId="2" nodeType="withEffect">
                                  <p:stCondLst>
                                    <p:cond delay="0"/>
                                  </p:stCondLst>
                                  <p:childTnLst>
                                    <p:set>
                                      <p:cBhvr>
                                        <p:cTn id="248" dur="1" fill="hold">
                                          <p:stCondLst>
                                            <p:cond delay="0"/>
                                          </p:stCondLst>
                                        </p:cTn>
                                        <p:tgtEl>
                                          <p:spTgt spid="4"/>
                                        </p:tgtEl>
                                        <p:attrNameLst>
                                          <p:attrName>style.visibility</p:attrName>
                                        </p:attrNameLst>
                                      </p:cBhvr>
                                      <p:to>
                                        <p:strVal val="visible"/>
                                      </p:to>
                                    </p:set>
                                  </p:childTnLst>
                                </p:cTn>
                              </p:par>
                              <p:par>
                                <p:cTn id="249" presetID="1" presetClass="entr" presetSubtype="0" fill="hold" grpId="2" nodeType="withEffect">
                                  <p:stCondLst>
                                    <p:cond delay="0"/>
                                  </p:stCondLst>
                                  <p:childTnLst>
                                    <p:set>
                                      <p:cBhvr>
                                        <p:cTn id="250" dur="1" fill="hold">
                                          <p:stCondLst>
                                            <p:cond delay="0"/>
                                          </p:stCondLst>
                                        </p:cTn>
                                        <p:tgtEl>
                                          <p:spTgt spid="5"/>
                                        </p:tgtEl>
                                        <p:attrNameLst>
                                          <p:attrName>style.visibility</p:attrName>
                                        </p:attrNameLst>
                                      </p:cBhvr>
                                      <p:to>
                                        <p:strVal val="visible"/>
                                      </p:to>
                                    </p:set>
                                  </p:childTnLst>
                                </p:cTn>
                              </p:par>
                              <p:par>
                                <p:cTn id="251" presetID="1" presetClass="entr" presetSubtype="0" fill="hold" grpId="2" nodeType="withEffect">
                                  <p:stCondLst>
                                    <p:cond delay="0"/>
                                  </p:stCondLst>
                                  <p:childTnLst>
                                    <p:set>
                                      <p:cBhvr>
                                        <p:cTn id="252" dur="1" fill="hold">
                                          <p:stCondLst>
                                            <p:cond delay="0"/>
                                          </p:stCondLst>
                                        </p:cTn>
                                        <p:tgtEl>
                                          <p:spTgt spid="6"/>
                                        </p:tgtEl>
                                        <p:attrNameLst>
                                          <p:attrName>style.visibility</p:attrName>
                                        </p:attrNameLst>
                                      </p:cBhvr>
                                      <p:to>
                                        <p:strVal val="visible"/>
                                      </p:to>
                                    </p:set>
                                  </p:childTnLst>
                                </p:cTn>
                              </p:par>
                              <p:par>
                                <p:cTn id="253" presetID="1" presetClass="entr" presetSubtype="0" fill="hold" grpId="2" nodeType="withEffect">
                                  <p:stCondLst>
                                    <p:cond delay="0"/>
                                  </p:stCondLst>
                                  <p:childTnLst>
                                    <p:set>
                                      <p:cBhvr>
                                        <p:cTn id="254" dur="1" fill="hold">
                                          <p:stCondLst>
                                            <p:cond delay="0"/>
                                          </p:stCondLst>
                                        </p:cTn>
                                        <p:tgtEl>
                                          <p:spTgt spid="7"/>
                                        </p:tgtEl>
                                        <p:attrNameLst>
                                          <p:attrName>style.visibility</p:attrName>
                                        </p:attrNameLst>
                                      </p:cBhvr>
                                      <p:to>
                                        <p:strVal val="visible"/>
                                      </p:to>
                                    </p:set>
                                  </p:childTnLst>
                                </p:cTn>
                              </p:par>
                              <p:par>
                                <p:cTn id="255" presetID="1" presetClass="entr" presetSubtype="0" fill="hold" grpId="2" nodeType="withEffect">
                                  <p:stCondLst>
                                    <p:cond delay="0"/>
                                  </p:stCondLst>
                                  <p:childTnLst>
                                    <p:set>
                                      <p:cBhvr>
                                        <p:cTn id="256" dur="1" fill="hold">
                                          <p:stCondLst>
                                            <p:cond delay="0"/>
                                          </p:stCondLst>
                                        </p:cTn>
                                        <p:tgtEl>
                                          <p:spTgt spid="8"/>
                                        </p:tgtEl>
                                        <p:attrNameLst>
                                          <p:attrName>style.visibility</p:attrName>
                                        </p:attrNameLst>
                                      </p:cBhvr>
                                      <p:to>
                                        <p:strVal val="visible"/>
                                      </p:to>
                                    </p:set>
                                  </p:childTnLst>
                                </p:cTn>
                              </p:par>
                              <p:par>
                                <p:cTn id="257" presetID="1" presetClass="entr" presetSubtype="0" fill="hold" grpId="2" nodeType="withEffect">
                                  <p:stCondLst>
                                    <p:cond delay="0"/>
                                  </p:stCondLst>
                                  <p:childTnLst>
                                    <p:set>
                                      <p:cBhvr>
                                        <p:cTn id="258" dur="1" fill="hold">
                                          <p:stCondLst>
                                            <p:cond delay="0"/>
                                          </p:stCondLst>
                                        </p:cTn>
                                        <p:tgtEl>
                                          <p:spTgt spid="9"/>
                                        </p:tgtEl>
                                        <p:attrNameLst>
                                          <p:attrName>style.visibility</p:attrName>
                                        </p:attrNameLst>
                                      </p:cBhvr>
                                      <p:to>
                                        <p:strVal val="visible"/>
                                      </p:to>
                                    </p:set>
                                  </p:childTnLst>
                                </p:cTn>
                              </p:par>
                              <p:par>
                                <p:cTn id="259" presetID="45" presetClass="entr" presetSubtype="0" fill="hold" grpId="0" nodeType="withEffect">
                                  <p:stCondLst>
                                    <p:cond delay="0"/>
                                  </p:stCondLst>
                                  <p:childTnLst>
                                    <p:set>
                                      <p:cBhvr>
                                        <p:cTn id="260" dur="1" fill="hold">
                                          <p:stCondLst>
                                            <p:cond delay="0"/>
                                          </p:stCondLst>
                                        </p:cTn>
                                        <p:tgtEl>
                                          <p:spTgt spid="79"/>
                                        </p:tgtEl>
                                        <p:attrNameLst>
                                          <p:attrName>style.visibility</p:attrName>
                                        </p:attrNameLst>
                                      </p:cBhvr>
                                      <p:to>
                                        <p:strVal val="visible"/>
                                      </p:to>
                                    </p:set>
                                    <p:animEffect transition="in" filter="fade">
                                      <p:cBhvr>
                                        <p:cTn id="261" dur="2000"/>
                                        <p:tgtEl>
                                          <p:spTgt spid="79"/>
                                        </p:tgtEl>
                                      </p:cBhvr>
                                    </p:animEffect>
                                    <p:anim calcmode="lin" valueType="num">
                                      <p:cBhvr>
                                        <p:cTn id="262" dur="2000" fill="hold"/>
                                        <p:tgtEl>
                                          <p:spTgt spid="79"/>
                                        </p:tgtEl>
                                        <p:attrNameLst>
                                          <p:attrName>ppt_w</p:attrName>
                                        </p:attrNameLst>
                                      </p:cBhvr>
                                      <p:tavLst>
                                        <p:tav tm="0" fmla="#ppt_w*sin(2.5*pi*$)">
                                          <p:val>
                                            <p:fltVal val="0"/>
                                          </p:val>
                                        </p:tav>
                                        <p:tav tm="100000">
                                          <p:val>
                                            <p:fltVal val="1"/>
                                          </p:val>
                                        </p:tav>
                                      </p:tavLst>
                                    </p:anim>
                                    <p:anim calcmode="lin" valueType="num">
                                      <p:cBhvr>
                                        <p:cTn id="263" dur="2000" fill="hold"/>
                                        <p:tgtEl>
                                          <p:spTgt spid="79"/>
                                        </p:tgtEl>
                                        <p:attrNameLst>
                                          <p:attrName>ppt_h</p:attrName>
                                        </p:attrNameLst>
                                      </p:cBhvr>
                                      <p:tavLst>
                                        <p:tav tm="0">
                                          <p:val>
                                            <p:strVal val="#ppt_h"/>
                                          </p:val>
                                        </p:tav>
                                        <p:tav tm="100000">
                                          <p:val>
                                            <p:strVal val="#ppt_h"/>
                                          </p:val>
                                        </p:tav>
                                      </p:tavLst>
                                    </p:anim>
                                  </p:childTnLst>
                                </p:cTn>
                              </p:par>
                              <p:par>
                                <p:cTn id="264" presetID="53" presetClass="entr" presetSubtype="16" fill="hold" grpId="0" nodeType="withEffect">
                                  <p:stCondLst>
                                    <p:cond delay="0"/>
                                  </p:stCondLst>
                                  <p:childTnLst>
                                    <p:set>
                                      <p:cBhvr>
                                        <p:cTn id="265" dur="1" fill="hold">
                                          <p:stCondLst>
                                            <p:cond delay="0"/>
                                          </p:stCondLst>
                                        </p:cTn>
                                        <p:tgtEl>
                                          <p:spTgt spid="10"/>
                                        </p:tgtEl>
                                        <p:attrNameLst>
                                          <p:attrName>style.visibility</p:attrName>
                                        </p:attrNameLst>
                                      </p:cBhvr>
                                      <p:to>
                                        <p:strVal val="visible"/>
                                      </p:to>
                                    </p:set>
                                    <p:anim calcmode="lin" valueType="num">
                                      <p:cBhvr>
                                        <p:cTn id="266" dur="500" fill="hold"/>
                                        <p:tgtEl>
                                          <p:spTgt spid="10"/>
                                        </p:tgtEl>
                                        <p:attrNameLst>
                                          <p:attrName>ppt_w</p:attrName>
                                        </p:attrNameLst>
                                      </p:cBhvr>
                                      <p:tavLst>
                                        <p:tav tm="0">
                                          <p:val>
                                            <p:fltVal val="0"/>
                                          </p:val>
                                        </p:tav>
                                        <p:tav tm="100000">
                                          <p:val>
                                            <p:strVal val="#ppt_w"/>
                                          </p:val>
                                        </p:tav>
                                      </p:tavLst>
                                    </p:anim>
                                    <p:anim calcmode="lin" valueType="num">
                                      <p:cBhvr>
                                        <p:cTn id="267" dur="500" fill="hold"/>
                                        <p:tgtEl>
                                          <p:spTgt spid="10"/>
                                        </p:tgtEl>
                                        <p:attrNameLst>
                                          <p:attrName>ppt_h</p:attrName>
                                        </p:attrNameLst>
                                      </p:cBhvr>
                                      <p:tavLst>
                                        <p:tav tm="0">
                                          <p:val>
                                            <p:fltVal val="0"/>
                                          </p:val>
                                        </p:tav>
                                        <p:tav tm="100000">
                                          <p:val>
                                            <p:strVal val="#ppt_h"/>
                                          </p:val>
                                        </p:tav>
                                      </p:tavLst>
                                    </p:anim>
                                    <p:animEffect transition="in" filter="fade">
                                      <p:cBhvr>
                                        <p:cTn id="268" dur="500"/>
                                        <p:tgtEl>
                                          <p:spTgt spid="10"/>
                                        </p:tgtEl>
                                      </p:cBhvr>
                                    </p:animEffect>
                                  </p:childTnLst>
                                </p:cTn>
                              </p:par>
                              <p:par>
                                <p:cTn id="269" presetID="1" presetClass="entr" presetSubtype="0" fill="hold" grpId="0" nodeType="withEffect">
                                  <p:stCondLst>
                                    <p:cond delay="0"/>
                                  </p:stCondLst>
                                  <p:childTnLst>
                                    <p:set>
                                      <p:cBhvr>
                                        <p:cTn id="27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0" grpId="0" animBg="1"/>
      <p:bldP spid="30" grpId="1" animBg="1"/>
      <p:bldP spid="2" grpId="0" animBg="1"/>
      <p:bldP spid="2" grpId="1"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2" grpId="0" animBg="1"/>
      <p:bldP spid="12" grpId="1" animBg="1"/>
      <p:bldP spid="28" grpId="0" animBg="1"/>
      <p:bldP spid="29" grpId="0" animBg="1"/>
      <p:bldP spid="31" grpId="0" animBg="1"/>
      <p:bldP spid="32" grpId="0" animBg="1"/>
      <p:bldP spid="33" grpId="0" animBg="1"/>
      <p:bldP spid="34" grpId="0" animBg="1"/>
      <p:bldP spid="35" grpId="0" animBg="1"/>
      <p:bldP spid="54" grpId="0" animBg="1"/>
      <p:bldP spid="54" grpId="1" animBg="1"/>
      <p:bldP spid="59" grpId="0" animBg="1"/>
      <p:bldP spid="59" grpId="1" animBg="1"/>
      <p:bldP spid="79" grpId="0" animBg="1"/>
      <p:bldP spid="80" grpId="0" animBg="1"/>
      <p:bldP spid="10" grpId="0" animBg="1"/>
      <p:bldP spid="62" grpId="0" animBg="1"/>
      <p:bldP spid="62" grpId="1" animBg="1"/>
      <p:bldP spid="36" grpId="0" animBg="1"/>
      <p:bldP spid="36" grpId="1" animBg="1"/>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0E57722-AF6B-4BE2-8BA7-FD4F00260634}"/>
              </a:ext>
            </a:extLst>
          </p:cNvPr>
          <p:cNvSpPr>
            <a:spLocks noGrp="1" noChangeArrowheads="1"/>
          </p:cNvSpPr>
          <p:nvPr>
            <p:ph type="ctrTitle"/>
          </p:nvPr>
        </p:nvSpPr>
        <p:spPr>
          <a:xfrm>
            <a:off x="1905000" y="304800"/>
            <a:ext cx="8382000" cy="762000"/>
          </a:xfrm>
          <a:effectLst>
            <a:outerShdw dist="35921" dir="2700000" algn="ctr" rotWithShape="0">
              <a:schemeClr val="tx2"/>
            </a:outerShdw>
          </a:effectLst>
        </p:spPr>
        <p:txBody>
          <a:bodyPr anchor="ctr"/>
          <a:lstStyle/>
          <a:p>
            <a:r>
              <a:rPr lang="en-US" altLang="en-US" sz="4400"/>
              <a:t>Paul’s Second Journey</a:t>
            </a:r>
          </a:p>
        </p:txBody>
      </p:sp>
      <p:sp>
        <p:nvSpPr>
          <p:cNvPr id="4099" name="Rectangle 3">
            <a:extLst>
              <a:ext uri="{FF2B5EF4-FFF2-40B4-BE49-F238E27FC236}">
                <a16:creationId xmlns:a16="http://schemas.microsoft.com/office/drawing/2014/main" id="{A3FC0174-8D12-4C9D-903A-C5BD0BFB22C7}"/>
              </a:ext>
            </a:extLst>
          </p:cNvPr>
          <p:cNvSpPr>
            <a:spLocks noGrp="1" noChangeArrowheads="1"/>
          </p:cNvSpPr>
          <p:nvPr>
            <p:ph type="subTitle" idx="1"/>
          </p:nvPr>
        </p:nvSpPr>
        <p:spPr>
          <a:xfrm>
            <a:off x="2895600" y="914400"/>
            <a:ext cx="6400800" cy="1295400"/>
          </a:xfrm>
        </p:spPr>
        <p:txBody>
          <a:bodyPr/>
          <a:lstStyle/>
          <a:p>
            <a:pPr>
              <a:lnSpc>
                <a:spcPct val="90000"/>
              </a:lnSpc>
            </a:pPr>
            <a:endParaRPr lang="en-US" altLang="en-US" sz="1600" b="1"/>
          </a:p>
          <a:p>
            <a:pPr>
              <a:lnSpc>
                <a:spcPct val="90000"/>
              </a:lnSpc>
            </a:pPr>
            <a:r>
              <a:rPr lang="en-US" altLang="en-US" sz="2800" i="1"/>
              <a:t>Acts 15:1-18:22; 1 and 2 Thessalonians</a:t>
            </a:r>
          </a:p>
        </p:txBody>
      </p:sp>
      <p:pic>
        <p:nvPicPr>
          <p:cNvPr id="4100" name="Picture 5">
            <a:extLst>
              <a:ext uri="{FF2B5EF4-FFF2-40B4-BE49-F238E27FC236}">
                <a16:creationId xmlns:a16="http://schemas.microsoft.com/office/drawing/2014/main" id="{3D365132-EC24-48E3-891E-185BDC7BE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133600"/>
            <a:ext cx="632460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Rectangle 6">
            <a:extLst>
              <a:ext uri="{FF2B5EF4-FFF2-40B4-BE49-F238E27FC236}">
                <a16:creationId xmlns:a16="http://schemas.microsoft.com/office/drawing/2014/main" id="{A2F992A5-33F4-4842-97B1-68A1BD221722}"/>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02" name="Rectangle 7">
            <a:extLst>
              <a:ext uri="{FF2B5EF4-FFF2-40B4-BE49-F238E27FC236}">
                <a16:creationId xmlns:a16="http://schemas.microsoft.com/office/drawing/2014/main" id="{8D7D3E5E-B15F-4068-840A-6932094EC092}"/>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03" name="Rectangle 8">
            <a:extLst>
              <a:ext uri="{FF2B5EF4-FFF2-40B4-BE49-F238E27FC236}">
                <a16:creationId xmlns:a16="http://schemas.microsoft.com/office/drawing/2014/main" id="{6F5CF308-494B-4343-A78F-EF66E87FFA7A}"/>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04" name="Rectangle 9">
            <a:extLst>
              <a:ext uri="{FF2B5EF4-FFF2-40B4-BE49-F238E27FC236}">
                <a16:creationId xmlns:a16="http://schemas.microsoft.com/office/drawing/2014/main" id="{0A823B16-E92E-4BD2-B9B1-4BA1D002B98C}"/>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slow">
    <p:split/>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C276884-A51A-4F01-8A53-6BB989CD74F6}"/>
              </a:ext>
            </a:extLst>
          </p:cNvPr>
          <p:cNvSpPr>
            <a:spLocks noGrp="1" noChangeArrowheads="1"/>
          </p:cNvSpPr>
          <p:nvPr>
            <p:ph type="title"/>
          </p:nvPr>
        </p:nvSpPr>
        <p:spPr>
          <a:xfrm>
            <a:off x="2133600" y="1905000"/>
            <a:ext cx="3276600" cy="2743200"/>
          </a:xfrm>
          <a:effectLst>
            <a:outerShdw dist="28398" dir="1593903" algn="ctr" rotWithShape="0">
              <a:schemeClr val="tx2"/>
            </a:outerShdw>
          </a:effectLst>
        </p:spPr>
        <p:txBody>
          <a:bodyPr/>
          <a:lstStyle/>
          <a:p>
            <a:r>
              <a:rPr lang="en-US" altLang="en-US">
                <a:solidFill>
                  <a:srgbClr val="FFCC00"/>
                </a:solidFill>
              </a:rPr>
              <a:t>The Council in Jerusalem</a:t>
            </a:r>
            <a:br>
              <a:rPr lang="en-US" altLang="en-US">
                <a:solidFill>
                  <a:srgbClr val="FFCC00"/>
                </a:solidFill>
              </a:rPr>
            </a:br>
            <a:r>
              <a:rPr lang="en-US" altLang="en-US" sz="3200" b="0" i="1">
                <a:solidFill>
                  <a:srgbClr val="FFCC00"/>
                </a:solidFill>
              </a:rPr>
              <a:t>Acts 15:1-31</a:t>
            </a:r>
          </a:p>
        </p:txBody>
      </p:sp>
      <p:pic>
        <p:nvPicPr>
          <p:cNvPr id="47107" name="Picture 3">
            <a:extLst>
              <a:ext uri="{FF2B5EF4-FFF2-40B4-BE49-F238E27FC236}">
                <a16:creationId xmlns:a16="http://schemas.microsoft.com/office/drawing/2014/main" id="{4674C11C-B813-49D7-9D42-B75F6CA622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67400" y="381000"/>
            <a:ext cx="4495800" cy="6096000"/>
          </a:xfrm>
          <a:noFill/>
        </p:spPr>
      </p:pic>
      <p:sp>
        <p:nvSpPr>
          <p:cNvPr id="47109" name="AutoShape 5">
            <a:extLst>
              <a:ext uri="{FF2B5EF4-FFF2-40B4-BE49-F238E27FC236}">
                <a16:creationId xmlns:a16="http://schemas.microsoft.com/office/drawing/2014/main" id="{BD8B54B9-4EA8-4014-B209-CB2BF1F45B31}"/>
              </a:ext>
            </a:extLst>
          </p:cNvPr>
          <p:cNvSpPr>
            <a:spLocks noChangeArrowheads="1"/>
          </p:cNvSpPr>
          <p:nvPr/>
        </p:nvSpPr>
        <p:spPr bwMode="auto">
          <a:xfrm rot="10800000">
            <a:off x="6934200" y="3276600"/>
            <a:ext cx="1371600" cy="381000"/>
          </a:xfrm>
          <a:prstGeom prst="homePlate">
            <a:avLst>
              <a:gd name="adj" fmla="val 9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7110" name="Text Box 6">
            <a:extLst>
              <a:ext uri="{FF2B5EF4-FFF2-40B4-BE49-F238E27FC236}">
                <a16:creationId xmlns:a16="http://schemas.microsoft.com/office/drawing/2014/main" id="{32E3EBDC-3E11-40F4-876B-D5A6192A6769}"/>
              </a:ext>
            </a:extLst>
          </p:cNvPr>
          <p:cNvSpPr txBox="1">
            <a:spLocks noChangeArrowheads="1"/>
          </p:cNvSpPr>
          <p:nvPr/>
        </p:nvSpPr>
        <p:spPr bwMode="auto">
          <a:xfrm>
            <a:off x="7162800" y="32766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300 Miles</a:t>
            </a:r>
          </a:p>
        </p:txBody>
      </p:sp>
      <p:sp>
        <p:nvSpPr>
          <p:cNvPr id="47111" name="WordArt 7">
            <a:extLst>
              <a:ext uri="{FF2B5EF4-FFF2-40B4-BE49-F238E27FC236}">
                <a16:creationId xmlns:a16="http://schemas.microsoft.com/office/drawing/2014/main" id="{80CDCDE1-599F-46F2-8F00-A5288543379D}"/>
              </a:ext>
            </a:extLst>
          </p:cNvPr>
          <p:cNvSpPr>
            <a:spLocks noChangeArrowheads="1" noChangeShapeType="1" noTextEdit="1"/>
          </p:cNvSpPr>
          <p:nvPr/>
        </p:nvSpPr>
        <p:spPr bwMode="auto">
          <a:xfrm>
            <a:off x="2514601" y="4419601"/>
            <a:ext cx="2581275" cy="295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solidFill>
                  <a:srgbClr val="FFFFFF"/>
                </a:solidFill>
                <a:effectLst>
                  <a:outerShdw dist="28398" dir="1593903" algn="ctr" rotWithShape="0">
                    <a:srgbClr val="000000"/>
                  </a:outerShdw>
                </a:effectLst>
                <a:uLnTx/>
                <a:uFillTx/>
                <a:latin typeface="Times New Roman" panose="02020603050405020304" pitchFamily="18" charset="0"/>
                <a:ea typeface="+mn-ea"/>
                <a:cs typeface="Times New Roman" panose="02020603050405020304" pitchFamily="18" charset="0"/>
              </a:rPr>
              <a:t>49 or 50 A.D.</a:t>
            </a:r>
          </a:p>
        </p:txBody>
      </p:sp>
      <p:sp>
        <p:nvSpPr>
          <p:cNvPr id="47112" name="Freeform 8">
            <a:extLst>
              <a:ext uri="{FF2B5EF4-FFF2-40B4-BE49-F238E27FC236}">
                <a16:creationId xmlns:a16="http://schemas.microsoft.com/office/drawing/2014/main" id="{C492882C-532A-4B3F-9F68-9056FFB6552D}"/>
              </a:ext>
            </a:extLst>
          </p:cNvPr>
          <p:cNvSpPr>
            <a:spLocks/>
          </p:cNvSpPr>
          <p:nvPr/>
        </p:nvSpPr>
        <p:spPr bwMode="auto">
          <a:xfrm>
            <a:off x="6553201" y="1425575"/>
            <a:ext cx="468313" cy="4376738"/>
          </a:xfrm>
          <a:custGeom>
            <a:avLst/>
            <a:gdLst>
              <a:gd name="T0" fmla="*/ 295275 w 295"/>
              <a:gd name="T1" fmla="*/ 0 h 2757"/>
              <a:gd name="T2" fmla="*/ 219075 w 295"/>
              <a:gd name="T3" fmla="*/ 273050 h 2757"/>
              <a:gd name="T4" fmla="*/ 228600 w 295"/>
              <a:gd name="T5" fmla="*/ 566738 h 2757"/>
              <a:gd name="T6" fmla="*/ 327025 w 295"/>
              <a:gd name="T7" fmla="*/ 696913 h 2757"/>
              <a:gd name="T8" fmla="*/ 403225 w 295"/>
              <a:gd name="T9" fmla="*/ 827088 h 2757"/>
              <a:gd name="T10" fmla="*/ 284163 w 295"/>
              <a:gd name="T11" fmla="*/ 2220913 h 2757"/>
              <a:gd name="T12" fmla="*/ 228600 w 295"/>
              <a:gd name="T13" fmla="*/ 2514600 h 2757"/>
              <a:gd name="T14" fmla="*/ 196850 w 295"/>
              <a:gd name="T15" fmla="*/ 2754313 h 2757"/>
              <a:gd name="T16" fmla="*/ 131763 w 295"/>
              <a:gd name="T17" fmla="*/ 2971800 h 2757"/>
              <a:gd name="T18" fmla="*/ 98425 w 295"/>
              <a:gd name="T19" fmla="*/ 3484563 h 2757"/>
              <a:gd name="T20" fmla="*/ 66675 w 295"/>
              <a:gd name="T21" fmla="*/ 3614738 h 2757"/>
              <a:gd name="T22" fmla="*/ 44450 w 295"/>
              <a:gd name="T23" fmla="*/ 3744913 h 2757"/>
              <a:gd name="T24" fmla="*/ 0 w 295"/>
              <a:gd name="T25" fmla="*/ 4376738 h 27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5" h="2757">
                <a:moveTo>
                  <a:pt x="186" y="0"/>
                </a:moveTo>
                <a:cubicBezTo>
                  <a:pt x="176" y="59"/>
                  <a:pt x="151" y="113"/>
                  <a:pt x="138" y="172"/>
                </a:cubicBezTo>
                <a:cubicBezTo>
                  <a:pt x="140" y="234"/>
                  <a:pt x="138" y="296"/>
                  <a:pt x="144" y="357"/>
                </a:cubicBezTo>
                <a:cubicBezTo>
                  <a:pt x="146" y="383"/>
                  <a:pt x="194" y="427"/>
                  <a:pt x="206" y="439"/>
                </a:cubicBezTo>
                <a:cubicBezTo>
                  <a:pt x="225" y="458"/>
                  <a:pt x="245" y="495"/>
                  <a:pt x="254" y="521"/>
                </a:cubicBezTo>
                <a:cubicBezTo>
                  <a:pt x="248" y="1041"/>
                  <a:pt x="295" y="1069"/>
                  <a:pt x="179" y="1399"/>
                </a:cubicBezTo>
                <a:cubicBezTo>
                  <a:pt x="169" y="1460"/>
                  <a:pt x="160" y="1524"/>
                  <a:pt x="144" y="1584"/>
                </a:cubicBezTo>
                <a:cubicBezTo>
                  <a:pt x="139" y="1634"/>
                  <a:pt x="136" y="1686"/>
                  <a:pt x="124" y="1735"/>
                </a:cubicBezTo>
                <a:cubicBezTo>
                  <a:pt x="112" y="1782"/>
                  <a:pt x="93" y="1824"/>
                  <a:pt x="83" y="1872"/>
                </a:cubicBezTo>
                <a:cubicBezTo>
                  <a:pt x="79" y="2016"/>
                  <a:pt x="92" y="2080"/>
                  <a:pt x="62" y="2195"/>
                </a:cubicBezTo>
                <a:cubicBezTo>
                  <a:pt x="55" y="2221"/>
                  <a:pt x="47" y="2250"/>
                  <a:pt x="42" y="2277"/>
                </a:cubicBezTo>
                <a:cubicBezTo>
                  <a:pt x="37" y="2304"/>
                  <a:pt x="28" y="2359"/>
                  <a:pt x="28" y="2359"/>
                </a:cubicBezTo>
                <a:cubicBezTo>
                  <a:pt x="22" y="2504"/>
                  <a:pt x="0" y="2614"/>
                  <a:pt x="0" y="2757"/>
                </a:cubicBezTo>
              </a:path>
            </a:pathLst>
          </a:custGeom>
          <a:noFill/>
          <a:ln w="57150" cap="flat" cmpd="sng">
            <a:solidFill>
              <a:schemeClr val="accent2"/>
            </a:solidFill>
            <a:prstDash val="solid"/>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152" name="Rectangle 9">
            <a:extLst>
              <a:ext uri="{FF2B5EF4-FFF2-40B4-BE49-F238E27FC236}">
                <a16:creationId xmlns:a16="http://schemas.microsoft.com/office/drawing/2014/main" id="{F85A690A-6CA6-4EDE-99EC-479C8F54184D}"/>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153" name="Rectangle 10">
            <a:extLst>
              <a:ext uri="{FF2B5EF4-FFF2-40B4-BE49-F238E27FC236}">
                <a16:creationId xmlns:a16="http://schemas.microsoft.com/office/drawing/2014/main" id="{50A5F8A0-49A9-4116-901B-B455A60B464D}"/>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154" name="Rectangle 11">
            <a:extLst>
              <a:ext uri="{FF2B5EF4-FFF2-40B4-BE49-F238E27FC236}">
                <a16:creationId xmlns:a16="http://schemas.microsoft.com/office/drawing/2014/main" id="{83C0F71B-6603-4D77-B175-6C10C5F45E44}"/>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155" name="Rectangle 12">
            <a:extLst>
              <a:ext uri="{FF2B5EF4-FFF2-40B4-BE49-F238E27FC236}">
                <a16:creationId xmlns:a16="http://schemas.microsoft.com/office/drawing/2014/main" id="{A22FE3E8-7C6F-4C4D-B556-6E302010164F}"/>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500" fill="hold"/>
                                        <p:tgtEl>
                                          <p:spTgt spid="47106"/>
                                        </p:tgtEl>
                                        <p:attrNameLst>
                                          <p:attrName>ppt_w</p:attrName>
                                        </p:attrNameLst>
                                      </p:cBhvr>
                                      <p:tavLst>
                                        <p:tav tm="0">
                                          <p:val>
                                            <p:fltVal val="0"/>
                                          </p:val>
                                        </p:tav>
                                        <p:tav tm="100000">
                                          <p:val>
                                            <p:strVal val="#ppt_w"/>
                                          </p:val>
                                        </p:tav>
                                      </p:tavLst>
                                    </p:anim>
                                    <p:anim calcmode="lin" valueType="num">
                                      <p:cBhvr>
                                        <p:cTn id="8" dur="500" fill="hold"/>
                                        <p:tgtEl>
                                          <p:spTgt spid="4710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47111"/>
                                        </p:tgtEl>
                                        <p:attrNameLst>
                                          <p:attrName>style.visibility</p:attrName>
                                        </p:attrNameLst>
                                      </p:cBhvr>
                                      <p:to>
                                        <p:strVal val="visible"/>
                                      </p:to>
                                    </p:set>
                                    <p:animEffect transition="in" filter="checkerboard(across)">
                                      <p:cBhvr>
                                        <p:cTn id="12" dur="500"/>
                                        <p:tgtEl>
                                          <p:spTgt spid="47111"/>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47107"/>
                                        </p:tgtEl>
                                        <p:attrNameLst>
                                          <p:attrName>style.visibility</p:attrName>
                                        </p:attrNameLst>
                                      </p:cBhvr>
                                      <p:to>
                                        <p:strVal val="visible"/>
                                      </p:to>
                                    </p:set>
                                    <p:animEffect transition="in" filter="fade">
                                      <p:cBhvr>
                                        <p:cTn id="16" dur="2000"/>
                                        <p:tgtEl>
                                          <p:spTgt spid="47107"/>
                                        </p:tgtEl>
                                      </p:cBhvr>
                                    </p:animEffect>
                                  </p:childTnLst>
                                </p:cTn>
                              </p:par>
                            </p:childTnLst>
                          </p:cTn>
                        </p:par>
                        <p:par>
                          <p:cTn id="17" fill="hold" nodeType="afterGroup">
                            <p:stCondLst>
                              <p:cond delay="3000"/>
                            </p:stCondLst>
                            <p:childTnLst>
                              <p:par>
                                <p:cTn id="18" presetID="22" presetClass="entr" presetSubtype="1" fill="hold" nodeType="afterEffect">
                                  <p:stCondLst>
                                    <p:cond delay="0"/>
                                  </p:stCondLst>
                                  <p:childTnLst>
                                    <p:set>
                                      <p:cBhvr>
                                        <p:cTn id="19" dur="1" fill="hold">
                                          <p:stCondLst>
                                            <p:cond delay="0"/>
                                          </p:stCondLst>
                                        </p:cTn>
                                        <p:tgtEl>
                                          <p:spTgt spid="47112"/>
                                        </p:tgtEl>
                                        <p:attrNameLst>
                                          <p:attrName>style.visibility</p:attrName>
                                        </p:attrNameLst>
                                      </p:cBhvr>
                                      <p:to>
                                        <p:strVal val="visible"/>
                                      </p:to>
                                    </p:set>
                                    <p:animEffect transition="in" filter="wipe(up)">
                                      <p:cBhvr>
                                        <p:cTn id="20" dur="3000"/>
                                        <p:tgtEl>
                                          <p:spTgt spid="47112"/>
                                        </p:tgtEl>
                                      </p:cBhvr>
                                    </p:animEffect>
                                  </p:childTnLst>
                                </p:cTn>
                              </p:par>
                            </p:childTnLst>
                          </p:cTn>
                        </p:par>
                        <p:par>
                          <p:cTn id="21" fill="hold" nodeType="afterGroup">
                            <p:stCondLst>
                              <p:cond delay="6000"/>
                            </p:stCondLst>
                            <p:childTnLst>
                              <p:par>
                                <p:cTn id="22" presetID="23" presetClass="entr" presetSubtype="16" fill="hold" nodeType="afterEffect">
                                  <p:stCondLst>
                                    <p:cond delay="0"/>
                                  </p:stCondLst>
                                  <p:childTnLst>
                                    <p:set>
                                      <p:cBhvr>
                                        <p:cTn id="23" dur="1" fill="hold">
                                          <p:stCondLst>
                                            <p:cond delay="0"/>
                                          </p:stCondLst>
                                        </p:cTn>
                                        <p:tgtEl>
                                          <p:spTgt spid="47109"/>
                                        </p:tgtEl>
                                        <p:attrNameLst>
                                          <p:attrName>style.visibility</p:attrName>
                                        </p:attrNameLst>
                                      </p:cBhvr>
                                      <p:to>
                                        <p:strVal val="visible"/>
                                      </p:to>
                                    </p:set>
                                    <p:anim calcmode="lin" valueType="num">
                                      <p:cBhvr>
                                        <p:cTn id="24" dur="500" fill="hold"/>
                                        <p:tgtEl>
                                          <p:spTgt spid="47109"/>
                                        </p:tgtEl>
                                        <p:attrNameLst>
                                          <p:attrName>ppt_w</p:attrName>
                                        </p:attrNameLst>
                                      </p:cBhvr>
                                      <p:tavLst>
                                        <p:tav tm="0">
                                          <p:val>
                                            <p:fltVal val="0"/>
                                          </p:val>
                                        </p:tav>
                                        <p:tav tm="100000">
                                          <p:val>
                                            <p:strVal val="#ppt_w"/>
                                          </p:val>
                                        </p:tav>
                                      </p:tavLst>
                                    </p:anim>
                                    <p:anim calcmode="lin" valueType="num">
                                      <p:cBhvr>
                                        <p:cTn id="25" dur="500" fill="hold"/>
                                        <p:tgtEl>
                                          <p:spTgt spid="47109"/>
                                        </p:tgtEl>
                                        <p:attrNameLst>
                                          <p:attrName>ppt_h</p:attrName>
                                        </p:attrNameLst>
                                      </p:cBhvr>
                                      <p:tavLst>
                                        <p:tav tm="0">
                                          <p:val>
                                            <p:fltVal val="0"/>
                                          </p:val>
                                        </p:tav>
                                        <p:tav tm="100000">
                                          <p:val>
                                            <p:strVal val="#ppt_h"/>
                                          </p:val>
                                        </p:tav>
                                      </p:tavLst>
                                    </p:anim>
                                  </p:childTnLst>
                                </p:cTn>
                              </p:par>
                            </p:childTnLst>
                          </p:cTn>
                        </p:par>
                        <p:par>
                          <p:cTn id="26" fill="hold" nodeType="afterGroup">
                            <p:stCondLst>
                              <p:cond delay="6500"/>
                            </p:stCondLst>
                            <p:childTnLst>
                              <p:par>
                                <p:cTn id="27" presetID="23" presetClass="entr" presetSubtype="16" fill="hold" grpId="0" nodeType="afterEffect">
                                  <p:stCondLst>
                                    <p:cond delay="0"/>
                                  </p:stCondLst>
                                  <p:childTnLst>
                                    <p:set>
                                      <p:cBhvr>
                                        <p:cTn id="28" dur="1" fill="hold">
                                          <p:stCondLst>
                                            <p:cond delay="0"/>
                                          </p:stCondLst>
                                        </p:cTn>
                                        <p:tgtEl>
                                          <p:spTgt spid="47110"/>
                                        </p:tgtEl>
                                        <p:attrNameLst>
                                          <p:attrName>style.visibility</p:attrName>
                                        </p:attrNameLst>
                                      </p:cBhvr>
                                      <p:to>
                                        <p:strVal val="visible"/>
                                      </p:to>
                                    </p:set>
                                    <p:anim calcmode="lin" valueType="num">
                                      <p:cBhvr>
                                        <p:cTn id="29" dur="500" fill="hold"/>
                                        <p:tgtEl>
                                          <p:spTgt spid="47110"/>
                                        </p:tgtEl>
                                        <p:attrNameLst>
                                          <p:attrName>ppt_w</p:attrName>
                                        </p:attrNameLst>
                                      </p:cBhvr>
                                      <p:tavLst>
                                        <p:tav tm="0">
                                          <p:val>
                                            <p:fltVal val="0"/>
                                          </p:val>
                                        </p:tav>
                                        <p:tav tm="100000">
                                          <p:val>
                                            <p:strVal val="#ppt_w"/>
                                          </p:val>
                                        </p:tav>
                                      </p:tavLst>
                                    </p:anim>
                                    <p:anim calcmode="lin" valueType="num">
                                      <p:cBhvr>
                                        <p:cTn id="30" dur="500" fill="hold"/>
                                        <p:tgtEl>
                                          <p:spTgt spid="471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10" grpId="0"/>
    </p:bld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4899C7B-9170-4290-96B5-D4602122442E}"/>
              </a:ext>
            </a:extLst>
          </p:cNvPr>
          <p:cNvSpPr>
            <a:spLocks noGrp="1" noChangeArrowheads="1"/>
          </p:cNvSpPr>
          <p:nvPr>
            <p:ph type="title"/>
          </p:nvPr>
        </p:nvSpPr>
        <p:spPr>
          <a:xfrm>
            <a:off x="1981200" y="152400"/>
            <a:ext cx="8229600" cy="1524000"/>
          </a:xfrm>
          <a:effectLst>
            <a:outerShdw dist="28398" dir="1593903" algn="ctr" rotWithShape="0">
              <a:schemeClr val="tx2"/>
            </a:outerShdw>
          </a:effectLst>
        </p:spPr>
        <p:txBody>
          <a:bodyPr/>
          <a:lstStyle/>
          <a:p>
            <a:r>
              <a:rPr lang="en-US" altLang="en-US"/>
              <a:t>The Council in Jerusalem</a:t>
            </a:r>
            <a:br>
              <a:rPr lang="en-US" altLang="en-US"/>
            </a:br>
            <a:r>
              <a:rPr lang="en-US" altLang="en-US" sz="3200" i="1">
                <a:solidFill>
                  <a:srgbClr val="FFCC00"/>
                </a:solidFill>
              </a:rPr>
              <a:t>Acts 15:1-31</a:t>
            </a:r>
          </a:p>
        </p:txBody>
      </p:sp>
      <p:sp>
        <p:nvSpPr>
          <p:cNvPr id="48131" name="Rectangle 3">
            <a:extLst>
              <a:ext uri="{FF2B5EF4-FFF2-40B4-BE49-F238E27FC236}">
                <a16:creationId xmlns:a16="http://schemas.microsoft.com/office/drawing/2014/main" id="{1F0E406F-B3BC-463C-BCA5-D7431F75C2C2}"/>
              </a:ext>
            </a:extLst>
          </p:cNvPr>
          <p:cNvSpPr>
            <a:spLocks noGrp="1" noChangeArrowheads="1"/>
          </p:cNvSpPr>
          <p:nvPr>
            <p:ph type="body" idx="1"/>
          </p:nvPr>
        </p:nvSpPr>
        <p:spPr>
          <a:xfrm>
            <a:off x="1905000" y="1676400"/>
            <a:ext cx="8305800" cy="4800600"/>
          </a:xfrm>
        </p:spPr>
        <p:txBody>
          <a:bodyPr/>
          <a:lstStyle/>
          <a:p>
            <a:r>
              <a:rPr lang="en-US" altLang="en-US" sz="2800"/>
              <a:t>Paul and Barnabas remained at Antioch after the first journey was completed</a:t>
            </a:r>
          </a:p>
          <a:p>
            <a:r>
              <a:rPr lang="en-US" altLang="en-US" sz="2800"/>
              <a:t>About 10 years has passed since the conversion of Cornelius</a:t>
            </a:r>
          </a:p>
          <a:p>
            <a:r>
              <a:rPr lang="en-US" altLang="en-US" sz="2800"/>
              <a:t>Judean brethren came to Antioch in Syria disputing and teaching that circumcision was necessary for salvation </a:t>
            </a:r>
            <a:r>
              <a:rPr lang="en-US" altLang="en-US" sz="2800" i="1"/>
              <a:t>(v1)</a:t>
            </a:r>
          </a:p>
          <a:p>
            <a:pPr lvl="1"/>
            <a:r>
              <a:rPr lang="en-US" altLang="en-US" sz="2400">
                <a:solidFill>
                  <a:srgbClr val="85DFFF"/>
                </a:solidFill>
              </a:rPr>
              <a:t>Paul, Barnabas, and others are sent to Jerusalem to confer with the apostles and elders – about 300 miles </a:t>
            </a:r>
            <a:r>
              <a:rPr lang="en-US" altLang="en-US" sz="2400" i="1">
                <a:solidFill>
                  <a:srgbClr val="85DFFF"/>
                </a:solidFill>
              </a:rPr>
              <a:t>(v2)</a:t>
            </a:r>
          </a:p>
          <a:p>
            <a:pPr lvl="1"/>
            <a:r>
              <a:rPr lang="en-US" altLang="en-US" sz="2400">
                <a:solidFill>
                  <a:srgbClr val="85DFFF"/>
                </a:solidFill>
              </a:rPr>
              <a:t>Titus was with them – this is Paul’s 3</a:t>
            </a:r>
            <a:r>
              <a:rPr lang="en-US" altLang="en-US" sz="2400" baseline="30000">
                <a:solidFill>
                  <a:srgbClr val="85DFFF"/>
                </a:solidFill>
              </a:rPr>
              <a:t>rd</a:t>
            </a:r>
            <a:r>
              <a:rPr lang="en-US" altLang="en-US" sz="2400">
                <a:solidFill>
                  <a:srgbClr val="85DFFF"/>
                </a:solidFill>
              </a:rPr>
              <a:t> visit to Jerusalem since his conversion</a:t>
            </a:r>
          </a:p>
        </p:txBody>
      </p:sp>
      <p:sp>
        <p:nvSpPr>
          <p:cNvPr id="48132" name="Line 4">
            <a:extLst>
              <a:ext uri="{FF2B5EF4-FFF2-40B4-BE49-F238E27FC236}">
                <a16:creationId xmlns:a16="http://schemas.microsoft.com/office/drawing/2014/main" id="{F96C1193-2E80-46B3-8F24-3175B16BE316}"/>
              </a:ext>
            </a:extLst>
          </p:cNvPr>
          <p:cNvSpPr>
            <a:spLocks noChangeShapeType="1"/>
          </p:cNvSpPr>
          <p:nvPr/>
        </p:nvSpPr>
        <p:spPr bwMode="auto">
          <a:xfrm>
            <a:off x="2895600" y="16002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173" name="Rectangle 5">
            <a:extLst>
              <a:ext uri="{FF2B5EF4-FFF2-40B4-BE49-F238E27FC236}">
                <a16:creationId xmlns:a16="http://schemas.microsoft.com/office/drawing/2014/main" id="{920BCDE0-070D-40BD-85CC-59CA9958FC8B}"/>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174" name="Rectangle 6">
            <a:extLst>
              <a:ext uri="{FF2B5EF4-FFF2-40B4-BE49-F238E27FC236}">
                <a16:creationId xmlns:a16="http://schemas.microsoft.com/office/drawing/2014/main" id="{F203AA10-B3E9-476D-B178-26B86CE9DC11}"/>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175" name="Rectangle 7">
            <a:extLst>
              <a:ext uri="{FF2B5EF4-FFF2-40B4-BE49-F238E27FC236}">
                <a16:creationId xmlns:a16="http://schemas.microsoft.com/office/drawing/2014/main" id="{508D5054-FB47-430C-9450-515789D22E64}"/>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176" name="Rectangle 8">
            <a:extLst>
              <a:ext uri="{FF2B5EF4-FFF2-40B4-BE49-F238E27FC236}">
                <a16:creationId xmlns:a16="http://schemas.microsoft.com/office/drawing/2014/main" id="{B72270A5-E20D-49D2-ACA9-283AAFD38DB4}"/>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500" fill="hold"/>
                                        <p:tgtEl>
                                          <p:spTgt spid="48130"/>
                                        </p:tgtEl>
                                        <p:attrNameLst>
                                          <p:attrName>ppt_w</p:attrName>
                                        </p:attrNameLst>
                                      </p:cBhvr>
                                      <p:tavLst>
                                        <p:tav tm="0">
                                          <p:val>
                                            <p:fltVal val="0"/>
                                          </p:val>
                                        </p:tav>
                                        <p:tav tm="100000">
                                          <p:val>
                                            <p:strVal val="#ppt_w"/>
                                          </p:val>
                                        </p:tav>
                                      </p:tavLst>
                                    </p:anim>
                                    <p:anim calcmode="lin" valueType="num">
                                      <p:cBhvr>
                                        <p:cTn id="8" dur="500" fill="hold"/>
                                        <p:tgtEl>
                                          <p:spTgt spid="4813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48132"/>
                                        </p:tgtEl>
                                        <p:attrNameLst>
                                          <p:attrName>style.visibility</p:attrName>
                                        </p:attrNameLst>
                                      </p:cBhvr>
                                      <p:to>
                                        <p:strVal val="visible"/>
                                      </p:to>
                                    </p:set>
                                    <p:anim calcmode="lin" valueType="num">
                                      <p:cBhvr>
                                        <p:cTn id="12" dur="500" fill="hold"/>
                                        <p:tgtEl>
                                          <p:spTgt spid="48132"/>
                                        </p:tgtEl>
                                        <p:attrNameLst>
                                          <p:attrName>ppt_w</p:attrName>
                                        </p:attrNameLst>
                                      </p:cBhvr>
                                      <p:tavLst>
                                        <p:tav tm="0">
                                          <p:val>
                                            <p:fltVal val="0"/>
                                          </p:val>
                                        </p:tav>
                                        <p:tav tm="100000">
                                          <p:val>
                                            <p:strVal val="#ppt_w"/>
                                          </p:val>
                                        </p:tav>
                                      </p:tavLst>
                                    </p:anim>
                                    <p:anim calcmode="lin" valueType="num">
                                      <p:cBhvr>
                                        <p:cTn id="13" dur="500" fill="hold"/>
                                        <p:tgtEl>
                                          <p:spTgt spid="4813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48131">
                                            <p:txEl>
                                              <p:pRg st="0" end="0"/>
                                            </p:txEl>
                                          </p:spTgt>
                                        </p:tgtEl>
                                        <p:attrNameLst>
                                          <p:attrName>style.visibility</p:attrName>
                                        </p:attrNameLst>
                                      </p:cBhvr>
                                      <p:to>
                                        <p:strVal val="visible"/>
                                      </p:to>
                                    </p:set>
                                    <p:animEffect transition="in" filter="dissolve">
                                      <p:cBhvr>
                                        <p:cTn id="17" dur="500"/>
                                        <p:tgtEl>
                                          <p:spTgt spid="4813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8131">
                                            <p:txEl>
                                              <p:pRg st="1" end="1"/>
                                            </p:txEl>
                                          </p:spTgt>
                                        </p:tgtEl>
                                        <p:attrNameLst>
                                          <p:attrName>style.visibility</p:attrName>
                                        </p:attrNameLst>
                                      </p:cBhvr>
                                      <p:to>
                                        <p:strVal val="visible"/>
                                      </p:to>
                                    </p:set>
                                    <p:animEffect transition="in" filter="dissolve">
                                      <p:cBhvr>
                                        <p:cTn id="22" dur="500"/>
                                        <p:tgtEl>
                                          <p:spTgt spid="48131">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131">
                                            <p:txEl>
                                              <p:pRg st="2" end="2"/>
                                            </p:txEl>
                                          </p:spTgt>
                                        </p:tgtEl>
                                        <p:attrNameLst>
                                          <p:attrName>style.visibility</p:attrName>
                                        </p:attrNameLst>
                                      </p:cBhvr>
                                      <p:to>
                                        <p:strVal val="visible"/>
                                      </p:to>
                                    </p:set>
                                    <p:animEffect transition="in" filter="dissolve">
                                      <p:cBhvr>
                                        <p:cTn id="27" dur="500"/>
                                        <p:tgtEl>
                                          <p:spTgt spid="48131">
                                            <p:txEl>
                                              <p:pRg st="2" end="2"/>
                                            </p:txEl>
                                          </p:spTgt>
                                        </p:tgtEl>
                                      </p:cBhvr>
                                    </p:animEffect>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48131">
                                            <p:txEl>
                                              <p:pRg st="3" end="3"/>
                                            </p:txEl>
                                          </p:spTgt>
                                        </p:tgtEl>
                                        <p:attrNameLst>
                                          <p:attrName>style.visibility</p:attrName>
                                        </p:attrNameLst>
                                      </p:cBhvr>
                                      <p:to>
                                        <p:strVal val="visible"/>
                                      </p:to>
                                    </p:set>
                                    <p:anim calcmode="lin" valueType="num">
                                      <p:cBhvr>
                                        <p:cTn id="31" dur="500" fill="hold"/>
                                        <p:tgtEl>
                                          <p:spTgt spid="4813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8131">
                                            <p:txEl>
                                              <p:pRg st="3" end="3"/>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
                            </p:stCondLst>
                            <p:childTnLst>
                              <p:par>
                                <p:cTn id="34" presetID="23" presetClass="entr" presetSubtype="16" fill="hold" nodeType="afterEffect">
                                  <p:stCondLst>
                                    <p:cond delay="0"/>
                                  </p:stCondLst>
                                  <p:childTnLst>
                                    <p:set>
                                      <p:cBhvr>
                                        <p:cTn id="35" dur="1" fill="hold">
                                          <p:stCondLst>
                                            <p:cond delay="0"/>
                                          </p:stCondLst>
                                        </p:cTn>
                                        <p:tgtEl>
                                          <p:spTgt spid="48131">
                                            <p:txEl>
                                              <p:pRg st="4" end="4"/>
                                            </p:txEl>
                                          </p:spTgt>
                                        </p:tgtEl>
                                        <p:attrNameLst>
                                          <p:attrName>style.visibility</p:attrName>
                                        </p:attrNameLst>
                                      </p:cBhvr>
                                      <p:to>
                                        <p:strVal val="visible"/>
                                      </p:to>
                                    </p:set>
                                    <p:anim calcmode="lin" valueType="num">
                                      <p:cBhvr>
                                        <p:cTn id="36" dur="500" fill="hold"/>
                                        <p:tgtEl>
                                          <p:spTgt spid="48131">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4813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752291D3-62D9-4AA1-8ED9-68069C5A64AC}"/>
              </a:ext>
            </a:extLst>
          </p:cNvPr>
          <p:cNvSpPr>
            <a:spLocks noGrp="1" noChangeArrowheads="1"/>
          </p:cNvSpPr>
          <p:nvPr>
            <p:ph type="body" idx="1"/>
          </p:nvPr>
        </p:nvSpPr>
        <p:spPr>
          <a:xfrm>
            <a:off x="1752600" y="1676400"/>
            <a:ext cx="8686800" cy="1524000"/>
          </a:xfrm>
        </p:spPr>
        <p:txBody>
          <a:bodyPr/>
          <a:lstStyle/>
          <a:p>
            <a:r>
              <a:rPr lang="en-US" altLang="en-US" sz="2800"/>
              <a:t>Conference at Jerusalem </a:t>
            </a:r>
            <a:r>
              <a:rPr lang="en-US" altLang="en-US" sz="2800" i="1"/>
              <a:t>(Acts 15:6-21; Gal 2:1-10)</a:t>
            </a:r>
          </a:p>
          <a:p>
            <a:pPr lvl="1"/>
            <a:r>
              <a:rPr lang="en-US" altLang="en-US" sz="2400">
                <a:solidFill>
                  <a:srgbClr val="85DFFF"/>
                </a:solidFill>
              </a:rPr>
              <a:t>Jerusalem church was center of Christianity among Jews</a:t>
            </a:r>
          </a:p>
          <a:p>
            <a:pPr lvl="1"/>
            <a:r>
              <a:rPr lang="en-US" altLang="en-US" sz="2400">
                <a:solidFill>
                  <a:srgbClr val="85DFFF"/>
                </a:solidFill>
              </a:rPr>
              <a:t>Antioch church was center of Christianity among Gentiles</a:t>
            </a:r>
            <a:endParaRPr lang="en-US" altLang="en-US" sz="2400" i="1">
              <a:solidFill>
                <a:srgbClr val="85DFFF"/>
              </a:solidFill>
            </a:endParaRPr>
          </a:p>
        </p:txBody>
      </p:sp>
      <p:sp>
        <p:nvSpPr>
          <p:cNvPr id="49157" name="Text Box 5">
            <a:extLst>
              <a:ext uri="{FF2B5EF4-FFF2-40B4-BE49-F238E27FC236}">
                <a16:creationId xmlns:a16="http://schemas.microsoft.com/office/drawing/2014/main" id="{174ECDC7-F9F6-4B90-B28F-29AC02E77D10}"/>
              </a:ext>
            </a:extLst>
          </p:cNvPr>
          <p:cNvSpPr txBox="1">
            <a:spLocks noChangeArrowheads="1"/>
          </p:cNvSpPr>
          <p:nvPr/>
        </p:nvSpPr>
        <p:spPr bwMode="auto">
          <a:xfrm>
            <a:off x="1905000" y="3111500"/>
            <a:ext cx="8382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“Then after fourteen years I went up again to Jerusalem with Barnabas, and also took Titus with me. And I went up by revelation, and communicated to them that gospel which I preach among the Gentiles, but privately to those who were of reputation, lest by any means I might run, or had run, in vain.” </a:t>
            </a:r>
            <a:r>
              <a:rPr kumimoji="0" lang="en-US" altLang="en-US" sz="2000" b="1" i="1"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Galatians 2:1-2</a:t>
            </a:r>
            <a:r>
              <a:rPr kumimoji="0" lang="en-US" altLang="en-US" sz="1800" b="0" i="1" u="none" strike="noStrike" kern="1200" cap="none" spc="0" normalizeH="0" baseline="0" noProof="0">
                <a:ln>
                  <a:noFill/>
                </a:ln>
                <a:solidFill>
                  <a:srgbClr val="FFFF00"/>
                </a:solidFill>
                <a:effectLst/>
                <a:uLnTx/>
                <a:uFillTx/>
                <a:latin typeface="Arial" panose="020B0604020202020204" pitchFamily="34" charset="0"/>
                <a:ea typeface="+mn-ea"/>
                <a:cs typeface="+mn-cs"/>
              </a:rPr>
              <a:t> </a:t>
            </a:r>
          </a:p>
        </p:txBody>
      </p:sp>
      <p:sp>
        <p:nvSpPr>
          <p:cNvPr id="49158" name="Rectangle 6">
            <a:extLst>
              <a:ext uri="{FF2B5EF4-FFF2-40B4-BE49-F238E27FC236}">
                <a16:creationId xmlns:a16="http://schemas.microsoft.com/office/drawing/2014/main" id="{A88A5DE2-B333-4923-AB19-B13624A205D8}"/>
              </a:ext>
            </a:extLst>
          </p:cNvPr>
          <p:cNvSpPr>
            <a:spLocks noChangeArrowheads="1"/>
          </p:cNvSpPr>
          <p:nvPr/>
        </p:nvSpPr>
        <p:spPr bwMode="auto">
          <a:xfrm>
            <a:off x="1752600" y="5029200"/>
            <a:ext cx="868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742950" marR="0" lvl="1" indent="-285750" algn="l" defTabSz="914400" rtl="0" eaLnBrk="0" fontAlgn="base" latinLnBrk="0" hangingPunct="0">
              <a:lnSpc>
                <a:spcPct val="100000"/>
              </a:lnSpc>
              <a:spcBef>
                <a:spcPct val="20000"/>
              </a:spcBef>
              <a:spcAft>
                <a:spcPct val="0"/>
              </a:spcAft>
              <a:buClrTx/>
              <a:buSzPct val="100000"/>
              <a:buFontTx/>
              <a:buChar char="–"/>
              <a:tabLst/>
              <a:defRPr/>
            </a:pPr>
            <a:r>
              <a:rPr kumimoji="0" lang="en-US" altLang="en-US" sz="2400" b="0" i="0" u="none" strike="noStrike" kern="1200" cap="none" spc="0" normalizeH="0" baseline="0" noProof="0">
                <a:ln>
                  <a:noFill/>
                </a:ln>
                <a:solidFill>
                  <a:srgbClr val="85DFFF"/>
                </a:solidFill>
                <a:effectLst/>
                <a:uLnTx/>
                <a:uFillTx/>
                <a:latin typeface="Times New Roman" panose="02020603050405020304" pitchFamily="18" charset="0"/>
                <a:ea typeface="+mn-ea"/>
                <a:cs typeface="+mn-cs"/>
              </a:rPr>
              <a:t>Discussion of the circumcision of Titus </a:t>
            </a:r>
            <a:r>
              <a:rPr kumimoji="0" lang="en-US" altLang="en-US" sz="2400" b="0" i="1" u="none" strike="noStrike" kern="1200" cap="none" spc="0" normalizeH="0" baseline="0" noProof="0">
                <a:ln>
                  <a:noFill/>
                </a:ln>
                <a:solidFill>
                  <a:srgbClr val="85DFFF"/>
                </a:solidFill>
                <a:effectLst/>
                <a:uLnTx/>
                <a:uFillTx/>
                <a:latin typeface="Times New Roman" panose="02020603050405020304" pitchFamily="18" charset="0"/>
                <a:ea typeface="+mn-ea"/>
                <a:cs typeface="+mn-cs"/>
              </a:rPr>
              <a:t>(Acts 15:5; Gal 2:3-5)</a:t>
            </a:r>
          </a:p>
        </p:txBody>
      </p:sp>
      <p:sp>
        <p:nvSpPr>
          <p:cNvPr id="49159" name="Rectangle 7">
            <a:extLst>
              <a:ext uri="{FF2B5EF4-FFF2-40B4-BE49-F238E27FC236}">
                <a16:creationId xmlns:a16="http://schemas.microsoft.com/office/drawing/2014/main" id="{326E358B-943D-4B69-8A96-0288C5BADF10}"/>
              </a:ext>
            </a:extLst>
          </p:cNvPr>
          <p:cNvSpPr>
            <a:spLocks noChangeArrowheads="1"/>
          </p:cNvSpPr>
          <p:nvPr/>
        </p:nvSpPr>
        <p:spPr bwMode="auto">
          <a:xfrm>
            <a:off x="1981200" y="152400"/>
            <a:ext cx="8229600" cy="15240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The Council in Jerusalem</a:t>
            </a:r>
            <a:b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3200" b="1" i="1"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Acts 15:1-31</a:t>
            </a:r>
          </a:p>
        </p:txBody>
      </p:sp>
      <p:sp>
        <p:nvSpPr>
          <p:cNvPr id="49161" name="Line 9">
            <a:extLst>
              <a:ext uri="{FF2B5EF4-FFF2-40B4-BE49-F238E27FC236}">
                <a16:creationId xmlns:a16="http://schemas.microsoft.com/office/drawing/2014/main" id="{50ACAEB8-1E77-483B-9BF3-3C8B7B60074A}"/>
              </a:ext>
            </a:extLst>
          </p:cNvPr>
          <p:cNvSpPr>
            <a:spLocks noChangeShapeType="1"/>
          </p:cNvSpPr>
          <p:nvPr/>
        </p:nvSpPr>
        <p:spPr bwMode="auto">
          <a:xfrm>
            <a:off x="2895600" y="16002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199" name="Rectangle 10">
            <a:extLst>
              <a:ext uri="{FF2B5EF4-FFF2-40B4-BE49-F238E27FC236}">
                <a16:creationId xmlns:a16="http://schemas.microsoft.com/office/drawing/2014/main" id="{4DAE8C41-8E34-42DB-89DA-7AC2D9B04A8A}"/>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200" name="Rectangle 11">
            <a:extLst>
              <a:ext uri="{FF2B5EF4-FFF2-40B4-BE49-F238E27FC236}">
                <a16:creationId xmlns:a16="http://schemas.microsoft.com/office/drawing/2014/main" id="{345FBAF0-40C0-4E50-BE31-295F5D2DFE9B}"/>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201" name="Rectangle 12">
            <a:extLst>
              <a:ext uri="{FF2B5EF4-FFF2-40B4-BE49-F238E27FC236}">
                <a16:creationId xmlns:a16="http://schemas.microsoft.com/office/drawing/2014/main" id="{C70F8A6E-5A54-45A0-9824-B5DA1A254803}"/>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202" name="Rectangle 13">
            <a:extLst>
              <a:ext uri="{FF2B5EF4-FFF2-40B4-BE49-F238E27FC236}">
                <a16:creationId xmlns:a16="http://schemas.microsoft.com/office/drawing/2014/main" id="{DA82984B-5EB7-4657-ACA1-5020C5A302C3}"/>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9159"/>
                                        </p:tgtEl>
                                        <p:attrNameLst>
                                          <p:attrName>style.visibility</p:attrName>
                                        </p:attrNameLst>
                                      </p:cBhvr>
                                      <p:to>
                                        <p:strVal val="visible"/>
                                      </p:to>
                                    </p:set>
                                    <p:anim calcmode="lin" valueType="num">
                                      <p:cBhvr>
                                        <p:cTn id="7" dur="500" fill="hold"/>
                                        <p:tgtEl>
                                          <p:spTgt spid="49159"/>
                                        </p:tgtEl>
                                        <p:attrNameLst>
                                          <p:attrName>ppt_w</p:attrName>
                                        </p:attrNameLst>
                                      </p:cBhvr>
                                      <p:tavLst>
                                        <p:tav tm="0">
                                          <p:val>
                                            <p:fltVal val="0"/>
                                          </p:val>
                                        </p:tav>
                                        <p:tav tm="100000">
                                          <p:val>
                                            <p:strVal val="#ppt_w"/>
                                          </p:val>
                                        </p:tav>
                                      </p:tavLst>
                                    </p:anim>
                                    <p:anim calcmode="lin" valueType="num">
                                      <p:cBhvr>
                                        <p:cTn id="8" dur="500" fill="hold"/>
                                        <p:tgtEl>
                                          <p:spTgt spid="4915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49161"/>
                                        </p:tgtEl>
                                        <p:attrNameLst>
                                          <p:attrName>style.visibility</p:attrName>
                                        </p:attrNameLst>
                                      </p:cBhvr>
                                      <p:to>
                                        <p:strVal val="visible"/>
                                      </p:to>
                                    </p:set>
                                    <p:anim calcmode="lin" valueType="num">
                                      <p:cBhvr>
                                        <p:cTn id="12" dur="500" fill="hold"/>
                                        <p:tgtEl>
                                          <p:spTgt spid="49161"/>
                                        </p:tgtEl>
                                        <p:attrNameLst>
                                          <p:attrName>ppt_w</p:attrName>
                                        </p:attrNameLst>
                                      </p:cBhvr>
                                      <p:tavLst>
                                        <p:tav tm="0">
                                          <p:val>
                                            <p:fltVal val="0"/>
                                          </p:val>
                                        </p:tav>
                                        <p:tav tm="100000">
                                          <p:val>
                                            <p:strVal val="#ppt_w"/>
                                          </p:val>
                                        </p:tav>
                                      </p:tavLst>
                                    </p:anim>
                                    <p:anim calcmode="lin" valueType="num">
                                      <p:cBhvr>
                                        <p:cTn id="13" dur="500" fill="hold"/>
                                        <p:tgtEl>
                                          <p:spTgt spid="4916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49155">
                                            <p:txEl>
                                              <p:pRg st="0" end="0"/>
                                            </p:txEl>
                                          </p:spTgt>
                                        </p:tgtEl>
                                        <p:attrNameLst>
                                          <p:attrName>style.visibility</p:attrName>
                                        </p:attrNameLst>
                                      </p:cBhvr>
                                      <p:to>
                                        <p:strVal val="visible"/>
                                      </p:to>
                                    </p:set>
                                    <p:animEffect transition="in" filter="dissolve">
                                      <p:cBhvr>
                                        <p:cTn id="17" dur="500"/>
                                        <p:tgtEl>
                                          <p:spTgt spid="49155">
                                            <p:txEl>
                                              <p:pRg st="0" end="0"/>
                                            </p:txEl>
                                          </p:spTgt>
                                        </p:tgtEl>
                                      </p:cBhvr>
                                    </p:animEffect>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9155">
                                            <p:txEl>
                                              <p:pRg st="1" end="1"/>
                                            </p:txEl>
                                          </p:spTgt>
                                        </p:tgtEl>
                                        <p:attrNameLst>
                                          <p:attrName>style.visibility</p:attrName>
                                        </p:attrNameLst>
                                      </p:cBhvr>
                                      <p:to>
                                        <p:strVal val="visible"/>
                                      </p:to>
                                    </p:set>
                                    <p:anim calcmode="lin" valueType="num">
                                      <p:cBhvr>
                                        <p:cTn id="21" dur="500" fill="hold"/>
                                        <p:tgtEl>
                                          <p:spTgt spid="4915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9155">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49155">
                                            <p:txEl>
                                              <p:pRg st="2" end="2"/>
                                            </p:txEl>
                                          </p:spTgt>
                                        </p:tgtEl>
                                        <p:attrNameLst>
                                          <p:attrName>style.visibility</p:attrName>
                                        </p:attrNameLst>
                                      </p:cBhvr>
                                      <p:to>
                                        <p:strVal val="visible"/>
                                      </p:to>
                                    </p:set>
                                    <p:anim calcmode="lin" valueType="num">
                                      <p:cBhvr>
                                        <p:cTn id="26" dur="500" fill="hold"/>
                                        <p:tgtEl>
                                          <p:spTgt spid="49155">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4915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49157"/>
                                        </p:tgtEl>
                                        <p:attrNameLst>
                                          <p:attrName>style.visibility</p:attrName>
                                        </p:attrNameLst>
                                      </p:cBhvr>
                                      <p:to>
                                        <p:strVal val="visible"/>
                                      </p:to>
                                    </p:set>
                                    <p:anim calcmode="lin" valueType="num">
                                      <p:cBhvr>
                                        <p:cTn id="32" dur="1000" fill="hold"/>
                                        <p:tgtEl>
                                          <p:spTgt spid="49157"/>
                                        </p:tgtEl>
                                        <p:attrNameLst>
                                          <p:attrName>ppt_w</p:attrName>
                                        </p:attrNameLst>
                                      </p:cBhvr>
                                      <p:tavLst>
                                        <p:tav tm="0">
                                          <p:val>
                                            <p:fltVal val="0"/>
                                          </p:val>
                                        </p:tav>
                                        <p:tav tm="100000">
                                          <p:val>
                                            <p:strVal val="#ppt_w"/>
                                          </p:val>
                                        </p:tav>
                                      </p:tavLst>
                                    </p:anim>
                                    <p:anim calcmode="lin" valueType="num">
                                      <p:cBhvr>
                                        <p:cTn id="33" dur="1000" fill="hold"/>
                                        <p:tgtEl>
                                          <p:spTgt spid="49157"/>
                                        </p:tgtEl>
                                        <p:attrNameLst>
                                          <p:attrName>ppt_h</p:attrName>
                                        </p:attrNameLst>
                                      </p:cBhvr>
                                      <p:tavLst>
                                        <p:tav tm="0">
                                          <p:val>
                                            <p:fltVal val="0"/>
                                          </p:val>
                                        </p:tav>
                                        <p:tav tm="100000">
                                          <p:val>
                                            <p:strVal val="#ppt_h"/>
                                          </p:val>
                                        </p:tav>
                                      </p:tavLst>
                                    </p:anim>
                                    <p:anim calcmode="lin" valueType="num">
                                      <p:cBhvr>
                                        <p:cTn id="34" dur="1000" fill="hold"/>
                                        <p:tgtEl>
                                          <p:spTgt spid="49157"/>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491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49158">
                                            <p:txEl>
                                              <p:pRg st="0" end="0"/>
                                            </p:txEl>
                                          </p:spTgt>
                                        </p:tgtEl>
                                        <p:attrNameLst>
                                          <p:attrName>style.visibility</p:attrName>
                                        </p:attrNameLst>
                                      </p:cBhvr>
                                      <p:to>
                                        <p:strVal val="visible"/>
                                      </p:to>
                                    </p:set>
                                    <p:anim calcmode="lin" valueType="num">
                                      <p:cBhvr>
                                        <p:cTn id="40" dur="500" fill="hold"/>
                                        <p:tgtEl>
                                          <p:spTgt spid="49158">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4915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9" grpId="0"/>
    </p:bld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289E0873-7085-4806-8862-6179E1A8F3CA}"/>
              </a:ext>
            </a:extLst>
          </p:cNvPr>
          <p:cNvSpPr>
            <a:spLocks noGrp="1" noChangeArrowheads="1"/>
          </p:cNvSpPr>
          <p:nvPr>
            <p:ph type="body" idx="1"/>
          </p:nvPr>
        </p:nvSpPr>
        <p:spPr>
          <a:xfrm>
            <a:off x="1752600" y="1676400"/>
            <a:ext cx="8686800" cy="4800600"/>
          </a:xfrm>
        </p:spPr>
        <p:txBody>
          <a:bodyPr/>
          <a:lstStyle/>
          <a:p>
            <a:r>
              <a:rPr lang="en-US" altLang="en-US"/>
              <a:t>Circumcision of Titus</a:t>
            </a:r>
          </a:p>
          <a:p>
            <a:pPr lvl="1"/>
            <a:r>
              <a:rPr lang="en-US" altLang="en-US">
                <a:solidFill>
                  <a:srgbClr val="85DFFF"/>
                </a:solidFill>
              </a:rPr>
              <a:t>A key point concerning Titus and this trip is that Titus was taken as a test case</a:t>
            </a:r>
          </a:p>
          <a:p>
            <a:pPr lvl="2"/>
            <a:r>
              <a:rPr lang="en-US" altLang="en-US">
                <a:solidFill>
                  <a:srgbClr val="FAFA3C"/>
                </a:solidFill>
              </a:rPr>
              <a:t>Titus was a Gentile Christian</a:t>
            </a:r>
          </a:p>
          <a:p>
            <a:pPr lvl="1"/>
            <a:r>
              <a:rPr lang="en-US" altLang="en-US">
                <a:solidFill>
                  <a:srgbClr val="85DFFF"/>
                </a:solidFill>
              </a:rPr>
              <a:t>Yet he was NOT required to be circumcised</a:t>
            </a:r>
          </a:p>
          <a:p>
            <a:pPr lvl="1"/>
            <a:r>
              <a:rPr lang="en-US" altLang="en-US">
                <a:solidFill>
                  <a:srgbClr val="85DFFF"/>
                </a:solidFill>
              </a:rPr>
              <a:t>Timothy was circumcised before he accompanied Paul – but that was because he had a Jewish mother and had been raised as a Jew</a:t>
            </a:r>
          </a:p>
          <a:p>
            <a:pPr lvl="2"/>
            <a:r>
              <a:rPr lang="en-US" altLang="en-US">
                <a:solidFill>
                  <a:srgbClr val="FAFA3C"/>
                </a:solidFill>
              </a:rPr>
              <a:t>In both cases, circumcision was not a requirement under the law of Christ in order to be saved</a:t>
            </a:r>
          </a:p>
        </p:txBody>
      </p:sp>
      <p:sp>
        <p:nvSpPr>
          <p:cNvPr id="56325" name="Rectangle 5">
            <a:extLst>
              <a:ext uri="{FF2B5EF4-FFF2-40B4-BE49-F238E27FC236}">
                <a16:creationId xmlns:a16="http://schemas.microsoft.com/office/drawing/2014/main" id="{9123DDB9-63A2-432D-A13C-1BD5A0ED8C48}"/>
              </a:ext>
            </a:extLst>
          </p:cNvPr>
          <p:cNvSpPr>
            <a:spLocks noChangeArrowheads="1"/>
          </p:cNvSpPr>
          <p:nvPr/>
        </p:nvSpPr>
        <p:spPr bwMode="auto">
          <a:xfrm>
            <a:off x="1981200" y="152400"/>
            <a:ext cx="8229600" cy="15240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The Council in Jerusalem</a:t>
            </a:r>
            <a:b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3200" b="1" i="1"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Acts 15:1-31</a:t>
            </a:r>
          </a:p>
        </p:txBody>
      </p:sp>
      <p:sp>
        <p:nvSpPr>
          <p:cNvPr id="56326" name="Line 6">
            <a:extLst>
              <a:ext uri="{FF2B5EF4-FFF2-40B4-BE49-F238E27FC236}">
                <a16:creationId xmlns:a16="http://schemas.microsoft.com/office/drawing/2014/main" id="{533E4E77-648B-40E1-9616-A93454CC99C7}"/>
              </a:ext>
            </a:extLst>
          </p:cNvPr>
          <p:cNvSpPr>
            <a:spLocks noChangeShapeType="1"/>
          </p:cNvSpPr>
          <p:nvPr/>
        </p:nvSpPr>
        <p:spPr bwMode="auto">
          <a:xfrm>
            <a:off x="2895600" y="16002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221" name="Rectangle 7">
            <a:extLst>
              <a:ext uri="{FF2B5EF4-FFF2-40B4-BE49-F238E27FC236}">
                <a16:creationId xmlns:a16="http://schemas.microsoft.com/office/drawing/2014/main" id="{E1694235-F297-41AF-B0F3-D973D911316A}"/>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222" name="Rectangle 8">
            <a:extLst>
              <a:ext uri="{FF2B5EF4-FFF2-40B4-BE49-F238E27FC236}">
                <a16:creationId xmlns:a16="http://schemas.microsoft.com/office/drawing/2014/main" id="{70F346F1-53F9-459F-B6B5-8F76612B502E}"/>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223" name="Rectangle 9">
            <a:extLst>
              <a:ext uri="{FF2B5EF4-FFF2-40B4-BE49-F238E27FC236}">
                <a16:creationId xmlns:a16="http://schemas.microsoft.com/office/drawing/2014/main" id="{32DCF4C2-DA1F-4EC9-8688-B6E6B908E61F}"/>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224" name="Rectangle 10">
            <a:extLst>
              <a:ext uri="{FF2B5EF4-FFF2-40B4-BE49-F238E27FC236}">
                <a16:creationId xmlns:a16="http://schemas.microsoft.com/office/drawing/2014/main" id="{98C79E80-C666-4D46-A212-D5F20F636A5D}"/>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p:cTn id="7" dur="500" fill="hold"/>
                                        <p:tgtEl>
                                          <p:spTgt spid="56325"/>
                                        </p:tgtEl>
                                        <p:attrNameLst>
                                          <p:attrName>ppt_w</p:attrName>
                                        </p:attrNameLst>
                                      </p:cBhvr>
                                      <p:tavLst>
                                        <p:tav tm="0">
                                          <p:val>
                                            <p:fltVal val="0"/>
                                          </p:val>
                                        </p:tav>
                                        <p:tav tm="100000">
                                          <p:val>
                                            <p:strVal val="#ppt_w"/>
                                          </p:val>
                                        </p:tav>
                                      </p:tavLst>
                                    </p:anim>
                                    <p:anim calcmode="lin" valueType="num">
                                      <p:cBhvr>
                                        <p:cTn id="8" dur="500" fill="hold"/>
                                        <p:tgtEl>
                                          <p:spTgt spid="5632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6326"/>
                                        </p:tgtEl>
                                        <p:attrNameLst>
                                          <p:attrName>style.visibility</p:attrName>
                                        </p:attrNameLst>
                                      </p:cBhvr>
                                      <p:to>
                                        <p:strVal val="visible"/>
                                      </p:to>
                                    </p:set>
                                    <p:anim calcmode="lin" valueType="num">
                                      <p:cBhvr>
                                        <p:cTn id="12" dur="500" fill="hold"/>
                                        <p:tgtEl>
                                          <p:spTgt spid="56326"/>
                                        </p:tgtEl>
                                        <p:attrNameLst>
                                          <p:attrName>ppt_w</p:attrName>
                                        </p:attrNameLst>
                                      </p:cBhvr>
                                      <p:tavLst>
                                        <p:tav tm="0">
                                          <p:val>
                                            <p:fltVal val="0"/>
                                          </p:val>
                                        </p:tav>
                                        <p:tav tm="100000">
                                          <p:val>
                                            <p:strVal val="#ppt_w"/>
                                          </p:val>
                                        </p:tav>
                                      </p:tavLst>
                                    </p:anim>
                                    <p:anim calcmode="lin" valueType="num">
                                      <p:cBhvr>
                                        <p:cTn id="13" dur="500" fill="hold"/>
                                        <p:tgtEl>
                                          <p:spTgt spid="5632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56322">
                                            <p:txEl>
                                              <p:pRg st="0" end="0"/>
                                            </p:txEl>
                                          </p:spTgt>
                                        </p:tgtEl>
                                        <p:attrNameLst>
                                          <p:attrName>style.visibility</p:attrName>
                                        </p:attrNameLst>
                                      </p:cBhvr>
                                      <p:to>
                                        <p:strVal val="visible"/>
                                      </p:to>
                                    </p:set>
                                    <p:animEffect transition="in" filter="dissolve">
                                      <p:cBhvr>
                                        <p:cTn id="17" dur="500"/>
                                        <p:tgtEl>
                                          <p:spTgt spid="56322">
                                            <p:txEl>
                                              <p:pRg st="0" end="0"/>
                                            </p:txEl>
                                          </p:spTgt>
                                        </p:tgtEl>
                                      </p:cBhvr>
                                    </p:animEffect>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56322">
                                            <p:txEl>
                                              <p:pRg st="1" end="1"/>
                                            </p:txEl>
                                          </p:spTgt>
                                        </p:tgtEl>
                                        <p:attrNameLst>
                                          <p:attrName>style.visibility</p:attrName>
                                        </p:attrNameLst>
                                      </p:cBhvr>
                                      <p:to>
                                        <p:strVal val="visible"/>
                                      </p:to>
                                    </p:set>
                                    <p:animEffect transition="in" filter="dissolve">
                                      <p:cBhvr>
                                        <p:cTn id="21" dur="500"/>
                                        <p:tgtEl>
                                          <p:spTgt spid="56322">
                                            <p:txEl>
                                              <p:pRg st="1" end="1"/>
                                            </p:txEl>
                                          </p:spTgt>
                                        </p:tgtEl>
                                      </p:cBhvr>
                                    </p:animEffect>
                                  </p:childTnLst>
                                </p:cTn>
                              </p:par>
                            </p:childTnLst>
                          </p:cTn>
                        </p:par>
                        <p:par>
                          <p:cTn id="22" fill="hold" nodeType="afterGroup">
                            <p:stCondLst>
                              <p:cond delay="2000"/>
                            </p:stCondLst>
                            <p:childTnLst>
                              <p:par>
                                <p:cTn id="23" presetID="9" presetClass="entr" presetSubtype="0" fill="hold" nodeType="afterEffect">
                                  <p:stCondLst>
                                    <p:cond delay="0"/>
                                  </p:stCondLst>
                                  <p:childTnLst>
                                    <p:set>
                                      <p:cBhvr>
                                        <p:cTn id="24" dur="1" fill="hold">
                                          <p:stCondLst>
                                            <p:cond delay="0"/>
                                          </p:stCondLst>
                                        </p:cTn>
                                        <p:tgtEl>
                                          <p:spTgt spid="56322">
                                            <p:txEl>
                                              <p:pRg st="2" end="2"/>
                                            </p:txEl>
                                          </p:spTgt>
                                        </p:tgtEl>
                                        <p:attrNameLst>
                                          <p:attrName>style.visibility</p:attrName>
                                        </p:attrNameLst>
                                      </p:cBhvr>
                                      <p:to>
                                        <p:strVal val="visible"/>
                                      </p:to>
                                    </p:set>
                                    <p:animEffect transition="in" filter="dissolve">
                                      <p:cBhvr>
                                        <p:cTn id="25" dur="500"/>
                                        <p:tgtEl>
                                          <p:spTgt spid="5632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56322">
                                            <p:txEl>
                                              <p:pRg st="3" end="3"/>
                                            </p:txEl>
                                          </p:spTgt>
                                        </p:tgtEl>
                                        <p:attrNameLst>
                                          <p:attrName>style.visibility</p:attrName>
                                        </p:attrNameLst>
                                      </p:cBhvr>
                                      <p:to>
                                        <p:strVal val="visible"/>
                                      </p:to>
                                    </p:set>
                                    <p:animEffect transition="in" filter="dissolve">
                                      <p:cBhvr>
                                        <p:cTn id="30" dur="500"/>
                                        <p:tgtEl>
                                          <p:spTgt spid="5632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56322">
                                            <p:txEl>
                                              <p:pRg st="4" end="4"/>
                                            </p:txEl>
                                          </p:spTgt>
                                        </p:tgtEl>
                                        <p:attrNameLst>
                                          <p:attrName>style.visibility</p:attrName>
                                        </p:attrNameLst>
                                      </p:cBhvr>
                                      <p:to>
                                        <p:strVal val="visible"/>
                                      </p:to>
                                    </p:set>
                                    <p:animEffect transition="in" filter="dissolve">
                                      <p:cBhvr>
                                        <p:cTn id="35" dur="500"/>
                                        <p:tgtEl>
                                          <p:spTgt spid="56322">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56322">
                                            <p:txEl>
                                              <p:pRg st="5" end="5"/>
                                            </p:txEl>
                                          </p:spTgt>
                                        </p:tgtEl>
                                        <p:attrNameLst>
                                          <p:attrName>style.visibility</p:attrName>
                                        </p:attrNameLst>
                                      </p:cBhvr>
                                      <p:to>
                                        <p:strVal val="visible"/>
                                      </p:to>
                                    </p:set>
                                    <p:animEffect transition="in" filter="dissolve">
                                      <p:cBhvr>
                                        <p:cTn id="40" dur="500"/>
                                        <p:tgtEl>
                                          <p:spTgt spid="563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2C355919-BEE2-4763-B4C3-971D6246D1D6}"/>
              </a:ext>
            </a:extLst>
          </p:cNvPr>
          <p:cNvSpPr>
            <a:spLocks noGrp="1" noChangeArrowheads="1"/>
          </p:cNvSpPr>
          <p:nvPr>
            <p:ph type="body" idx="1"/>
          </p:nvPr>
        </p:nvSpPr>
        <p:spPr>
          <a:xfrm>
            <a:off x="1828800" y="1752600"/>
            <a:ext cx="8534400" cy="4267200"/>
          </a:xfrm>
        </p:spPr>
        <p:txBody>
          <a:bodyPr/>
          <a:lstStyle/>
          <a:p>
            <a:r>
              <a:rPr lang="en-US" altLang="en-US" sz="2800"/>
              <a:t>The meeting of the council proper – Speeches given by:</a:t>
            </a:r>
          </a:p>
          <a:p>
            <a:pPr lvl="1"/>
            <a:r>
              <a:rPr lang="en-US" altLang="en-US" sz="2400">
                <a:solidFill>
                  <a:srgbClr val="85DFFF"/>
                </a:solidFill>
              </a:rPr>
              <a:t>Peter </a:t>
            </a:r>
            <a:r>
              <a:rPr lang="en-US" altLang="en-US" sz="2400" i="1">
                <a:solidFill>
                  <a:srgbClr val="85DFFF"/>
                </a:solidFill>
              </a:rPr>
              <a:t>(Acts 15:6-11 – Peter’s last recorded words in Acts)</a:t>
            </a:r>
          </a:p>
          <a:p>
            <a:pPr lvl="1"/>
            <a:r>
              <a:rPr lang="en-US" altLang="en-US" sz="2400">
                <a:solidFill>
                  <a:srgbClr val="85DFFF"/>
                </a:solidFill>
              </a:rPr>
              <a:t>Paul </a:t>
            </a:r>
            <a:r>
              <a:rPr lang="en-US" altLang="en-US" sz="2400" i="1">
                <a:solidFill>
                  <a:srgbClr val="85DFFF"/>
                </a:solidFill>
              </a:rPr>
              <a:t>(Acts 15:12)</a:t>
            </a:r>
          </a:p>
          <a:p>
            <a:pPr lvl="1"/>
            <a:r>
              <a:rPr lang="en-US" altLang="en-US" sz="2400">
                <a:solidFill>
                  <a:srgbClr val="85DFFF"/>
                </a:solidFill>
              </a:rPr>
              <a:t>Barnabas </a:t>
            </a:r>
            <a:r>
              <a:rPr lang="en-US" altLang="en-US" sz="2400" i="1">
                <a:solidFill>
                  <a:srgbClr val="85DFFF"/>
                </a:solidFill>
              </a:rPr>
              <a:t>(Acts 15:12)</a:t>
            </a:r>
          </a:p>
          <a:p>
            <a:pPr lvl="1"/>
            <a:r>
              <a:rPr lang="en-US" altLang="en-US" sz="2400">
                <a:solidFill>
                  <a:srgbClr val="85DFFF"/>
                </a:solidFill>
              </a:rPr>
              <a:t>James </a:t>
            </a:r>
            <a:r>
              <a:rPr lang="en-US" altLang="en-US" sz="2400" i="1">
                <a:solidFill>
                  <a:srgbClr val="85DFFF"/>
                </a:solidFill>
              </a:rPr>
              <a:t>(Acts 15:13-21)</a:t>
            </a:r>
          </a:p>
          <a:p>
            <a:r>
              <a:rPr lang="en-US" altLang="en-US" sz="2800"/>
              <a:t>Outcome of the meeting</a:t>
            </a:r>
          </a:p>
          <a:p>
            <a:pPr lvl="1"/>
            <a:r>
              <a:rPr lang="en-US" altLang="en-US" sz="2400">
                <a:solidFill>
                  <a:srgbClr val="85DFFF"/>
                </a:solidFill>
              </a:rPr>
              <a:t>Brethren selected to report to the churches (Acts 15:22)</a:t>
            </a:r>
          </a:p>
          <a:p>
            <a:pPr lvl="1"/>
            <a:r>
              <a:rPr lang="en-US" altLang="en-US" sz="2400">
                <a:solidFill>
                  <a:srgbClr val="85DFFF"/>
                </a:solidFill>
              </a:rPr>
              <a:t>Letter from the apostles and elders drafted for the churches </a:t>
            </a:r>
            <a:r>
              <a:rPr lang="en-US" altLang="en-US" sz="2400" i="1">
                <a:solidFill>
                  <a:srgbClr val="85DFFF"/>
                </a:solidFill>
              </a:rPr>
              <a:t>(Acts 15:23-29)</a:t>
            </a:r>
          </a:p>
        </p:txBody>
      </p:sp>
      <p:sp>
        <p:nvSpPr>
          <p:cNvPr id="50182" name="Line 6">
            <a:extLst>
              <a:ext uri="{FF2B5EF4-FFF2-40B4-BE49-F238E27FC236}">
                <a16:creationId xmlns:a16="http://schemas.microsoft.com/office/drawing/2014/main" id="{A59B9991-A320-49E0-975B-1712EBD2F230}"/>
              </a:ext>
            </a:extLst>
          </p:cNvPr>
          <p:cNvSpPr>
            <a:spLocks noChangeShapeType="1"/>
          </p:cNvSpPr>
          <p:nvPr/>
        </p:nvSpPr>
        <p:spPr bwMode="auto">
          <a:xfrm>
            <a:off x="2895600" y="16002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0183" name="Rectangle 7">
            <a:extLst>
              <a:ext uri="{FF2B5EF4-FFF2-40B4-BE49-F238E27FC236}">
                <a16:creationId xmlns:a16="http://schemas.microsoft.com/office/drawing/2014/main" id="{3AACABFC-5593-4FF7-A0FF-067B0D5701CE}"/>
              </a:ext>
            </a:extLst>
          </p:cNvPr>
          <p:cNvSpPr>
            <a:spLocks noChangeArrowheads="1"/>
          </p:cNvSpPr>
          <p:nvPr/>
        </p:nvSpPr>
        <p:spPr bwMode="auto">
          <a:xfrm>
            <a:off x="1981200" y="152400"/>
            <a:ext cx="8229600" cy="15240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The Council in Jerusalem</a:t>
            </a:r>
            <a:b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3200" b="1" i="1"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Acts 15:1-31</a:t>
            </a:r>
          </a:p>
        </p:txBody>
      </p:sp>
      <p:sp>
        <p:nvSpPr>
          <p:cNvPr id="10245" name="Rectangle 8">
            <a:extLst>
              <a:ext uri="{FF2B5EF4-FFF2-40B4-BE49-F238E27FC236}">
                <a16:creationId xmlns:a16="http://schemas.microsoft.com/office/drawing/2014/main" id="{7E6AE555-27EF-42BB-99CB-44CB8E315D12}"/>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46" name="Rectangle 9">
            <a:extLst>
              <a:ext uri="{FF2B5EF4-FFF2-40B4-BE49-F238E27FC236}">
                <a16:creationId xmlns:a16="http://schemas.microsoft.com/office/drawing/2014/main" id="{4D2455E0-5A05-41A8-BFA3-ACFF5B500EAB}"/>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47" name="Rectangle 10">
            <a:extLst>
              <a:ext uri="{FF2B5EF4-FFF2-40B4-BE49-F238E27FC236}">
                <a16:creationId xmlns:a16="http://schemas.microsoft.com/office/drawing/2014/main" id="{7F43B2D3-B530-426D-9B54-377DC8CF3673}"/>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48" name="Rectangle 11">
            <a:extLst>
              <a:ext uri="{FF2B5EF4-FFF2-40B4-BE49-F238E27FC236}">
                <a16:creationId xmlns:a16="http://schemas.microsoft.com/office/drawing/2014/main" id="{BC8CE17D-9948-400F-8F03-5682DD788102}"/>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0183"/>
                                        </p:tgtEl>
                                        <p:attrNameLst>
                                          <p:attrName>style.visibility</p:attrName>
                                        </p:attrNameLst>
                                      </p:cBhvr>
                                      <p:to>
                                        <p:strVal val="visible"/>
                                      </p:to>
                                    </p:set>
                                    <p:anim calcmode="lin" valueType="num">
                                      <p:cBhvr>
                                        <p:cTn id="7" dur="500" fill="hold"/>
                                        <p:tgtEl>
                                          <p:spTgt spid="50183"/>
                                        </p:tgtEl>
                                        <p:attrNameLst>
                                          <p:attrName>ppt_w</p:attrName>
                                        </p:attrNameLst>
                                      </p:cBhvr>
                                      <p:tavLst>
                                        <p:tav tm="0">
                                          <p:val>
                                            <p:fltVal val="0"/>
                                          </p:val>
                                        </p:tav>
                                        <p:tav tm="100000">
                                          <p:val>
                                            <p:strVal val="#ppt_w"/>
                                          </p:val>
                                        </p:tav>
                                      </p:tavLst>
                                    </p:anim>
                                    <p:anim calcmode="lin" valueType="num">
                                      <p:cBhvr>
                                        <p:cTn id="8" dur="500" fill="hold"/>
                                        <p:tgtEl>
                                          <p:spTgt spid="5018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0182"/>
                                        </p:tgtEl>
                                        <p:attrNameLst>
                                          <p:attrName>style.visibility</p:attrName>
                                        </p:attrNameLst>
                                      </p:cBhvr>
                                      <p:to>
                                        <p:strVal val="visible"/>
                                      </p:to>
                                    </p:set>
                                    <p:anim calcmode="lin" valueType="num">
                                      <p:cBhvr>
                                        <p:cTn id="12" dur="500" fill="hold"/>
                                        <p:tgtEl>
                                          <p:spTgt spid="50182"/>
                                        </p:tgtEl>
                                        <p:attrNameLst>
                                          <p:attrName>ppt_w</p:attrName>
                                        </p:attrNameLst>
                                      </p:cBhvr>
                                      <p:tavLst>
                                        <p:tav tm="0">
                                          <p:val>
                                            <p:fltVal val="0"/>
                                          </p:val>
                                        </p:tav>
                                        <p:tav tm="100000">
                                          <p:val>
                                            <p:strVal val="#ppt_w"/>
                                          </p:val>
                                        </p:tav>
                                      </p:tavLst>
                                    </p:anim>
                                    <p:anim calcmode="lin" valueType="num">
                                      <p:cBhvr>
                                        <p:cTn id="13" dur="500" fill="hold"/>
                                        <p:tgtEl>
                                          <p:spTgt spid="5018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50179">
                                            <p:txEl>
                                              <p:pRg st="0" end="0"/>
                                            </p:txEl>
                                          </p:spTgt>
                                        </p:tgtEl>
                                        <p:attrNameLst>
                                          <p:attrName>style.visibility</p:attrName>
                                        </p:attrNameLst>
                                      </p:cBhvr>
                                      <p:to>
                                        <p:strVal val="visible"/>
                                      </p:to>
                                    </p:set>
                                    <p:animEffect transition="in" filter="dissolve">
                                      <p:cBhvr>
                                        <p:cTn id="17" dur="500"/>
                                        <p:tgtEl>
                                          <p:spTgt spid="50179">
                                            <p:txEl>
                                              <p:pRg st="0" end="0"/>
                                            </p:txEl>
                                          </p:spTgt>
                                        </p:tgtEl>
                                      </p:cBhvr>
                                    </p:animEffect>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50179">
                                            <p:txEl>
                                              <p:pRg st="1" end="1"/>
                                            </p:txEl>
                                          </p:spTgt>
                                        </p:tgtEl>
                                        <p:attrNameLst>
                                          <p:attrName>style.visibility</p:attrName>
                                        </p:attrNameLst>
                                      </p:cBhvr>
                                      <p:to>
                                        <p:strVal val="visible"/>
                                      </p:to>
                                    </p:set>
                                    <p:anim calcmode="lin" valueType="num">
                                      <p:cBhvr>
                                        <p:cTn id="21"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0179">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50179">
                                            <p:txEl>
                                              <p:pRg st="2" end="2"/>
                                            </p:txEl>
                                          </p:spTgt>
                                        </p:tgtEl>
                                        <p:attrNameLst>
                                          <p:attrName>style.visibility</p:attrName>
                                        </p:attrNameLst>
                                      </p:cBhvr>
                                      <p:to>
                                        <p:strVal val="visible"/>
                                      </p:to>
                                    </p:set>
                                    <p:anim calcmode="lin" valueType="num">
                                      <p:cBhvr>
                                        <p:cTn id="26" dur="5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0179">
                                            <p:txEl>
                                              <p:pRg st="2" end="2"/>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500"/>
                            </p:stCondLst>
                            <p:childTnLst>
                              <p:par>
                                <p:cTn id="29" presetID="23" presetClass="entr" presetSubtype="16" fill="hold" nodeType="afterEffect">
                                  <p:stCondLst>
                                    <p:cond delay="0"/>
                                  </p:stCondLst>
                                  <p:childTnLst>
                                    <p:set>
                                      <p:cBhvr>
                                        <p:cTn id="30" dur="1" fill="hold">
                                          <p:stCondLst>
                                            <p:cond delay="0"/>
                                          </p:stCondLst>
                                        </p:cTn>
                                        <p:tgtEl>
                                          <p:spTgt spid="50179">
                                            <p:txEl>
                                              <p:pRg st="3" end="3"/>
                                            </p:txEl>
                                          </p:spTgt>
                                        </p:tgtEl>
                                        <p:attrNameLst>
                                          <p:attrName>style.visibility</p:attrName>
                                        </p:attrNameLst>
                                      </p:cBhvr>
                                      <p:to>
                                        <p:strVal val="visible"/>
                                      </p:to>
                                    </p:set>
                                    <p:anim calcmode="lin" valueType="num">
                                      <p:cBhvr>
                                        <p:cTn id="31" dur="500" fill="hold"/>
                                        <p:tgtEl>
                                          <p:spTgt spid="5017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0179">
                                            <p:txEl>
                                              <p:pRg st="3" end="3"/>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3000"/>
                            </p:stCondLst>
                            <p:childTnLst>
                              <p:par>
                                <p:cTn id="34" presetID="23" presetClass="entr" presetSubtype="16" fill="hold" nodeType="afterEffect">
                                  <p:stCondLst>
                                    <p:cond delay="0"/>
                                  </p:stCondLst>
                                  <p:childTnLst>
                                    <p:set>
                                      <p:cBhvr>
                                        <p:cTn id="35" dur="1" fill="hold">
                                          <p:stCondLst>
                                            <p:cond delay="0"/>
                                          </p:stCondLst>
                                        </p:cTn>
                                        <p:tgtEl>
                                          <p:spTgt spid="50179">
                                            <p:txEl>
                                              <p:pRg st="4" end="4"/>
                                            </p:txEl>
                                          </p:spTgt>
                                        </p:tgtEl>
                                        <p:attrNameLst>
                                          <p:attrName>style.visibility</p:attrName>
                                        </p:attrNameLst>
                                      </p:cBhvr>
                                      <p:to>
                                        <p:strVal val="visible"/>
                                      </p:to>
                                    </p:set>
                                    <p:anim calcmode="lin" valueType="num">
                                      <p:cBhvr>
                                        <p:cTn id="36" dur="500" fill="hold"/>
                                        <p:tgtEl>
                                          <p:spTgt spid="50179">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5017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50179">
                                            <p:txEl>
                                              <p:pRg st="5" end="5"/>
                                            </p:txEl>
                                          </p:spTgt>
                                        </p:tgtEl>
                                        <p:attrNameLst>
                                          <p:attrName>style.visibility</p:attrName>
                                        </p:attrNameLst>
                                      </p:cBhvr>
                                      <p:to>
                                        <p:strVal val="visible"/>
                                      </p:to>
                                    </p:set>
                                    <p:animEffect transition="in" filter="dissolve">
                                      <p:cBhvr>
                                        <p:cTn id="42" dur="500"/>
                                        <p:tgtEl>
                                          <p:spTgt spid="50179">
                                            <p:txEl>
                                              <p:pRg st="5" end="5"/>
                                            </p:txEl>
                                          </p:spTgt>
                                        </p:tgtEl>
                                      </p:cBhvr>
                                    </p:animEffect>
                                  </p:childTnLst>
                                </p:cTn>
                              </p:par>
                            </p:childTnLst>
                          </p:cTn>
                        </p:par>
                        <p:par>
                          <p:cTn id="43" fill="hold" nodeType="afterGroup">
                            <p:stCondLst>
                              <p:cond delay="500"/>
                            </p:stCondLst>
                            <p:childTnLst>
                              <p:par>
                                <p:cTn id="44" presetID="23" presetClass="entr" presetSubtype="16" fill="hold" nodeType="afterEffect">
                                  <p:stCondLst>
                                    <p:cond delay="0"/>
                                  </p:stCondLst>
                                  <p:childTnLst>
                                    <p:set>
                                      <p:cBhvr>
                                        <p:cTn id="45" dur="1" fill="hold">
                                          <p:stCondLst>
                                            <p:cond delay="0"/>
                                          </p:stCondLst>
                                        </p:cTn>
                                        <p:tgtEl>
                                          <p:spTgt spid="50179">
                                            <p:txEl>
                                              <p:pRg st="6" end="6"/>
                                            </p:txEl>
                                          </p:spTgt>
                                        </p:tgtEl>
                                        <p:attrNameLst>
                                          <p:attrName>style.visibility</p:attrName>
                                        </p:attrNameLst>
                                      </p:cBhvr>
                                      <p:to>
                                        <p:strVal val="visible"/>
                                      </p:to>
                                    </p:set>
                                    <p:anim calcmode="lin" valueType="num">
                                      <p:cBhvr>
                                        <p:cTn id="46" dur="500" fill="hold"/>
                                        <p:tgtEl>
                                          <p:spTgt spid="50179">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50179">
                                            <p:txEl>
                                              <p:pRg st="6" end="6"/>
                                            </p:txEl>
                                          </p:spTgt>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000"/>
                            </p:stCondLst>
                            <p:childTnLst>
                              <p:par>
                                <p:cTn id="49" presetID="23" presetClass="entr" presetSubtype="16" fill="hold" nodeType="afterEffect">
                                  <p:stCondLst>
                                    <p:cond delay="0"/>
                                  </p:stCondLst>
                                  <p:childTnLst>
                                    <p:set>
                                      <p:cBhvr>
                                        <p:cTn id="50" dur="1" fill="hold">
                                          <p:stCondLst>
                                            <p:cond delay="0"/>
                                          </p:stCondLst>
                                        </p:cTn>
                                        <p:tgtEl>
                                          <p:spTgt spid="50179">
                                            <p:txEl>
                                              <p:pRg st="7" end="7"/>
                                            </p:txEl>
                                          </p:spTgt>
                                        </p:tgtEl>
                                        <p:attrNameLst>
                                          <p:attrName>style.visibility</p:attrName>
                                        </p:attrNameLst>
                                      </p:cBhvr>
                                      <p:to>
                                        <p:strVal val="visible"/>
                                      </p:to>
                                    </p:set>
                                    <p:anim calcmode="lin" valueType="num">
                                      <p:cBhvr>
                                        <p:cTn id="51" dur="500" fill="hold"/>
                                        <p:tgtEl>
                                          <p:spTgt spid="50179">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50179">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p:bld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A98EC5FE-A2BB-48B4-84F4-1CBF66A8A66C}"/>
              </a:ext>
            </a:extLst>
          </p:cNvPr>
          <p:cNvSpPr>
            <a:spLocks noGrp="1" noChangeArrowheads="1"/>
          </p:cNvSpPr>
          <p:nvPr>
            <p:ph type="body" idx="1"/>
          </p:nvPr>
        </p:nvSpPr>
        <p:spPr>
          <a:xfrm>
            <a:off x="1828800" y="1752600"/>
            <a:ext cx="8534400" cy="4267200"/>
          </a:xfrm>
        </p:spPr>
        <p:txBody>
          <a:bodyPr/>
          <a:lstStyle/>
          <a:p>
            <a:r>
              <a:rPr lang="en-US" altLang="en-US" sz="2800" dirty="0"/>
              <a:t>Return from Jerusalem to Antioch</a:t>
            </a:r>
          </a:p>
          <a:p>
            <a:pPr lvl="1"/>
            <a:r>
              <a:rPr lang="en-US" altLang="en-US" sz="2400" dirty="0">
                <a:solidFill>
                  <a:srgbClr val="85DFFF"/>
                </a:solidFill>
              </a:rPr>
              <a:t>Apostolic letter read to the church at Antioch</a:t>
            </a:r>
            <a:r>
              <a:rPr lang="en-US" altLang="en-US" sz="2400" i="1" dirty="0">
                <a:solidFill>
                  <a:srgbClr val="85DFFF"/>
                </a:solidFill>
              </a:rPr>
              <a:t> (Acts 15:30-31)</a:t>
            </a:r>
          </a:p>
          <a:p>
            <a:pPr lvl="1"/>
            <a:r>
              <a:rPr lang="en-US" altLang="en-US" sz="2400" dirty="0">
                <a:solidFill>
                  <a:srgbClr val="85DFFF"/>
                </a:solidFill>
              </a:rPr>
              <a:t>Judas and Silas exhorted the brethren</a:t>
            </a:r>
            <a:r>
              <a:rPr lang="en-US" altLang="en-US" sz="2400" i="1" dirty="0">
                <a:solidFill>
                  <a:srgbClr val="85DFFF"/>
                </a:solidFill>
              </a:rPr>
              <a:t> (Acts 15:32)</a:t>
            </a:r>
          </a:p>
          <a:p>
            <a:pPr lvl="1"/>
            <a:r>
              <a:rPr lang="en-US" altLang="en-US" sz="2400" dirty="0">
                <a:solidFill>
                  <a:srgbClr val="85DFFF"/>
                </a:solidFill>
              </a:rPr>
              <a:t>Judas returns to Jerusalem, but Silas continues in Antioch</a:t>
            </a:r>
            <a:r>
              <a:rPr lang="en-US" altLang="en-US" sz="2400" i="1" dirty="0">
                <a:solidFill>
                  <a:srgbClr val="85DFFF"/>
                </a:solidFill>
              </a:rPr>
              <a:t> (Acts 15:33-34)</a:t>
            </a:r>
          </a:p>
          <a:p>
            <a:pPr lvl="1"/>
            <a:r>
              <a:rPr lang="en-US" altLang="en-US" dirty="0">
                <a:solidFill>
                  <a:srgbClr val="85DFFF"/>
                </a:solidFill>
              </a:rPr>
              <a:t>Paul and Barnabas, along with others, continued  their teaching in Antioch</a:t>
            </a:r>
            <a:r>
              <a:rPr lang="en-US" altLang="en-US" i="1" dirty="0">
                <a:solidFill>
                  <a:srgbClr val="85DFFF"/>
                </a:solidFill>
              </a:rPr>
              <a:t> (Acts 15:35)</a:t>
            </a:r>
          </a:p>
        </p:txBody>
      </p:sp>
      <p:sp>
        <p:nvSpPr>
          <p:cNvPr id="51206" name="Rectangle 6">
            <a:extLst>
              <a:ext uri="{FF2B5EF4-FFF2-40B4-BE49-F238E27FC236}">
                <a16:creationId xmlns:a16="http://schemas.microsoft.com/office/drawing/2014/main" id="{85C87328-5C2E-4A96-99B2-69A7CD3CA632}"/>
              </a:ext>
            </a:extLst>
          </p:cNvPr>
          <p:cNvSpPr>
            <a:spLocks noChangeArrowheads="1"/>
          </p:cNvSpPr>
          <p:nvPr/>
        </p:nvSpPr>
        <p:spPr bwMode="auto">
          <a:xfrm>
            <a:off x="1981200" y="152400"/>
            <a:ext cx="8229600" cy="15240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The Council in Jerusalem</a:t>
            </a:r>
            <a:b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3200" b="1" i="1"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Acts 15:1-31</a:t>
            </a:r>
          </a:p>
        </p:txBody>
      </p:sp>
      <p:sp>
        <p:nvSpPr>
          <p:cNvPr id="51207" name="Line 7">
            <a:extLst>
              <a:ext uri="{FF2B5EF4-FFF2-40B4-BE49-F238E27FC236}">
                <a16:creationId xmlns:a16="http://schemas.microsoft.com/office/drawing/2014/main" id="{580116E6-15BE-4CE6-A31E-5C05DC254766}"/>
              </a:ext>
            </a:extLst>
          </p:cNvPr>
          <p:cNvSpPr>
            <a:spLocks noChangeShapeType="1"/>
          </p:cNvSpPr>
          <p:nvPr/>
        </p:nvSpPr>
        <p:spPr bwMode="auto">
          <a:xfrm>
            <a:off x="2895600" y="16002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269" name="Rectangle 8">
            <a:extLst>
              <a:ext uri="{FF2B5EF4-FFF2-40B4-BE49-F238E27FC236}">
                <a16:creationId xmlns:a16="http://schemas.microsoft.com/office/drawing/2014/main" id="{05C43A3A-8711-47E4-BBB6-D2B7D3656133}"/>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270" name="Rectangle 9">
            <a:extLst>
              <a:ext uri="{FF2B5EF4-FFF2-40B4-BE49-F238E27FC236}">
                <a16:creationId xmlns:a16="http://schemas.microsoft.com/office/drawing/2014/main" id="{58493696-822C-4B93-BB8B-83DA82F3F4BF}"/>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271" name="Rectangle 10">
            <a:extLst>
              <a:ext uri="{FF2B5EF4-FFF2-40B4-BE49-F238E27FC236}">
                <a16:creationId xmlns:a16="http://schemas.microsoft.com/office/drawing/2014/main" id="{F46426C9-12ED-4923-B26D-EE8138752C94}"/>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272" name="Rectangle 11">
            <a:extLst>
              <a:ext uri="{FF2B5EF4-FFF2-40B4-BE49-F238E27FC236}">
                <a16:creationId xmlns:a16="http://schemas.microsoft.com/office/drawing/2014/main" id="{9CB8838D-9CEF-408E-8D7B-11C304631BFF}"/>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p:cTn id="7" dur="500" fill="hold"/>
                                        <p:tgtEl>
                                          <p:spTgt spid="51206"/>
                                        </p:tgtEl>
                                        <p:attrNameLst>
                                          <p:attrName>ppt_w</p:attrName>
                                        </p:attrNameLst>
                                      </p:cBhvr>
                                      <p:tavLst>
                                        <p:tav tm="0">
                                          <p:val>
                                            <p:fltVal val="0"/>
                                          </p:val>
                                        </p:tav>
                                        <p:tav tm="100000">
                                          <p:val>
                                            <p:strVal val="#ppt_w"/>
                                          </p:val>
                                        </p:tav>
                                      </p:tavLst>
                                    </p:anim>
                                    <p:anim calcmode="lin" valueType="num">
                                      <p:cBhvr>
                                        <p:cTn id="8" dur="500" fill="hold"/>
                                        <p:tgtEl>
                                          <p:spTgt spid="5120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51203">
                                            <p:txEl>
                                              <p:pRg st="0" end="0"/>
                                            </p:txEl>
                                          </p:spTgt>
                                        </p:tgtEl>
                                        <p:attrNameLst>
                                          <p:attrName>style.visibility</p:attrName>
                                        </p:attrNameLst>
                                      </p:cBhvr>
                                      <p:to>
                                        <p:strVal val="visible"/>
                                      </p:to>
                                    </p:set>
                                    <p:animEffect transition="in" filter="dissolve">
                                      <p:cBhvr>
                                        <p:cTn id="17" dur="500"/>
                                        <p:tgtEl>
                                          <p:spTgt spid="51203">
                                            <p:txEl>
                                              <p:pRg st="0" end="0"/>
                                            </p:txEl>
                                          </p:spTgt>
                                        </p:tgtEl>
                                      </p:cBhvr>
                                    </p:animEffect>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51203">
                                            <p:txEl>
                                              <p:pRg st="1" end="1"/>
                                            </p:txEl>
                                          </p:spTgt>
                                        </p:tgtEl>
                                        <p:attrNameLst>
                                          <p:attrName>style.visibility</p:attrName>
                                        </p:attrNameLst>
                                      </p:cBhvr>
                                      <p:to>
                                        <p:strVal val="visible"/>
                                      </p:to>
                                    </p:set>
                                    <p:anim calcmode="lin" valueType="num">
                                      <p:cBhvr>
                                        <p:cTn id="21" dur="500" fill="hold"/>
                                        <p:tgtEl>
                                          <p:spTgt spid="5120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1203">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51203">
                                            <p:txEl>
                                              <p:pRg st="2" end="2"/>
                                            </p:txEl>
                                          </p:spTgt>
                                        </p:tgtEl>
                                        <p:attrNameLst>
                                          <p:attrName>style.visibility</p:attrName>
                                        </p:attrNameLst>
                                      </p:cBhvr>
                                      <p:to>
                                        <p:strVal val="visible"/>
                                      </p:to>
                                    </p:set>
                                    <p:anim calcmode="lin" valueType="num">
                                      <p:cBhvr>
                                        <p:cTn id="26" dur="500" fill="hold"/>
                                        <p:tgtEl>
                                          <p:spTgt spid="5120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1203">
                                            <p:txEl>
                                              <p:pRg st="2" end="2"/>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500"/>
                            </p:stCondLst>
                            <p:childTnLst>
                              <p:par>
                                <p:cTn id="29" presetID="23" presetClass="entr" presetSubtype="16" fill="hold" nodeType="afterEffect">
                                  <p:stCondLst>
                                    <p:cond delay="0"/>
                                  </p:stCondLst>
                                  <p:childTnLst>
                                    <p:set>
                                      <p:cBhvr>
                                        <p:cTn id="30" dur="1" fill="hold">
                                          <p:stCondLst>
                                            <p:cond delay="0"/>
                                          </p:stCondLst>
                                        </p:cTn>
                                        <p:tgtEl>
                                          <p:spTgt spid="51203">
                                            <p:txEl>
                                              <p:pRg st="3" end="3"/>
                                            </p:txEl>
                                          </p:spTgt>
                                        </p:tgtEl>
                                        <p:attrNameLst>
                                          <p:attrName>style.visibility</p:attrName>
                                        </p:attrNameLst>
                                      </p:cBhvr>
                                      <p:to>
                                        <p:strVal val="visible"/>
                                      </p:to>
                                    </p:set>
                                    <p:anim calcmode="lin" valueType="num">
                                      <p:cBhvr>
                                        <p:cTn id="31" dur="500" fill="hold"/>
                                        <p:tgtEl>
                                          <p:spTgt spid="5120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1203">
                                            <p:txEl>
                                              <p:pRg st="3" end="3"/>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3000"/>
                            </p:stCondLst>
                            <p:childTnLst>
                              <p:par>
                                <p:cTn id="34" presetID="23" presetClass="entr" presetSubtype="16" fill="hold" nodeType="afterEffect">
                                  <p:stCondLst>
                                    <p:cond delay="0"/>
                                  </p:stCondLst>
                                  <p:childTnLst>
                                    <p:set>
                                      <p:cBhvr>
                                        <p:cTn id="35" dur="1" fill="hold">
                                          <p:stCondLst>
                                            <p:cond delay="0"/>
                                          </p:stCondLst>
                                        </p:cTn>
                                        <p:tgtEl>
                                          <p:spTgt spid="51203">
                                            <p:txEl>
                                              <p:pRg st="4" end="4"/>
                                            </p:txEl>
                                          </p:spTgt>
                                        </p:tgtEl>
                                        <p:attrNameLst>
                                          <p:attrName>style.visibility</p:attrName>
                                        </p:attrNameLst>
                                      </p:cBhvr>
                                      <p:to>
                                        <p:strVal val="visible"/>
                                      </p:to>
                                    </p:set>
                                    <p:anim calcmode="lin" valueType="num">
                                      <p:cBhvr>
                                        <p:cTn id="36" dur="500" fill="hold"/>
                                        <p:tgtEl>
                                          <p:spTgt spid="5120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5120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Text Box 5">
            <a:extLst>
              <a:ext uri="{FF2B5EF4-FFF2-40B4-BE49-F238E27FC236}">
                <a16:creationId xmlns:a16="http://schemas.microsoft.com/office/drawing/2014/main" id="{CCEEC4CB-1A03-4677-9660-52BB52C3D04D}"/>
              </a:ext>
            </a:extLst>
          </p:cNvPr>
          <p:cNvSpPr txBox="1">
            <a:spLocks noChangeArrowheads="1"/>
          </p:cNvSpPr>
          <p:nvPr/>
        </p:nvSpPr>
        <p:spPr bwMode="auto">
          <a:xfrm>
            <a:off x="1600200" y="228600"/>
            <a:ext cx="9067800" cy="109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70000"/>
              </a:lnSpc>
              <a:spcBef>
                <a:spcPct val="50000"/>
              </a:spcBef>
              <a:spcAft>
                <a:spcPct val="0"/>
              </a:spcAft>
            </a:pPr>
            <a:r>
              <a:rPr lang="en-US" altLang="en-US" sz="3400" b="1" u="sng">
                <a:solidFill>
                  <a:srgbClr val="F1B60F"/>
                </a:solidFill>
                <a:effectLst>
                  <a:outerShdw blurRad="38100" dist="38100" dir="2700000" algn="tl">
                    <a:srgbClr val="000000"/>
                  </a:outerShdw>
                </a:effectLst>
                <a:latin typeface="Arial" panose="020B0604020202020204" pitchFamily="34" charset="0"/>
              </a:rPr>
              <a:t>The Book of Acts</a:t>
            </a:r>
          </a:p>
          <a:p>
            <a:pPr algn="ctr" fontAlgn="base">
              <a:lnSpc>
                <a:spcPct val="70000"/>
              </a:lnSpc>
              <a:spcBef>
                <a:spcPct val="50000"/>
              </a:spcBef>
              <a:spcAft>
                <a:spcPct val="0"/>
              </a:spcAft>
            </a:pPr>
            <a:r>
              <a:rPr lang="en-US" altLang="en-US" sz="3400" b="1" u="sng">
                <a:solidFill>
                  <a:srgbClr val="F1B60F"/>
                </a:solidFill>
                <a:effectLst>
                  <a:outerShdw blurRad="38100" dist="38100" dir="2700000" algn="tl">
                    <a:srgbClr val="000000"/>
                  </a:outerShdw>
                </a:effectLst>
                <a:latin typeface="Arial" panose="020B0604020202020204" pitchFamily="34" charset="0"/>
              </a:rPr>
              <a:t>is a Book of Conversions</a:t>
            </a:r>
          </a:p>
        </p:txBody>
      </p:sp>
      <p:sp>
        <p:nvSpPr>
          <p:cNvPr id="78854" name="Text Box 6">
            <a:extLst>
              <a:ext uri="{FF2B5EF4-FFF2-40B4-BE49-F238E27FC236}">
                <a16:creationId xmlns:a16="http://schemas.microsoft.com/office/drawing/2014/main" id="{F3371685-17E8-465E-A761-07FF31120612}"/>
              </a:ext>
            </a:extLst>
          </p:cNvPr>
          <p:cNvSpPr txBox="1">
            <a:spLocks noChangeArrowheads="1"/>
          </p:cNvSpPr>
          <p:nvPr/>
        </p:nvSpPr>
        <p:spPr bwMode="auto">
          <a:xfrm>
            <a:off x="2362200" y="1905000"/>
            <a:ext cx="7772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endParaRPr lang="en-US" altLang="en-US" sz="2600">
              <a:solidFill>
                <a:srgbClr val="FFFFFF"/>
              </a:solidFill>
              <a:latin typeface="Arial" panose="020B0604020202020204" pitchFamily="34" charset="0"/>
            </a:endParaRPr>
          </a:p>
        </p:txBody>
      </p:sp>
      <p:sp>
        <p:nvSpPr>
          <p:cNvPr id="78857" name="Text Box 9">
            <a:extLst>
              <a:ext uri="{FF2B5EF4-FFF2-40B4-BE49-F238E27FC236}">
                <a16:creationId xmlns:a16="http://schemas.microsoft.com/office/drawing/2014/main" id="{81A4CFF2-D5E4-4820-AB62-3B3A8CAB3A69}"/>
              </a:ext>
            </a:extLst>
          </p:cNvPr>
          <p:cNvSpPr txBox="1">
            <a:spLocks noChangeArrowheads="1"/>
          </p:cNvSpPr>
          <p:nvPr/>
        </p:nvSpPr>
        <p:spPr bwMode="auto">
          <a:xfrm>
            <a:off x="2209800" y="1676400"/>
            <a:ext cx="8458200"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28600">
              <a:spcBef>
                <a:spcPct val="0"/>
              </a:spcBef>
              <a:defRPr>
                <a:solidFill>
                  <a:schemeClr val="tx1"/>
                </a:solidFill>
                <a:latin typeface="Arial" panose="020B0604020202020204" pitchFamily="34" charset="0"/>
              </a:defRPr>
            </a:lvl1pPr>
            <a:lvl2pPr defTabSz="228600">
              <a:spcBef>
                <a:spcPct val="0"/>
              </a:spcBef>
              <a:defRPr>
                <a:solidFill>
                  <a:schemeClr val="tx1"/>
                </a:solidFill>
                <a:latin typeface="Arial" panose="020B0604020202020204" pitchFamily="34" charset="0"/>
              </a:defRPr>
            </a:lvl2pPr>
            <a:lvl3pPr defTabSz="228600">
              <a:spcBef>
                <a:spcPct val="0"/>
              </a:spcBef>
              <a:defRPr>
                <a:solidFill>
                  <a:schemeClr val="tx1"/>
                </a:solidFill>
                <a:latin typeface="Arial" panose="020B0604020202020204" pitchFamily="34" charset="0"/>
              </a:defRPr>
            </a:lvl3pPr>
            <a:lvl4pPr defTabSz="228600">
              <a:spcBef>
                <a:spcPct val="0"/>
              </a:spcBef>
              <a:defRPr>
                <a:solidFill>
                  <a:schemeClr val="tx1"/>
                </a:solidFill>
                <a:latin typeface="Arial" panose="020B0604020202020204" pitchFamily="34" charset="0"/>
              </a:defRPr>
            </a:lvl4pPr>
            <a:lvl5pPr defTabSz="228600">
              <a:spcBef>
                <a:spcPct val="0"/>
              </a:spcBef>
              <a:defRPr>
                <a:solidFill>
                  <a:schemeClr val="tx1"/>
                </a:solidFill>
                <a:latin typeface="Arial" panose="020B0604020202020204" pitchFamily="34" charset="0"/>
              </a:defRPr>
            </a:lvl5pPr>
            <a:lvl6pPr defTabSz="228600" fontAlgn="base">
              <a:spcBef>
                <a:spcPct val="0"/>
              </a:spcBef>
              <a:spcAft>
                <a:spcPct val="0"/>
              </a:spcAft>
              <a:defRPr>
                <a:solidFill>
                  <a:schemeClr val="tx1"/>
                </a:solidFill>
                <a:latin typeface="Arial" panose="020B0604020202020204" pitchFamily="34" charset="0"/>
              </a:defRPr>
            </a:lvl6pPr>
            <a:lvl7pPr defTabSz="228600" fontAlgn="base">
              <a:spcBef>
                <a:spcPct val="0"/>
              </a:spcBef>
              <a:spcAft>
                <a:spcPct val="0"/>
              </a:spcAft>
              <a:defRPr>
                <a:solidFill>
                  <a:schemeClr val="tx1"/>
                </a:solidFill>
                <a:latin typeface="Arial" panose="020B0604020202020204" pitchFamily="34" charset="0"/>
              </a:defRPr>
            </a:lvl7pPr>
            <a:lvl8pPr defTabSz="228600" fontAlgn="base">
              <a:spcBef>
                <a:spcPct val="0"/>
              </a:spcBef>
              <a:spcAft>
                <a:spcPct val="0"/>
              </a:spcAft>
              <a:defRPr>
                <a:solidFill>
                  <a:schemeClr val="tx1"/>
                </a:solidFill>
                <a:latin typeface="Arial" panose="020B0604020202020204" pitchFamily="34" charset="0"/>
              </a:defRPr>
            </a:lvl8pPr>
            <a:lvl9pPr defTabSz="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FontTx/>
              <a:buChar char="•"/>
            </a:pPr>
            <a:r>
              <a:rPr lang="en-US" altLang="en-US" sz="2800">
                <a:solidFill>
                  <a:srgbClr val="FFFFFF"/>
                </a:solidFill>
              </a:rPr>
              <a:t> An inspired commentary on the commission</a:t>
            </a:r>
          </a:p>
          <a:p>
            <a:pPr fontAlgn="base">
              <a:spcBef>
                <a:spcPct val="50000"/>
              </a:spcBef>
              <a:spcAft>
                <a:spcPct val="0"/>
              </a:spcAft>
              <a:buFontTx/>
              <a:buChar char="•"/>
            </a:pPr>
            <a:r>
              <a:rPr lang="en-US" altLang="en-US" sz="2800">
                <a:solidFill>
                  <a:srgbClr val="FFFFFF"/>
                </a:solidFill>
              </a:rPr>
              <a:t> Fulfillment of prophecy (i.e. Isaiah 2)</a:t>
            </a:r>
          </a:p>
          <a:p>
            <a:pPr fontAlgn="base">
              <a:spcBef>
                <a:spcPct val="50000"/>
              </a:spcBef>
              <a:spcAft>
                <a:spcPct val="0"/>
              </a:spcAft>
              <a:buFontTx/>
              <a:buChar char="•"/>
            </a:pPr>
            <a:r>
              <a:rPr lang="en-US" altLang="en-US" sz="2800">
                <a:solidFill>
                  <a:srgbClr val="FFFFFF"/>
                </a:solidFill>
              </a:rPr>
              <a:t> More teaching on conversion in this book that any 	other book</a:t>
            </a:r>
          </a:p>
          <a:p>
            <a:pPr fontAlgn="base">
              <a:spcBef>
                <a:spcPct val="50000"/>
              </a:spcBef>
              <a:spcAft>
                <a:spcPct val="0"/>
              </a:spcAft>
              <a:buFontTx/>
              <a:buChar char="•"/>
            </a:pPr>
            <a:r>
              <a:rPr lang="en-US" altLang="en-US" sz="2800">
                <a:solidFill>
                  <a:srgbClr val="FFFFFF"/>
                </a:solidFill>
              </a:rPr>
              <a:t> It tells us:</a:t>
            </a:r>
            <a:endParaRPr lang="en-US" altLang="en-US" sz="2800">
              <a:solidFill>
                <a:srgbClr val="FFFF99"/>
              </a:solidFill>
            </a:endParaRPr>
          </a:p>
          <a:p>
            <a:pPr lvl="1" fontAlgn="base">
              <a:lnSpc>
                <a:spcPct val="80000"/>
              </a:lnSpc>
              <a:spcBef>
                <a:spcPct val="50000"/>
              </a:spcBef>
              <a:spcAft>
                <a:spcPct val="0"/>
              </a:spcAft>
              <a:buFont typeface="Wingdings" panose="05000000000000000000" pitchFamily="2" charset="2"/>
              <a:buChar char="ü"/>
            </a:pPr>
            <a:r>
              <a:rPr lang="en-US" altLang="en-US" sz="2800">
                <a:solidFill>
                  <a:srgbClr val="FFFF99"/>
                </a:solidFill>
              </a:rPr>
              <a:t> </a:t>
            </a:r>
            <a:r>
              <a:rPr lang="en-US" altLang="en-US" sz="2800" i="1">
                <a:solidFill>
                  <a:srgbClr val="FFFF99"/>
                </a:solidFill>
              </a:rPr>
              <a:t>Actual cases</a:t>
            </a:r>
          </a:p>
          <a:p>
            <a:pPr lvl="1" fontAlgn="base">
              <a:lnSpc>
                <a:spcPct val="80000"/>
              </a:lnSpc>
              <a:spcBef>
                <a:spcPct val="50000"/>
              </a:spcBef>
              <a:spcAft>
                <a:spcPct val="0"/>
              </a:spcAft>
              <a:buFont typeface="Wingdings" panose="05000000000000000000" pitchFamily="2" charset="2"/>
              <a:buChar char="ü"/>
            </a:pPr>
            <a:r>
              <a:rPr lang="en-US" altLang="en-US" sz="2800" i="1">
                <a:solidFill>
                  <a:srgbClr val="FFFF99"/>
                </a:solidFill>
              </a:rPr>
              <a:t> Type of people (common, high rank)</a:t>
            </a:r>
          </a:p>
          <a:p>
            <a:pPr lvl="1" fontAlgn="base">
              <a:lnSpc>
                <a:spcPct val="80000"/>
              </a:lnSpc>
              <a:spcBef>
                <a:spcPct val="50000"/>
              </a:spcBef>
              <a:spcAft>
                <a:spcPct val="0"/>
              </a:spcAft>
              <a:buFont typeface="Wingdings" panose="05000000000000000000" pitchFamily="2" charset="2"/>
              <a:buChar char="ü"/>
            </a:pPr>
            <a:r>
              <a:rPr lang="en-US" altLang="en-US" sz="2800" i="1">
                <a:solidFill>
                  <a:srgbClr val="FFFF99"/>
                </a:solidFill>
              </a:rPr>
              <a:t> Numbers (single conversion or thousands)</a:t>
            </a:r>
          </a:p>
          <a:p>
            <a:pPr lvl="1" fontAlgn="base">
              <a:lnSpc>
                <a:spcPct val="80000"/>
              </a:lnSpc>
              <a:spcBef>
                <a:spcPct val="50000"/>
              </a:spcBef>
              <a:spcAft>
                <a:spcPct val="0"/>
              </a:spcAft>
              <a:buFont typeface="Wingdings" panose="05000000000000000000" pitchFamily="2" charset="2"/>
              <a:buChar char="ü"/>
            </a:pPr>
            <a:r>
              <a:rPr lang="en-US" altLang="en-US" sz="2800" i="1">
                <a:solidFill>
                  <a:srgbClr val="FFFF99"/>
                </a:solidFill>
              </a:rPr>
              <a:t> What they were taught &amp; what they did</a:t>
            </a:r>
            <a:endParaRPr lang="en-US" altLang="en-US" sz="2800">
              <a:solidFill>
                <a:srgbClr val="FFFF99"/>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8857">
                                            <p:txEl>
                                              <p:pRg st="0" end="0"/>
                                            </p:txEl>
                                          </p:spTgt>
                                        </p:tgtEl>
                                        <p:attrNameLst>
                                          <p:attrName>style.visibility</p:attrName>
                                        </p:attrNameLst>
                                      </p:cBhvr>
                                      <p:to>
                                        <p:strVal val="visible"/>
                                      </p:to>
                                    </p:set>
                                    <p:animEffect transition="in" filter="strips(downLeft)">
                                      <p:cBhvr>
                                        <p:cTn id="7" dur="500"/>
                                        <p:tgtEl>
                                          <p:spTgt spid="788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8857">
                                            <p:txEl>
                                              <p:pRg st="1" end="1"/>
                                            </p:txEl>
                                          </p:spTgt>
                                        </p:tgtEl>
                                        <p:attrNameLst>
                                          <p:attrName>style.visibility</p:attrName>
                                        </p:attrNameLst>
                                      </p:cBhvr>
                                      <p:to>
                                        <p:strVal val="visible"/>
                                      </p:to>
                                    </p:set>
                                    <p:animEffect transition="in" filter="strips(downLeft)">
                                      <p:cBhvr>
                                        <p:cTn id="12" dur="500"/>
                                        <p:tgtEl>
                                          <p:spTgt spid="788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8857">
                                            <p:txEl>
                                              <p:pRg st="2" end="2"/>
                                            </p:txEl>
                                          </p:spTgt>
                                        </p:tgtEl>
                                        <p:attrNameLst>
                                          <p:attrName>style.visibility</p:attrName>
                                        </p:attrNameLst>
                                      </p:cBhvr>
                                      <p:to>
                                        <p:strVal val="visible"/>
                                      </p:to>
                                    </p:set>
                                    <p:animEffect transition="in" filter="strips(downLeft)">
                                      <p:cBhvr>
                                        <p:cTn id="17" dur="500"/>
                                        <p:tgtEl>
                                          <p:spTgt spid="7885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78857">
                                            <p:txEl>
                                              <p:pRg st="3" end="3"/>
                                            </p:txEl>
                                          </p:spTgt>
                                        </p:tgtEl>
                                        <p:attrNameLst>
                                          <p:attrName>style.visibility</p:attrName>
                                        </p:attrNameLst>
                                      </p:cBhvr>
                                      <p:to>
                                        <p:strVal val="visible"/>
                                      </p:to>
                                    </p:set>
                                    <p:animEffect transition="in" filter="strips(downLeft)">
                                      <p:cBhvr>
                                        <p:cTn id="22" dur="500"/>
                                        <p:tgtEl>
                                          <p:spTgt spid="7885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8857">
                                            <p:txEl>
                                              <p:pRg st="4" end="4"/>
                                            </p:txEl>
                                          </p:spTgt>
                                        </p:tgtEl>
                                        <p:attrNameLst>
                                          <p:attrName>style.visibility</p:attrName>
                                        </p:attrNameLst>
                                      </p:cBhvr>
                                      <p:to>
                                        <p:strVal val="visible"/>
                                      </p:to>
                                    </p:set>
                                    <p:animEffect transition="in" filter="strips(downLeft)">
                                      <p:cBhvr>
                                        <p:cTn id="27" dur="500"/>
                                        <p:tgtEl>
                                          <p:spTgt spid="7885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78857">
                                            <p:txEl>
                                              <p:pRg st="5" end="5"/>
                                            </p:txEl>
                                          </p:spTgt>
                                        </p:tgtEl>
                                        <p:attrNameLst>
                                          <p:attrName>style.visibility</p:attrName>
                                        </p:attrNameLst>
                                      </p:cBhvr>
                                      <p:to>
                                        <p:strVal val="visible"/>
                                      </p:to>
                                    </p:set>
                                    <p:animEffect transition="in" filter="strips(downLeft)">
                                      <p:cBhvr>
                                        <p:cTn id="32" dur="500"/>
                                        <p:tgtEl>
                                          <p:spTgt spid="7885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78857">
                                            <p:txEl>
                                              <p:pRg st="6" end="6"/>
                                            </p:txEl>
                                          </p:spTgt>
                                        </p:tgtEl>
                                        <p:attrNameLst>
                                          <p:attrName>style.visibility</p:attrName>
                                        </p:attrNameLst>
                                      </p:cBhvr>
                                      <p:to>
                                        <p:strVal val="visible"/>
                                      </p:to>
                                    </p:set>
                                    <p:animEffect transition="in" filter="strips(downLeft)">
                                      <p:cBhvr>
                                        <p:cTn id="37" dur="500"/>
                                        <p:tgtEl>
                                          <p:spTgt spid="7885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78857">
                                            <p:txEl>
                                              <p:pRg st="7" end="7"/>
                                            </p:txEl>
                                          </p:spTgt>
                                        </p:tgtEl>
                                        <p:attrNameLst>
                                          <p:attrName>style.visibility</p:attrName>
                                        </p:attrNameLst>
                                      </p:cBhvr>
                                      <p:to>
                                        <p:strVal val="visible"/>
                                      </p:to>
                                    </p:set>
                                    <p:animEffect transition="in" filter="strips(downLeft)">
                                      <p:cBhvr>
                                        <p:cTn id="42" dur="500"/>
                                        <p:tgtEl>
                                          <p:spTgt spid="7885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build="p" bldLvl="2"/>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Text Box 5">
            <a:extLst>
              <a:ext uri="{FF2B5EF4-FFF2-40B4-BE49-F238E27FC236}">
                <a16:creationId xmlns:a16="http://schemas.microsoft.com/office/drawing/2014/main" id="{22E9C3F9-B124-4BC1-850A-035005193D3D}"/>
              </a:ext>
            </a:extLst>
          </p:cNvPr>
          <p:cNvSpPr txBox="1">
            <a:spLocks noChangeArrowheads="1"/>
          </p:cNvSpPr>
          <p:nvPr/>
        </p:nvSpPr>
        <p:spPr bwMode="auto">
          <a:xfrm>
            <a:off x="3260725" y="1412876"/>
            <a:ext cx="184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endParaRPr lang="en-US" altLang="en-US" sz="3000">
              <a:solidFill>
                <a:srgbClr val="FFFFFF"/>
              </a:solidFill>
              <a:latin typeface="Arial" panose="020B0604020202020204" pitchFamily="34" charset="0"/>
            </a:endParaRPr>
          </a:p>
        </p:txBody>
      </p:sp>
      <p:sp>
        <p:nvSpPr>
          <p:cNvPr id="70664" name="Text Box 8">
            <a:extLst>
              <a:ext uri="{FF2B5EF4-FFF2-40B4-BE49-F238E27FC236}">
                <a16:creationId xmlns:a16="http://schemas.microsoft.com/office/drawing/2014/main" id="{0C07B8CE-0C99-40DB-8EFF-7B61DC372B0B}"/>
              </a:ext>
            </a:extLst>
          </p:cNvPr>
          <p:cNvSpPr txBox="1">
            <a:spLocks noChangeArrowheads="1"/>
          </p:cNvSpPr>
          <p:nvPr/>
        </p:nvSpPr>
        <p:spPr bwMode="auto">
          <a:xfrm>
            <a:off x="1524000" y="0"/>
            <a:ext cx="9067800" cy="193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7200" b="1">
                <a:solidFill>
                  <a:srgbClr val="FFFFFF"/>
                </a:solidFill>
                <a:effectLst>
                  <a:outerShdw blurRad="38100" dist="38100" dir="2700000" algn="tl">
                    <a:srgbClr val="000000"/>
                  </a:outerShdw>
                </a:effectLst>
                <a:latin typeface="Times New Roman" panose="02020603050405020304" pitchFamily="18" charset="0"/>
              </a:rPr>
              <a:t>Conversion</a:t>
            </a:r>
          </a:p>
          <a:p>
            <a:pPr algn="ctr" eaLnBrk="0" fontAlgn="base" hangingPunct="0">
              <a:lnSpc>
                <a:spcPct val="40000"/>
              </a:lnSpc>
              <a:spcBef>
                <a:spcPct val="50000"/>
              </a:spcBef>
              <a:spcAft>
                <a:spcPct val="0"/>
              </a:spcAft>
            </a:pPr>
            <a:r>
              <a:rPr lang="en-US" altLang="en-US" sz="4800" b="1" i="1">
                <a:solidFill>
                  <a:srgbClr val="FFFFFF"/>
                </a:solidFill>
                <a:effectLst>
                  <a:outerShdw blurRad="38100" dist="38100" dir="2700000" algn="tl">
                    <a:srgbClr val="000000"/>
                  </a:outerShdw>
                </a:effectLst>
                <a:latin typeface="Times New Roman" panose="02020603050405020304" pitchFamily="18" charset="0"/>
              </a:rPr>
              <a:t>of the 3,000</a:t>
            </a:r>
          </a:p>
        </p:txBody>
      </p:sp>
      <p:sp>
        <p:nvSpPr>
          <p:cNvPr id="70665" name="Text Box 9">
            <a:extLst>
              <a:ext uri="{FF2B5EF4-FFF2-40B4-BE49-F238E27FC236}">
                <a16:creationId xmlns:a16="http://schemas.microsoft.com/office/drawing/2014/main" id="{C6DE19EB-DEE6-4BA2-B1B7-12A7D03B17B6}"/>
              </a:ext>
            </a:extLst>
          </p:cNvPr>
          <p:cNvSpPr txBox="1">
            <a:spLocks noChangeArrowheads="1"/>
          </p:cNvSpPr>
          <p:nvPr/>
        </p:nvSpPr>
        <p:spPr bwMode="auto">
          <a:xfrm>
            <a:off x="2438400" y="2354263"/>
            <a:ext cx="73152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tabLst>
                <a:tab pos="228600" algn="l"/>
              </a:tabLst>
              <a:defRPr>
                <a:solidFill>
                  <a:schemeClr val="tx1"/>
                </a:solidFill>
                <a:latin typeface="Arial" panose="020B0604020202020204" pitchFamily="34" charset="0"/>
              </a:defRPr>
            </a:lvl1pPr>
            <a:lvl2pPr>
              <a:spcBef>
                <a:spcPct val="0"/>
              </a:spcBef>
              <a:tabLst>
                <a:tab pos="228600" algn="l"/>
              </a:tabLst>
              <a:defRPr>
                <a:solidFill>
                  <a:schemeClr val="tx1"/>
                </a:solidFill>
                <a:latin typeface="Arial" panose="020B0604020202020204" pitchFamily="34" charset="0"/>
              </a:defRPr>
            </a:lvl2pPr>
            <a:lvl3pPr>
              <a:spcBef>
                <a:spcPct val="0"/>
              </a:spcBef>
              <a:tabLst>
                <a:tab pos="228600" algn="l"/>
              </a:tabLst>
              <a:defRPr>
                <a:solidFill>
                  <a:schemeClr val="tx1"/>
                </a:solidFill>
                <a:latin typeface="Arial" panose="020B0604020202020204" pitchFamily="34" charset="0"/>
              </a:defRPr>
            </a:lvl3pPr>
            <a:lvl4pPr>
              <a:spcBef>
                <a:spcPct val="0"/>
              </a:spcBef>
              <a:tabLst>
                <a:tab pos="228600" algn="l"/>
              </a:tabLst>
              <a:defRPr>
                <a:solidFill>
                  <a:schemeClr val="tx1"/>
                </a:solidFill>
                <a:latin typeface="Arial" panose="020B0604020202020204" pitchFamily="34" charset="0"/>
              </a:defRPr>
            </a:lvl4pPr>
            <a:lvl5pPr>
              <a:spcBef>
                <a:spcPct val="0"/>
              </a:spcBef>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fontAlgn="base">
              <a:spcBef>
                <a:spcPct val="50000"/>
              </a:spcBef>
              <a:spcAft>
                <a:spcPct val="0"/>
              </a:spcAft>
              <a:buFontTx/>
              <a:buChar char="•"/>
            </a:pPr>
            <a:r>
              <a:rPr lang="en-US" altLang="en-US" sz="2800">
                <a:solidFill>
                  <a:srgbClr val="FFFFFF"/>
                </a:solidFill>
              </a:rPr>
              <a:t> Up till now – preached only in promise – 	now it is fact!</a:t>
            </a:r>
          </a:p>
          <a:p>
            <a:pPr fontAlgn="base">
              <a:spcBef>
                <a:spcPct val="50000"/>
              </a:spcBef>
              <a:spcAft>
                <a:spcPct val="0"/>
              </a:spcAft>
              <a:buFontTx/>
              <a:buChar char="•"/>
            </a:pPr>
            <a:r>
              <a:rPr lang="en-US" altLang="en-US" sz="2800">
                <a:solidFill>
                  <a:srgbClr val="FFFFFF"/>
                </a:solidFill>
              </a:rPr>
              <a:t> Called “The beginning” </a:t>
            </a:r>
            <a:r>
              <a:rPr lang="en-US" altLang="en-US" sz="2800">
                <a:solidFill>
                  <a:srgbClr val="FFFF99"/>
                </a:solidFill>
              </a:rPr>
              <a:t>(Acts 11:15)</a:t>
            </a:r>
            <a:endParaRPr lang="en-US" altLang="en-US" sz="2800">
              <a:solidFill>
                <a:srgbClr val="FFFFFF"/>
              </a:solidFill>
            </a:endParaRPr>
          </a:p>
          <a:p>
            <a:pPr fontAlgn="base">
              <a:spcBef>
                <a:spcPct val="50000"/>
              </a:spcBef>
              <a:spcAft>
                <a:spcPct val="0"/>
              </a:spcAft>
              <a:buFontTx/>
              <a:buChar char="•"/>
            </a:pPr>
            <a:r>
              <a:rPr lang="en-US" altLang="en-US" sz="2800">
                <a:solidFill>
                  <a:srgbClr val="FFFFFF"/>
                </a:solidFill>
              </a:rPr>
              <a:t> Called the “hub of the Bible”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0665">
                                            <p:txEl>
                                              <p:pRg st="0" end="0"/>
                                            </p:txEl>
                                          </p:spTgt>
                                        </p:tgtEl>
                                        <p:attrNameLst>
                                          <p:attrName>style.visibility</p:attrName>
                                        </p:attrNameLst>
                                      </p:cBhvr>
                                      <p:to>
                                        <p:strVal val="visible"/>
                                      </p:to>
                                    </p:set>
                                    <p:animEffect transition="in" filter="strips(downLeft)">
                                      <p:cBhvr>
                                        <p:cTn id="7" dur="500"/>
                                        <p:tgtEl>
                                          <p:spTgt spid="706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0665">
                                            <p:txEl>
                                              <p:pRg st="1" end="1"/>
                                            </p:txEl>
                                          </p:spTgt>
                                        </p:tgtEl>
                                        <p:attrNameLst>
                                          <p:attrName>style.visibility</p:attrName>
                                        </p:attrNameLst>
                                      </p:cBhvr>
                                      <p:to>
                                        <p:strVal val="visible"/>
                                      </p:to>
                                    </p:set>
                                    <p:animEffect transition="in" filter="strips(downLeft)">
                                      <p:cBhvr>
                                        <p:cTn id="12" dur="500"/>
                                        <p:tgtEl>
                                          <p:spTgt spid="706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0665">
                                            <p:txEl>
                                              <p:pRg st="2" end="2"/>
                                            </p:txEl>
                                          </p:spTgt>
                                        </p:tgtEl>
                                        <p:attrNameLst>
                                          <p:attrName>style.visibility</p:attrName>
                                        </p:attrNameLst>
                                      </p:cBhvr>
                                      <p:to>
                                        <p:strVal val="visible"/>
                                      </p:to>
                                    </p:set>
                                    <p:animEffect transition="in" filter="strips(downLeft)">
                                      <p:cBhvr>
                                        <p:cTn id="17" dur="500"/>
                                        <p:tgtEl>
                                          <p:spTgt spid="706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WordArt 4">
            <a:extLst>
              <a:ext uri="{FF2B5EF4-FFF2-40B4-BE49-F238E27FC236}">
                <a16:creationId xmlns:a16="http://schemas.microsoft.com/office/drawing/2014/main" id="{6462392D-1B56-48DE-8C1A-3E5DBE553944}"/>
              </a:ext>
            </a:extLst>
          </p:cNvPr>
          <p:cNvSpPr>
            <a:spLocks noChangeArrowheads="1" noChangeShapeType="1" noTextEdit="1"/>
          </p:cNvSpPr>
          <p:nvPr/>
        </p:nvSpPr>
        <p:spPr bwMode="auto">
          <a:xfrm>
            <a:off x="3657600" y="381000"/>
            <a:ext cx="480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20000"/>
              </a:spcBef>
              <a:spcAft>
                <a:spcPct val="0"/>
              </a:spcAft>
            </a:pPr>
            <a:r>
              <a:rPr lang="en-US" sz="3600" kern="1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Pentecost</a:t>
            </a:r>
          </a:p>
        </p:txBody>
      </p:sp>
      <p:sp>
        <p:nvSpPr>
          <p:cNvPr id="79877" name="Text Box 5">
            <a:extLst>
              <a:ext uri="{FF2B5EF4-FFF2-40B4-BE49-F238E27FC236}">
                <a16:creationId xmlns:a16="http://schemas.microsoft.com/office/drawing/2014/main" id="{9594E1DE-A93F-420D-8034-EB3C9B74EF93}"/>
              </a:ext>
            </a:extLst>
          </p:cNvPr>
          <p:cNvSpPr txBox="1">
            <a:spLocks noChangeArrowheads="1"/>
          </p:cNvSpPr>
          <p:nvPr/>
        </p:nvSpPr>
        <p:spPr bwMode="auto">
          <a:xfrm>
            <a:off x="2133600" y="1884364"/>
            <a:ext cx="8001000" cy="329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tabLst>
                <a:tab pos="396875" algn="l"/>
              </a:tabLst>
              <a:defRPr>
                <a:solidFill>
                  <a:schemeClr val="tx1"/>
                </a:solidFill>
                <a:latin typeface="Arial" panose="020B0604020202020204" pitchFamily="34" charset="0"/>
              </a:defRPr>
            </a:lvl1pPr>
            <a:lvl2pPr>
              <a:spcBef>
                <a:spcPct val="0"/>
              </a:spcBef>
              <a:tabLst>
                <a:tab pos="396875" algn="l"/>
              </a:tabLst>
              <a:defRPr>
                <a:solidFill>
                  <a:schemeClr val="tx1"/>
                </a:solidFill>
                <a:latin typeface="Arial" panose="020B0604020202020204" pitchFamily="34" charset="0"/>
              </a:defRPr>
            </a:lvl2pPr>
            <a:lvl3pPr>
              <a:spcBef>
                <a:spcPct val="0"/>
              </a:spcBef>
              <a:tabLst>
                <a:tab pos="396875" algn="l"/>
              </a:tabLst>
              <a:defRPr>
                <a:solidFill>
                  <a:schemeClr val="tx1"/>
                </a:solidFill>
                <a:latin typeface="Arial" panose="020B0604020202020204" pitchFamily="34" charset="0"/>
              </a:defRPr>
            </a:lvl3pPr>
            <a:lvl4pPr>
              <a:spcBef>
                <a:spcPct val="0"/>
              </a:spcBef>
              <a:tabLst>
                <a:tab pos="396875" algn="l"/>
              </a:tabLst>
              <a:defRPr>
                <a:solidFill>
                  <a:schemeClr val="tx1"/>
                </a:solidFill>
                <a:latin typeface="Arial" panose="020B0604020202020204" pitchFamily="34" charset="0"/>
              </a:defRPr>
            </a:lvl4pPr>
            <a:lvl5pPr>
              <a:spcBef>
                <a:spcPct val="0"/>
              </a:spcBef>
              <a:tabLst>
                <a:tab pos="396875" algn="l"/>
              </a:tabLst>
              <a:defRPr>
                <a:solidFill>
                  <a:schemeClr val="tx1"/>
                </a:solidFill>
                <a:latin typeface="Arial" panose="020B0604020202020204" pitchFamily="34" charset="0"/>
              </a:defRPr>
            </a:lvl5pPr>
            <a:lvl6pPr fontAlgn="base">
              <a:spcBef>
                <a:spcPct val="0"/>
              </a:spcBef>
              <a:spcAft>
                <a:spcPct val="0"/>
              </a:spcAft>
              <a:tabLst>
                <a:tab pos="396875" algn="l"/>
              </a:tabLst>
              <a:defRPr>
                <a:solidFill>
                  <a:schemeClr val="tx1"/>
                </a:solidFill>
                <a:latin typeface="Arial" panose="020B0604020202020204" pitchFamily="34" charset="0"/>
              </a:defRPr>
            </a:lvl6pPr>
            <a:lvl7pPr fontAlgn="base">
              <a:spcBef>
                <a:spcPct val="0"/>
              </a:spcBef>
              <a:spcAft>
                <a:spcPct val="0"/>
              </a:spcAft>
              <a:tabLst>
                <a:tab pos="396875" algn="l"/>
              </a:tabLst>
              <a:defRPr>
                <a:solidFill>
                  <a:schemeClr val="tx1"/>
                </a:solidFill>
                <a:latin typeface="Arial" panose="020B0604020202020204" pitchFamily="34" charset="0"/>
              </a:defRPr>
            </a:lvl7pPr>
            <a:lvl8pPr fontAlgn="base">
              <a:spcBef>
                <a:spcPct val="0"/>
              </a:spcBef>
              <a:spcAft>
                <a:spcPct val="0"/>
              </a:spcAft>
              <a:tabLst>
                <a:tab pos="396875" algn="l"/>
              </a:tabLst>
              <a:defRPr>
                <a:solidFill>
                  <a:schemeClr val="tx1"/>
                </a:solidFill>
                <a:latin typeface="Arial" panose="020B0604020202020204" pitchFamily="34" charset="0"/>
              </a:defRPr>
            </a:lvl8pPr>
            <a:lvl9pPr fontAlgn="base">
              <a:spcBef>
                <a:spcPct val="0"/>
              </a:spcBef>
              <a:spcAft>
                <a:spcPct val="0"/>
              </a:spcAft>
              <a:tabLst>
                <a:tab pos="396875" algn="l"/>
              </a:tabLst>
              <a:defRPr>
                <a:solidFill>
                  <a:schemeClr val="tx1"/>
                </a:solidFill>
                <a:latin typeface="Arial" panose="020B0604020202020204" pitchFamily="34" charset="0"/>
              </a:defRPr>
            </a:lvl9pPr>
          </a:lstStyle>
          <a:p>
            <a:pPr fontAlgn="base">
              <a:spcBef>
                <a:spcPct val="50000"/>
              </a:spcBef>
              <a:spcAft>
                <a:spcPct val="0"/>
              </a:spcAft>
              <a:buFont typeface="Wingdings" panose="05000000000000000000" pitchFamily="2" charset="2"/>
              <a:buChar char="v"/>
            </a:pPr>
            <a:r>
              <a:rPr lang="en-US" altLang="en-US" sz="2800">
                <a:solidFill>
                  <a:srgbClr val="FFFFFF"/>
                </a:solidFill>
              </a:rPr>
              <a:t> One of three annual Jewish festivals</a:t>
            </a:r>
          </a:p>
          <a:p>
            <a:pPr fontAlgn="base">
              <a:spcBef>
                <a:spcPct val="50000"/>
              </a:spcBef>
              <a:spcAft>
                <a:spcPct val="0"/>
              </a:spcAft>
              <a:buFont typeface="Wingdings" panose="05000000000000000000" pitchFamily="2" charset="2"/>
              <a:buChar char="v"/>
            </a:pPr>
            <a:r>
              <a:rPr lang="en-US" altLang="en-US" sz="2800">
                <a:solidFill>
                  <a:srgbClr val="FFFFFF"/>
                </a:solidFill>
              </a:rPr>
              <a:t> Observed on the 50</a:t>
            </a:r>
            <a:r>
              <a:rPr lang="en-US" altLang="en-US" sz="2800" baseline="30000">
                <a:solidFill>
                  <a:srgbClr val="FFFFFF"/>
                </a:solidFill>
              </a:rPr>
              <a:t>th</a:t>
            </a:r>
            <a:r>
              <a:rPr lang="en-US" altLang="en-US" sz="2800">
                <a:solidFill>
                  <a:srgbClr val="FFFFFF"/>
                </a:solidFill>
              </a:rPr>
              <a:t> day (7 weeks) from 	Paschal Feast [</a:t>
            </a:r>
            <a:r>
              <a:rPr lang="en-US" altLang="en-US" sz="2800" i="1">
                <a:solidFill>
                  <a:srgbClr val="FFFFFF"/>
                </a:solidFill>
              </a:rPr>
              <a:t>7 Sabbaths + 1 day = 1</a:t>
            </a:r>
            <a:r>
              <a:rPr lang="en-US" altLang="en-US" sz="2800" i="1" baseline="30000">
                <a:solidFill>
                  <a:srgbClr val="FFFFFF"/>
                </a:solidFill>
              </a:rPr>
              <a:t>st</a:t>
            </a:r>
            <a:r>
              <a:rPr lang="en-US" altLang="en-US" sz="2800" i="1">
                <a:solidFill>
                  <a:srgbClr val="FFFFFF"/>
                </a:solidFill>
              </a:rPr>
              <a:t> day</a:t>
            </a:r>
            <a:r>
              <a:rPr lang="en-US" altLang="en-US" sz="2800">
                <a:solidFill>
                  <a:srgbClr val="FFFFFF"/>
                </a:solidFill>
              </a:rPr>
              <a:t>]</a:t>
            </a:r>
          </a:p>
          <a:p>
            <a:pPr fontAlgn="base">
              <a:spcBef>
                <a:spcPct val="50000"/>
              </a:spcBef>
              <a:spcAft>
                <a:spcPct val="0"/>
              </a:spcAft>
              <a:buFont typeface="Wingdings" panose="05000000000000000000" pitchFamily="2" charset="2"/>
              <a:buChar char="v"/>
            </a:pPr>
            <a:r>
              <a:rPr lang="en-US" altLang="en-US" sz="2800">
                <a:solidFill>
                  <a:srgbClr val="FFFFFF"/>
                </a:solidFill>
              </a:rPr>
              <a:t> Called “Feast of Harvest” </a:t>
            </a:r>
            <a:r>
              <a:rPr lang="en-US" altLang="en-US" sz="2800">
                <a:solidFill>
                  <a:srgbClr val="FFFF99"/>
                </a:solidFill>
              </a:rPr>
              <a:t>(Exo. 23:16)</a:t>
            </a:r>
            <a:r>
              <a:rPr lang="en-US" altLang="en-US" sz="2800">
                <a:solidFill>
                  <a:srgbClr val="FFFFFF"/>
                </a:solidFill>
              </a:rPr>
              <a:t>, “Feast 	of Weeks” </a:t>
            </a:r>
            <a:r>
              <a:rPr lang="en-US" altLang="en-US" sz="2800">
                <a:solidFill>
                  <a:srgbClr val="FFFF99"/>
                </a:solidFill>
              </a:rPr>
              <a:t>(Num. 28:16; Lev. 23:17)</a:t>
            </a:r>
            <a:endParaRPr lang="en-US" altLang="en-US" sz="2800">
              <a:solidFill>
                <a:srgbClr val="FFFFFF"/>
              </a:solidFill>
            </a:endParaRPr>
          </a:p>
          <a:p>
            <a:pPr fontAlgn="base">
              <a:spcBef>
                <a:spcPct val="50000"/>
              </a:spcBef>
              <a:spcAft>
                <a:spcPct val="0"/>
              </a:spcAft>
              <a:buFont typeface="Wingdings" panose="05000000000000000000" pitchFamily="2" charset="2"/>
              <a:buChar char="v"/>
            </a:pPr>
            <a:r>
              <a:rPr lang="en-US" altLang="en-US" sz="2800">
                <a:solidFill>
                  <a:srgbClr val="FFFFFF"/>
                </a:solidFill>
              </a:rPr>
              <a:t> Fell in 3</a:t>
            </a:r>
            <a:r>
              <a:rPr lang="en-US" altLang="en-US" sz="2800" baseline="30000">
                <a:solidFill>
                  <a:srgbClr val="FFFFFF"/>
                </a:solidFill>
              </a:rPr>
              <a:t>rd</a:t>
            </a:r>
            <a:r>
              <a:rPr lang="en-US" altLang="en-US" sz="2800">
                <a:solidFill>
                  <a:srgbClr val="FFFFFF"/>
                </a:solidFill>
              </a:rPr>
              <a:t> month (Sivan) = our late May</a:t>
            </a:r>
            <a:endParaRPr lang="en-US" altLang="en-US" sz="2800">
              <a:solidFill>
                <a:srgbClr val="FFFF99"/>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9877">
                                            <p:txEl>
                                              <p:pRg st="0" end="0"/>
                                            </p:txEl>
                                          </p:spTgt>
                                        </p:tgtEl>
                                        <p:attrNameLst>
                                          <p:attrName>style.visibility</p:attrName>
                                        </p:attrNameLst>
                                      </p:cBhvr>
                                      <p:to>
                                        <p:strVal val="visible"/>
                                      </p:to>
                                    </p:set>
                                    <p:animEffect transition="in" filter="strips(downLeft)">
                                      <p:cBhvr>
                                        <p:cTn id="7" dur="500"/>
                                        <p:tgtEl>
                                          <p:spTgt spid="7987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9877">
                                            <p:txEl>
                                              <p:pRg st="1" end="1"/>
                                            </p:txEl>
                                          </p:spTgt>
                                        </p:tgtEl>
                                        <p:attrNameLst>
                                          <p:attrName>style.visibility</p:attrName>
                                        </p:attrNameLst>
                                      </p:cBhvr>
                                      <p:to>
                                        <p:strVal val="visible"/>
                                      </p:to>
                                    </p:set>
                                    <p:animEffect transition="in" filter="strips(downLeft)">
                                      <p:cBhvr>
                                        <p:cTn id="12" dur="500"/>
                                        <p:tgtEl>
                                          <p:spTgt spid="7987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9877">
                                            <p:txEl>
                                              <p:pRg st="2" end="2"/>
                                            </p:txEl>
                                          </p:spTgt>
                                        </p:tgtEl>
                                        <p:attrNameLst>
                                          <p:attrName>style.visibility</p:attrName>
                                        </p:attrNameLst>
                                      </p:cBhvr>
                                      <p:to>
                                        <p:strVal val="visible"/>
                                      </p:to>
                                    </p:set>
                                    <p:animEffect transition="in" filter="strips(downLeft)">
                                      <p:cBhvr>
                                        <p:cTn id="17" dur="500"/>
                                        <p:tgtEl>
                                          <p:spTgt spid="7987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79877">
                                            <p:txEl>
                                              <p:pRg st="3" end="3"/>
                                            </p:txEl>
                                          </p:spTgt>
                                        </p:tgtEl>
                                        <p:attrNameLst>
                                          <p:attrName>style.visibility</p:attrName>
                                        </p:attrNameLst>
                                      </p:cBhvr>
                                      <p:to>
                                        <p:strVal val="visible"/>
                                      </p:to>
                                    </p:set>
                                    <p:animEffect transition="in" filter="strips(downLeft)">
                                      <p:cBhvr>
                                        <p:cTn id="22" dur="500"/>
                                        <p:tgtEl>
                                          <p:spTgt spid="798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53415"/>
            <a:ext cx="7010400" cy="4668252"/>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lnSpcReduction="1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10 – “The Gentiles Come In”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11 – “10 + 1, Peter’s Rerun”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12 – “10 + 2, Peter’s Rescue”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13 – “10 + 3, First Preaching Spree”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14 – “10 + 4, Preaching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15 – “10 + 5, The Truth Survives”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16 – “European Scene”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17 – “10 + 7, One God In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18 – “10 + 8, The Corinth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655552" y="1674795"/>
            <a:ext cx="7883090" cy="4345005"/>
            <a:chOff x="8014276" y="-3457847"/>
            <a:chExt cx="390033" cy="9553847"/>
          </a:xfrm>
        </p:grpSpPr>
        <p:sp>
          <p:nvSpPr>
            <p:cNvPr id="8" name="Oval 7">
              <a:extLst>
                <a:ext uri="{FF2B5EF4-FFF2-40B4-BE49-F238E27FC236}">
                  <a16:creationId xmlns:a16="http://schemas.microsoft.com/office/drawing/2014/main" id="{DA89C463-1519-4310-9F7B-7C732C919D13}"/>
                </a:ext>
              </a:extLst>
            </p:cNvPr>
            <p:cNvSpPr/>
            <p:nvPr/>
          </p:nvSpPr>
          <p:spPr>
            <a:xfrm>
              <a:off x="8053357" y="-3457847"/>
              <a:ext cx="336665"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014276" y="-1976356"/>
              <a:ext cx="390033" cy="6101260"/>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“10 + 5 … The Truth Survives”</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Chapter </a:t>
              </a:r>
              <a:r>
                <a:rPr kumimoji="0" lang="en-US" sz="6000" b="1" i="1" u="none" strike="noStrike" kern="1200" cap="none" spc="0" normalizeH="0" baseline="0" noProof="0" dirty="0" err="1">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Fif</a:t>
              </a: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teen</a:t>
              </a:r>
            </a:p>
          </p:txBody>
        </p:sp>
      </p:grpSp>
    </p:spTree>
    <p:extLst>
      <p:ext uri="{BB962C8B-B14F-4D97-AF65-F5344CB8AC3E}">
        <p14:creationId xmlns:p14="http://schemas.microsoft.com/office/powerpoint/2010/main" val="23562134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DE71B2-49E0-4EEA-BEC3-09AB3CE8CD86}"/>
              </a:ext>
            </a:extLst>
          </p:cNvPr>
          <p:cNvSpPr txBox="1"/>
          <p:nvPr/>
        </p:nvSpPr>
        <p:spPr>
          <a:xfrm>
            <a:off x="0" y="0"/>
            <a:ext cx="5257800" cy="6555641"/>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1:13-14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And when they had entered, 	they went up to the upper room, 	where they were staying; that is,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Peter and John and James and 	Andrew, Philip and Thomas, 	Bartholomew and Matthew,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 </a:t>
            </a:r>
            <a:r>
              <a:rPr kumimoji="0" lang="en-US" sz="28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son</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Alphaeus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Simon the Zealot, and Judas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James.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These all with one mind were 	continually devoting themselves 	to prayer, along with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women,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Mary the mother of Jesus, 	and with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brothers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A3165AB-2E21-43B2-B25D-7A07CB41AD88}"/>
              </a:ext>
            </a:extLst>
          </p:cNvPr>
          <p:cNvSpPr txBox="1"/>
          <p:nvPr/>
        </p:nvSpPr>
        <p:spPr>
          <a:xfrm>
            <a:off x="6096000" y="88900"/>
            <a:ext cx="6096000" cy="2677656"/>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Now about that time Herod the king 	laid hands on some who belonged to 	the church, in order to mistreat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he had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 the brother of John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put to death with a sword. </a:t>
            </a:r>
          </a:p>
        </p:txBody>
      </p:sp>
      <p:cxnSp>
        <p:nvCxnSpPr>
          <p:cNvPr id="5" name="Straight Arrow Connector 4">
            <a:extLst>
              <a:ext uri="{FF2B5EF4-FFF2-40B4-BE49-F238E27FC236}">
                <a16:creationId xmlns:a16="http://schemas.microsoft.com/office/drawing/2014/main" id="{F9DDA41D-E2B1-4823-9A2E-279375394705}"/>
              </a:ext>
            </a:extLst>
          </p:cNvPr>
          <p:cNvCxnSpPr>
            <a:cxnSpLocks/>
          </p:cNvCxnSpPr>
          <p:nvPr/>
        </p:nvCxnSpPr>
        <p:spPr>
          <a:xfrm flipH="1">
            <a:off x="4051300" y="1981200"/>
            <a:ext cx="20447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F22F685-63FF-417A-9EBA-6F501137FA4B}"/>
              </a:ext>
            </a:extLst>
          </p:cNvPr>
          <p:cNvCxnSpPr/>
          <p:nvPr/>
        </p:nvCxnSpPr>
        <p:spPr>
          <a:xfrm>
            <a:off x="3136900" y="2006600"/>
            <a:ext cx="9017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6BBAA9D-8C52-4DB6-A8D9-817869DA7C2A}"/>
              </a:ext>
            </a:extLst>
          </p:cNvPr>
          <p:cNvSpPr txBox="1"/>
          <p:nvPr/>
        </p:nvSpPr>
        <p:spPr>
          <a:xfrm>
            <a:off x="6096000" y="4381500"/>
            <a:ext cx="6096000" cy="2246769"/>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13:55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55  "Is not this the carpenter's son? Is 	not His mother called Mary,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brothers,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Joseph and Simon 	and Judas?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BBAA33B4-159D-4CCA-AE43-0C7BDB32C386}"/>
              </a:ext>
            </a:extLst>
          </p:cNvPr>
          <p:cNvCxnSpPr>
            <a:cxnSpLocks/>
          </p:cNvCxnSpPr>
          <p:nvPr/>
        </p:nvCxnSpPr>
        <p:spPr>
          <a:xfrm flipH="1">
            <a:off x="3975100" y="5969000"/>
            <a:ext cx="2476500" cy="304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Action Button: Go Back or Previous 11">
            <a:hlinkClick r:id="rId3" action="ppaction://hlinksldjump" highlightClick="1">
              <a:snd r:embed="rId4" name="arrow.wav"/>
            </a:hlinkClick>
            <a:extLst>
              <a:ext uri="{FF2B5EF4-FFF2-40B4-BE49-F238E27FC236}">
                <a16:creationId xmlns:a16="http://schemas.microsoft.com/office/drawing/2014/main" id="{29903811-C049-4D09-9959-2037DD9B9367}"/>
              </a:ext>
            </a:extLst>
          </p:cNvPr>
          <p:cNvSpPr/>
          <p:nvPr/>
        </p:nvSpPr>
        <p:spPr>
          <a:xfrm>
            <a:off x="8770081" y="3518909"/>
            <a:ext cx="838200" cy="330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3"/>
                                        </p:tgtEl>
                                        <p:attrNameLst>
                                          <p:attrName>ppt_w</p:attrName>
                                        </p:attrNameLst>
                                      </p:cBhvr>
                                      <p:tavLst>
                                        <p:tav tm="0">
                                          <p:val>
                                            <p:strVal val="ppt_w"/>
                                          </p:val>
                                        </p:tav>
                                        <p:tav tm="100000">
                                          <p:val>
                                            <p:fltVal val="0"/>
                                          </p:val>
                                        </p:tav>
                                      </p:tavLst>
                                    </p:anim>
                                    <p:anim calcmode="lin" valueType="num">
                                      <p:cBhvr>
                                        <p:cTn id="29" dur="500"/>
                                        <p:tgtEl>
                                          <p:spTgt spid="3"/>
                                        </p:tgtEl>
                                        <p:attrNameLst>
                                          <p:attrName>ppt_h</p:attrName>
                                        </p:attrNameLst>
                                      </p:cBhvr>
                                      <p:tavLst>
                                        <p:tav tm="0">
                                          <p:val>
                                            <p:strVal val="ppt_h"/>
                                          </p:val>
                                        </p:tav>
                                        <p:tav tm="100000">
                                          <p:val>
                                            <p:fltVal val="0"/>
                                          </p:val>
                                        </p:tav>
                                      </p:tavLst>
                                    </p:anim>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12"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6F3AB228-8D3D-4CDB-836F-687B17600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3971" name="Rectangle 3">
            <a:extLst>
              <a:ext uri="{FF2B5EF4-FFF2-40B4-BE49-F238E27FC236}">
                <a16:creationId xmlns:a16="http://schemas.microsoft.com/office/drawing/2014/main" id="{38751ABB-4EA3-4595-BA4D-C8CE9C6C032C}"/>
              </a:ext>
            </a:extLst>
          </p:cNvPr>
          <p:cNvSpPr>
            <a:spLocks noGrp="1" noChangeArrowheads="1"/>
          </p:cNvSpPr>
          <p:nvPr>
            <p:ph type="title" idx="4294967295"/>
          </p:nvPr>
        </p:nvSpPr>
        <p:spPr/>
        <p:txBody>
          <a:bodyPr/>
          <a:lstStyle/>
          <a:p>
            <a:r>
              <a:rPr lang="en-US" altLang="en-US"/>
              <a:t>Jewish Calendar</a:t>
            </a:r>
          </a:p>
        </p:txBody>
      </p:sp>
    </p:spTree>
  </p:cSld>
  <p:clrMapOvr>
    <a:masterClrMapping/>
  </p:clrMapOvr>
  <p:transition>
    <p:fade thruBlk="1"/>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3" name="AutoShape 7">
            <a:extLst>
              <a:ext uri="{FF2B5EF4-FFF2-40B4-BE49-F238E27FC236}">
                <a16:creationId xmlns:a16="http://schemas.microsoft.com/office/drawing/2014/main" id="{E649AF98-EDE7-401B-B0B9-0D01C682F590}"/>
              </a:ext>
            </a:extLst>
          </p:cNvPr>
          <p:cNvSpPr>
            <a:spLocks noChangeArrowheads="1"/>
          </p:cNvSpPr>
          <p:nvPr/>
        </p:nvSpPr>
        <p:spPr bwMode="auto">
          <a:xfrm>
            <a:off x="2667000" y="2667000"/>
            <a:ext cx="7467600" cy="838200"/>
          </a:xfrm>
          <a:prstGeom prst="bevel">
            <a:avLst>
              <a:gd name="adj" fmla="val 12500"/>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r>
              <a:rPr lang="en-US" altLang="en-US" sz="3200" b="1">
                <a:solidFill>
                  <a:srgbClr val="FFFF99"/>
                </a:solidFill>
                <a:effectLst>
                  <a:outerShdw blurRad="38100" dist="38100" dir="2700000" algn="tl">
                    <a:srgbClr val="000000"/>
                  </a:outerShdw>
                </a:effectLst>
                <a:latin typeface="Times New Roman" panose="02020603050405020304" pitchFamily="18" charset="0"/>
              </a:rPr>
              <a:t>I. The Account (Acts 2)</a:t>
            </a:r>
          </a:p>
        </p:txBody>
      </p:sp>
      <p:sp>
        <p:nvSpPr>
          <p:cNvPr id="86018" name="Text Box 2">
            <a:extLst>
              <a:ext uri="{FF2B5EF4-FFF2-40B4-BE49-F238E27FC236}">
                <a16:creationId xmlns:a16="http://schemas.microsoft.com/office/drawing/2014/main" id="{700C9523-2CEB-49EB-A803-022933E792D5}"/>
              </a:ext>
            </a:extLst>
          </p:cNvPr>
          <p:cNvSpPr txBox="1">
            <a:spLocks noChangeArrowheads="1"/>
          </p:cNvSpPr>
          <p:nvPr/>
        </p:nvSpPr>
        <p:spPr bwMode="auto">
          <a:xfrm>
            <a:off x="3260725" y="1412876"/>
            <a:ext cx="184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endParaRPr lang="en-US" altLang="en-US" sz="3000">
              <a:solidFill>
                <a:srgbClr val="FFFFFF"/>
              </a:solidFill>
              <a:latin typeface="Arial" panose="020B0604020202020204" pitchFamily="34" charset="0"/>
            </a:endParaRPr>
          </a:p>
        </p:txBody>
      </p:sp>
      <p:sp>
        <p:nvSpPr>
          <p:cNvPr id="86019" name="Text Box 3">
            <a:extLst>
              <a:ext uri="{FF2B5EF4-FFF2-40B4-BE49-F238E27FC236}">
                <a16:creationId xmlns:a16="http://schemas.microsoft.com/office/drawing/2014/main" id="{BCD020AC-15A3-44A6-A46E-7FB66BF1051A}"/>
              </a:ext>
            </a:extLst>
          </p:cNvPr>
          <p:cNvSpPr txBox="1">
            <a:spLocks noChangeArrowheads="1"/>
          </p:cNvSpPr>
          <p:nvPr/>
        </p:nvSpPr>
        <p:spPr bwMode="auto">
          <a:xfrm>
            <a:off x="1524000" y="0"/>
            <a:ext cx="9067800" cy="193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7200" b="1">
                <a:solidFill>
                  <a:srgbClr val="FFFFFF"/>
                </a:solidFill>
                <a:effectLst>
                  <a:outerShdw blurRad="38100" dist="38100" dir="2700000" algn="tl">
                    <a:srgbClr val="000000"/>
                  </a:outerShdw>
                </a:effectLst>
                <a:latin typeface="Times New Roman" panose="02020603050405020304" pitchFamily="18" charset="0"/>
              </a:rPr>
              <a:t>Conversion</a:t>
            </a:r>
          </a:p>
          <a:p>
            <a:pPr algn="ctr" eaLnBrk="0" fontAlgn="base" hangingPunct="0">
              <a:lnSpc>
                <a:spcPct val="40000"/>
              </a:lnSpc>
              <a:spcBef>
                <a:spcPct val="50000"/>
              </a:spcBef>
              <a:spcAft>
                <a:spcPct val="0"/>
              </a:spcAft>
            </a:pPr>
            <a:r>
              <a:rPr lang="en-US" altLang="en-US" sz="4800" b="1" i="1">
                <a:solidFill>
                  <a:srgbClr val="FFFFFF"/>
                </a:solidFill>
                <a:effectLst>
                  <a:outerShdw blurRad="38100" dist="38100" dir="2700000" algn="tl">
                    <a:srgbClr val="000000"/>
                  </a:outerShdw>
                </a:effectLst>
                <a:latin typeface="Times New Roman" panose="02020603050405020304" pitchFamily="18" charset="0"/>
              </a:rPr>
              <a:t>of the 3,000</a:t>
            </a:r>
          </a:p>
        </p:txBody>
      </p:sp>
      <p:sp>
        <p:nvSpPr>
          <p:cNvPr id="86021" name="AutoShape 5">
            <a:extLst>
              <a:ext uri="{FF2B5EF4-FFF2-40B4-BE49-F238E27FC236}">
                <a16:creationId xmlns:a16="http://schemas.microsoft.com/office/drawing/2014/main" id="{C1BBFD53-FB95-465E-83D7-00A9827526C2}"/>
              </a:ext>
            </a:extLst>
          </p:cNvPr>
          <p:cNvSpPr>
            <a:spLocks noChangeArrowheads="1"/>
          </p:cNvSpPr>
          <p:nvPr/>
        </p:nvSpPr>
        <p:spPr bwMode="auto">
          <a:xfrm>
            <a:off x="2667000" y="2667000"/>
            <a:ext cx="7467600" cy="838200"/>
          </a:xfrm>
          <a:prstGeom prst="bevel">
            <a:avLst>
              <a:gd name="adj" fmla="val 12500"/>
            </a:avLst>
          </a:prstGeom>
          <a:solidFill>
            <a:srgbClr val="CC99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r>
              <a:rPr lang="en-US" altLang="en-US" sz="3200" b="1">
                <a:solidFill>
                  <a:srgbClr val="000000"/>
                </a:solidFill>
                <a:latin typeface="Times New Roman" panose="02020603050405020304" pitchFamily="18" charset="0"/>
              </a:rPr>
              <a:t>I. The Account (Acts 2)</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23"/>
                                        </p:tgtEl>
                                        <p:attrNameLst>
                                          <p:attrName>style.visibility</p:attrName>
                                        </p:attrNameLst>
                                      </p:cBhvr>
                                      <p:to>
                                        <p:strVal val="visible"/>
                                      </p:to>
                                    </p:set>
                                    <p:animEffect transition="in" filter="wipe(left)">
                                      <p:cBhvr>
                                        <p:cTn id="7" dur="1000"/>
                                        <p:tgtEl>
                                          <p:spTgt spid="860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6021"/>
                                        </p:tgtEl>
                                        <p:attrNameLst>
                                          <p:attrName>style.visibility</p:attrName>
                                        </p:attrNameLst>
                                      </p:cBhvr>
                                      <p:to>
                                        <p:strVal val="visible"/>
                                      </p:to>
                                    </p:set>
                                    <p:animEffect transition="in" filter="circle(in)">
                                      <p:cBhvr>
                                        <p:cTn id="10" dur="30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animBg="1"/>
      <p:bldP spid="86021"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ext Box 4">
            <a:extLst>
              <a:ext uri="{FF2B5EF4-FFF2-40B4-BE49-F238E27FC236}">
                <a16:creationId xmlns:a16="http://schemas.microsoft.com/office/drawing/2014/main" id="{2513A6F3-29CA-4E0A-8155-23D0049EFE3A}"/>
              </a:ext>
            </a:extLst>
          </p:cNvPr>
          <p:cNvSpPr txBox="1">
            <a:spLocks noChangeArrowheads="1"/>
          </p:cNvSpPr>
          <p:nvPr/>
        </p:nvSpPr>
        <p:spPr bwMode="auto">
          <a:xfrm>
            <a:off x="2133600" y="1600201"/>
            <a:ext cx="8153400" cy="31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79438">
              <a:spcBef>
                <a:spcPct val="0"/>
              </a:spcBef>
              <a:defRPr>
                <a:solidFill>
                  <a:schemeClr val="tx1"/>
                </a:solidFill>
                <a:latin typeface="Arial" panose="020B0604020202020204" pitchFamily="34" charset="0"/>
              </a:defRPr>
            </a:lvl1pPr>
            <a:lvl2pPr defTabSz="579438">
              <a:spcBef>
                <a:spcPct val="0"/>
              </a:spcBef>
              <a:defRPr>
                <a:solidFill>
                  <a:schemeClr val="tx1"/>
                </a:solidFill>
                <a:latin typeface="Arial" panose="020B0604020202020204" pitchFamily="34" charset="0"/>
              </a:defRPr>
            </a:lvl2pPr>
            <a:lvl3pPr defTabSz="579438">
              <a:spcBef>
                <a:spcPct val="0"/>
              </a:spcBef>
              <a:defRPr>
                <a:solidFill>
                  <a:schemeClr val="tx1"/>
                </a:solidFill>
                <a:latin typeface="Arial" panose="020B0604020202020204" pitchFamily="34" charset="0"/>
              </a:defRPr>
            </a:lvl3pPr>
            <a:lvl4pPr defTabSz="579438">
              <a:spcBef>
                <a:spcPct val="0"/>
              </a:spcBef>
              <a:defRPr>
                <a:solidFill>
                  <a:schemeClr val="tx1"/>
                </a:solidFill>
                <a:latin typeface="Arial" panose="020B0604020202020204" pitchFamily="34" charset="0"/>
              </a:defRPr>
            </a:lvl4pPr>
            <a:lvl5pPr defTabSz="579438">
              <a:spcBef>
                <a:spcPct val="0"/>
              </a:spcBef>
              <a:defRPr>
                <a:solidFill>
                  <a:schemeClr val="tx1"/>
                </a:solidFill>
                <a:latin typeface="Arial" panose="020B0604020202020204" pitchFamily="34" charset="0"/>
              </a:defRPr>
            </a:lvl5pPr>
            <a:lvl6pPr defTabSz="579438" fontAlgn="base">
              <a:spcBef>
                <a:spcPct val="0"/>
              </a:spcBef>
              <a:spcAft>
                <a:spcPct val="0"/>
              </a:spcAft>
              <a:defRPr>
                <a:solidFill>
                  <a:schemeClr val="tx1"/>
                </a:solidFill>
                <a:latin typeface="Arial" panose="020B0604020202020204" pitchFamily="34" charset="0"/>
              </a:defRPr>
            </a:lvl6pPr>
            <a:lvl7pPr defTabSz="579438" fontAlgn="base">
              <a:spcBef>
                <a:spcPct val="0"/>
              </a:spcBef>
              <a:spcAft>
                <a:spcPct val="0"/>
              </a:spcAft>
              <a:defRPr>
                <a:solidFill>
                  <a:schemeClr val="tx1"/>
                </a:solidFill>
                <a:latin typeface="Arial" panose="020B0604020202020204" pitchFamily="34" charset="0"/>
              </a:defRPr>
            </a:lvl7pPr>
            <a:lvl8pPr defTabSz="579438" fontAlgn="base">
              <a:spcBef>
                <a:spcPct val="0"/>
              </a:spcBef>
              <a:spcAft>
                <a:spcPct val="0"/>
              </a:spcAft>
              <a:defRPr>
                <a:solidFill>
                  <a:schemeClr val="tx1"/>
                </a:solidFill>
                <a:latin typeface="Arial" panose="020B0604020202020204" pitchFamily="34" charset="0"/>
              </a:defRPr>
            </a:lvl8pPr>
            <a:lvl9pPr defTabSz="579438"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 </a:t>
            </a:r>
            <a:r>
              <a:rPr lang="en-US" altLang="en-US" sz="2800" b="1" u="sng">
                <a:solidFill>
                  <a:srgbClr val="FFFFFF"/>
                </a:solidFill>
                <a:latin typeface="Times New Roman" panose="02020603050405020304" pitchFamily="18" charset="0"/>
              </a:rPr>
              <a:t>The Reception Of The Holy Spirit</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1-13)</a:t>
            </a:r>
          </a:p>
          <a:p>
            <a:pPr fontAlgn="base">
              <a:lnSpc>
                <a:spcPct val="90000"/>
              </a:lnSpc>
              <a:spcBef>
                <a:spcPct val="20000"/>
              </a:spcBef>
              <a:spcAft>
                <a:spcPct val="0"/>
              </a:spcAft>
            </a:pPr>
            <a:endParaRPr lang="en-US" altLang="en-US" b="1">
              <a:solidFill>
                <a:srgbClr val="FFFFFF"/>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II. </a:t>
            </a:r>
            <a:r>
              <a:rPr lang="en-US" altLang="en-US" sz="2800" b="1" u="sng">
                <a:solidFill>
                  <a:srgbClr val="FFFFFF"/>
                </a:solidFill>
                <a:latin typeface="Times New Roman" panose="02020603050405020304" pitchFamily="18" charset="0"/>
              </a:rPr>
              <a:t>Peter’s Sermon</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14-36)</a:t>
            </a:r>
          </a:p>
          <a:p>
            <a:pPr fontAlgn="base">
              <a:lnSpc>
                <a:spcPct val="90000"/>
              </a:lnSpc>
              <a:spcBef>
                <a:spcPct val="20000"/>
              </a:spcBef>
              <a:spcAft>
                <a:spcPct val="0"/>
              </a:spcAft>
            </a:pPr>
            <a:endParaRPr lang="en-US" altLang="en-US" b="1">
              <a:solidFill>
                <a:srgbClr val="FFFF99"/>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III. </a:t>
            </a:r>
            <a:r>
              <a:rPr lang="en-US" altLang="en-US" sz="2800" b="1" u="sng">
                <a:solidFill>
                  <a:srgbClr val="FFFFFF"/>
                </a:solidFill>
                <a:latin typeface="Times New Roman" panose="02020603050405020304" pitchFamily="18" charset="0"/>
              </a:rPr>
              <a:t>Response Of The Multitude</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37-41)</a:t>
            </a:r>
          </a:p>
          <a:p>
            <a:pPr fontAlgn="base">
              <a:lnSpc>
                <a:spcPct val="90000"/>
              </a:lnSpc>
              <a:spcBef>
                <a:spcPct val="20000"/>
              </a:spcBef>
              <a:spcAft>
                <a:spcPct val="0"/>
              </a:spcAft>
            </a:pPr>
            <a:endParaRPr lang="en-US" altLang="en-US" b="1">
              <a:solidFill>
                <a:srgbClr val="FFFF99"/>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IV. </a:t>
            </a:r>
            <a:r>
              <a:rPr lang="en-US" altLang="en-US" sz="2800" b="1" u="sng">
                <a:solidFill>
                  <a:srgbClr val="FFFFFF"/>
                </a:solidFill>
                <a:latin typeface="Times New Roman" panose="02020603050405020304" pitchFamily="18" charset="0"/>
              </a:rPr>
              <a:t>The Disciples Continued In The Apostles </a:t>
            </a:r>
            <a:r>
              <a:rPr lang="en-US" altLang="en-US" sz="2800" b="1">
                <a:solidFill>
                  <a:srgbClr val="FFFFFF"/>
                </a:solidFill>
                <a:latin typeface="Times New Roman" panose="02020603050405020304" pitchFamily="18" charset="0"/>
              </a:rPr>
              <a:t>	</a:t>
            </a:r>
            <a:r>
              <a:rPr lang="en-US" altLang="en-US" sz="2800" b="1" u="sng">
                <a:solidFill>
                  <a:srgbClr val="FFFFFF"/>
                </a:solidFill>
                <a:latin typeface="Times New Roman" panose="02020603050405020304" pitchFamily="18" charset="0"/>
              </a:rPr>
              <a:t>Doctrine</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42-47)</a:t>
            </a:r>
          </a:p>
        </p:txBody>
      </p:sp>
      <p:sp>
        <p:nvSpPr>
          <p:cNvPr id="80901" name="Text Box 5">
            <a:extLst>
              <a:ext uri="{FF2B5EF4-FFF2-40B4-BE49-F238E27FC236}">
                <a16:creationId xmlns:a16="http://schemas.microsoft.com/office/drawing/2014/main" id="{3F223ADB-FC20-4C3C-8DB5-60E678088C5D}"/>
              </a:ext>
            </a:extLst>
          </p:cNvPr>
          <p:cNvSpPr txBox="1">
            <a:spLocks noChangeArrowheads="1"/>
          </p:cNvSpPr>
          <p:nvPr/>
        </p:nvSpPr>
        <p:spPr bwMode="auto">
          <a:xfrm>
            <a:off x="3733800" y="76200"/>
            <a:ext cx="4648200" cy="98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60000"/>
              </a:lnSpc>
              <a:spcBef>
                <a:spcPct val="50000"/>
              </a:spcBef>
              <a:spcAft>
                <a:spcPct val="0"/>
              </a:spcAft>
            </a:pPr>
            <a:r>
              <a:rPr lang="en-US" altLang="en-US" sz="3600" b="1">
                <a:solidFill>
                  <a:srgbClr val="FFFFFF"/>
                </a:solidFill>
                <a:latin typeface="Times New Roman" panose="02020603050405020304" pitchFamily="18" charset="0"/>
              </a:rPr>
              <a:t>Acts 2</a:t>
            </a:r>
          </a:p>
          <a:p>
            <a:pPr algn="ctr" fontAlgn="base">
              <a:lnSpc>
                <a:spcPct val="60000"/>
              </a:lnSpc>
              <a:spcBef>
                <a:spcPct val="50000"/>
              </a:spcBef>
              <a:spcAft>
                <a:spcPct val="0"/>
              </a:spcAft>
            </a:pPr>
            <a:r>
              <a:rPr lang="en-US" altLang="en-US" sz="3200" i="1">
                <a:solidFill>
                  <a:srgbClr val="FFFFFF"/>
                </a:solidFill>
                <a:latin typeface="Times New Roman" panose="02020603050405020304" pitchFamily="18" charset="0"/>
              </a:rPr>
              <a:t>“The Beginning”</a:t>
            </a:r>
          </a:p>
        </p:txBody>
      </p:sp>
    </p:spTree>
  </p:cSld>
  <p:clrMapOvr>
    <a:masterClrMapping/>
  </p:clrMapOvr>
  <p:transition>
    <p:fade thruBlk="1"/>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a:extLst>
              <a:ext uri="{FF2B5EF4-FFF2-40B4-BE49-F238E27FC236}">
                <a16:creationId xmlns:a16="http://schemas.microsoft.com/office/drawing/2014/main" id="{9E03E5FD-3E0E-4C85-A382-8C650037DD80}"/>
              </a:ext>
            </a:extLst>
          </p:cNvPr>
          <p:cNvSpPr txBox="1">
            <a:spLocks noChangeArrowheads="1"/>
          </p:cNvSpPr>
          <p:nvPr/>
        </p:nvSpPr>
        <p:spPr bwMode="auto">
          <a:xfrm>
            <a:off x="2057400" y="304801"/>
            <a:ext cx="8153400" cy="5355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79438">
              <a:spcBef>
                <a:spcPct val="0"/>
              </a:spcBef>
              <a:defRPr>
                <a:solidFill>
                  <a:schemeClr val="tx1"/>
                </a:solidFill>
                <a:latin typeface="Arial" panose="020B0604020202020204" pitchFamily="34" charset="0"/>
              </a:defRPr>
            </a:lvl1pPr>
            <a:lvl2pPr defTabSz="579438">
              <a:spcBef>
                <a:spcPct val="0"/>
              </a:spcBef>
              <a:defRPr>
                <a:solidFill>
                  <a:schemeClr val="tx1"/>
                </a:solidFill>
                <a:latin typeface="Arial" panose="020B0604020202020204" pitchFamily="34" charset="0"/>
              </a:defRPr>
            </a:lvl2pPr>
            <a:lvl3pPr defTabSz="579438">
              <a:spcBef>
                <a:spcPct val="0"/>
              </a:spcBef>
              <a:defRPr>
                <a:solidFill>
                  <a:schemeClr val="tx1"/>
                </a:solidFill>
                <a:latin typeface="Arial" panose="020B0604020202020204" pitchFamily="34" charset="0"/>
              </a:defRPr>
            </a:lvl3pPr>
            <a:lvl4pPr defTabSz="579438">
              <a:spcBef>
                <a:spcPct val="0"/>
              </a:spcBef>
              <a:defRPr>
                <a:solidFill>
                  <a:schemeClr val="tx1"/>
                </a:solidFill>
                <a:latin typeface="Arial" panose="020B0604020202020204" pitchFamily="34" charset="0"/>
              </a:defRPr>
            </a:lvl4pPr>
            <a:lvl5pPr defTabSz="579438">
              <a:spcBef>
                <a:spcPct val="0"/>
              </a:spcBef>
              <a:defRPr>
                <a:solidFill>
                  <a:schemeClr val="tx1"/>
                </a:solidFill>
                <a:latin typeface="Arial" panose="020B0604020202020204" pitchFamily="34" charset="0"/>
              </a:defRPr>
            </a:lvl5pPr>
            <a:lvl6pPr defTabSz="579438" fontAlgn="base">
              <a:spcBef>
                <a:spcPct val="0"/>
              </a:spcBef>
              <a:spcAft>
                <a:spcPct val="0"/>
              </a:spcAft>
              <a:defRPr>
                <a:solidFill>
                  <a:schemeClr val="tx1"/>
                </a:solidFill>
                <a:latin typeface="Arial" panose="020B0604020202020204" pitchFamily="34" charset="0"/>
              </a:defRPr>
            </a:lvl6pPr>
            <a:lvl7pPr defTabSz="579438" fontAlgn="base">
              <a:spcBef>
                <a:spcPct val="0"/>
              </a:spcBef>
              <a:spcAft>
                <a:spcPct val="0"/>
              </a:spcAft>
              <a:defRPr>
                <a:solidFill>
                  <a:schemeClr val="tx1"/>
                </a:solidFill>
                <a:latin typeface="Arial" panose="020B0604020202020204" pitchFamily="34" charset="0"/>
              </a:defRPr>
            </a:lvl7pPr>
            <a:lvl8pPr defTabSz="579438" fontAlgn="base">
              <a:spcBef>
                <a:spcPct val="0"/>
              </a:spcBef>
              <a:spcAft>
                <a:spcPct val="0"/>
              </a:spcAft>
              <a:defRPr>
                <a:solidFill>
                  <a:schemeClr val="tx1"/>
                </a:solidFill>
                <a:latin typeface="Arial" panose="020B0604020202020204" pitchFamily="34" charset="0"/>
              </a:defRPr>
            </a:lvl8pPr>
            <a:lvl9pPr defTabSz="579438" fontAlgn="base">
              <a:spcBef>
                <a:spcPct val="0"/>
              </a:spcBef>
              <a:spcAft>
                <a:spcPct val="0"/>
              </a:spcAft>
              <a:defRPr>
                <a:solidFill>
                  <a:schemeClr val="tx1"/>
                </a:solidFill>
                <a:latin typeface="Arial" panose="020B0604020202020204" pitchFamily="34" charset="0"/>
              </a:defRPr>
            </a:lvl9pPr>
          </a:lstStyle>
          <a:p>
            <a:pPr algn="ctr" fontAlgn="base">
              <a:lnSpc>
                <a:spcPct val="90000"/>
              </a:lnSpc>
              <a:spcBef>
                <a:spcPct val="20000"/>
              </a:spcBef>
              <a:spcAft>
                <a:spcPct val="0"/>
              </a:spcAft>
            </a:pPr>
            <a:r>
              <a:rPr lang="en-US" altLang="en-US" sz="3200" b="1">
                <a:solidFill>
                  <a:srgbClr val="FFFFFF"/>
                </a:solidFill>
                <a:latin typeface="Times New Roman" panose="02020603050405020304" pitchFamily="18" charset="0"/>
              </a:rPr>
              <a:t>I. </a:t>
            </a:r>
            <a:r>
              <a:rPr lang="en-US" altLang="en-US" sz="3200" b="1" u="sng">
                <a:solidFill>
                  <a:srgbClr val="FFFFFF"/>
                </a:solidFill>
                <a:latin typeface="Times New Roman" panose="02020603050405020304" pitchFamily="18" charset="0"/>
              </a:rPr>
              <a:t>The Reception Of The Holy Spirit</a:t>
            </a:r>
            <a:r>
              <a:rPr lang="en-US" altLang="en-US" sz="3200" b="1">
                <a:solidFill>
                  <a:srgbClr val="FFFFFF"/>
                </a:solidFill>
                <a:latin typeface="Times New Roman" panose="02020603050405020304" pitchFamily="18" charset="0"/>
              </a:rPr>
              <a:t> </a:t>
            </a:r>
            <a:r>
              <a:rPr lang="en-US" altLang="en-US" sz="3200" b="1">
                <a:solidFill>
                  <a:srgbClr val="FFFF99"/>
                </a:solidFill>
                <a:latin typeface="Times New Roman" panose="02020603050405020304" pitchFamily="18" charset="0"/>
              </a:rPr>
              <a:t>(vv. 1-13)</a:t>
            </a:r>
          </a:p>
        </p:txBody>
      </p:sp>
      <p:sp>
        <p:nvSpPr>
          <p:cNvPr id="91140" name="Text Box 4">
            <a:extLst>
              <a:ext uri="{FF2B5EF4-FFF2-40B4-BE49-F238E27FC236}">
                <a16:creationId xmlns:a16="http://schemas.microsoft.com/office/drawing/2014/main" id="{DA333060-2530-486A-9487-40741C481526}"/>
              </a:ext>
            </a:extLst>
          </p:cNvPr>
          <p:cNvSpPr txBox="1">
            <a:spLocks noChangeArrowheads="1"/>
          </p:cNvSpPr>
          <p:nvPr/>
        </p:nvSpPr>
        <p:spPr bwMode="auto">
          <a:xfrm>
            <a:off x="2286000" y="1371601"/>
            <a:ext cx="77724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tabLst>
                <a:tab pos="517525" algn="l"/>
              </a:tabLst>
              <a:defRPr>
                <a:solidFill>
                  <a:schemeClr val="tx1"/>
                </a:solidFill>
                <a:latin typeface="Arial" panose="020B0604020202020204" pitchFamily="34" charset="0"/>
              </a:defRPr>
            </a:lvl1pPr>
            <a:lvl2pPr>
              <a:spcBef>
                <a:spcPct val="0"/>
              </a:spcBef>
              <a:tabLst>
                <a:tab pos="517525" algn="l"/>
              </a:tabLst>
              <a:defRPr>
                <a:solidFill>
                  <a:schemeClr val="tx1"/>
                </a:solidFill>
                <a:latin typeface="Arial" panose="020B0604020202020204" pitchFamily="34" charset="0"/>
              </a:defRPr>
            </a:lvl2pPr>
            <a:lvl3pPr>
              <a:spcBef>
                <a:spcPct val="0"/>
              </a:spcBef>
              <a:tabLst>
                <a:tab pos="517525" algn="l"/>
              </a:tabLst>
              <a:defRPr>
                <a:solidFill>
                  <a:schemeClr val="tx1"/>
                </a:solidFill>
                <a:latin typeface="Arial" panose="020B0604020202020204" pitchFamily="34" charset="0"/>
              </a:defRPr>
            </a:lvl3pPr>
            <a:lvl4pPr>
              <a:spcBef>
                <a:spcPct val="0"/>
              </a:spcBef>
              <a:tabLst>
                <a:tab pos="517525" algn="l"/>
              </a:tabLst>
              <a:defRPr>
                <a:solidFill>
                  <a:schemeClr val="tx1"/>
                </a:solidFill>
                <a:latin typeface="Arial" panose="020B0604020202020204" pitchFamily="34" charset="0"/>
              </a:defRPr>
            </a:lvl4pPr>
            <a:lvl5pPr>
              <a:spcBef>
                <a:spcPct val="0"/>
              </a:spcBef>
              <a:tabLst>
                <a:tab pos="517525" algn="l"/>
              </a:tabLst>
              <a:defRPr>
                <a:solidFill>
                  <a:schemeClr val="tx1"/>
                </a:solidFill>
                <a:latin typeface="Arial" panose="020B0604020202020204" pitchFamily="34" charset="0"/>
              </a:defRPr>
            </a:lvl5pPr>
            <a:lvl6pPr fontAlgn="base">
              <a:spcBef>
                <a:spcPct val="0"/>
              </a:spcBef>
              <a:spcAft>
                <a:spcPct val="0"/>
              </a:spcAft>
              <a:tabLst>
                <a:tab pos="517525" algn="l"/>
              </a:tabLst>
              <a:defRPr>
                <a:solidFill>
                  <a:schemeClr val="tx1"/>
                </a:solidFill>
                <a:latin typeface="Arial" panose="020B0604020202020204" pitchFamily="34" charset="0"/>
              </a:defRPr>
            </a:lvl6pPr>
            <a:lvl7pPr fontAlgn="base">
              <a:spcBef>
                <a:spcPct val="0"/>
              </a:spcBef>
              <a:spcAft>
                <a:spcPct val="0"/>
              </a:spcAft>
              <a:tabLst>
                <a:tab pos="517525" algn="l"/>
              </a:tabLst>
              <a:defRPr>
                <a:solidFill>
                  <a:schemeClr val="tx1"/>
                </a:solidFill>
                <a:latin typeface="Arial" panose="020B0604020202020204" pitchFamily="34" charset="0"/>
              </a:defRPr>
            </a:lvl7pPr>
            <a:lvl8pPr fontAlgn="base">
              <a:spcBef>
                <a:spcPct val="0"/>
              </a:spcBef>
              <a:spcAft>
                <a:spcPct val="0"/>
              </a:spcAft>
              <a:tabLst>
                <a:tab pos="517525" algn="l"/>
              </a:tabLst>
              <a:defRPr>
                <a:solidFill>
                  <a:schemeClr val="tx1"/>
                </a:solidFill>
                <a:latin typeface="Arial" panose="020B0604020202020204" pitchFamily="34" charset="0"/>
              </a:defRPr>
            </a:lvl8pPr>
            <a:lvl9pPr fontAlgn="base">
              <a:spcBef>
                <a:spcPct val="0"/>
              </a:spcBef>
              <a:spcAft>
                <a:spcPct val="0"/>
              </a:spcAft>
              <a:tabLst>
                <a:tab pos="517525" algn="l"/>
              </a:tabLst>
              <a:defRPr>
                <a:solidFill>
                  <a:schemeClr val="tx1"/>
                </a:solidFill>
                <a:latin typeface="Arial" panose="020B0604020202020204" pitchFamily="34" charset="0"/>
              </a:defRPr>
            </a:lvl9pPr>
          </a:lstStyle>
          <a:p>
            <a:pPr lvl="1" fontAlgn="base">
              <a:spcBef>
                <a:spcPct val="20000"/>
              </a:spcBef>
              <a:spcAft>
                <a:spcPct val="0"/>
              </a:spcAft>
            </a:pPr>
            <a:r>
              <a:rPr lang="en-US" altLang="en-US" sz="2800" b="1">
                <a:solidFill>
                  <a:srgbClr val="FFFFFF"/>
                </a:solidFill>
                <a:latin typeface="Times New Roman" panose="02020603050405020304" pitchFamily="18" charset="0"/>
              </a:rPr>
              <a:t>A. </a:t>
            </a:r>
            <a:r>
              <a:rPr lang="en-US" altLang="en-US" sz="2800" b="1" i="1">
                <a:solidFill>
                  <a:srgbClr val="FFFFFF"/>
                </a:solidFill>
                <a:latin typeface="Times New Roman" panose="02020603050405020304" pitchFamily="18" charset="0"/>
              </a:rPr>
              <a:t>The apostles receive the Spirit and speak in 	tongues</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1-4)</a:t>
            </a:r>
          </a:p>
          <a:p>
            <a:pPr lvl="1" fontAlgn="base">
              <a:spcBef>
                <a:spcPct val="20000"/>
              </a:spcBef>
              <a:spcAft>
                <a:spcPct val="0"/>
              </a:spcAft>
            </a:pPr>
            <a:endParaRPr lang="en-US" altLang="en-US" sz="2800" b="1">
              <a:solidFill>
                <a:srgbClr val="FFFF99"/>
              </a:solidFill>
              <a:latin typeface="Times New Roman" panose="02020603050405020304" pitchFamily="18" charset="0"/>
            </a:endParaRPr>
          </a:p>
          <a:p>
            <a:pPr lvl="1" fontAlgn="base">
              <a:spcBef>
                <a:spcPct val="20000"/>
              </a:spcBef>
              <a:spcAft>
                <a:spcPct val="0"/>
              </a:spcAft>
            </a:pPr>
            <a:r>
              <a:rPr lang="en-US" altLang="en-US" sz="2800" b="1">
                <a:solidFill>
                  <a:srgbClr val="FFFFFF"/>
                </a:solidFill>
                <a:latin typeface="Times New Roman" panose="02020603050405020304" pitchFamily="18" charset="0"/>
              </a:rPr>
              <a:t>B. </a:t>
            </a:r>
            <a:r>
              <a:rPr lang="en-US" altLang="en-US" sz="2800" b="1" i="1">
                <a:solidFill>
                  <a:srgbClr val="FFFFFF"/>
                </a:solidFill>
                <a:latin typeface="Times New Roman" panose="02020603050405020304" pitchFamily="18" charset="0"/>
              </a:rPr>
              <a:t>The multitude is amazed</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5-13)</a:t>
            </a:r>
          </a:p>
        </p:txBody>
      </p:sp>
      <p:sp>
        <p:nvSpPr>
          <p:cNvPr id="91141" name="Oval 5">
            <a:extLst>
              <a:ext uri="{FF2B5EF4-FFF2-40B4-BE49-F238E27FC236}">
                <a16:creationId xmlns:a16="http://schemas.microsoft.com/office/drawing/2014/main" id="{7BB7D58B-2215-457D-8A61-65A0005AD610}"/>
              </a:ext>
            </a:extLst>
          </p:cNvPr>
          <p:cNvSpPr>
            <a:spLocks noChangeArrowheads="1"/>
          </p:cNvSpPr>
          <p:nvPr/>
        </p:nvSpPr>
        <p:spPr bwMode="auto">
          <a:xfrm>
            <a:off x="2286000" y="4114800"/>
            <a:ext cx="8001000" cy="21336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lnSpc>
                <a:spcPct val="90000"/>
              </a:lnSpc>
              <a:spcBef>
                <a:spcPct val="20000"/>
              </a:spcBef>
              <a:spcAft>
                <a:spcPct val="0"/>
              </a:spcAft>
            </a:pPr>
            <a:r>
              <a:rPr lang="en-US" altLang="en-US" sz="2800" b="1" u="sng">
                <a:solidFill>
                  <a:srgbClr val="000000"/>
                </a:solidFill>
                <a:latin typeface="Arial" panose="020B0604020202020204" pitchFamily="34" charset="0"/>
              </a:rPr>
              <a:t>The Audience</a:t>
            </a:r>
            <a:r>
              <a:rPr lang="en-US" altLang="en-US" sz="2800" u="sng">
                <a:solidFill>
                  <a:srgbClr val="000000"/>
                </a:solidFill>
                <a:latin typeface="Arial" panose="020B0604020202020204" pitchFamily="34" charset="0"/>
              </a:rPr>
              <a:t>:</a:t>
            </a:r>
          </a:p>
          <a:p>
            <a:pPr algn="ctr" fontAlgn="base">
              <a:lnSpc>
                <a:spcPct val="90000"/>
              </a:lnSpc>
              <a:spcBef>
                <a:spcPct val="20000"/>
              </a:spcBef>
              <a:spcAft>
                <a:spcPct val="0"/>
              </a:spcAft>
              <a:buFontTx/>
              <a:buChar char="•"/>
            </a:pPr>
            <a:r>
              <a:rPr lang="en-US" altLang="en-US" sz="2400">
                <a:solidFill>
                  <a:srgbClr val="000000"/>
                </a:solidFill>
                <a:latin typeface="Arial" panose="020B0604020202020204" pitchFamily="34" charset="0"/>
              </a:rPr>
              <a:t> In Sin</a:t>
            </a:r>
          </a:p>
          <a:p>
            <a:pPr algn="ctr" fontAlgn="base">
              <a:lnSpc>
                <a:spcPct val="90000"/>
              </a:lnSpc>
              <a:spcBef>
                <a:spcPct val="20000"/>
              </a:spcBef>
              <a:spcAft>
                <a:spcPct val="0"/>
              </a:spcAft>
              <a:buFontTx/>
              <a:buChar char="•"/>
            </a:pPr>
            <a:r>
              <a:rPr lang="en-US" altLang="en-US" sz="2400">
                <a:solidFill>
                  <a:srgbClr val="000000"/>
                </a:solidFill>
                <a:latin typeface="Arial" panose="020B0604020202020204" pitchFamily="34" charset="0"/>
              </a:rPr>
              <a:t> Think they are okay</a:t>
            </a:r>
          </a:p>
          <a:p>
            <a:pPr algn="ctr" fontAlgn="base">
              <a:lnSpc>
                <a:spcPct val="90000"/>
              </a:lnSpc>
              <a:spcBef>
                <a:spcPct val="20000"/>
              </a:spcBef>
              <a:spcAft>
                <a:spcPct val="0"/>
              </a:spcAft>
              <a:buFontTx/>
              <a:buChar char="•"/>
            </a:pPr>
            <a:r>
              <a:rPr lang="en-US" altLang="en-US" sz="2400">
                <a:solidFill>
                  <a:srgbClr val="000000"/>
                </a:solidFill>
                <a:latin typeface="Arial" panose="020B0604020202020204" pitchFamily="34" charset="0"/>
              </a:rPr>
              <a:t> Have some knowledge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1140">
                                            <p:txEl>
                                              <p:pRg st="0" end="0"/>
                                            </p:txEl>
                                          </p:spTgt>
                                        </p:tgtEl>
                                        <p:attrNameLst>
                                          <p:attrName>style.visibility</p:attrName>
                                        </p:attrNameLst>
                                      </p:cBhvr>
                                      <p:to>
                                        <p:strVal val="visible"/>
                                      </p:to>
                                    </p:set>
                                    <p:animEffect transition="in" filter="strips(downLeft)">
                                      <p:cBhvr>
                                        <p:cTn id="7" dur="500"/>
                                        <p:tgtEl>
                                          <p:spTgt spid="911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1140">
                                            <p:txEl>
                                              <p:pRg st="2" end="2"/>
                                            </p:txEl>
                                          </p:spTgt>
                                        </p:tgtEl>
                                        <p:attrNameLst>
                                          <p:attrName>style.visibility</p:attrName>
                                        </p:attrNameLst>
                                      </p:cBhvr>
                                      <p:to>
                                        <p:strVal val="visible"/>
                                      </p:to>
                                    </p:set>
                                    <p:animEffect transition="in" filter="strips(downLeft)">
                                      <p:cBhvr>
                                        <p:cTn id="12" dur="500"/>
                                        <p:tgtEl>
                                          <p:spTgt spid="911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1141"/>
                                        </p:tgtEl>
                                        <p:attrNameLst>
                                          <p:attrName>style.visibility</p:attrName>
                                        </p:attrNameLst>
                                      </p:cBhvr>
                                      <p:to>
                                        <p:strVal val="visible"/>
                                      </p:to>
                                    </p:set>
                                    <p:animEffect transition="in" filter="strips(downRight)">
                                      <p:cBhvr>
                                        <p:cTn id="17" dur="500"/>
                                        <p:tgtEl>
                                          <p:spTgt spid="91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build="p" bldLvl="2"/>
      <p:bldP spid="91141"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4BE948A1-20F2-441F-AD61-8DAB62EFED4E}"/>
              </a:ext>
            </a:extLst>
          </p:cNvPr>
          <p:cNvSpPr txBox="1">
            <a:spLocks noChangeArrowheads="1"/>
          </p:cNvSpPr>
          <p:nvPr/>
        </p:nvSpPr>
        <p:spPr bwMode="auto">
          <a:xfrm>
            <a:off x="2133600" y="1600201"/>
            <a:ext cx="8153400" cy="31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79438">
              <a:spcBef>
                <a:spcPct val="0"/>
              </a:spcBef>
              <a:defRPr>
                <a:solidFill>
                  <a:schemeClr val="tx1"/>
                </a:solidFill>
                <a:latin typeface="Arial" panose="020B0604020202020204" pitchFamily="34" charset="0"/>
              </a:defRPr>
            </a:lvl1pPr>
            <a:lvl2pPr defTabSz="579438">
              <a:spcBef>
                <a:spcPct val="0"/>
              </a:spcBef>
              <a:defRPr>
                <a:solidFill>
                  <a:schemeClr val="tx1"/>
                </a:solidFill>
                <a:latin typeface="Arial" panose="020B0604020202020204" pitchFamily="34" charset="0"/>
              </a:defRPr>
            </a:lvl2pPr>
            <a:lvl3pPr defTabSz="579438">
              <a:spcBef>
                <a:spcPct val="0"/>
              </a:spcBef>
              <a:defRPr>
                <a:solidFill>
                  <a:schemeClr val="tx1"/>
                </a:solidFill>
                <a:latin typeface="Arial" panose="020B0604020202020204" pitchFamily="34" charset="0"/>
              </a:defRPr>
            </a:lvl3pPr>
            <a:lvl4pPr defTabSz="579438">
              <a:spcBef>
                <a:spcPct val="0"/>
              </a:spcBef>
              <a:defRPr>
                <a:solidFill>
                  <a:schemeClr val="tx1"/>
                </a:solidFill>
                <a:latin typeface="Arial" panose="020B0604020202020204" pitchFamily="34" charset="0"/>
              </a:defRPr>
            </a:lvl4pPr>
            <a:lvl5pPr defTabSz="579438">
              <a:spcBef>
                <a:spcPct val="0"/>
              </a:spcBef>
              <a:defRPr>
                <a:solidFill>
                  <a:schemeClr val="tx1"/>
                </a:solidFill>
                <a:latin typeface="Arial" panose="020B0604020202020204" pitchFamily="34" charset="0"/>
              </a:defRPr>
            </a:lvl5pPr>
            <a:lvl6pPr defTabSz="579438" fontAlgn="base">
              <a:spcBef>
                <a:spcPct val="0"/>
              </a:spcBef>
              <a:spcAft>
                <a:spcPct val="0"/>
              </a:spcAft>
              <a:defRPr>
                <a:solidFill>
                  <a:schemeClr val="tx1"/>
                </a:solidFill>
                <a:latin typeface="Arial" panose="020B0604020202020204" pitchFamily="34" charset="0"/>
              </a:defRPr>
            </a:lvl6pPr>
            <a:lvl7pPr defTabSz="579438" fontAlgn="base">
              <a:spcBef>
                <a:spcPct val="0"/>
              </a:spcBef>
              <a:spcAft>
                <a:spcPct val="0"/>
              </a:spcAft>
              <a:defRPr>
                <a:solidFill>
                  <a:schemeClr val="tx1"/>
                </a:solidFill>
                <a:latin typeface="Arial" panose="020B0604020202020204" pitchFamily="34" charset="0"/>
              </a:defRPr>
            </a:lvl7pPr>
            <a:lvl8pPr defTabSz="579438" fontAlgn="base">
              <a:spcBef>
                <a:spcPct val="0"/>
              </a:spcBef>
              <a:spcAft>
                <a:spcPct val="0"/>
              </a:spcAft>
              <a:defRPr>
                <a:solidFill>
                  <a:schemeClr val="tx1"/>
                </a:solidFill>
                <a:latin typeface="Arial" panose="020B0604020202020204" pitchFamily="34" charset="0"/>
              </a:defRPr>
            </a:lvl8pPr>
            <a:lvl9pPr defTabSz="579438"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 </a:t>
            </a:r>
            <a:r>
              <a:rPr lang="en-US" altLang="en-US" sz="2800" b="1" u="sng">
                <a:solidFill>
                  <a:srgbClr val="FFFFFF"/>
                </a:solidFill>
                <a:latin typeface="Times New Roman" panose="02020603050405020304" pitchFamily="18" charset="0"/>
              </a:rPr>
              <a:t>The Reception Of The Holy Spirit</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1-13)</a:t>
            </a:r>
          </a:p>
          <a:p>
            <a:pPr fontAlgn="base">
              <a:lnSpc>
                <a:spcPct val="90000"/>
              </a:lnSpc>
              <a:spcBef>
                <a:spcPct val="20000"/>
              </a:spcBef>
              <a:spcAft>
                <a:spcPct val="0"/>
              </a:spcAft>
            </a:pPr>
            <a:endParaRPr lang="en-US" altLang="en-US" b="1">
              <a:solidFill>
                <a:srgbClr val="FFFFFF"/>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II. </a:t>
            </a:r>
            <a:r>
              <a:rPr lang="en-US" altLang="en-US" sz="2800" b="1" u="sng">
                <a:solidFill>
                  <a:srgbClr val="FFFFFF"/>
                </a:solidFill>
                <a:latin typeface="Times New Roman" panose="02020603050405020304" pitchFamily="18" charset="0"/>
              </a:rPr>
              <a:t>Peter’s Sermon</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14-36)</a:t>
            </a:r>
          </a:p>
          <a:p>
            <a:pPr fontAlgn="base">
              <a:lnSpc>
                <a:spcPct val="90000"/>
              </a:lnSpc>
              <a:spcBef>
                <a:spcPct val="20000"/>
              </a:spcBef>
              <a:spcAft>
                <a:spcPct val="0"/>
              </a:spcAft>
            </a:pPr>
            <a:endParaRPr lang="en-US" altLang="en-US" b="1">
              <a:solidFill>
                <a:srgbClr val="FFFF99"/>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III. </a:t>
            </a:r>
            <a:r>
              <a:rPr lang="en-US" altLang="en-US" sz="2800" b="1" u="sng">
                <a:solidFill>
                  <a:srgbClr val="FFFFFF"/>
                </a:solidFill>
                <a:latin typeface="Times New Roman" panose="02020603050405020304" pitchFamily="18" charset="0"/>
              </a:rPr>
              <a:t>Response Of The Multitude</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37-41)</a:t>
            </a:r>
          </a:p>
          <a:p>
            <a:pPr fontAlgn="base">
              <a:lnSpc>
                <a:spcPct val="90000"/>
              </a:lnSpc>
              <a:spcBef>
                <a:spcPct val="20000"/>
              </a:spcBef>
              <a:spcAft>
                <a:spcPct val="0"/>
              </a:spcAft>
            </a:pPr>
            <a:endParaRPr lang="en-US" altLang="en-US" b="1">
              <a:solidFill>
                <a:srgbClr val="FFFF99"/>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IV. </a:t>
            </a:r>
            <a:r>
              <a:rPr lang="en-US" altLang="en-US" sz="2800" b="1" u="sng">
                <a:solidFill>
                  <a:srgbClr val="FFFFFF"/>
                </a:solidFill>
                <a:latin typeface="Times New Roman" panose="02020603050405020304" pitchFamily="18" charset="0"/>
              </a:rPr>
              <a:t>The Disciples Continued In The Apostles </a:t>
            </a:r>
            <a:r>
              <a:rPr lang="en-US" altLang="en-US" sz="2800" b="1">
                <a:solidFill>
                  <a:srgbClr val="FFFFFF"/>
                </a:solidFill>
                <a:latin typeface="Times New Roman" panose="02020603050405020304" pitchFamily="18" charset="0"/>
              </a:rPr>
              <a:t>	</a:t>
            </a:r>
            <a:r>
              <a:rPr lang="en-US" altLang="en-US" sz="2800" b="1" u="sng">
                <a:solidFill>
                  <a:srgbClr val="FFFFFF"/>
                </a:solidFill>
                <a:latin typeface="Times New Roman" panose="02020603050405020304" pitchFamily="18" charset="0"/>
              </a:rPr>
              <a:t>Doctrine</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42-47)</a:t>
            </a:r>
          </a:p>
        </p:txBody>
      </p:sp>
      <p:sp>
        <p:nvSpPr>
          <p:cNvPr id="94211" name="Text Box 3">
            <a:extLst>
              <a:ext uri="{FF2B5EF4-FFF2-40B4-BE49-F238E27FC236}">
                <a16:creationId xmlns:a16="http://schemas.microsoft.com/office/drawing/2014/main" id="{FA6412F8-FB3F-44C8-A350-2AAA1DCBE159}"/>
              </a:ext>
            </a:extLst>
          </p:cNvPr>
          <p:cNvSpPr txBox="1">
            <a:spLocks noChangeArrowheads="1"/>
          </p:cNvSpPr>
          <p:nvPr/>
        </p:nvSpPr>
        <p:spPr bwMode="auto">
          <a:xfrm>
            <a:off x="3733800" y="76200"/>
            <a:ext cx="4648200" cy="98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60000"/>
              </a:lnSpc>
              <a:spcBef>
                <a:spcPct val="50000"/>
              </a:spcBef>
              <a:spcAft>
                <a:spcPct val="0"/>
              </a:spcAft>
            </a:pPr>
            <a:r>
              <a:rPr lang="en-US" altLang="en-US" sz="3600" b="1">
                <a:solidFill>
                  <a:srgbClr val="FFFFFF"/>
                </a:solidFill>
                <a:latin typeface="Times New Roman" panose="02020603050405020304" pitchFamily="18" charset="0"/>
              </a:rPr>
              <a:t>Acts 2</a:t>
            </a:r>
          </a:p>
          <a:p>
            <a:pPr algn="ctr" fontAlgn="base">
              <a:lnSpc>
                <a:spcPct val="60000"/>
              </a:lnSpc>
              <a:spcBef>
                <a:spcPct val="50000"/>
              </a:spcBef>
              <a:spcAft>
                <a:spcPct val="0"/>
              </a:spcAft>
            </a:pPr>
            <a:r>
              <a:rPr lang="en-US" altLang="en-US" sz="3200" i="1">
                <a:solidFill>
                  <a:srgbClr val="FFFFFF"/>
                </a:solidFill>
                <a:latin typeface="Times New Roman" panose="02020603050405020304" pitchFamily="18" charset="0"/>
              </a:rPr>
              <a:t>“The Beginning”</a:t>
            </a:r>
          </a:p>
        </p:txBody>
      </p:sp>
    </p:spTree>
  </p:cSld>
  <p:clrMapOvr>
    <a:masterClrMapping/>
  </p:clrMapOvr>
  <p:transition>
    <p:fade thruBlk="1"/>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5">
            <a:extLst>
              <a:ext uri="{FF2B5EF4-FFF2-40B4-BE49-F238E27FC236}">
                <a16:creationId xmlns:a16="http://schemas.microsoft.com/office/drawing/2014/main" id="{1228ABD0-7774-491E-B2E3-EF2695441881}"/>
              </a:ext>
            </a:extLst>
          </p:cNvPr>
          <p:cNvSpPr>
            <a:spLocks noChangeArrowheads="1"/>
          </p:cNvSpPr>
          <p:nvPr/>
        </p:nvSpPr>
        <p:spPr bwMode="auto">
          <a:xfrm>
            <a:off x="3418949" y="231776"/>
            <a:ext cx="5328702"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20000"/>
              </a:spcBef>
              <a:spcAft>
                <a:spcPct val="0"/>
              </a:spcAft>
            </a:pPr>
            <a:r>
              <a:rPr lang="en-US" altLang="en-US" sz="3200" b="1">
                <a:solidFill>
                  <a:srgbClr val="FFFFFF"/>
                </a:solidFill>
                <a:latin typeface="Times New Roman" panose="02020603050405020304" pitchFamily="18" charset="0"/>
              </a:rPr>
              <a:t>II. </a:t>
            </a:r>
            <a:r>
              <a:rPr lang="en-US" altLang="en-US" sz="3200" b="1" u="sng">
                <a:solidFill>
                  <a:srgbClr val="FFFFFF"/>
                </a:solidFill>
                <a:latin typeface="Times New Roman" panose="02020603050405020304" pitchFamily="18" charset="0"/>
              </a:rPr>
              <a:t>Peter’s Sermon</a:t>
            </a:r>
            <a:r>
              <a:rPr lang="en-US" altLang="en-US" sz="3200" b="1">
                <a:solidFill>
                  <a:srgbClr val="FFFFFF"/>
                </a:solidFill>
                <a:latin typeface="Times New Roman" panose="02020603050405020304" pitchFamily="18" charset="0"/>
              </a:rPr>
              <a:t> </a:t>
            </a:r>
            <a:r>
              <a:rPr lang="en-US" altLang="en-US" sz="3200" b="1">
                <a:solidFill>
                  <a:srgbClr val="FFFF99"/>
                </a:solidFill>
                <a:latin typeface="Times New Roman" panose="02020603050405020304" pitchFamily="18" charset="0"/>
              </a:rPr>
              <a:t>(vv. 14-36)</a:t>
            </a:r>
          </a:p>
        </p:txBody>
      </p:sp>
      <p:sp>
        <p:nvSpPr>
          <p:cNvPr id="92166" name="Text Box 6">
            <a:extLst>
              <a:ext uri="{FF2B5EF4-FFF2-40B4-BE49-F238E27FC236}">
                <a16:creationId xmlns:a16="http://schemas.microsoft.com/office/drawing/2014/main" id="{5475D2B6-D4C4-4B1D-9898-03A8727F2B14}"/>
              </a:ext>
            </a:extLst>
          </p:cNvPr>
          <p:cNvSpPr txBox="1">
            <a:spLocks noChangeArrowheads="1"/>
          </p:cNvSpPr>
          <p:nvPr/>
        </p:nvSpPr>
        <p:spPr bwMode="auto">
          <a:xfrm>
            <a:off x="2133600" y="129540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tabLst>
                <a:tab pos="457200" algn="l"/>
              </a:tabLst>
              <a:defRPr>
                <a:solidFill>
                  <a:schemeClr val="tx1"/>
                </a:solidFill>
                <a:latin typeface="Arial" panose="020B0604020202020204" pitchFamily="34" charset="0"/>
              </a:defRPr>
            </a:lvl1pPr>
            <a:lvl2pPr>
              <a:spcBef>
                <a:spcPct val="0"/>
              </a:spcBef>
              <a:tabLst>
                <a:tab pos="457200" algn="l"/>
              </a:tabLst>
              <a:defRPr>
                <a:solidFill>
                  <a:schemeClr val="tx1"/>
                </a:solidFill>
                <a:latin typeface="Arial" panose="020B0604020202020204" pitchFamily="34" charset="0"/>
              </a:defRPr>
            </a:lvl2pPr>
            <a:lvl3pPr>
              <a:spcBef>
                <a:spcPct val="0"/>
              </a:spcBef>
              <a:tabLst>
                <a:tab pos="457200" algn="l"/>
              </a:tabLst>
              <a:defRPr>
                <a:solidFill>
                  <a:schemeClr val="tx1"/>
                </a:solidFill>
                <a:latin typeface="Arial" panose="020B0604020202020204" pitchFamily="34" charset="0"/>
              </a:defRPr>
            </a:lvl3pPr>
            <a:lvl4pPr>
              <a:spcBef>
                <a:spcPct val="0"/>
              </a:spcBef>
              <a:tabLst>
                <a:tab pos="457200" algn="l"/>
              </a:tabLst>
              <a:defRPr>
                <a:solidFill>
                  <a:schemeClr val="tx1"/>
                </a:solidFill>
                <a:latin typeface="Arial" panose="020B0604020202020204" pitchFamily="34" charset="0"/>
              </a:defRPr>
            </a:lvl4pPr>
            <a:lvl5pPr>
              <a:spcBef>
                <a:spcPct val="0"/>
              </a:spcBef>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A. </a:t>
            </a:r>
            <a:r>
              <a:rPr lang="en-US" altLang="en-US" sz="2800" b="1" i="1">
                <a:solidFill>
                  <a:srgbClr val="FFFFFF"/>
                </a:solidFill>
                <a:latin typeface="Times New Roman" panose="02020603050405020304" pitchFamily="18" charset="0"/>
              </a:rPr>
              <a:t>Explanation of the events</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14-21)</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2166">
                                            <p:txEl>
                                              <p:pRg st="0" end="0"/>
                                            </p:txEl>
                                          </p:spTgt>
                                        </p:tgtEl>
                                        <p:attrNameLst>
                                          <p:attrName>style.visibility</p:attrName>
                                        </p:attrNameLst>
                                      </p:cBhvr>
                                      <p:to>
                                        <p:strVal val="visible"/>
                                      </p:to>
                                    </p:set>
                                    <p:animEffect transition="in" filter="strips(downLeft)">
                                      <p:cBhvr>
                                        <p:cTn id="7" dur="500"/>
                                        <p:tgtEl>
                                          <p:spTgt spid="92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 Box 4">
            <a:extLst>
              <a:ext uri="{FF2B5EF4-FFF2-40B4-BE49-F238E27FC236}">
                <a16:creationId xmlns:a16="http://schemas.microsoft.com/office/drawing/2014/main" id="{ED0D0367-7C02-49D7-A4E9-DF4EA1D80970}"/>
              </a:ext>
            </a:extLst>
          </p:cNvPr>
          <p:cNvSpPr txBox="1">
            <a:spLocks noChangeArrowheads="1"/>
          </p:cNvSpPr>
          <p:nvPr/>
        </p:nvSpPr>
        <p:spPr bwMode="auto">
          <a:xfrm>
            <a:off x="1905000" y="381000"/>
            <a:ext cx="5334000" cy="59563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17'And it shall come to pass in the last days, says God,</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That I will pour out of My Spirit on all flesh;</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Your sons and your daughters shall prophesy,</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Your young men shall see visions,</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Your old men shall dream dreams.  </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18 And on My menservants and on My maidservants </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I will pour out My Spirit in those days;</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And they shall prophesy. </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19 I will show wonders in heaven above </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And signs in the earth beneath:</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Blood and fire and vapor of smoke.  </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20 The sun shall be turned into darkness,</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And the moon into blood,</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Before the coming of the great and awesome day of the LORD.  </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21 And it shall come to pass </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That whoever calls on the name of the LORD</a:t>
            </a:r>
          </a:p>
          <a:p>
            <a:pPr fontAlgn="base">
              <a:lnSpc>
                <a:spcPct val="80000"/>
              </a:lnSpc>
              <a:spcBef>
                <a:spcPct val="20000"/>
              </a:spcBef>
              <a:spcAft>
                <a:spcPct val="0"/>
              </a:spcAft>
            </a:pPr>
            <a:r>
              <a:rPr lang="en-US" altLang="en-US" sz="2000" b="1">
                <a:solidFill>
                  <a:srgbClr val="000000"/>
                </a:solidFill>
                <a:latin typeface="Times New Roman" panose="02020603050405020304" pitchFamily="18" charset="0"/>
              </a:rPr>
              <a:t>Shall be saved.'  </a:t>
            </a:r>
          </a:p>
        </p:txBody>
      </p:sp>
      <p:sp>
        <p:nvSpPr>
          <p:cNvPr id="104453" name="AutoShape 5">
            <a:extLst>
              <a:ext uri="{FF2B5EF4-FFF2-40B4-BE49-F238E27FC236}">
                <a16:creationId xmlns:a16="http://schemas.microsoft.com/office/drawing/2014/main" id="{680F388C-5430-4185-AD9D-DF8E8B659754}"/>
              </a:ext>
            </a:extLst>
          </p:cNvPr>
          <p:cNvSpPr>
            <a:spLocks/>
          </p:cNvSpPr>
          <p:nvPr/>
        </p:nvSpPr>
        <p:spPr bwMode="auto">
          <a:xfrm>
            <a:off x="7239000" y="457200"/>
            <a:ext cx="609600" cy="2667000"/>
          </a:xfrm>
          <a:prstGeom prst="rightBrace">
            <a:avLst>
              <a:gd name="adj1" fmla="val 36458"/>
              <a:gd name="adj2" fmla="val 50000"/>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lvl1pPr marL="342900" indent="-342900">
              <a:spcBef>
                <a:spcPct val="0"/>
              </a:spcBef>
              <a:defRPr>
                <a:solidFill>
                  <a:schemeClr val="tx1"/>
                </a:solidFill>
                <a:latin typeface="Arial" panose="020B0604020202020204" pitchFamily="34" charset="0"/>
              </a:defRPr>
            </a:lvl1pPr>
            <a:lvl2pPr marL="800100" indent="-342900">
              <a:spcBef>
                <a:spcPct val="0"/>
              </a:spcBef>
              <a:defRPr>
                <a:solidFill>
                  <a:schemeClr val="tx1"/>
                </a:solidFill>
                <a:latin typeface="Arial" panose="020B0604020202020204" pitchFamily="34" charset="0"/>
              </a:defRPr>
            </a:lvl2pPr>
            <a:lvl3pPr marL="1257300" indent="-342900">
              <a:spcBef>
                <a:spcPct val="0"/>
              </a:spcBef>
              <a:defRPr>
                <a:solidFill>
                  <a:schemeClr val="tx1"/>
                </a:solidFill>
                <a:latin typeface="Arial" panose="020B0604020202020204" pitchFamily="34" charset="0"/>
              </a:defRPr>
            </a:lvl3pPr>
            <a:lvl4pPr marL="1714500" indent="-342900">
              <a:spcBef>
                <a:spcPct val="0"/>
              </a:spcBef>
              <a:defRPr>
                <a:solidFill>
                  <a:schemeClr val="tx1"/>
                </a:solidFill>
                <a:latin typeface="Arial" panose="020B0604020202020204" pitchFamily="34" charset="0"/>
              </a:defRPr>
            </a:lvl4pPr>
            <a:lvl5pPr marL="2171700" indent="-342900">
              <a:spcBef>
                <a:spcPct val="0"/>
              </a:spcBef>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endParaRPr lang="en-US" altLang="en-US" sz="2800">
              <a:solidFill>
                <a:srgbClr val="FFFFFF"/>
              </a:solidFill>
            </a:endParaRPr>
          </a:p>
        </p:txBody>
      </p:sp>
      <p:sp>
        <p:nvSpPr>
          <p:cNvPr id="104455" name="AutoShape 7">
            <a:extLst>
              <a:ext uri="{FF2B5EF4-FFF2-40B4-BE49-F238E27FC236}">
                <a16:creationId xmlns:a16="http://schemas.microsoft.com/office/drawing/2014/main" id="{2C260E76-9094-477C-ADD9-22E799F4E4A5}"/>
              </a:ext>
            </a:extLst>
          </p:cNvPr>
          <p:cNvSpPr>
            <a:spLocks/>
          </p:cNvSpPr>
          <p:nvPr/>
        </p:nvSpPr>
        <p:spPr bwMode="auto">
          <a:xfrm>
            <a:off x="7239000" y="3124200"/>
            <a:ext cx="609600" cy="2057400"/>
          </a:xfrm>
          <a:prstGeom prst="rightBrace">
            <a:avLst>
              <a:gd name="adj1" fmla="val 28125"/>
              <a:gd name="adj2" fmla="val 50000"/>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lvl1pPr marL="342900" indent="-342900">
              <a:spcBef>
                <a:spcPct val="0"/>
              </a:spcBef>
              <a:defRPr>
                <a:solidFill>
                  <a:schemeClr val="tx1"/>
                </a:solidFill>
                <a:latin typeface="Arial" panose="020B0604020202020204" pitchFamily="34" charset="0"/>
              </a:defRPr>
            </a:lvl1pPr>
            <a:lvl2pPr marL="800100" indent="-342900">
              <a:spcBef>
                <a:spcPct val="0"/>
              </a:spcBef>
              <a:defRPr>
                <a:solidFill>
                  <a:schemeClr val="tx1"/>
                </a:solidFill>
                <a:latin typeface="Arial" panose="020B0604020202020204" pitchFamily="34" charset="0"/>
              </a:defRPr>
            </a:lvl2pPr>
            <a:lvl3pPr marL="1257300" indent="-342900">
              <a:spcBef>
                <a:spcPct val="0"/>
              </a:spcBef>
              <a:defRPr>
                <a:solidFill>
                  <a:schemeClr val="tx1"/>
                </a:solidFill>
                <a:latin typeface="Arial" panose="020B0604020202020204" pitchFamily="34" charset="0"/>
              </a:defRPr>
            </a:lvl3pPr>
            <a:lvl4pPr marL="1714500" indent="-342900">
              <a:spcBef>
                <a:spcPct val="0"/>
              </a:spcBef>
              <a:defRPr>
                <a:solidFill>
                  <a:schemeClr val="tx1"/>
                </a:solidFill>
                <a:latin typeface="Arial" panose="020B0604020202020204" pitchFamily="34" charset="0"/>
              </a:defRPr>
            </a:lvl4pPr>
            <a:lvl5pPr marL="2171700" indent="-342900">
              <a:spcBef>
                <a:spcPct val="0"/>
              </a:spcBef>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endParaRPr lang="en-US" altLang="en-US" sz="2800">
              <a:solidFill>
                <a:srgbClr val="FFFFFF"/>
              </a:solidFill>
            </a:endParaRPr>
          </a:p>
        </p:txBody>
      </p:sp>
      <p:sp>
        <p:nvSpPr>
          <p:cNvPr id="104456" name="AutoShape 8">
            <a:extLst>
              <a:ext uri="{FF2B5EF4-FFF2-40B4-BE49-F238E27FC236}">
                <a16:creationId xmlns:a16="http://schemas.microsoft.com/office/drawing/2014/main" id="{CB8E9574-3583-414B-A44D-A43294AABFD5}"/>
              </a:ext>
            </a:extLst>
          </p:cNvPr>
          <p:cNvSpPr>
            <a:spLocks/>
          </p:cNvSpPr>
          <p:nvPr/>
        </p:nvSpPr>
        <p:spPr bwMode="auto">
          <a:xfrm>
            <a:off x="7239000" y="5181600"/>
            <a:ext cx="609600" cy="1143000"/>
          </a:xfrm>
          <a:prstGeom prst="rightBrace">
            <a:avLst>
              <a:gd name="adj1" fmla="val 15625"/>
              <a:gd name="adj2" fmla="val 50000"/>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lvl1pPr marL="342900" indent="-342900">
              <a:spcBef>
                <a:spcPct val="0"/>
              </a:spcBef>
              <a:defRPr>
                <a:solidFill>
                  <a:schemeClr val="tx1"/>
                </a:solidFill>
                <a:latin typeface="Arial" panose="020B0604020202020204" pitchFamily="34" charset="0"/>
              </a:defRPr>
            </a:lvl1pPr>
            <a:lvl2pPr marL="800100" indent="-342900">
              <a:spcBef>
                <a:spcPct val="0"/>
              </a:spcBef>
              <a:defRPr>
                <a:solidFill>
                  <a:schemeClr val="tx1"/>
                </a:solidFill>
                <a:latin typeface="Arial" panose="020B0604020202020204" pitchFamily="34" charset="0"/>
              </a:defRPr>
            </a:lvl2pPr>
            <a:lvl3pPr marL="1257300" indent="-342900">
              <a:spcBef>
                <a:spcPct val="0"/>
              </a:spcBef>
              <a:defRPr>
                <a:solidFill>
                  <a:schemeClr val="tx1"/>
                </a:solidFill>
                <a:latin typeface="Arial" panose="020B0604020202020204" pitchFamily="34" charset="0"/>
              </a:defRPr>
            </a:lvl3pPr>
            <a:lvl4pPr marL="1714500" indent="-342900">
              <a:spcBef>
                <a:spcPct val="0"/>
              </a:spcBef>
              <a:defRPr>
                <a:solidFill>
                  <a:schemeClr val="tx1"/>
                </a:solidFill>
                <a:latin typeface="Arial" panose="020B0604020202020204" pitchFamily="34" charset="0"/>
              </a:defRPr>
            </a:lvl4pPr>
            <a:lvl5pPr marL="2171700" indent="-342900">
              <a:spcBef>
                <a:spcPct val="0"/>
              </a:spcBef>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endParaRPr lang="en-US" altLang="en-US" sz="2800">
              <a:solidFill>
                <a:srgbClr val="FFFFFF"/>
              </a:solidFill>
            </a:endParaRPr>
          </a:p>
        </p:txBody>
      </p:sp>
      <p:sp>
        <p:nvSpPr>
          <p:cNvPr id="104457" name="Text Box 9">
            <a:extLst>
              <a:ext uri="{FF2B5EF4-FFF2-40B4-BE49-F238E27FC236}">
                <a16:creationId xmlns:a16="http://schemas.microsoft.com/office/drawing/2014/main" id="{49B38448-AB8B-4F47-AC07-6B59E5BBC040}"/>
              </a:ext>
            </a:extLst>
          </p:cNvPr>
          <p:cNvSpPr txBox="1">
            <a:spLocks noChangeArrowheads="1"/>
          </p:cNvSpPr>
          <p:nvPr/>
        </p:nvSpPr>
        <p:spPr bwMode="auto">
          <a:xfrm>
            <a:off x="7908926" y="1436688"/>
            <a:ext cx="19859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r>
              <a:rPr lang="en-US" altLang="en-US" sz="2800" b="1">
                <a:solidFill>
                  <a:srgbClr val="FFFFFF"/>
                </a:solidFill>
                <a:latin typeface="Arial" panose="020B0604020202020204" pitchFamily="34" charset="0"/>
              </a:rPr>
              <a:t>Revelation</a:t>
            </a:r>
          </a:p>
        </p:txBody>
      </p:sp>
      <p:sp>
        <p:nvSpPr>
          <p:cNvPr id="104458" name="Text Box 10">
            <a:extLst>
              <a:ext uri="{FF2B5EF4-FFF2-40B4-BE49-F238E27FC236}">
                <a16:creationId xmlns:a16="http://schemas.microsoft.com/office/drawing/2014/main" id="{52F673DE-420A-4FA1-8357-02CBD2DB052D}"/>
              </a:ext>
            </a:extLst>
          </p:cNvPr>
          <p:cNvSpPr txBox="1">
            <a:spLocks noChangeArrowheads="1"/>
          </p:cNvSpPr>
          <p:nvPr/>
        </p:nvSpPr>
        <p:spPr bwMode="auto">
          <a:xfrm>
            <a:off x="8001001" y="3900488"/>
            <a:ext cx="2398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r>
              <a:rPr lang="en-US" altLang="en-US" sz="2800" b="1">
                <a:solidFill>
                  <a:srgbClr val="FFFFFF"/>
                </a:solidFill>
                <a:latin typeface="Arial" panose="020B0604020202020204" pitchFamily="34" charset="0"/>
              </a:rPr>
              <a:t>Confirmation</a:t>
            </a:r>
          </a:p>
        </p:txBody>
      </p:sp>
      <p:sp>
        <p:nvSpPr>
          <p:cNvPr id="104459" name="Text Box 11">
            <a:extLst>
              <a:ext uri="{FF2B5EF4-FFF2-40B4-BE49-F238E27FC236}">
                <a16:creationId xmlns:a16="http://schemas.microsoft.com/office/drawing/2014/main" id="{F2F5DE3E-E0C6-44B6-960C-A8A98D3AF480}"/>
              </a:ext>
            </a:extLst>
          </p:cNvPr>
          <p:cNvSpPr txBox="1">
            <a:spLocks noChangeArrowheads="1"/>
          </p:cNvSpPr>
          <p:nvPr/>
        </p:nvSpPr>
        <p:spPr bwMode="auto">
          <a:xfrm>
            <a:off x="7924800" y="5486401"/>
            <a:ext cx="1766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r>
              <a:rPr lang="en-US" altLang="en-US" sz="2800" b="1">
                <a:solidFill>
                  <a:srgbClr val="FFFFFF"/>
                </a:solidFill>
                <a:latin typeface="Arial" panose="020B0604020202020204" pitchFamily="34" charset="0"/>
              </a:rPr>
              <a:t>Salvation</a:t>
            </a:r>
          </a:p>
        </p:txBody>
      </p:sp>
    </p:spTree>
  </p:cSld>
  <p:clrMapOvr>
    <a:masterClrMapping/>
  </p:clrMapOvr>
  <p:transition>
    <p:fade thruBlk="1"/>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559CB5E-067C-4379-92D7-B1F0E6365112}"/>
              </a:ext>
            </a:extLst>
          </p:cNvPr>
          <p:cNvSpPr>
            <a:spLocks noChangeArrowheads="1"/>
          </p:cNvSpPr>
          <p:nvPr/>
        </p:nvSpPr>
        <p:spPr bwMode="auto">
          <a:xfrm>
            <a:off x="3403722" y="231776"/>
            <a:ext cx="5359159"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20000"/>
              </a:spcBef>
              <a:spcAft>
                <a:spcPct val="0"/>
              </a:spcAft>
            </a:pPr>
            <a:r>
              <a:rPr lang="en-US" altLang="en-US" sz="3200" b="1">
                <a:solidFill>
                  <a:srgbClr val="FFFFFF"/>
                </a:solidFill>
                <a:latin typeface="Times New Roman" panose="02020603050405020304" pitchFamily="18" charset="0"/>
              </a:rPr>
              <a:t>II. </a:t>
            </a:r>
            <a:r>
              <a:rPr lang="en-US" altLang="en-US" sz="3200" b="1" u="sng">
                <a:solidFill>
                  <a:srgbClr val="FFFFFF"/>
                </a:solidFill>
                <a:latin typeface="Times New Roman" panose="02020603050405020304" pitchFamily="18" charset="0"/>
              </a:rPr>
              <a:t>Peter’s Sermon</a:t>
            </a:r>
            <a:r>
              <a:rPr lang="en-US" altLang="en-US" sz="3200" b="1">
                <a:solidFill>
                  <a:srgbClr val="FFFFFF"/>
                </a:solidFill>
                <a:latin typeface="Times New Roman" panose="02020603050405020304" pitchFamily="18" charset="0"/>
              </a:rPr>
              <a:t> </a:t>
            </a:r>
            <a:r>
              <a:rPr lang="en-US" altLang="en-US" sz="3200" b="1">
                <a:solidFill>
                  <a:srgbClr val="FFFF99"/>
                </a:solidFill>
                <a:latin typeface="Times New Roman" panose="02020603050405020304" pitchFamily="18" charset="0"/>
              </a:rPr>
              <a:t>(vv. 14-36)</a:t>
            </a:r>
          </a:p>
        </p:txBody>
      </p:sp>
      <p:sp>
        <p:nvSpPr>
          <p:cNvPr id="103427" name="Text Box 3">
            <a:extLst>
              <a:ext uri="{FF2B5EF4-FFF2-40B4-BE49-F238E27FC236}">
                <a16:creationId xmlns:a16="http://schemas.microsoft.com/office/drawing/2014/main" id="{B1078D4A-B2B5-4D2A-87EC-72E6281AEE4D}"/>
              </a:ext>
            </a:extLst>
          </p:cNvPr>
          <p:cNvSpPr txBox="1">
            <a:spLocks noChangeArrowheads="1"/>
          </p:cNvSpPr>
          <p:nvPr/>
        </p:nvSpPr>
        <p:spPr bwMode="auto">
          <a:xfrm>
            <a:off x="2133600" y="1295401"/>
            <a:ext cx="8229600"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tabLst>
                <a:tab pos="457200" algn="l"/>
              </a:tabLst>
              <a:defRPr>
                <a:solidFill>
                  <a:schemeClr val="tx1"/>
                </a:solidFill>
                <a:latin typeface="Arial" panose="020B0604020202020204" pitchFamily="34" charset="0"/>
              </a:defRPr>
            </a:lvl1pPr>
            <a:lvl2pPr>
              <a:spcBef>
                <a:spcPct val="0"/>
              </a:spcBef>
              <a:tabLst>
                <a:tab pos="457200" algn="l"/>
              </a:tabLst>
              <a:defRPr>
                <a:solidFill>
                  <a:schemeClr val="tx1"/>
                </a:solidFill>
                <a:latin typeface="Arial" panose="020B0604020202020204" pitchFamily="34" charset="0"/>
              </a:defRPr>
            </a:lvl2pPr>
            <a:lvl3pPr>
              <a:spcBef>
                <a:spcPct val="0"/>
              </a:spcBef>
              <a:tabLst>
                <a:tab pos="457200" algn="l"/>
              </a:tabLst>
              <a:defRPr>
                <a:solidFill>
                  <a:schemeClr val="tx1"/>
                </a:solidFill>
                <a:latin typeface="Arial" panose="020B0604020202020204" pitchFamily="34" charset="0"/>
              </a:defRPr>
            </a:lvl3pPr>
            <a:lvl4pPr>
              <a:spcBef>
                <a:spcPct val="0"/>
              </a:spcBef>
              <a:tabLst>
                <a:tab pos="457200" algn="l"/>
              </a:tabLst>
              <a:defRPr>
                <a:solidFill>
                  <a:schemeClr val="tx1"/>
                </a:solidFill>
                <a:latin typeface="Arial" panose="020B0604020202020204" pitchFamily="34" charset="0"/>
              </a:defRPr>
            </a:lvl4pPr>
            <a:lvl5pPr>
              <a:spcBef>
                <a:spcPct val="0"/>
              </a:spcBef>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A. </a:t>
            </a:r>
            <a:r>
              <a:rPr lang="en-US" altLang="en-US" sz="2800" b="1" i="1">
                <a:solidFill>
                  <a:srgbClr val="FFFFFF"/>
                </a:solidFill>
                <a:latin typeface="Times New Roman" panose="02020603050405020304" pitchFamily="18" charset="0"/>
              </a:rPr>
              <a:t>Explanation of the events</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14-21)</a:t>
            </a:r>
          </a:p>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B. </a:t>
            </a:r>
            <a:r>
              <a:rPr lang="en-US" altLang="en-US" sz="2800" b="1" i="1">
                <a:solidFill>
                  <a:srgbClr val="FFFFFF"/>
                </a:solidFill>
                <a:latin typeface="Times New Roman" panose="02020603050405020304" pitchFamily="18" charset="0"/>
              </a:rPr>
              <a:t>Jesus is raised from the dead</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22-36)</a:t>
            </a:r>
          </a:p>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	1. The one you crucified is raised </a:t>
            </a:r>
            <a:r>
              <a:rPr lang="en-US" altLang="en-US" sz="2800" b="1">
                <a:solidFill>
                  <a:srgbClr val="FFFF99"/>
                </a:solidFill>
                <a:latin typeface="Times New Roman" panose="02020603050405020304" pitchFamily="18" charset="0"/>
              </a:rPr>
              <a:t>(vv. 22-24)</a:t>
            </a:r>
          </a:p>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	2. David prophesied of this </a:t>
            </a:r>
            <a:r>
              <a:rPr lang="en-US" altLang="en-US" sz="2800" b="1">
                <a:solidFill>
                  <a:srgbClr val="FFFF99"/>
                </a:solidFill>
                <a:latin typeface="Times New Roman" panose="02020603050405020304" pitchFamily="18" charset="0"/>
              </a:rPr>
              <a:t>(vv. 25-31)</a:t>
            </a:r>
          </a:p>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	3. He is now exalted as both Lord &amp; Christ </a:t>
            </a:r>
            <a:r>
              <a:rPr lang="en-US" altLang="en-US" sz="2800" b="1">
                <a:solidFill>
                  <a:srgbClr val="FFFF99"/>
                </a:solidFill>
                <a:latin typeface="Times New Roman" panose="02020603050405020304" pitchFamily="18" charset="0"/>
              </a:rPr>
              <a:t>(vv. 		32-26)</a:t>
            </a:r>
          </a:p>
        </p:txBody>
      </p:sp>
      <p:sp>
        <p:nvSpPr>
          <p:cNvPr id="103428" name="Oval 4">
            <a:extLst>
              <a:ext uri="{FF2B5EF4-FFF2-40B4-BE49-F238E27FC236}">
                <a16:creationId xmlns:a16="http://schemas.microsoft.com/office/drawing/2014/main" id="{B392D324-BC8F-4FBB-A7F2-8744D12B6078}"/>
              </a:ext>
            </a:extLst>
          </p:cNvPr>
          <p:cNvSpPr>
            <a:spLocks noChangeArrowheads="1"/>
          </p:cNvSpPr>
          <p:nvPr/>
        </p:nvSpPr>
        <p:spPr bwMode="auto">
          <a:xfrm>
            <a:off x="2286000" y="4724400"/>
            <a:ext cx="8001000" cy="21336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lnSpc>
                <a:spcPct val="90000"/>
              </a:lnSpc>
              <a:spcBef>
                <a:spcPct val="20000"/>
              </a:spcBef>
              <a:spcAft>
                <a:spcPct val="0"/>
              </a:spcAft>
            </a:pPr>
            <a:r>
              <a:rPr lang="en-US" altLang="en-US" sz="2800" b="1" u="sng">
                <a:solidFill>
                  <a:srgbClr val="000000"/>
                </a:solidFill>
                <a:latin typeface="Arial" panose="020B0604020202020204" pitchFamily="34" charset="0"/>
              </a:rPr>
              <a:t>What they heard</a:t>
            </a:r>
            <a:r>
              <a:rPr lang="en-US" altLang="en-US" sz="2800" u="sng">
                <a:solidFill>
                  <a:srgbClr val="000000"/>
                </a:solidFill>
                <a:latin typeface="Arial" panose="020B0604020202020204" pitchFamily="34" charset="0"/>
              </a:rPr>
              <a:t>:</a:t>
            </a:r>
          </a:p>
          <a:p>
            <a:pPr algn="ctr" fontAlgn="base">
              <a:lnSpc>
                <a:spcPct val="90000"/>
              </a:lnSpc>
              <a:spcBef>
                <a:spcPct val="20000"/>
              </a:spcBef>
              <a:spcAft>
                <a:spcPct val="0"/>
              </a:spcAft>
              <a:buFontTx/>
              <a:buChar char="•"/>
            </a:pPr>
            <a:r>
              <a:rPr lang="en-US" altLang="en-US" sz="2400">
                <a:solidFill>
                  <a:srgbClr val="000000"/>
                </a:solidFill>
                <a:latin typeface="Arial" panose="020B0604020202020204" pitchFamily="34" charset="0"/>
              </a:rPr>
              <a:t> Conviction of sin</a:t>
            </a:r>
          </a:p>
          <a:p>
            <a:pPr algn="ctr" fontAlgn="base">
              <a:lnSpc>
                <a:spcPct val="90000"/>
              </a:lnSpc>
              <a:spcBef>
                <a:spcPct val="20000"/>
              </a:spcBef>
              <a:spcAft>
                <a:spcPct val="0"/>
              </a:spcAft>
              <a:buFontTx/>
              <a:buChar char="•"/>
            </a:pPr>
            <a:r>
              <a:rPr lang="en-US" altLang="en-US" sz="2400">
                <a:solidFill>
                  <a:srgbClr val="000000"/>
                </a:solidFill>
                <a:latin typeface="Arial" panose="020B0604020202020204" pitchFamily="34" charset="0"/>
              </a:rPr>
              <a:t> Evidence of Res. of Christ</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3427">
                                            <p:txEl>
                                              <p:pRg st="2" end="2"/>
                                            </p:txEl>
                                          </p:spTgt>
                                        </p:tgtEl>
                                        <p:attrNameLst>
                                          <p:attrName>style.visibility</p:attrName>
                                        </p:attrNameLst>
                                      </p:cBhvr>
                                      <p:to>
                                        <p:strVal val="visible"/>
                                      </p:to>
                                    </p:set>
                                    <p:animEffect transition="in" filter="strips(downLeft)">
                                      <p:cBhvr>
                                        <p:cTn id="7" dur="500"/>
                                        <p:tgtEl>
                                          <p:spTgt spid="10342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3427">
                                            <p:txEl>
                                              <p:pRg st="3" end="3"/>
                                            </p:txEl>
                                          </p:spTgt>
                                        </p:tgtEl>
                                        <p:attrNameLst>
                                          <p:attrName>style.visibility</p:attrName>
                                        </p:attrNameLst>
                                      </p:cBhvr>
                                      <p:to>
                                        <p:strVal val="visible"/>
                                      </p:to>
                                    </p:set>
                                    <p:animEffect transition="in" filter="strips(downLeft)">
                                      <p:cBhvr>
                                        <p:cTn id="12" dur="500"/>
                                        <p:tgtEl>
                                          <p:spTgt spid="10342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3427">
                                            <p:txEl>
                                              <p:pRg st="4" end="4"/>
                                            </p:txEl>
                                          </p:spTgt>
                                        </p:tgtEl>
                                        <p:attrNameLst>
                                          <p:attrName>style.visibility</p:attrName>
                                        </p:attrNameLst>
                                      </p:cBhvr>
                                      <p:to>
                                        <p:strVal val="visible"/>
                                      </p:to>
                                    </p:set>
                                    <p:animEffect transition="in" filter="strips(downLeft)">
                                      <p:cBhvr>
                                        <p:cTn id="17" dur="500"/>
                                        <p:tgtEl>
                                          <p:spTgt spid="10342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03428"/>
                                        </p:tgtEl>
                                        <p:attrNameLst>
                                          <p:attrName>style.visibility</p:attrName>
                                        </p:attrNameLst>
                                      </p:cBhvr>
                                      <p:to>
                                        <p:strVal val="visible"/>
                                      </p:to>
                                    </p:set>
                                    <p:animEffect transition="in" filter="strips(downRight)">
                                      <p:cBhvr>
                                        <p:cTn id="22" dur="500"/>
                                        <p:tgtEl>
                                          <p:spTgt spid="103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uiExpand="1" build="p"/>
      <p:bldP spid="103428"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EA4950FA-1279-4F2F-B76F-BBBBCA461E93}"/>
              </a:ext>
            </a:extLst>
          </p:cNvPr>
          <p:cNvSpPr txBox="1">
            <a:spLocks noChangeArrowheads="1"/>
          </p:cNvSpPr>
          <p:nvPr/>
        </p:nvSpPr>
        <p:spPr bwMode="auto">
          <a:xfrm>
            <a:off x="2133600" y="1600201"/>
            <a:ext cx="8153400" cy="31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79438">
              <a:spcBef>
                <a:spcPct val="0"/>
              </a:spcBef>
              <a:defRPr>
                <a:solidFill>
                  <a:schemeClr val="tx1"/>
                </a:solidFill>
                <a:latin typeface="Arial" panose="020B0604020202020204" pitchFamily="34" charset="0"/>
              </a:defRPr>
            </a:lvl1pPr>
            <a:lvl2pPr defTabSz="579438">
              <a:spcBef>
                <a:spcPct val="0"/>
              </a:spcBef>
              <a:defRPr>
                <a:solidFill>
                  <a:schemeClr val="tx1"/>
                </a:solidFill>
                <a:latin typeface="Arial" panose="020B0604020202020204" pitchFamily="34" charset="0"/>
              </a:defRPr>
            </a:lvl2pPr>
            <a:lvl3pPr defTabSz="579438">
              <a:spcBef>
                <a:spcPct val="0"/>
              </a:spcBef>
              <a:defRPr>
                <a:solidFill>
                  <a:schemeClr val="tx1"/>
                </a:solidFill>
                <a:latin typeface="Arial" panose="020B0604020202020204" pitchFamily="34" charset="0"/>
              </a:defRPr>
            </a:lvl3pPr>
            <a:lvl4pPr defTabSz="579438">
              <a:spcBef>
                <a:spcPct val="0"/>
              </a:spcBef>
              <a:defRPr>
                <a:solidFill>
                  <a:schemeClr val="tx1"/>
                </a:solidFill>
                <a:latin typeface="Arial" panose="020B0604020202020204" pitchFamily="34" charset="0"/>
              </a:defRPr>
            </a:lvl4pPr>
            <a:lvl5pPr defTabSz="579438">
              <a:spcBef>
                <a:spcPct val="0"/>
              </a:spcBef>
              <a:defRPr>
                <a:solidFill>
                  <a:schemeClr val="tx1"/>
                </a:solidFill>
                <a:latin typeface="Arial" panose="020B0604020202020204" pitchFamily="34" charset="0"/>
              </a:defRPr>
            </a:lvl5pPr>
            <a:lvl6pPr defTabSz="579438" fontAlgn="base">
              <a:spcBef>
                <a:spcPct val="0"/>
              </a:spcBef>
              <a:spcAft>
                <a:spcPct val="0"/>
              </a:spcAft>
              <a:defRPr>
                <a:solidFill>
                  <a:schemeClr val="tx1"/>
                </a:solidFill>
                <a:latin typeface="Arial" panose="020B0604020202020204" pitchFamily="34" charset="0"/>
              </a:defRPr>
            </a:lvl6pPr>
            <a:lvl7pPr defTabSz="579438" fontAlgn="base">
              <a:spcBef>
                <a:spcPct val="0"/>
              </a:spcBef>
              <a:spcAft>
                <a:spcPct val="0"/>
              </a:spcAft>
              <a:defRPr>
                <a:solidFill>
                  <a:schemeClr val="tx1"/>
                </a:solidFill>
                <a:latin typeface="Arial" panose="020B0604020202020204" pitchFamily="34" charset="0"/>
              </a:defRPr>
            </a:lvl7pPr>
            <a:lvl8pPr defTabSz="579438" fontAlgn="base">
              <a:spcBef>
                <a:spcPct val="0"/>
              </a:spcBef>
              <a:spcAft>
                <a:spcPct val="0"/>
              </a:spcAft>
              <a:defRPr>
                <a:solidFill>
                  <a:schemeClr val="tx1"/>
                </a:solidFill>
                <a:latin typeface="Arial" panose="020B0604020202020204" pitchFamily="34" charset="0"/>
              </a:defRPr>
            </a:lvl8pPr>
            <a:lvl9pPr defTabSz="579438"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 </a:t>
            </a:r>
            <a:r>
              <a:rPr lang="en-US" altLang="en-US" sz="2800" b="1" u="sng">
                <a:solidFill>
                  <a:srgbClr val="FFFFFF"/>
                </a:solidFill>
                <a:latin typeface="Times New Roman" panose="02020603050405020304" pitchFamily="18" charset="0"/>
              </a:rPr>
              <a:t>The Reception Of The Holy Spirit</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1-13)</a:t>
            </a:r>
          </a:p>
          <a:p>
            <a:pPr fontAlgn="base">
              <a:lnSpc>
                <a:spcPct val="90000"/>
              </a:lnSpc>
              <a:spcBef>
                <a:spcPct val="20000"/>
              </a:spcBef>
              <a:spcAft>
                <a:spcPct val="0"/>
              </a:spcAft>
            </a:pPr>
            <a:endParaRPr lang="en-US" altLang="en-US" b="1">
              <a:solidFill>
                <a:srgbClr val="FFFFFF"/>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II. </a:t>
            </a:r>
            <a:r>
              <a:rPr lang="en-US" altLang="en-US" sz="2800" b="1" u="sng">
                <a:solidFill>
                  <a:srgbClr val="FFFFFF"/>
                </a:solidFill>
                <a:latin typeface="Times New Roman" panose="02020603050405020304" pitchFamily="18" charset="0"/>
              </a:rPr>
              <a:t>Peter’s Sermon</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14-36)</a:t>
            </a:r>
          </a:p>
          <a:p>
            <a:pPr fontAlgn="base">
              <a:lnSpc>
                <a:spcPct val="90000"/>
              </a:lnSpc>
              <a:spcBef>
                <a:spcPct val="20000"/>
              </a:spcBef>
              <a:spcAft>
                <a:spcPct val="0"/>
              </a:spcAft>
            </a:pPr>
            <a:endParaRPr lang="en-US" altLang="en-US" b="1">
              <a:solidFill>
                <a:srgbClr val="FFFF99"/>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III. </a:t>
            </a:r>
            <a:r>
              <a:rPr lang="en-US" altLang="en-US" sz="2800" b="1" u="sng">
                <a:solidFill>
                  <a:srgbClr val="FFFFFF"/>
                </a:solidFill>
                <a:latin typeface="Times New Roman" panose="02020603050405020304" pitchFamily="18" charset="0"/>
              </a:rPr>
              <a:t>Response Of The Multitude</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37-41)</a:t>
            </a:r>
          </a:p>
          <a:p>
            <a:pPr fontAlgn="base">
              <a:lnSpc>
                <a:spcPct val="90000"/>
              </a:lnSpc>
              <a:spcBef>
                <a:spcPct val="20000"/>
              </a:spcBef>
              <a:spcAft>
                <a:spcPct val="0"/>
              </a:spcAft>
            </a:pPr>
            <a:endParaRPr lang="en-US" altLang="en-US" b="1">
              <a:solidFill>
                <a:srgbClr val="FFFF99"/>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IV. </a:t>
            </a:r>
            <a:r>
              <a:rPr lang="en-US" altLang="en-US" sz="2800" b="1" u="sng">
                <a:solidFill>
                  <a:srgbClr val="FFFFFF"/>
                </a:solidFill>
                <a:latin typeface="Times New Roman" panose="02020603050405020304" pitchFamily="18" charset="0"/>
              </a:rPr>
              <a:t>The Disciples Continued In The Apostles </a:t>
            </a:r>
            <a:r>
              <a:rPr lang="en-US" altLang="en-US" sz="2800" b="1">
                <a:solidFill>
                  <a:srgbClr val="FFFFFF"/>
                </a:solidFill>
                <a:latin typeface="Times New Roman" panose="02020603050405020304" pitchFamily="18" charset="0"/>
              </a:rPr>
              <a:t>	</a:t>
            </a:r>
            <a:r>
              <a:rPr lang="en-US" altLang="en-US" sz="2800" b="1" u="sng">
                <a:solidFill>
                  <a:srgbClr val="FFFFFF"/>
                </a:solidFill>
                <a:latin typeface="Times New Roman" panose="02020603050405020304" pitchFamily="18" charset="0"/>
              </a:rPr>
              <a:t>Doctrine</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42-47)</a:t>
            </a:r>
          </a:p>
        </p:txBody>
      </p:sp>
      <p:sp>
        <p:nvSpPr>
          <p:cNvPr id="95235" name="Text Box 3">
            <a:extLst>
              <a:ext uri="{FF2B5EF4-FFF2-40B4-BE49-F238E27FC236}">
                <a16:creationId xmlns:a16="http://schemas.microsoft.com/office/drawing/2014/main" id="{50E9CAC3-37F6-4BE6-A9A4-872488C95C49}"/>
              </a:ext>
            </a:extLst>
          </p:cNvPr>
          <p:cNvSpPr txBox="1">
            <a:spLocks noChangeArrowheads="1"/>
          </p:cNvSpPr>
          <p:nvPr/>
        </p:nvSpPr>
        <p:spPr bwMode="auto">
          <a:xfrm>
            <a:off x="3733800" y="76200"/>
            <a:ext cx="4648200" cy="98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60000"/>
              </a:lnSpc>
              <a:spcBef>
                <a:spcPct val="50000"/>
              </a:spcBef>
              <a:spcAft>
                <a:spcPct val="0"/>
              </a:spcAft>
            </a:pPr>
            <a:r>
              <a:rPr lang="en-US" altLang="en-US" sz="3600" b="1">
                <a:solidFill>
                  <a:srgbClr val="FFFFFF"/>
                </a:solidFill>
                <a:latin typeface="Times New Roman" panose="02020603050405020304" pitchFamily="18" charset="0"/>
              </a:rPr>
              <a:t>Acts 2</a:t>
            </a:r>
          </a:p>
          <a:p>
            <a:pPr algn="ctr" fontAlgn="base">
              <a:lnSpc>
                <a:spcPct val="60000"/>
              </a:lnSpc>
              <a:spcBef>
                <a:spcPct val="50000"/>
              </a:spcBef>
              <a:spcAft>
                <a:spcPct val="0"/>
              </a:spcAft>
            </a:pPr>
            <a:r>
              <a:rPr lang="en-US" altLang="en-US" sz="3200" i="1">
                <a:solidFill>
                  <a:srgbClr val="FFFFFF"/>
                </a:solidFill>
                <a:latin typeface="Times New Roman" panose="02020603050405020304" pitchFamily="18" charset="0"/>
              </a:rPr>
              <a:t>“The Beginning”</a:t>
            </a:r>
          </a:p>
        </p:txBody>
      </p:sp>
    </p:spTree>
  </p:cSld>
  <p:clrMapOvr>
    <a:masterClrMapping/>
  </p:clrMapOvr>
  <p:transition>
    <p:fade thruBlk="1"/>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5">
            <a:extLst>
              <a:ext uri="{FF2B5EF4-FFF2-40B4-BE49-F238E27FC236}">
                <a16:creationId xmlns:a16="http://schemas.microsoft.com/office/drawing/2014/main" id="{D38E0B8B-EFB0-42B4-B888-B5779C516C32}"/>
              </a:ext>
            </a:extLst>
          </p:cNvPr>
          <p:cNvSpPr>
            <a:spLocks noChangeArrowheads="1"/>
          </p:cNvSpPr>
          <p:nvPr/>
        </p:nvSpPr>
        <p:spPr bwMode="auto">
          <a:xfrm>
            <a:off x="2264618" y="304801"/>
            <a:ext cx="7632602"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20000"/>
              </a:spcBef>
              <a:spcAft>
                <a:spcPct val="0"/>
              </a:spcAft>
            </a:pPr>
            <a:r>
              <a:rPr lang="en-US" altLang="en-US" sz="3200" b="1">
                <a:solidFill>
                  <a:srgbClr val="FFFFFF"/>
                </a:solidFill>
                <a:latin typeface="Times New Roman" panose="02020603050405020304" pitchFamily="18" charset="0"/>
              </a:rPr>
              <a:t>III. </a:t>
            </a:r>
            <a:r>
              <a:rPr lang="en-US" altLang="en-US" sz="3200" b="1" u="sng">
                <a:solidFill>
                  <a:srgbClr val="FFFFFF"/>
                </a:solidFill>
                <a:latin typeface="Times New Roman" panose="02020603050405020304" pitchFamily="18" charset="0"/>
              </a:rPr>
              <a:t>Response Of The Multitude</a:t>
            </a:r>
            <a:r>
              <a:rPr lang="en-US" altLang="en-US" sz="3200" b="1">
                <a:solidFill>
                  <a:srgbClr val="FFFFFF"/>
                </a:solidFill>
                <a:latin typeface="Times New Roman" panose="02020603050405020304" pitchFamily="18" charset="0"/>
              </a:rPr>
              <a:t> </a:t>
            </a:r>
            <a:r>
              <a:rPr lang="en-US" altLang="en-US" sz="3200" b="1">
                <a:solidFill>
                  <a:srgbClr val="FFFF99"/>
                </a:solidFill>
                <a:latin typeface="Times New Roman" panose="02020603050405020304" pitchFamily="18" charset="0"/>
              </a:rPr>
              <a:t>(vv. 37-41)</a:t>
            </a:r>
          </a:p>
        </p:txBody>
      </p:sp>
      <p:sp>
        <p:nvSpPr>
          <p:cNvPr id="93190" name="Text Box 6">
            <a:extLst>
              <a:ext uri="{FF2B5EF4-FFF2-40B4-BE49-F238E27FC236}">
                <a16:creationId xmlns:a16="http://schemas.microsoft.com/office/drawing/2014/main" id="{1D3A6840-9B55-43E2-959F-1F0FFD942C33}"/>
              </a:ext>
            </a:extLst>
          </p:cNvPr>
          <p:cNvSpPr txBox="1">
            <a:spLocks noChangeArrowheads="1"/>
          </p:cNvSpPr>
          <p:nvPr/>
        </p:nvSpPr>
        <p:spPr bwMode="auto">
          <a:xfrm>
            <a:off x="2209800" y="1447801"/>
            <a:ext cx="8077200" cy="321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tabLst>
                <a:tab pos="457200" algn="l"/>
              </a:tabLst>
              <a:defRPr>
                <a:solidFill>
                  <a:schemeClr val="tx1"/>
                </a:solidFill>
                <a:latin typeface="Arial" panose="020B0604020202020204" pitchFamily="34" charset="0"/>
              </a:defRPr>
            </a:lvl1pPr>
            <a:lvl2pPr>
              <a:spcBef>
                <a:spcPct val="0"/>
              </a:spcBef>
              <a:tabLst>
                <a:tab pos="457200" algn="l"/>
              </a:tabLst>
              <a:defRPr>
                <a:solidFill>
                  <a:schemeClr val="tx1"/>
                </a:solidFill>
                <a:latin typeface="Arial" panose="020B0604020202020204" pitchFamily="34" charset="0"/>
              </a:defRPr>
            </a:lvl2pPr>
            <a:lvl3pPr>
              <a:spcBef>
                <a:spcPct val="0"/>
              </a:spcBef>
              <a:tabLst>
                <a:tab pos="457200" algn="l"/>
              </a:tabLst>
              <a:defRPr>
                <a:solidFill>
                  <a:schemeClr val="tx1"/>
                </a:solidFill>
                <a:latin typeface="Arial" panose="020B0604020202020204" pitchFamily="34" charset="0"/>
              </a:defRPr>
            </a:lvl3pPr>
            <a:lvl4pPr>
              <a:spcBef>
                <a:spcPct val="0"/>
              </a:spcBef>
              <a:tabLst>
                <a:tab pos="457200" algn="l"/>
              </a:tabLst>
              <a:defRPr>
                <a:solidFill>
                  <a:schemeClr val="tx1"/>
                </a:solidFill>
                <a:latin typeface="Arial" panose="020B0604020202020204" pitchFamily="34" charset="0"/>
              </a:defRPr>
            </a:lvl4pPr>
            <a:lvl5pPr>
              <a:spcBef>
                <a:spcPct val="0"/>
              </a:spcBef>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fontAlgn="base">
              <a:lnSpc>
                <a:spcPct val="80000"/>
              </a:lnSpc>
              <a:spcBef>
                <a:spcPct val="50000"/>
              </a:spcBef>
              <a:spcAft>
                <a:spcPct val="0"/>
              </a:spcAft>
            </a:pPr>
            <a:r>
              <a:rPr lang="en-US" altLang="en-US" sz="2800" b="1">
                <a:solidFill>
                  <a:srgbClr val="FFFFFF"/>
                </a:solidFill>
                <a:latin typeface="Times New Roman" panose="02020603050405020304" pitchFamily="18" charset="0"/>
              </a:rPr>
              <a:t>A. </a:t>
            </a:r>
            <a:r>
              <a:rPr lang="en-US" altLang="en-US" sz="2800" b="1" i="1">
                <a:solidFill>
                  <a:srgbClr val="FFFFFF"/>
                </a:solidFill>
                <a:latin typeface="Times New Roman" panose="02020603050405020304" pitchFamily="18" charset="0"/>
              </a:rPr>
              <a:t>They asked what to do</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37-40)</a:t>
            </a:r>
          </a:p>
          <a:p>
            <a:pPr fontAlgn="base">
              <a:lnSpc>
                <a:spcPct val="80000"/>
              </a:lnSpc>
              <a:spcBef>
                <a:spcPct val="50000"/>
              </a:spcBef>
              <a:spcAft>
                <a:spcPct val="0"/>
              </a:spcAft>
            </a:pPr>
            <a:r>
              <a:rPr lang="en-US" altLang="en-US" sz="2800" b="1">
                <a:solidFill>
                  <a:srgbClr val="FFFFFF"/>
                </a:solidFill>
                <a:latin typeface="Times New Roman" panose="02020603050405020304" pitchFamily="18" charset="0"/>
              </a:rPr>
              <a:t>	1. The question </a:t>
            </a:r>
            <a:r>
              <a:rPr lang="en-US" altLang="en-US" sz="2800" b="1">
                <a:solidFill>
                  <a:srgbClr val="FFFF99"/>
                </a:solidFill>
                <a:latin typeface="Times New Roman" panose="02020603050405020304" pitchFamily="18" charset="0"/>
              </a:rPr>
              <a:t>(v. 37)</a:t>
            </a:r>
          </a:p>
          <a:p>
            <a:pPr fontAlgn="base">
              <a:lnSpc>
                <a:spcPct val="80000"/>
              </a:lnSpc>
              <a:spcBef>
                <a:spcPct val="50000"/>
              </a:spcBef>
              <a:spcAft>
                <a:spcPct val="0"/>
              </a:spcAft>
            </a:pPr>
            <a:r>
              <a:rPr lang="en-US" altLang="en-US" sz="2800" b="1">
                <a:solidFill>
                  <a:srgbClr val="FFFFFF"/>
                </a:solidFill>
                <a:latin typeface="Times New Roman" panose="02020603050405020304" pitchFamily="18" charset="0"/>
              </a:rPr>
              <a:t>	2. The answer </a:t>
            </a:r>
            <a:r>
              <a:rPr lang="en-US" altLang="en-US" sz="2800" b="1">
                <a:solidFill>
                  <a:srgbClr val="FFFF99"/>
                </a:solidFill>
                <a:latin typeface="Times New Roman" panose="02020603050405020304" pitchFamily="18" charset="0"/>
              </a:rPr>
              <a:t>(vv. 38-40)</a:t>
            </a:r>
          </a:p>
          <a:p>
            <a:pPr fontAlgn="base">
              <a:lnSpc>
                <a:spcPct val="80000"/>
              </a:lnSpc>
              <a:spcBef>
                <a:spcPct val="50000"/>
              </a:spcBef>
              <a:spcAft>
                <a:spcPct val="0"/>
              </a:spcAft>
            </a:pPr>
            <a:r>
              <a:rPr lang="en-US" altLang="en-US" sz="2800" b="1">
                <a:solidFill>
                  <a:srgbClr val="FFFFFF"/>
                </a:solidFill>
                <a:latin typeface="Times New Roman" panose="02020603050405020304" pitchFamily="18" charset="0"/>
              </a:rPr>
              <a:t>		a. Repent &amp; be baptized for rem. </a:t>
            </a:r>
            <a:r>
              <a:rPr lang="en-US" altLang="en-US" sz="2800" b="1">
                <a:solidFill>
                  <a:srgbClr val="FFFF99"/>
                </a:solidFill>
                <a:latin typeface="Times New Roman" panose="02020603050405020304" pitchFamily="18" charset="0"/>
              </a:rPr>
              <a:t>(vv. 38-39)</a:t>
            </a:r>
          </a:p>
          <a:p>
            <a:pPr fontAlgn="base">
              <a:lnSpc>
                <a:spcPct val="80000"/>
              </a:lnSpc>
              <a:spcBef>
                <a:spcPct val="50000"/>
              </a:spcBef>
              <a:spcAft>
                <a:spcPct val="0"/>
              </a:spcAft>
            </a:pPr>
            <a:r>
              <a:rPr lang="en-US" altLang="en-US" sz="2800" b="1">
                <a:solidFill>
                  <a:srgbClr val="FFFFFF"/>
                </a:solidFill>
                <a:latin typeface="Times New Roman" panose="02020603050405020304" pitchFamily="18" charset="0"/>
              </a:rPr>
              <a:t>		b. Save yourself </a:t>
            </a:r>
            <a:r>
              <a:rPr lang="en-US" altLang="en-US" sz="2800" b="1">
                <a:solidFill>
                  <a:srgbClr val="FFFF99"/>
                </a:solidFill>
                <a:latin typeface="Times New Roman" panose="02020603050405020304" pitchFamily="18" charset="0"/>
              </a:rPr>
              <a:t>(v. 40)</a:t>
            </a:r>
          </a:p>
          <a:p>
            <a:pPr fontAlgn="base">
              <a:lnSpc>
                <a:spcPct val="80000"/>
              </a:lnSpc>
              <a:spcBef>
                <a:spcPct val="50000"/>
              </a:spcBef>
              <a:spcAft>
                <a:spcPct val="0"/>
              </a:spcAft>
            </a:pPr>
            <a:r>
              <a:rPr lang="en-US" altLang="en-US" sz="2800" b="1">
                <a:solidFill>
                  <a:srgbClr val="FFFFFF"/>
                </a:solidFill>
                <a:latin typeface="Times New Roman" panose="02020603050405020304" pitchFamily="18" charset="0"/>
              </a:rPr>
              <a:t>B. </a:t>
            </a:r>
            <a:r>
              <a:rPr lang="en-US" altLang="en-US" sz="2800" b="1" i="1">
                <a:solidFill>
                  <a:srgbClr val="FFFFFF"/>
                </a:solidFill>
                <a:latin typeface="Times New Roman" panose="02020603050405020304" pitchFamily="18" charset="0"/>
              </a:rPr>
              <a:t>They gladly received word &amp; obeyed </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 41)</a:t>
            </a:r>
          </a:p>
        </p:txBody>
      </p:sp>
      <p:sp>
        <p:nvSpPr>
          <p:cNvPr id="93191" name="Oval 7">
            <a:extLst>
              <a:ext uri="{FF2B5EF4-FFF2-40B4-BE49-F238E27FC236}">
                <a16:creationId xmlns:a16="http://schemas.microsoft.com/office/drawing/2014/main" id="{84D3BC80-AAA6-48DE-A4CE-3693AD4BBDBF}"/>
              </a:ext>
            </a:extLst>
          </p:cNvPr>
          <p:cNvSpPr>
            <a:spLocks noChangeArrowheads="1"/>
          </p:cNvSpPr>
          <p:nvPr/>
        </p:nvSpPr>
        <p:spPr bwMode="auto">
          <a:xfrm>
            <a:off x="2286000" y="4800600"/>
            <a:ext cx="8001000" cy="21336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lnSpc>
                <a:spcPct val="90000"/>
              </a:lnSpc>
              <a:spcBef>
                <a:spcPct val="20000"/>
              </a:spcBef>
              <a:spcAft>
                <a:spcPct val="0"/>
              </a:spcAft>
            </a:pPr>
            <a:r>
              <a:rPr lang="en-US" altLang="en-US" sz="2800" b="1" u="sng">
                <a:solidFill>
                  <a:srgbClr val="000000"/>
                </a:solidFill>
                <a:latin typeface="Arial" panose="020B0604020202020204" pitchFamily="34" charset="0"/>
              </a:rPr>
              <a:t>What they were told</a:t>
            </a:r>
            <a:r>
              <a:rPr lang="en-US" altLang="en-US" sz="2800" u="sng">
                <a:solidFill>
                  <a:srgbClr val="000000"/>
                </a:solidFill>
                <a:latin typeface="Arial" panose="020B0604020202020204" pitchFamily="34" charset="0"/>
              </a:rPr>
              <a:t>:</a:t>
            </a:r>
          </a:p>
          <a:p>
            <a:pPr algn="ctr" fontAlgn="base">
              <a:lnSpc>
                <a:spcPct val="90000"/>
              </a:lnSpc>
              <a:spcBef>
                <a:spcPct val="20000"/>
              </a:spcBef>
              <a:spcAft>
                <a:spcPct val="0"/>
              </a:spcAft>
              <a:buFontTx/>
              <a:buChar char="•"/>
            </a:pPr>
            <a:r>
              <a:rPr lang="en-US" altLang="en-US" sz="2400">
                <a:solidFill>
                  <a:srgbClr val="000000"/>
                </a:solidFill>
                <a:latin typeface="Arial" panose="020B0604020202020204" pitchFamily="34" charset="0"/>
              </a:rPr>
              <a:t> Repent</a:t>
            </a:r>
          </a:p>
          <a:p>
            <a:pPr algn="ctr" fontAlgn="base">
              <a:lnSpc>
                <a:spcPct val="90000"/>
              </a:lnSpc>
              <a:spcBef>
                <a:spcPct val="20000"/>
              </a:spcBef>
              <a:spcAft>
                <a:spcPct val="0"/>
              </a:spcAft>
              <a:buFontTx/>
              <a:buChar char="•"/>
            </a:pPr>
            <a:r>
              <a:rPr lang="en-US" altLang="en-US" sz="2400">
                <a:solidFill>
                  <a:srgbClr val="000000"/>
                </a:solidFill>
                <a:latin typeface="Arial" panose="020B0604020202020204" pitchFamily="34" charset="0"/>
              </a:rPr>
              <a:t> Be Baptized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3190">
                                            <p:txEl>
                                              <p:pRg st="0" end="0"/>
                                            </p:txEl>
                                          </p:spTgt>
                                        </p:tgtEl>
                                        <p:attrNameLst>
                                          <p:attrName>style.visibility</p:attrName>
                                        </p:attrNameLst>
                                      </p:cBhvr>
                                      <p:to>
                                        <p:strVal val="visible"/>
                                      </p:to>
                                    </p:set>
                                    <p:animEffect transition="in" filter="strips(downLeft)">
                                      <p:cBhvr>
                                        <p:cTn id="7" dur="500"/>
                                        <p:tgtEl>
                                          <p:spTgt spid="931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3190">
                                            <p:txEl>
                                              <p:pRg st="1" end="1"/>
                                            </p:txEl>
                                          </p:spTgt>
                                        </p:tgtEl>
                                        <p:attrNameLst>
                                          <p:attrName>style.visibility</p:attrName>
                                        </p:attrNameLst>
                                      </p:cBhvr>
                                      <p:to>
                                        <p:strVal val="visible"/>
                                      </p:to>
                                    </p:set>
                                    <p:animEffect transition="in" filter="strips(downLeft)">
                                      <p:cBhvr>
                                        <p:cTn id="12" dur="500"/>
                                        <p:tgtEl>
                                          <p:spTgt spid="931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3190">
                                            <p:txEl>
                                              <p:pRg st="2" end="2"/>
                                            </p:txEl>
                                          </p:spTgt>
                                        </p:tgtEl>
                                        <p:attrNameLst>
                                          <p:attrName>style.visibility</p:attrName>
                                        </p:attrNameLst>
                                      </p:cBhvr>
                                      <p:to>
                                        <p:strVal val="visible"/>
                                      </p:to>
                                    </p:set>
                                    <p:animEffect transition="in" filter="strips(downLeft)">
                                      <p:cBhvr>
                                        <p:cTn id="17" dur="500"/>
                                        <p:tgtEl>
                                          <p:spTgt spid="9319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93190">
                                            <p:txEl>
                                              <p:pRg st="3" end="3"/>
                                            </p:txEl>
                                          </p:spTgt>
                                        </p:tgtEl>
                                        <p:attrNameLst>
                                          <p:attrName>style.visibility</p:attrName>
                                        </p:attrNameLst>
                                      </p:cBhvr>
                                      <p:to>
                                        <p:strVal val="visible"/>
                                      </p:to>
                                    </p:set>
                                    <p:animEffect transition="in" filter="strips(downLeft)">
                                      <p:cBhvr>
                                        <p:cTn id="22" dur="500"/>
                                        <p:tgtEl>
                                          <p:spTgt spid="9319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3190">
                                            <p:txEl>
                                              <p:pRg st="4" end="4"/>
                                            </p:txEl>
                                          </p:spTgt>
                                        </p:tgtEl>
                                        <p:attrNameLst>
                                          <p:attrName>style.visibility</p:attrName>
                                        </p:attrNameLst>
                                      </p:cBhvr>
                                      <p:to>
                                        <p:strVal val="visible"/>
                                      </p:to>
                                    </p:set>
                                    <p:animEffect transition="in" filter="strips(downLeft)">
                                      <p:cBhvr>
                                        <p:cTn id="27" dur="500"/>
                                        <p:tgtEl>
                                          <p:spTgt spid="9319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93190">
                                            <p:txEl>
                                              <p:pRg st="5" end="5"/>
                                            </p:txEl>
                                          </p:spTgt>
                                        </p:tgtEl>
                                        <p:attrNameLst>
                                          <p:attrName>style.visibility</p:attrName>
                                        </p:attrNameLst>
                                      </p:cBhvr>
                                      <p:to>
                                        <p:strVal val="visible"/>
                                      </p:to>
                                    </p:set>
                                    <p:animEffect transition="in" filter="strips(downLeft)">
                                      <p:cBhvr>
                                        <p:cTn id="32" dur="500"/>
                                        <p:tgtEl>
                                          <p:spTgt spid="9319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3191"/>
                                        </p:tgtEl>
                                        <p:attrNameLst>
                                          <p:attrName>style.visibility</p:attrName>
                                        </p:attrNameLst>
                                      </p:cBhvr>
                                      <p:to>
                                        <p:strVal val="visible"/>
                                      </p:to>
                                    </p:set>
                                    <p:animEffect transition="in" filter="strips(downRight)">
                                      <p:cBhvr>
                                        <p:cTn id="37" dur="500"/>
                                        <p:tgtEl>
                                          <p:spTgt spid="93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build="p"/>
      <p:bldP spid="9319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F674F3-D18C-4768-96EE-23D2F5F91E98}"/>
              </a:ext>
            </a:extLst>
          </p:cNvPr>
          <p:cNvSpPr txBox="1"/>
          <p:nvPr/>
        </p:nvSpPr>
        <p:spPr>
          <a:xfrm>
            <a:off x="0" y="0"/>
            <a:ext cx="12192000" cy="1384995"/>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 9:11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that day I will raise up the fallen booth of David, And wall up its breaches; I 	will also raise up its ruins And rebuild it as in the days of old; </a:t>
            </a:r>
          </a:p>
        </p:txBody>
      </p:sp>
      <p:grpSp>
        <p:nvGrpSpPr>
          <p:cNvPr id="5" name="Group 4">
            <a:extLst>
              <a:ext uri="{FF2B5EF4-FFF2-40B4-BE49-F238E27FC236}">
                <a16:creationId xmlns:a16="http://schemas.microsoft.com/office/drawing/2014/main" id="{935E4D0C-9B82-4F27-8199-4D818ABA4893}"/>
              </a:ext>
            </a:extLst>
          </p:cNvPr>
          <p:cNvGrpSpPr/>
          <p:nvPr/>
        </p:nvGrpSpPr>
        <p:grpSpPr>
          <a:xfrm>
            <a:off x="9607550" y="2807047"/>
            <a:ext cx="2032000" cy="1727200"/>
            <a:chOff x="12700" y="2451100"/>
            <a:chExt cx="2032000" cy="1727200"/>
          </a:xfrm>
        </p:grpSpPr>
        <p:sp>
          <p:nvSpPr>
            <p:cNvPr id="3" name="Rectangle 2">
              <a:extLst>
                <a:ext uri="{FF2B5EF4-FFF2-40B4-BE49-F238E27FC236}">
                  <a16:creationId xmlns:a16="http://schemas.microsoft.com/office/drawing/2014/main" id="{F40AA6A2-BBC5-4938-BC65-2DC95AE2EAC8}"/>
                </a:ext>
              </a:extLst>
            </p:cNvPr>
            <p:cNvSpPr/>
            <p:nvPr/>
          </p:nvSpPr>
          <p:spPr>
            <a:xfrm>
              <a:off x="190500" y="3035300"/>
              <a:ext cx="1676400" cy="1143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House of David</a:t>
              </a:r>
            </a:p>
          </p:txBody>
        </p:sp>
        <p:sp>
          <p:nvSpPr>
            <p:cNvPr id="4" name="Isosceles Triangle 3">
              <a:extLst>
                <a:ext uri="{FF2B5EF4-FFF2-40B4-BE49-F238E27FC236}">
                  <a16:creationId xmlns:a16="http://schemas.microsoft.com/office/drawing/2014/main" id="{477BDFE8-5E83-4C8F-8D37-D387870FF5FB}"/>
                </a:ext>
              </a:extLst>
            </p:cNvPr>
            <p:cNvSpPr/>
            <p:nvPr/>
          </p:nvSpPr>
          <p:spPr>
            <a:xfrm>
              <a:off x="12700" y="2451100"/>
              <a:ext cx="2032000" cy="6731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Family</a:t>
              </a:r>
            </a:p>
          </p:txBody>
        </p:sp>
      </p:grpSp>
      <p:grpSp>
        <p:nvGrpSpPr>
          <p:cNvPr id="7" name="Group 6">
            <a:extLst>
              <a:ext uri="{FF2B5EF4-FFF2-40B4-BE49-F238E27FC236}">
                <a16:creationId xmlns:a16="http://schemas.microsoft.com/office/drawing/2014/main" id="{97E60649-C37A-4E4C-946F-9A149B15A148}"/>
              </a:ext>
            </a:extLst>
          </p:cNvPr>
          <p:cNvGrpSpPr/>
          <p:nvPr/>
        </p:nvGrpSpPr>
        <p:grpSpPr>
          <a:xfrm>
            <a:off x="419100" y="2159347"/>
            <a:ext cx="1606550" cy="2368550"/>
            <a:chOff x="279400" y="3168650"/>
            <a:chExt cx="1606550" cy="2368550"/>
          </a:xfrm>
        </p:grpSpPr>
        <p:sp>
          <p:nvSpPr>
            <p:cNvPr id="8" name="Rectangle 7">
              <a:extLst>
                <a:ext uri="{FF2B5EF4-FFF2-40B4-BE49-F238E27FC236}">
                  <a16:creationId xmlns:a16="http://schemas.microsoft.com/office/drawing/2014/main" id="{2FC013B7-7AE4-4160-AA05-3EF7CB734701}"/>
                </a:ext>
              </a:extLst>
            </p:cNvPr>
            <p:cNvSpPr/>
            <p:nvPr/>
          </p:nvSpPr>
          <p:spPr>
            <a:xfrm rot="3300000">
              <a:off x="12700" y="4127500"/>
              <a:ext cx="1676400" cy="1143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House of David</a:t>
              </a:r>
            </a:p>
          </p:txBody>
        </p:sp>
        <p:sp>
          <p:nvSpPr>
            <p:cNvPr id="9" name="Isosceles Triangle 8">
              <a:extLst>
                <a:ext uri="{FF2B5EF4-FFF2-40B4-BE49-F238E27FC236}">
                  <a16:creationId xmlns:a16="http://schemas.microsoft.com/office/drawing/2014/main" id="{5975DE2C-F6FD-4E10-AEB7-3D98891DF010}"/>
                </a:ext>
              </a:extLst>
            </p:cNvPr>
            <p:cNvSpPr/>
            <p:nvPr/>
          </p:nvSpPr>
          <p:spPr>
            <a:xfrm rot="3300000">
              <a:off x="533400" y="3848100"/>
              <a:ext cx="2032000" cy="6731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Family</a:t>
              </a:r>
            </a:p>
          </p:txBody>
        </p:sp>
      </p:grpSp>
      <p:cxnSp>
        <p:nvCxnSpPr>
          <p:cNvPr id="11" name="Straight Arrow Connector 10">
            <a:extLst>
              <a:ext uri="{FF2B5EF4-FFF2-40B4-BE49-F238E27FC236}">
                <a16:creationId xmlns:a16="http://schemas.microsoft.com/office/drawing/2014/main" id="{D8C51E7A-456C-4DCD-958E-1ED722F3B754}"/>
              </a:ext>
            </a:extLst>
          </p:cNvPr>
          <p:cNvCxnSpPr/>
          <p:nvPr/>
        </p:nvCxnSpPr>
        <p:spPr>
          <a:xfrm flipH="1">
            <a:off x="2117318" y="3429000"/>
            <a:ext cx="87988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059F5F1-40A0-44E5-B68F-2B5BDED85FB5}"/>
              </a:ext>
            </a:extLst>
          </p:cNvPr>
          <p:cNvCxnSpPr>
            <a:cxnSpLocks/>
          </p:cNvCxnSpPr>
          <p:nvPr/>
        </p:nvCxnSpPr>
        <p:spPr>
          <a:xfrm>
            <a:off x="8600668" y="3911600"/>
            <a:ext cx="87988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9275828-D130-479E-A302-E2E99988641A}"/>
              </a:ext>
            </a:extLst>
          </p:cNvPr>
          <p:cNvSpPr txBox="1"/>
          <p:nvPr/>
        </p:nvSpPr>
        <p:spPr>
          <a:xfrm>
            <a:off x="2997200" y="2675284"/>
            <a:ext cx="5603468" cy="2046714"/>
          </a:xfrm>
          <a:prstGeom prst="rect">
            <a:avLst/>
          </a:prstGeom>
          <a:solidFill>
            <a:srgbClr val="FFFF00"/>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the time of Amos, David’s house had fallen.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God predicted he would build it up again.</a:t>
            </a:r>
          </a:p>
        </p:txBody>
      </p:sp>
      <p:sp>
        <p:nvSpPr>
          <p:cNvPr id="14" name="TextBox 13">
            <a:extLst>
              <a:ext uri="{FF2B5EF4-FFF2-40B4-BE49-F238E27FC236}">
                <a16:creationId xmlns:a16="http://schemas.microsoft.com/office/drawing/2014/main" id="{03E3AA0B-985C-47BF-961B-BF5BA254A11F}"/>
              </a:ext>
            </a:extLst>
          </p:cNvPr>
          <p:cNvSpPr txBox="1"/>
          <p:nvPr/>
        </p:nvSpPr>
        <p:spPr>
          <a:xfrm>
            <a:off x="2997200" y="2776884"/>
            <a:ext cx="5603468" cy="1846659"/>
          </a:xfrm>
          <a:prstGeom prst="rect">
            <a:avLst/>
          </a:prstGeom>
          <a:solidFill>
            <a:srgbClr val="FFFF00"/>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had David’s house fallen?</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would God rebuild it again?</a:t>
            </a:r>
          </a:p>
        </p:txBody>
      </p:sp>
    </p:spTree>
    <p:extLst>
      <p:ext uri="{BB962C8B-B14F-4D97-AF65-F5344CB8AC3E}">
        <p14:creationId xmlns:p14="http://schemas.microsoft.com/office/powerpoint/2010/main" val="65966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 calcmode="lin" valueType="num">
                                      <p:cBhvr>
                                        <p:cTn id="29"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13">
                                            <p:txEl>
                                              <p:pRg st="1" end="1"/>
                                            </p:txEl>
                                          </p:spTgt>
                                        </p:tgtEl>
                                      </p:cBhvr>
                                    </p:animEffect>
                                  </p:childTnLst>
                                </p:cTn>
                              </p:par>
                              <p:par>
                                <p:cTn id="32" presetID="45"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anim calcmode="lin" valueType="num">
                                      <p:cBhvr>
                                        <p:cTn id="35" dur="2000" fill="hold"/>
                                        <p:tgtEl>
                                          <p:spTgt spid="12"/>
                                        </p:tgtEl>
                                        <p:attrNameLst>
                                          <p:attrName>ppt_w</p:attrName>
                                        </p:attrNameLst>
                                      </p:cBhvr>
                                      <p:tavLst>
                                        <p:tav tm="0" fmla="#ppt_w*sin(2.5*pi*$)">
                                          <p:val>
                                            <p:fltVal val="0"/>
                                          </p:val>
                                        </p:tav>
                                        <p:tav tm="100000">
                                          <p:val>
                                            <p:fltVal val="1"/>
                                          </p:val>
                                        </p:tav>
                                      </p:tavLst>
                                    </p:anim>
                                    <p:anim calcmode="lin" valueType="num">
                                      <p:cBhvr>
                                        <p:cTn id="36" dur="2000" fill="hold"/>
                                        <p:tgtEl>
                                          <p:spTgt spid="12"/>
                                        </p:tgtEl>
                                        <p:attrNameLst>
                                          <p:attrName>ppt_h</p:attrName>
                                        </p:attrNameLst>
                                      </p:cBhvr>
                                      <p:tavLst>
                                        <p:tav tm="0">
                                          <p:val>
                                            <p:strVal val="#ppt_h"/>
                                          </p:val>
                                        </p:tav>
                                        <p:tav tm="100000">
                                          <p:val>
                                            <p:strVal val="#ppt_h"/>
                                          </p:val>
                                        </p:tav>
                                      </p:tavLst>
                                    </p:anim>
                                  </p:childTnLst>
                                </p:cTn>
                              </p:par>
                              <p:par>
                                <p:cTn id="37" presetID="45"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anim calcmode="lin" valueType="num">
                                      <p:cBhvr>
                                        <p:cTn id="40" dur="2000" fill="hold"/>
                                        <p:tgtEl>
                                          <p:spTgt spid="5"/>
                                        </p:tgtEl>
                                        <p:attrNameLst>
                                          <p:attrName>ppt_w</p:attrName>
                                        </p:attrNameLst>
                                      </p:cBhvr>
                                      <p:tavLst>
                                        <p:tav tm="0" fmla="#ppt_w*sin(2.5*pi*$)">
                                          <p:val>
                                            <p:fltVal val="0"/>
                                          </p:val>
                                        </p:tav>
                                        <p:tav tm="100000">
                                          <p:val>
                                            <p:fltVal val="1"/>
                                          </p:val>
                                        </p:tav>
                                      </p:tavLst>
                                    </p:anim>
                                    <p:anim calcmode="lin" valueType="num">
                                      <p:cBhvr>
                                        <p:cTn id="41"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
                                            <p:bg/>
                                          </p:spTgt>
                                        </p:tgtEl>
                                        <p:attrNameLst>
                                          <p:attrName>style.visibility</p:attrName>
                                        </p:attrNameLst>
                                      </p:cBhvr>
                                      <p:to>
                                        <p:strVal val="hidden"/>
                                      </p:to>
                                    </p:se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animBg="1"/>
      <p:bldP spid="13" grpId="1" build="allAtOnce" animBg="1"/>
      <p:bldP spid="14"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8DCA01A-AEC8-4081-BA1B-DD9F0D122F89}"/>
              </a:ext>
            </a:extLst>
          </p:cNvPr>
          <p:cNvSpPr>
            <a:spLocks noChangeArrowheads="1"/>
          </p:cNvSpPr>
          <p:nvPr/>
        </p:nvSpPr>
        <p:spPr bwMode="auto">
          <a:xfrm>
            <a:off x="1524000" y="1990725"/>
            <a:ext cx="1524000" cy="20574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FontTx/>
              <a:buChar char="•"/>
            </a:pPr>
            <a:endParaRPr lang="en-US" sz="2800">
              <a:solidFill>
                <a:srgbClr val="000000"/>
              </a:solidFill>
              <a:latin typeface="Arial" panose="020B0604020202020204" pitchFamily="34" charset="0"/>
            </a:endParaRPr>
          </a:p>
        </p:txBody>
      </p:sp>
      <p:graphicFrame>
        <p:nvGraphicFramePr>
          <p:cNvPr id="100355" name="Object 3">
            <a:extLst>
              <a:ext uri="{FF2B5EF4-FFF2-40B4-BE49-F238E27FC236}">
                <a16:creationId xmlns:a16="http://schemas.microsoft.com/office/drawing/2014/main" id="{2DEE8417-0E41-497E-B3D1-8897BCDA629D}"/>
              </a:ext>
            </a:extLst>
          </p:cNvPr>
          <p:cNvGraphicFramePr>
            <a:graphicFrameLocks noChangeAspect="1"/>
          </p:cNvGraphicFramePr>
          <p:nvPr/>
        </p:nvGraphicFramePr>
        <p:xfrm>
          <a:off x="1524000" y="1990726"/>
          <a:ext cx="9144000" cy="2428875"/>
        </p:xfrm>
        <a:graphic>
          <a:graphicData uri="http://schemas.openxmlformats.org/presentationml/2006/ole">
            <mc:AlternateContent xmlns:mc="http://schemas.openxmlformats.org/markup-compatibility/2006">
              <mc:Choice xmlns:v="urn:schemas-microsoft-com:vml" Requires="v">
                <p:oleObj spid="_x0000_s2061" name="Document" r:id="rId3" imgW="5705640" imgH="1285920" progId="WP8Doc">
                  <p:embed/>
                </p:oleObj>
              </mc:Choice>
              <mc:Fallback>
                <p:oleObj name="Document" r:id="rId3" imgW="5705640" imgH="1285920" progId="WP8Doc">
                  <p:embed/>
                  <p:pic>
                    <p:nvPicPr>
                      <p:cNvPr id="100355" name="Object 3">
                        <a:extLst>
                          <a:ext uri="{FF2B5EF4-FFF2-40B4-BE49-F238E27FC236}">
                            <a16:creationId xmlns:a16="http://schemas.microsoft.com/office/drawing/2014/main" id="{2DEE8417-0E41-497E-B3D1-8897BCDA6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90726"/>
                        <a:ext cx="91440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6" name="Rectangle 4">
            <a:extLst>
              <a:ext uri="{FF2B5EF4-FFF2-40B4-BE49-F238E27FC236}">
                <a16:creationId xmlns:a16="http://schemas.microsoft.com/office/drawing/2014/main" id="{6F36D3FF-829E-4481-AC2E-DE440E453830}"/>
              </a:ext>
            </a:extLst>
          </p:cNvPr>
          <p:cNvSpPr>
            <a:spLocks noChangeArrowheads="1"/>
          </p:cNvSpPr>
          <p:nvPr/>
        </p:nvSpPr>
        <p:spPr bwMode="auto">
          <a:xfrm>
            <a:off x="3352800" y="152400"/>
            <a:ext cx="6487930" cy="1107996"/>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r>
              <a:rPr lang="en-US" altLang="en-US" sz="6600">
                <a:solidFill>
                  <a:srgbClr val="3333CC"/>
                </a:solidFill>
                <a:effectLst>
                  <a:outerShdw blurRad="38100" dist="38100" dir="2700000" algn="tl">
                    <a:srgbClr val="000000"/>
                  </a:outerShdw>
                </a:effectLst>
                <a:latin typeface="DomCasual" pitchFamily="34" charset="0"/>
              </a:rPr>
              <a:t>Great Commission</a:t>
            </a:r>
          </a:p>
        </p:txBody>
      </p:sp>
      <p:sp>
        <p:nvSpPr>
          <p:cNvPr id="100357" name="Text Box 5">
            <a:extLst>
              <a:ext uri="{FF2B5EF4-FFF2-40B4-BE49-F238E27FC236}">
                <a16:creationId xmlns:a16="http://schemas.microsoft.com/office/drawing/2014/main" id="{95651AD9-2D54-45AF-AB86-256D1EF0D136}"/>
              </a:ext>
            </a:extLst>
          </p:cNvPr>
          <p:cNvSpPr txBox="1">
            <a:spLocks noChangeArrowheads="1"/>
          </p:cNvSpPr>
          <p:nvPr/>
        </p:nvSpPr>
        <p:spPr bwMode="auto">
          <a:xfrm>
            <a:off x="1752600" y="4800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00"/>
                </a:solidFill>
                <a:latin typeface="Times New Roman" panose="02020603050405020304" pitchFamily="18" charset="0"/>
              </a:rPr>
              <a:t>Acts 2</a:t>
            </a:r>
          </a:p>
        </p:txBody>
      </p:sp>
      <p:graphicFrame>
        <p:nvGraphicFramePr>
          <p:cNvPr id="100374" name="Group 22">
            <a:extLst>
              <a:ext uri="{FF2B5EF4-FFF2-40B4-BE49-F238E27FC236}">
                <a16:creationId xmlns:a16="http://schemas.microsoft.com/office/drawing/2014/main" id="{16805998-CA4F-41AB-96D9-1E6E327E1353}"/>
              </a:ext>
            </a:extLst>
          </p:cNvPr>
          <p:cNvGraphicFramePr>
            <a:graphicFrameLocks noGrp="1"/>
          </p:cNvGraphicFramePr>
          <p:nvPr/>
        </p:nvGraphicFramePr>
        <p:xfrm>
          <a:off x="1524000" y="4648200"/>
          <a:ext cx="9144000" cy="812800"/>
        </p:xfrm>
        <a:graphic>
          <a:graphicData uri="http://schemas.openxmlformats.org/drawingml/2006/table">
            <a:tbl>
              <a:tblPr/>
              <a:tblGrid>
                <a:gridCol w="1524000">
                  <a:extLst>
                    <a:ext uri="{9D8B030D-6E8A-4147-A177-3AD203B41FA5}">
                      <a16:colId xmlns:a16="http://schemas.microsoft.com/office/drawing/2014/main" val="2874587569"/>
                    </a:ext>
                  </a:extLst>
                </a:gridCol>
                <a:gridCol w="1524000">
                  <a:extLst>
                    <a:ext uri="{9D8B030D-6E8A-4147-A177-3AD203B41FA5}">
                      <a16:colId xmlns:a16="http://schemas.microsoft.com/office/drawing/2014/main" val="3423020008"/>
                    </a:ext>
                  </a:extLst>
                </a:gridCol>
                <a:gridCol w="1524000">
                  <a:extLst>
                    <a:ext uri="{9D8B030D-6E8A-4147-A177-3AD203B41FA5}">
                      <a16:colId xmlns:a16="http://schemas.microsoft.com/office/drawing/2014/main" val="1890512082"/>
                    </a:ext>
                  </a:extLst>
                </a:gridCol>
                <a:gridCol w="1524000">
                  <a:extLst>
                    <a:ext uri="{9D8B030D-6E8A-4147-A177-3AD203B41FA5}">
                      <a16:colId xmlns:a16="http://schemas.microsoft.com/office/drawing/2014/main" val="1030664962"/>
                    </a:ext>
                  </a:extLst>
                </a:gridCol>
                <a:gridCol w="1524000">
                  <a:extLst>
                    <a:ext uri="{9D8B030D-6E8A-4147-A177-3AD203B41FA5}">
                      <a16:colId xmlns:a16="http://schemas.microsoft.com/office/drawing/2014/main" val="366713999"/>
                    </a:ext>
                  </a:extLst>
                </a:gridCol>
                <a:gridCol w="1524000">
                  <a:extLst>
                    <a:ext uri="{9D8B030D-6E8A-4147-A177-3AD203B41FA5}">
                      <a16:colId xmlns:a16="http://schemas.microsoft.com/office/drawing/2014/main" val="3424502196"/>
                    </a:ext>
                  </a:extLst>
                </a:gridCol>
              </a:tblGrid>
              <a:tr h="812800">
                <a:tc>
                  <a:txBody>
                    <a:bodyPr/>
                    <a:lstStyle>
                      <a:lvl1pPr>
                        <a:defRPr sz="2800">
                          <a:solidFill>
                            <a:srgbClr val="FFCC00"/>
                          </a:solidFill>
                          <a:latin typeface="Times New Roman" panose="02020603050405020304" pitchFamily="18" charset="0"/>
                        </a:defRPr>
                      </a:lvl1pPr>
                      <a:lvl2pPr>
                        <a:defRPr sz="2400">
                          <a:solidFill>
                            <a:srgbClr val="FFCC00"/>
                          </a:solidFill>
                          <a:latin typeface="Times New Roman" panose="02020603050405020304" pitchFamily="18" charset="0"/>
                        </a:defRPr>
                      </a:lvl2pPr>
                      <a:lvl3pPr>
                        <a:defRPr sz="2000">
                          <a:solidFill>
                            <a:srgbClr val="FFCC00"/>
                          </a:solidFill>
                          <a:latin typeface="Times New Roman" panose="02020603050405020304" pitchFamily="18" charset="0"/>
                        </a:defRPr>
                      </a:lvl3pPr>
                      <a:lvl4pPr>
                        <a:defRPr>
                          <a:solidFill>
                            <a:srgbClr val="FFCC00"/>
                          </a:solidFill>
                          <a:latin typeface="Times New Roman" panose="02020603050405020304" pitchFamily="18" charset="0"/>
                        </a:defRPr>
                      </a:lvl4pPr>
                      <a:lvl5pPr>
                        <a:defRPr>
                          <a:solidFill>
                            <a:srgbClr val="FFCC00"/>
                          </a:solidFill>
                          <a:latin typeface="Times New Roman" panose="02020603050405020304" pitchFamily="18" charset="0"/>
                        </a:defRPr>
                      </a:lvl5pPr>
                      <a:lvl6pPr fontAlgn="base">
                        <a:spcBef>
                          <a:spcPct val="20000"/>
                        </a:spcBef>
                        <a:spcAft>
                          <a:spcPct val="0"/>
                        </a:spcAft>
                        <a:defRPr>
                          <a:solidFill>
                            <a:srgbClr val="FFCC00"/>
                          </a:solidFill>
                          <a:latin typeface="Times New Roman" panose="02020603050405020304" pitchFamily="18" charset="0"/>
                        </a:defRPr>
                      </a:lvl6pPr>
                      <a:lvl7pPr fontAlgn="base">
                        <a:spcBef>
                          <a:spcPct val="20000"/>
                        </a:spcBef>
                        <a:spcAft>
                          <a:spcPct val="0"/>
                        </a:spcAft>
                        <a:defRPr>
                          <a:solidFill>
                            <a:srgbClr val="FFCC00"/>
                          </a:solidFill>
                          <a:latin typeface="Times New Roman" panose="02020603050405020304" pitchFamily="18" charset="0"/>
                        </a:defRPr>
                      </a:lvl7pPr>
                      <a:lvl8pPr fontAlgn="base">
                        <a:spcBef>
                          <a:spcPct val="20000"/>
                        </a:spcBef>
                        <a:spcAft>
                          <a:spcPct val="0"/>
                        </a:spcAft>
                        <a:defRPr>
                          <a:solidFill>
                            <a:srgbClr val="FFCC00"/>
                          </a:solidFill>
                          <a:latin typeface="Times New Roman" panose="02020603050405020304" pitchFamily="18" charset="0"/>
                        </a:defRPr>
                      </a:lvl8pPr>
                      <a:lvl9pPr fontAlgn="base">
                        <a:spcBef>
                          <a:spcPct val="20000"/>
                        </a:spcBef>
                        <a:spcAft>
                          <a:spcPct val="0"/>
                        </a:spcAft>
                        <a:defRPr>
                          <a:solidFill>
                            <a:srgbClr val="FFCC00"/>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rgbClr val="FFCC00"/>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FFCC00"/>
                          </a:solidFill>
                          <a:latin typeface="Times New Roman" panose="02020603050405020304" pitchFamily="18" charset="0"/>
                        </a:defRPr>
                      </a:lvl1pPr>
                      <a:lvl2pPr>
                        <a:defRPr sz="2400">
                          <a:solidFill>
                            <a:srgbClr val="FFCC00"/>
                          </a:solidFill>
                          <a:latin typeface="Times New Roman" panose="02020603050405020304" pitchFamily="18" charset="0"/>
                        </a:defRPr>
                      </a:lvl2pPr>
                      <a:lvl3pPr>
                        <a:defRPr sz="2000">
                          <a:solidFill>
                            <a:srgbClr val="FFCC00"/>
                          </a:solidFill>
                          <a:latin typeface="Times New Roman" panose="02020603050405020304" pitchFamily="18" charset="0"/>
                        </a:defRPr>
                      </a:lvl3pPr>
                      <a:lvl4pPr>
                        <a:defRPr>
                          <a:solidFill>
                            <a:srgbClr val="FFCC00"/>
                          </a:solidFill>
                          <a:latin typeface="Times New Roman" panose="02020603050405020304" pitchFamily="18" charset="0"/>
                        </a:defRPr>
                      </a:lvl4pPr>
                      <a:lvl5pPr>
                        <a:defRPr>
                          <a:solidFill>
                            <a:srgbClr val="FFCC00"/>
                          </a:solidFill>
                          <a:latin typeface="Times New Roman" panose="02020603050405020304" pitchFamily="18" charset="0"/>
                        </a:defRPr>
                      </a:lvl5pPr>
                      <a:lvl6pPr fontAlgn="base">
                        <a:spcBef>
                          <a:spcPct val="20000"/>
                        </a:spcBef>
                        <a:spcAft>
                          <a:spcPct val="0"/>
                        </a:spcAft>
                        <a:defRPr>
                          <a:solidFill>
                            <a:srgbClr val="FFCC00"/>
                          </a:solidFill>
                          <a:latin typeface="Times New Roman" panose="02020603050405020304" pitchFamily="18" charset="0"/>
                        </a:defRPr>
                      </a:lvl6pPr>
                      <a:lvl7pPr fontAlgn="base">
                        <a:spcBef>
                          <a:spcPct val="20000"/>
                        </a:spcBef>
                        <a:spcAft>
                          <a:spcPct val="0"/>
                        </a:spcAft>
                        <a:defRPr>
                          <a:solidFill>
                            <a:srgbClr val="FFCC00"/>
                          </a:solidFill>
                          <a:latin typeface="Times New Roman" panose="02020603050405020304" pitchFamily="18" charset="0"/>
                        </a:defRPr>
                      </a:lvl7pPr>
                      <a:lvl8pPr fontAlgn="base">
                        <a:spcBef>
                          <a:spcPct val="20000"/>
                        </a:spcBef>
                        <a:spcAft>
                          <a:spcPct val="0"/>
                        </a:spcAft>
                        <a:defRPr>
                          <a:solidFill>
                            <a:srgbClr val="FFCC00"/>
                          </a:solidFill>
                          <a:latin typeface="Times New Roman" panose="02020603050405020304" pitchFamily="18" charset="0"/>
                        </a:defRPr>
                      </a:lvl8pPr>
                      <a:lvl9pPr fontAlgn="base">
                        <a:spcBef>
                          <a:spcPct val="20000"/>
                        </a:spcBef>
                        <a:spcAft>
                          <a:spcPct val="0"/>
                        </a:spcAft>
                        <a:defRPr>
                          <a:solidFill>
                            <a:srgbClr val="FFCC00"/>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rgbClr val="FFCC0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FFCC00"/>
                          </a:solidFill>
                          <a:latin typeface="Times New Roman" panose="02020603050405020304" pitchFamily="18" charset="0"/>
                        </a:defRPr>
                      </a:lvl1pPr>
                      <a:lvl2pPr>
                        <a:defRPr sz="2400">
                          <a:solidFill>
                            <a:srgbClr val="FFCC00"/>
                          </a:solidFill>
                          <a:latin typeface="Times New Roman" panose="02020603050405020304" pitchFamily="18" charset="0"/>
                        </a:defRPr>
                      </a:lvl2pPr>
                      <a:lvl3pPr>
                        <a:defRPr sz="2000">
                          <a:solidFill>
                            <a:srgbClr val="FFCC00"/>
                          </a:solidFill>
                          <a:latin typeface="Times New Roman" panose="02020603050405020304" pitchFamily="18" charset="0"/>
                        </a:defRPr>
                      </a:lvl3pPr>
                      <a:lvl4pPr>
                        <a:defRPr>
                          <a:solidFill>
                            <a:srgbClr val="FFCC00"/>
                          </a:solidFill>
                          <a:latin typeface="Times New Roman" panose="02020603050405020304" pitchFamily="18" charset="0"/>
                        </a:defRPr>
                      </a:lvl4pPr>
                      <a:lvl5pPr>
                        <a:defRPr>
                          <a:solidFill>
                            <a:srgbClr val="FFCC00"/>
                          </a:solidFill>
                          <a:latin typeface="Times New Roman" panose="02020603050405020304" pitchFamily="18" charset="0"/>
                        </a:defRPr>
                      </a:lvl5pPr>
                      <a:lvl6pPr fontAlgn="base">
                        <a:spcBef>
                          <a:spcPct val="20000"/>
                        </a:spcBef>
                        <a:spcAft>
                          <a:spcPct val="0"/>
                        </a:spcAft>
                        <a:defRPr>
                          <a:solidFill>
                            <a:srgbClr val="FFCC00"/>
                          </a:solidFill>
                          <a:latin typeface="Times New Roman" panose="02020603050405020304" pitchFamily="18" charset="0"/>
                        </a:defRPr>
                      </a:lvl6pPr>
                      <a:lvl7pPr fontAlgn="base">
                        <a:spcBef>
                          <a:spcPct val="20000"/>
                        </a:spcBef>
                        <a:spcAft>
                          <a:spcPct val="0"/>
                        </a:spcAft>
                        <a:defRPr>
                          <a:solidFill>
                            <a:srgbClr val="FFCC00"/>
                          </a:solidFill>
                          <a:latin typeface="Times New Roman" panose="02020603050405020304" pitchFamily="18" charset="0"/>
                        </a:defRPr>
                      </a:lvl7pPr>
                      <a:lvl8pPr fontAlgn="base">
                        <a:spcBef>
                          <a:spcPct val="20000"/>
                        </a:spcBef>
                        <a:spcAft>
                          <a:spcPct val="0"/>
                        </a:spcAft>
                        <a:defRPr>
                          <a:solidFill>
                            <a:srgbClr val="FFCC00"/>
                          </a:solidFill>
                          <a:latin typeface="Times New Roman" panose="02020603050405020304" pitchFamily="18" charset="0"/>
                        </a:defRPr>
                      </a:lvl8pPr>
                      <a:lvl9pPr fontAlgn="base">
                        <a:spcBef>
                          <a:spcPct val="20000"/>
                        </a:spcBef>
                        <a:spcAft>
                          <a:spcPct val="0"/>
                        </a:spcAft>
                        <a:defRPr>
                          <a:solidFill>
                            <a:srgbClr val="FFCC00"/>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rgbClr val="FFCC0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FFCC00"/>
                          </a:solidFill>
                          <a:latin typeface="Times New Roman" panose="02020603050405020304" pitchFamily="18" charset="0"/>
                        </a:defRPr>
                      </a:lvl1pPr>
                      <a:lvl2pPr>
                        <a:defRPr sz="2400">
                          <a:solidFill>
                            <a:srgbClr val="FFCC00"/>
                          </a:solidFill>
                          <a:latin typeface="Times New Roman" panose="02020603050405020304" pitchFamily="18" charset="0"/>
                        </a:defRPr>
                      </a:lvl2pPr>
                      <a:lvl3pPr>
                        <a:defRPr sz="2000">
                          <a:solidFill>
                            <a:srgbClr val="FFCC00"/>
                          </a:solidFill>
                          <a:latin typeface="Times New Roman" panose="02020603050405020304" pitchFamily="18" charset="0"/>
                        </a:defRPr>
                      </a:lvl3pPr>
                      <a:lvl4pPr>
                        <a:defRPr>
                          <a:solidFill>
                            <a:srgbClr val="FFCC00"/>
                          </a:solidFill>
                          <a:latin typeface="Times New Roman" panose="02020603050405020304" pitchFamily="18" charset="0"/>
                        </a:defRPr>
                      </a:lvl4pPr>
                      <a:lvl5pPr>
                        <a:defRPr>
                          <a:solidFill>
                            <a:srgbClr val="FFCC00"/>
                          </a:solidFill>
                          <a:latin typeface="Times New Roman" panose="02020603050405020304" pitchFamily="18" charset="0"/>
                        </a:defRPr>
                      </a:lvl5pPr>
                      <a:lvl6pPr fontAlgn="base">
                        <a:spcBef>
                          <a:spcPct val="20000"/>
                        </a:spcBef>
                        <a:spcAft>
                          <a:spcPct val="0"/>
                        </a:spcAft>
                        <a:defRPr>
                          <a:solidFill>
                            <a:srgbClr val="FFCC00"/>
                          </a:solidFill>
                          <a:latin typeface="Times New Roman" panose="02020603050405020304" pitchFamily="18" charset="0"/>
                        </a:defRPr>
                      </a:lvl6pPr>
                      <a:lvl7pPr fontAlgn="base">
                        <a:spcBef>
                          <a:spcPct val="20000"/>
                        </a:spcBef>
                        <a:spcAft>
                          <a:spcPct val="0"/>
                        </a:spcAft>
                        <a:defRPr>
                          <a:solidFill>
                            <a:srgbClr val="FFCC00"/>
                          </a:solidFill>
                          <a:latin typeface="Times New Roman" panose="02020603050405020304" pitchFamily="18" charset="0"/>
                        </a:defRPr>
                      </a:lvl7pPr>
                      <a:lvl8pPr fontAlgn="base">
                        <a:spcBef>
                          <a:spcPct val="20000"/>
                        </a:spcBef>
                        <a:spcAft>
                          <a:spcPct val="0"/>
                        </a:spcAft>
                        <a:defRPr>
                          <a:solidFill>
                            <a:srgbClr val="FFCC00"/>
                          </a:solidFill>
                          <a:latin typeface="Times New Roman" panose="02020603050405020304" pitchFamily="18" charset="0"/>
                        </a:defRPr>
                      </a:lvl8pPr>
                      <a:lvl9pPr fontAlgn="base">
                        <a:spcBef>
                          <a:spcPct val="20000"/>
                        </a:spcBef>
                        <a:spcAft>
                          <a:spcPct val="0"/>
                        </a:spcAft>
                        <a:defRPr>
                          <a:solidFill>
                            <a:srgbClr val="FFCC00"/>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rgbClr val="FFCC0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FFCC00"/>
                          </a:solidFill>
                          <a:latin typeface="Times New Roman" panose="02020603050405020304" pitchFamily="18" charset="0"/>
                        </a:defRPr>
                      </a:lvl1pPr>
                      <a:lvl2pPr>
                        <a:defRPr sz="2400">
                          <a:solidFill>
                            <a:srgbClr val="FFCC00"/>
                          </a:solidFill>
                          <a:latin typeface="Times New Roman" panose="02020603050405020304" pitchFamily="18" charset="0"/>
                        </a:defRPr>
                      </a:lvl2pPr>
                      <a:lvl3pPr>
                        <a:defRPr sz="2000">
                          <a:solidFill>
                            <a:srgbClr val="FFCC00"/>
                          </a:solidFill>
                          <a:latin typeface="Times New Roman" panose="02020603050405020304" pitchFamily="18" charset="0"/>
                        </a:defRPr>
                      </a:lvl3pPr>
                      <a:lvl4pPr>
                        <a:defRPr>
                          <a:solidFill>
                            <a:srgbClr val="FFCC00"/>
                          </a:solidFill>
                          <a:latin typeface="Times New Roman" panose="02020603050405020304" pitchFamily="18" charset="0"/>
                        </a:defRPr>
                      </a:lvl4pPr>
                      <a:lvl5pPr>
                        <a:defRPr>
                          <a:solidFill>
                            <a:srgbClr val="FFCC00"/>
                          </a:solidFill>
                          <a:latin typeface="Times New Roman" panose="02020603050405020304" pitchFamily="18" charset="0"/>
                        </a:defRPr>
                      </a:lvl5pPr>
                      <a:lvl6pPr fontAlgn="base">
                        <a:spcBef>
                          <a:spcPct val="20000"/>
                        </a:spcBef>
                        <a:spcAft>
                          <a:spcPct val="0"/>
                        </a:spcAft>
                        <a:defRPr>
                          <a:solidFill>
                            <a:srgbClr val="FFCC00"/>
                          </a:solidFill>
                          <a:latin typeface="Times New Roman" panose="02020603050405020304" pitchFamily="18" charset="0"/>
                        </a:defRPr>
                      </a:lvl6pPr>
                      <a:lvl7pPr fontAlgn="base">
                        <a:spcBef>
                          <a:spcPct val="20000"/>
                        </a:spcBef>
                        <a:spcAft>
                          <a:spcPct val="0"/>
                        </a:spcAft>
                        <a:defRPr>
                          <a:solidFill>
                            <a:srgbClr val="FFCC00"/>
                          </a:solidFill>
                          <a:latin typeface="Times New Roman" panose="02020603050405020304" pitchFamily="18" charset="0"/>
                        </a:defRPr>
                      </a:lvl7pPr>
                      <a:lvl8pPr fontAlgn="base">
                        <a:spcBef>
                          <a:spcPct val="20000"/>
                        </a:spcBef>
                        <a:spcAft>
                          <a:spcPct val="0"/>
                        </a:spcAft>
                        <a:defRPr>
                          <a:solidFill>
                            <a:srgbClr val="FFCC00"/>
                          </a:solidFill>
                          <a:latin typeface="Times New Roman" panose="02020603050405020304" pitchFamily="18" charset="0"/>
                        </a:defRPr>
                      </a:lvl8pPr>
                      <a:lvl9pPr fontAlgn="base">
                        <a:spcBef>
                          <a:spcPct val="20000"/>
                        </a:spcBef>
                        <a:spcAft>
                          <a:spcPct val="0"/>
                        </a:spcAft>
                        <a:defRPr>
                          <a:solidFill>
                            <a:srgbClr val="FFCC00"/>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rgbClr val="FFCC0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FFCC00"/>
                          </a:solidFill>
                          <a:latin typeface="Times New Roman" panose="02020603050405020304" pitchFamily="18" charset="0"/>
                        </a:defRPr>
                      </a:lvl1pPr>
                      <a:lvl2pPr>
                        <a:defRPr sz="2400">
                          <a:solidFill>
                            <a:srgbClr val="FFCC00"/>
                          </a:solidFill>
                          <a:latin typeface="Times New Roman" panose="02020603050405020304" pitchFamily="18" charset="0"/>
                        </a:defRPr>
                      </a:lvl2pPr>
                      <a:lvl3pPr>
                        <a:defRPr sz="2000">
                          <a:solidFill>
                            <a:srgbClr val="FFCC00"/>
                          </a:solidFill>
                          <a:latin typeface="Times New Roman" panose="02020603050405020304" pitchFamily="18" charset="0"/>
                        </a:defRPr>
                      </a:lvl3pPr>
                      <a:lvl4pPr>
                        <a:defRPr>
                          <a:solidFill>
                            <a:srgbClr val="FFCC00"/>
                          </a:solidFill>
                          <a:latin typeface="Times New Roman" panose="02020603050405020304" pitchFamily="18" charset="0"/>
                        </a:defRPr>
                      </a:lvl4pPr>
                      <a:lvl5pPr>
                        <a:defRPr>
                          <a:solidFill>
                            <a:srgbClr val="FFCC00"/>
                          </a:solidFill>
                          <a:latin typeface="Times New Roman" panose="02020603050405020304" pitchFamily="18" charset="0"/>
                        </a:defRPr>
                      </a:lvl5pPr>
                      <a:lvl6pPr fontAlgn="base">
                        <a:spcBef>
                          <a:spcPct val="20000"/>
                        </a:spcBef>
                        <a:spcAft>
                          <a:spcPct val="0"/>
                        </a:spcAft>
                        <a:defRPr>
                          <a:solidFill>
                            <a:srgbClr val="FFCC00"/>
                          </a:solidFill>
                          <a:latin typeface="Times New Roman" panose="02020603050405020304" pitchFamily="18" charset="0"/>
                        </a:defRPr>
                      </a:lvl6pPr>
                      <a:lvl7pPr fontAlgn="base">
                        <a:spcBef>
                          <a:spcPct val="20000"/>
                        </a:spcBef>
                        <a:spcAft>
                          <a:spcPct val="0"/>
                        </a:spcAft>
                        <a:defRPr>
                          <a:solidFill>
                            <a:srgbClr val="FFCC00"/>
                          </a:solidFill>
                          <a:latin typeface="Times New Roman" panose="02020603050405020304" pitchFamily="18" charset="0"/>
                        </a:defRPr>
                      </a:lvl7pPr>
                      <a:lvl8pPr fontAlgn="base">
                        <a:spcBef>
                          <a:spcPct val="20000"/>
                        </a:spcBef>
                        <a:spcAft>
                          <a:spcPct val="0"/>
                        </a:spcAft>
                        <a:defRPr>
                          <a:solidFill>
                            <a:srgbClr val="FFCC00"/>
                          </a:solidFill>
                          <a:latin typeface="Times New Roman" panose="02020603050405020304" pitchFamily="18" charset="0"/>
                        </a:defRPr>
                      </a:lvl8pPr>
                      <a:lvl9pPr fontAlgn="base">
                        <a:spcBef>
                          <a:spcPct val="20000"/>
                        </a:spcBef>
                        <a:spcAft>
                          <a:spcPct val="0"/>
                        </a:spcAft>
                        <a:defRPr>
                          <a:solidFill>
                            <a:srgbClr val="FFCC00"/>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rgbClr val="FFCC0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34734148"/>
                  </a:ext>
                </a:extLst>
              </a:tr>
            </a:tbl>
          </a:graphicData>
        </a:graphic>
      </p:graphicFrame>
      <p:sp>
        <p:nvSpPr>
          <p:cNvPr id="100375" name="Text Box 23">
            <a:extLst>
              <a:ext uri="{FF2B5EF4-FFF2-40B4-BE49-F238E27FC236}">
                <a16:creationId xmlns:a16="http://schemas.microsoft.com/office/drawing/2014/main" id="{61E6A6CA-C1C6-4EC6-8FE4-4FA6CDCF7BF7}"/>
              </a:ext>
            </a:extLst>
          </p:cNvPr>
          <p:cNvSpPr txBox="1">
            <a:spLocks noChangeArrowheads="1"/>
          </p:cNvSpPr>
          <p:nvPr/>
        </p:nvSpPr>
        <p:spPr bwMode="auto">
          <a:xfrm>
            <a:off x="6324600" y="4697414"/>
            <a:ext cx="1143000" cy="72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70000"/>
              </a:lnSpc>
              <a:spcBef>
                <a:spcPct val="50000"/>
              </a:spcBef>
              <a:spcAft>
                <a:spcPct val="0"/>
              </a:spcAft>
            </a:pPr>
            <a:r>
              <a:rPr lang="en-US" altLang="en-US" sz="2400" b="1">
                <a:solidFill>
                  <a:srgbClr val="000000"/>
                </a:solidFill>
                <a:latin typeface="Times New Roman" panose="02020603050405020304" pitchFamily="18" charset="0"/>
              </a:rPr>
              <a:t>Repent</a:t>
            </a:r>
          </a:p>
          <a:p>
            <a:pPr algn="ctr" fontAlgn="base">
              <a:lnSpc>
                <a:spcPct val="70000"/>
              </a:lnSpc>
              <a:spcBef>
                <a:spcPct val="50000"/>
              </a:spcBef>
              <a:spcAft>
                <a:spcPct val="0"/>
              </a:spcAft>
            </a:pPr>
            <a:r>
              <a:rPr lang="en-US" altLang="en-US" sz="2000" b="1">
                <a:solidFill>
                  <a:srgbClr val="000000"/>
                </a:solidFill>
                <a:latin typeface="Times New Roman" panose="02020603050405020304" pitchFamily="18" charset="0"/>
              </a:rPr>
              <a:t>(v. 38)</a:t>
            </a:r>
          </a:p>
        </p:txBody>
      </p:sp>
      <p:sp>
        <p:nvSpPr>
          <p:cNvPr id="100376" name="Text Box 24">
            <a:extLst>
              <a:ext uri="{FF2B5EF4-FFF2-40B4-BE49-F238E27FC236}">
                <a16:creationId xmlns:a16="http://schemas.microsoft.com/office/drawing/2014/main" id="{8CA66AF9-EEC6-48AD-946B-3E472C36A2CA}"/>
              </a:ext>
            </a:extLst>
          </p:cNvPr>
          <p:cNvSpPr txBox="1">
            <a:spLocks noChangeArrowheads="1"/>
          </p:cNvSpPr>
          <p:nvPr/>
        </p:nvSpPr>
        <p:spPr bwMode="auto">
          <a:xfrm>
            <a:off x="3200400" y="4648200"/>
            <a:ext cx="114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00"/>
                </a:solidFill>
                <a:latin typeface="Times New Roman" panose="02020603050405020304" pitchFamily="18" charset="0"/>
              </a:rPr>
              <a:t>Hear </a:t>
            </a:r>
            <a:r>
              <a:rPr lang="en-US" altLang="en-US" sz="2000" b="1">
                <a:solidFill>
                  <a:srgbClr val="000000"/>
                </a:solidFill>
                <a:latin typeface="Times New Roman" panose="02020603050405020304" pitchFamily="18" charset="0"/>
              </a:rPr>
              <a:t>(v. 22)</a:t>
            </a:r>
          </a:p>
        </p:txBody>
      </p:sp>
      <p:sp>
        <p:nvSpPr>
          <p:cNvPr id="100377" name="Text Box 25">
            <a:extLst>
              <a:ext uri="{FF2B5EF4-FFF2-40B4-BE49-F238E27FC236}">
                <a16:creationId xmlns:a16="http://schemas.microsoft.com/office/drawing/2014/main" id="{62518162-CF43-4379-8CF7-D8D3C797A6B1}"/>
              </a:ext>
            </a:extLst>
          </p:cNvPr>
          <p:cNvSpPr txBox="1">
            <a:spLocks noChangeArrowheads="1"/>
          </p:cNvSpPr>
          <p:nvPr/>
        </p:nvSpPr>
        <p:spPr bwMode="auto">
          <a:xfrm>
            <a:off x="4800600" y="4648200"/>
            <a:ext cx="114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00"/>
                </a:solidFill>
                <a:latin typeface="Times New Roman" panose="02020603050405020304" pitchFamily="18" charset="0"/>
              </a:rPr>
              <a:t>Know </a:t>
            </a:r>
            <a:r>
              <a:rPr lang="en-US" altLang="en-US" sz="2000" b="1">
                <a:solidFill>
                  <a:srgbClr val="000000"/>
                </a:solidFill>
                <a:latin typeface="Times New Roman" panose="02020603050405020304" pitchFamily="18" charset="0"/>
              </a:rPr>
              <a:t>(v.36)</a:t>
            </a:r>
          </a:p>
        </p:txBody>
      </p:sp>
      <p:sp>
        <p:nvSpPr>
          <p:cNvPr id="100378" name="Text Box 26">
            <a:extLst>
              <a:ext uri="{FF2B5EF4-FFF2-40B4-BE49-F238E27FC236}">
                <a16:creationId xmlns:a16="http://schemas.microsoft.com/office/drawing/2014/main" id="{210DE919-6473-480A-9053-5F31F2C2D525}"/>
              </a:ext>
            </a:extLst>
          </p:cNvPr>
          <p:cNvSpPr txBox="1">
            <a:spLocks noChangeArrowheads="1"/>
          </p:cNvSpPr>
          <p:nvPr/>
        </p:nvSpPr>
        <p:spPr bwMode="auto">
          <a:xfrm>
            <a:off x="7696200" y="4648200"/>
            <a:ext cx="1371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00"/>
                </a:solidFill>
                <a:latin typeface="Times New Roman" panose="02020603050405020304" pitchFamily="18" charset="0"/>
              </a:rPr>
              <a:t>Baptized </a:t>
            </a:r>
            <a:r>
              <a:rPr lang="en-US" altLang="en-US" sz="2000" b="1">
                <a:solidFill>
                  <a:srgbClr val="000000"/>
                </a:solidFill>
                <a:latin typeface="Times New Roman" panose="02020603050405020304" pitchFamily="18" charset="0"/>
              </a:rPr>
              <a:t>(v.38)</a:t>
            </a:r>
          </a:p>
        </p:txBody>
      </p:sp>
      <p:sp>
        <p:nvSpPr>
          <p:cNvPr id="100379" name="Text Box 27">
            <a:extLst>
              <a:ext uri="{FF2B5EF4-FFF2-40B4-BE49-F238E27FC236}">
                <a16:creationId xmlns:a16="http://schemas.microsoft.com/office/drawing/2014/main" id="{7251754C-87C9-485E-AD65-4F6FF515D457}"/>
              </a:ext>
            </a:extLst>
          </p:cNvPr>
          <p:cNvSpPr txBox="1">
            <a:spLocks noChangeArrowheads="1"/>
          </p:cNvSpPr>
          <p:nvPr/>
        </p:nvSpPr>
        <p:spPr bwMode="auto">
          <a:xfrm>
            <a:off x="9296400" y="4648200"/>
            <a:ext cx="114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00"/>
                </a:solidFill>
                <a:latin typeface="Times New Roman" panose="02020603050405020304" pitchFamily="18" charset="0"/>
              </a:rPr>
              <a:t>Rem </a:t>
            </a:r>
            <a:r>
              <a:rPr lang="en-US" altLang="en-US" sz="2000" b="1">
                <a:solidFill>
                  <a:srgbClr val="000000"/>
                </a:solidFill>
                <a:latin typeface="Times New Roman" panose="02020603050405020304" pitchFamily="18" charset="0"/>
              </a:rPr>
              <a:t>(v.38)</a:t>
            </a:r>
          </a:p>
        </p:txBody>
      </p:sp>
    </p:spTree>
  </p:cSld>
  <p:clrMapOvr>
    <a:masterClrMapping/>
  </p:clrMapOvr>
  <p:transition>
    <p:fade thruBlk="1"/>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a:extLst>
              <a:ext uri="{FF2B5EF4-FFF2-40B4-BE49-F238E27FC236}">
                <a16:creationId xmlns:a16="http://schemas.microsoft.com/office/drawing/2014/main" id="{4FA96224-7C78-4B10-8CE4-85128D0D8729}"/>
              </a:ext>
            </a:extLst>
          </p:cNvPr>
          <p:cNvSpPr txBox="1">
            <a:spLocks noChangeArrowheads="1"/>
          </p:cNvSpPr>
          <p:nvPr/>
        </p:nvSpPr>
        <p:spPr bwMode="auto">
          <a:xfrm>
            <a:off x="2133600" y="1600201"/>
            <a:ext cx="8153400" cy="31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79438">
              <a:spcBef>
                <a:spcPct val="0"/>
              </a:spcBef>
              <a:defRPr>
                <a:solidFill>
                  <a:schemeClr val="tx1"/>
                </a:solidFill>
                <a:latin typeface="Arial" panose="020B0604020202020204" pitchFamily="34" charset="0"/>
              </a:defRPr>
            </a:lvl1pPr>
            <a:lvl2pPr defTabSz="579438">
              <a:spcBef>
                <a:spcPct val="0"/>
              </a:spcBef>
              <a:defRPr>
                <a:solidFill>
                  <a:schemeClr val="tx1"/>
                </a:solidFill>
                <a:latin typeface="Arial" panose="020B0604020202020204" pitchFamily="34" charset="0"/>
              </a:defRPr>
            </a:lvl2pPr>
            <a:lvl3pPr defTabSz="579438">
              <a:spcBef>
                <a:spcPct val="0"/>
              </a:spcBef>
              <a:defRPr>
                <a:solidFill>
                  <a:schemeClr val="tx1"/>
                </a:solidFill>
                <a:latin typeface="Arial" panose="020B0604020202020204" pitchFamily="34" charset="0"/>
              </a:defRPr>
            </a:lvl3pPr>
            <a:lvl4pPr defTabSz="579438">
              <a:spcBef>
                <a:spcPct val="0"/>
              </a:spcBef>
              <a:defRPr>
                <a:solidFill>
                  <a:schemeClr val="tx1"/>
                </a:solidFill>
                <a:latin typeface="Arial" panose="020B0604020202020204" pitchFamily="34" charset="0"/>
              </a:defRPr>
            </a:lvl4pPr>
            <a:lvl5pPr defTabSz="579438">
              <a:spcBef>
                <a:spcPct val="0"/>
              </a:spcBef>
              <a:defRPr>
                <a:solidFill>
                  <a:schemeClr val="tx1"/>
                </a:solidFill>
                <a:latin typeface="Arial" panose="020B0604020202020204" pitchFamily="34" charset="0"/>
              </a:defRPr>
            </a:lvl5pPr>
            <a:lvl6pPr defTabSz="579438" fontAlgn="base">
              <a:spcBef>
                <a:spcPct val="0"/>
              </a:spcBef>
              <a:spcAft>
                <a:spcPct val="0"/>
              </a:spcAft>
              <a:defRPr>
                <a:solidFill>
                  <a:schemeClr val="tx1"/>
                </a:solidFill>
                <a:latin typeface="Arial" panose="020B0604020202020204" pitchFamily="34" charset="0"/>
              </a:defRPr>
            </a:lvl6pPr>
            <a:lvl7pPr defTabSz="579438" fontAlgn="base">
              <a:spcBef>
                <a:spcPct val="0"/>
              </a:spcBef>
              <a:spcAft>
                <a:spcPct val="0"/>
              </a:spcAft>
              <a:defRPr>
                <a:solidFill>
                  <a:schemeClr val="tx1"/>
                </a:solidFill>
                <a:latin typeface="Arial" panose="020B0604020202020204" pitchFamily="34" charset="0"/>
              </a:defRPr>
            </a:lvl7pPr>
            <a:lvl8pPr defTabSz="579438" fontAlgn="base">
              <a:spcBef>
                <a:spcPct val="0"/>
              </a:spcBef>
              <a:spcAft>
                <a:spcPct val="0"/>
              </a:spcAft>
              <a:defRPr>
                <a:solidFill>
                  <a:schemeClr val="tx1"/>
                </a:solidFill>
                <a:latin typeface="Arial" panose="020B0604020202020204" pitchFamily="34" charset="0"/>
              </a:defRPr>
            </a:lvl8pPr>
            <a:lvl9pPr defTabSz="579438"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 </a:t>
            </a:r>
            <a:r>
              <a:rPr lang="en-US" altLang="en-US" sz="2800" b="1" u="sng">
                <a:solidFill>
                  <a:srgbClr val="FFFFFF"/>
                </a:solidFill>
                <a:latin typeface="Times New Roman" panose="02020603050405020304" pitchFamily="18" charset="0"/>
              </a:rPr>
              <a:t>The Reception Of The Holy Spirit</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1-13)</a:t>
            </a:r>
          </a:p>
          <a:p>
            <a:pPr fontAlgn="base">
              <a:lnSpc>
                <a:spcPct val="90000"/>
              </a:lnSpc>
              <a:spcBef>
                <a:spcPct val="20000"/>
              </a:spcBef>
              <a:spcAft>
                <a:spcPct val="0"/>
              </a:spcAft>
            </a:pPr>
            <a:endParaRPr lang="en-US" altLang="en-US" b="1">
              <a:solidFill>
                <a:srgbClr val="FFFFFF"/>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II. </a:t>
            </a:r>
            <a:r>
              <a:rPr lang="en-US" altLang="en-US" sz="2800" b="1" u="sng">
                <a:solidFill>
                  <a:srgbClr val="FFFFFF"/>
                </a:solidFill>
                <a:latin typeface="Times New Roman" panose="02020603050405020304" pitchFamily="18" charset="0"/>
              </a:rPr>
              <a:t>Peter’s Sermon</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14-36)</a:t>
            </a:r>
          </a:p>
          <a:p>
            <a:pPr fontAlgn="base">
              <a:lnSpc>
                <a:spcPct val="90000"/>
              </a:lnSpc>
              <a:spcBef>
                <a:spcPct val="20000"/>
              </a:spcBef>
              <a:spcAft>
                <a:spcPct val="0"/>
              </a:spcAft>
            </a:pPr>
            <a:endParaRPr lang="en-US" altLang="en-US" b="1">
              <a:solidFill>
                <a:srgbClr val="FFFF99"/>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III. </a:t>
            </a:r>
            <a:r>
              <a:rPr lang="en-US" altLang="en-US" sz="2800" b="1" u="sng">
                <a:solidFill>
                  <a:srgbClr val="FFFFFF"/>
                </a:solidFill>
                <a:latin typeface="Times New Roman" panose="02020603050405020304" pitchFamily="18" charset="0"/>
              </a:rPr>
              <a:t>Response Of The Multitude</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37-41)</a:t>
            </a:r>
          </a:p>
          <a:p>
            <a:pPr fontAlgn="base">
              <a:lnSpc>
                <a:spcPct val="90000"/>
              </a:lnSpc>
              <a:spcBef>
                <a:spcPct val="20000"/>
              </a:spcBef>
              <a:spcAft>
                <a:spcPct val="0"/>
              </a:spcAft>
            </a:pPr>
            <a:endParaRPr lang="en-US" altLang="en-US" b="1">
              <a:solidFill>
                <a:srgbClr val="FFFF99"/>
              </a:solidFill>
              <a:latin typeface="Times New Roman" panose="02020603050405020304" pitchFamily="18" charset="0"/>
            </a:endParaRPr>
          </a:p>
          <a:p>
            <a:pPr fontAlgn="base">
              <a:lnSpc>
                <a:spcPct val="90000"/>
              </a:lnSpc>
              <a:spcBef>
                <a:spcPct val="20000"/>
              </a:spcBef>
              <a:spcAft>
                <a:spcPct val="0"/>
              </a:spcAft>
            </a:pPr>
            <a:r>
              <a:rPr lang="en-US" altLang="en-US" sz="2800" b="1">
                <a:solidFill>
                  <a:srgbClr val="FFFFFF"/>
                </a:solidFill>
                <a:latin typeface="Times New Roman" panose="02020603050405020304" pitchFamily="18" charset="0"/>
              </a:rPr>
              <a:t>IV. </a:t>
            </a:r>
            <a:r>
              <a:rPr lang="en-US" altLang="en-US" sz="2800" b="1" u="sng">
                <a:solidFill>
                  <a:srgbClr val="FFFFFF"/>
                </a:solidFill>
                <a:latin typeface="Times New Roman" panose="02020603050405020304" pitchFamily="18" charset="0"/>
              </a:rPr>
              <a:t>The Disciples Continued In The Apostles </a:t>
            </a:r>
            <a:r>
              <a:rPr lang="en-US" altLang="en-US" sz="2800" b="1">
                <a:solidFill>
                  <a:srgbClr val="FFFFFF"/>
                </a:solidFill>
                <a:latin typeface="Times New Roman" panose="02020603050405020304" pitchFamily="18" charset="0"/>
              </a:rPr>
              <a:t>	</a:t>
            </a:r>
            <a:r>
              <a:rPr lang="en-US" altLang="en-US" sz="2800" b="1" u="sng">
                <a:solidFill>
                  <a:srgbClr val="FFFFFF"/>
                </a:solidFill>
                <a:latin typeface="Times New Roman" panose="02020603050405020304" pitchFamily="18" charset="0"/>
              </a:rPr>
              <a:t>Doctrine</a:t>
            </a:r>
            <a:r>
              <a:rPr lang="en-US" altLang="en-US" sz="2800" b="1">
                <a:solidFill>
                  <a:srgbClr val="FFFFFF"/>
                </a:solidFill>
                <a:latin typeface="Times New Roman" panose="02020603050405020304" pitchFamily="18" charset="0"/>
              </a:rPr>
              <a:t> </a:t>
            </a:r>
            <a:r>
              <a:rPr lang="en-US" altLang="en-US" sz="2800" b="1">
                <a:solidFill>
                  <a:srgbClr val="FFFF99"/>
                </a:solidFill>
                <a:latin typeface="Times New Roman" panose="02020603050405020304" pitchFamily="18" charset="0"/>
              </a:rPr>
              <a:t>(vv. 42-47)</a:t>
            </a:r>
          </a:p>
        </p:txBody>
      </p:sp>
      <p:sp>
        <p:nvSpPr>
          <p:cNvPr id="96259" name="Text Box 3">
            <a:extLst>
              <a:ext uri="{FF2B5EF4-FFF2-40B4-BE49-F238E27FC236}">
                <a16:creationId xmlns:a16="http://schemas.microsoft.com/office/drawing/2014/main" id="{57174817-1783-45AA-98C2-2DDD90367DC0}"/>
              </a:ext>
            </a:extLst>
          </p:cNvPr>
          <p:cNvSpPr txBox="1">
            <a:spLocks noChangeArrowheads="1"/>
          </p:cNvSpPr>
          <p:nvPr/>
        </p:nvSpPr>
        <p:spPr bwMode="auto">
          <a:xfrm>
            <a:off x="3733800" y="76200"/>
            <a:ext cx="4648200" cy="98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60000"/>
              </a:lnSpc>
              <a:spcBef>
                <a:spcPct val="50000"/>
              </a:spcBef>
              <a:spcAft>
                <a:spcPct val="0"/>
              </a:spcAft>
            </a:pPr>
            <a:r>
              <a:rPr lang="en-US" altLang="en-US" sz="3600" b="1">
                <a:solidFill>
                  <a:srgbClr val="FFFFFF"/>
                </a:solidFill>
                <a:latin typeface="Times New Roman" panose="02020603050405020304" pitchFamily="18" charset="0"/>
              </a:rPr>
              <a:t>Acts 2</a:t>
            </a:r>
          </a:p>
          <a:p>
            <a:pPr algn="ctr" fontAlgn="base">
              <a:lnSpc>
                <a:spcPct val="60000"/>
              </a:lnSpc>
              <a:spcBef>
                <a:spcPct val="50000"/>
              </a:spcBef>
              <a:spcAft>
                <a:spcPct val="0"/>
              </a:spcAft>
            </a:pPr>
            <a:r>
              <a:rPr lang="en-US" altLang="en-US" sz="3200" i="1">
                <a:solidFill>
                  <a:srgbClr val="FFFFFF"/>
                </a:solidFill>
                <a:latin typeface="Times New Roman" panose="02020603050405020304" pitchFamily="18" charset="0"/>
              </a:rPr>
              <a:t>“The Beginning”</a:t>
            </a:r>
          </a:p>
        </p:txBody>
      </p:sp>
    </p:spTree>
  </p:cSld>
  <p:clrMapOvr>
    <a:masterClrMapping/>
  </p:clrMapOvr>
  <p:transition>
    <p:fade thruBlk="1"/>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Rectangle 5">
            <a:extLst>
              <a:ext uri="{FF2B5EF4-FFF2-40B4-BE49-F238E27FC236}">
                <a16:creationId xmlns:a16="http://schemas.microsoft.com/office/drawing/2014/main" id="{5BA19ED6-28AF-4440-8382-02AEB6A4561E}"/>
              </a:ext>
            </a:extLst>
          </p:cNvPr>
          <p:cNvSpPr>
            <a:spLocks noChangeArrowheads="1"/>
          </p:cNvSpPr>
          <p:nvPr/>
        </p:nvSpPr>
        <p:spPr bwMode="auto">
          <a:xfrm>
            <a:off x="1981200" y="304801"/>
            <a:ext cx="8682038"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20000"/>
              </a:spcBef>
              <a:spcAft>
                <a:spcPct val="0"/>
              </a:spcAft>
            </a:pPr>
            <a:r>
              <a:rPr lang="en-US" altLang="en-US" sz="3200" b="1">
                <a:solidFill>
                  <a:srgbClr val="FFFFFF"/>
                </a:solidFill>
                <a:latin typeface="Times New Roman" panose="02020603050405020304" pitchFamily="18" charset="0"/>
              </a:rPr>
              <a:t>IV. </a:t>
            </a:r>
            <a:r>
              <a:rPr lang="en-US" altLang="en-US" sz="3200" b="1" u="sng">
                <a:solidFill>
                  <a:srgbClr val="FFFFFF"/>
                </a:solidFill>
                <a:latin typeface="Times New Roman" panose="02020603050405020304" pitchFamily="18" charset="0"/>
              </a:rPr>
              <a:t>The Disciples Continued In The Apostles Doctrine</a:t>
            </a:r>
            <a:r>
              <a:rPr lang="en-US" altLang="en-US" sz="3200" b="1">
                <a:solidFill>
                  <a:srgbClr val="FFFFFF"/>
                </a:solidFill>
                <a:latin typeface="Times New Roman" panose="02020603050405020304" pitchFamily="18" charset="0"/>
              </a:rPr>
              <a:t> </a:t>
            </a:r>
            <a:r>
              <a:rPr lang="en-US" altLang="en-US" sz="3200" b="1">
                <a:solidFill>
                  <a:srgbClr val="FFFF99"/>
                </a:solidFill>
                <a:latin typeface="Times New Roman" panose="02020603050405020304" pitchFamily="18" charset="0"/>
              </a:rPr>
              <a:t>(vv. 42-47)</a:t>
            </a:r>
          </a:p>
        </p:txBody>
      </p:sp>
      <p:sp>
        <p:nvSpPr>
          <p:cNvPr id="97286" name="Text Box 6">
            <a:extLst>
              <a:ext uri="{FF2B5EF4-FFF2-40B4-BE49-F238E27FC236}">
                <a16:creationId xmlns:a16="http://schemas.microsoft.com/office/drawing/2014/main" id="{1FB47A52-EC14-46D7-B4DF-32DE3112D58E}"/>
              </a:ext>
            </a:extLst>
          </p:cNvPr>
          <p:cNvSpPr txBox="1">
            <a:spLocks noChangeArrowheads="1"/>
          </p:cNvSpPr>
          <p:nvPr/>
        </p:nvSpPr>
        <p:spPr bwMode="auto">
          <a:xfrm>
            <a:off x="2133600" y="1600201"/>
            <a:ext cx="79248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A. Followed apostles authority </a:t>
            </a:r>
            <a:r>
              <a:rPr lang="en-US" altLang="en-US" sz="2800" b="1">
                <a:solidFill>
                  <a:srgbClr val="FFFF99"/>
                </a:solidFill>
                <a:latin typeface="Times New Roman" panose="02020603050405020304" pitchFamily="18" charset="0"/>
              </a:rPr>
              <a:t>(v. 42)</a:t>
            </a:r>
          </a:p>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B. Were steadfast </a:t>
            </a:r>
            <a:r>
              <a:rPr lang="en-US" altLang="en-US" sz="2800" b="1">
                <a:solidFill>
                  <a:srgbClr val="FFFF99"/>
                </a:solidFill>
                <a:latin typeface="Times New Roman" panose="02020603050405020304" pitchFamily="18" charset="0"/>
              </a:rPr>
              <a:t>(v. 42)</a:t>
            </a:r>
          </a:p>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C. Worshiped </a:t>
            </a:r>
            <a:r>
              <a:rPr lang="en-US" altLang="en-US" sz="2800" b="1">
                <a:solidFill>
                  <a:srgbClr val="FFFF99"/>
                </a:solidFill>
                <a:latin typeface="Times New Roman" panose="02020603050405020304" pitchFamily="18" charset="0"/>
              </a:rPr>
              <a:t>(v. 42)</a:t>
            </a:r>
          </a:p>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D. Feared </a:t>
            </a:r>
            <a:r>
              <a:rPr lang="en-US" altLang="en-US" sz="2800" b="1">
                <a:solidFill>
                  <a:srgbClr val="FFFF99"/>
                </a:solidFill>
                <a:latin typeface="Times New Roman" panose="02020603050405020304" pitchFamily="18" charset="0"/>
              </a:rPr>
              <a:t>(v. 43)</a:t>
            </a:r>
          </a:p>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E. Took care of needy </a:t>
            </a:r>
            <a:r>
              <a:rPr lang="en-US" altLang="en-US" sz="2800" b="1">
                <a:solidFill>
                  <a:srgbClr val="FFFF99"/>
                </a:solidFill>
                <a:latin typeface="Times New Roman" panose="02020603050405020304" pitchFamily="18" charset="0"/>
              </a:rPr>
              <a:t>(vv. 44-45)</a:t>
            </a:r>
          </a:p>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F. Served daily </a:t>
            </a:r>
            <a:r>
              <a:rPr lang="en-US" altLang="en-US" sz="2800" b="1">
                <a:solidFill>
                  <a:srgbClr val="FFFF99"/>
                </a:solidFill>
                <a:latin typeface="Times New Roman" panose="02020603050405020304" pitchFamily="18" charset="0"/>
              </a:rPr>
              <a:t>(v. 46)</a:t>
            </a:r>
          </a:p>
          <a:p>
            <a:pPr fontAlgn="base">
              <a:lnSpc>
                <a:spcPct val="90000"/>
              </a:lnSpc>
              <a:spcBef>
                <a:spcPct val="50000"/>
              </a:spcBef>
              <a:spcAft>
                <a:spcPct val="0"/>
              </a:spcAft>
            </a:pPr>
            <a:r>
              <a:rPr lang="en-US" altLang="en-US" sz="2800" b="1">
                <a:solidFill>
                  <a:srgbClr val="FFFFFF"/>
                </a:solidFill>
                <a:latin typeface="Times New Roman" panose="02020603050405020304" pitchFamily="18" charset="0"/>
              </a:rPr>
              <a:t>G. Grew </a:t>
            </a:r>
            <a:r>
              <a:rPr lang="en-US" altLang="en-US" sz="2800" b="1">
                <a:solidFill>
                  <a:srgbClr val="FFFF99"/>
                </a:solidFill>
                <a:latin typeface="Times New Roman" panose="02020603050405020304" pitchFamily="18" charset="0"/>
              </a:rPr>
              <a:t>(v. 47)</a:t>
            </a:r>
          </a:p>
        </p:txBody>
      </p:sp>
      <p:sp>
        <p:nvSpPr>
          <p:cNvPr id="97288" name="Oval 8">
            <a:extLst>
              <a:ext uri="{FF2B5EF4-FFF2-40B4-BE49-F238E27FC236}">
                <a16:creationId xmlns:a16="http://schemas.microsoft.com/office/drawing/2014/main" id="{D319F84F-8EC8-4F69-BF72-F5F3F7D88959}"/>
              </a:ext>
            </a:extLst>
          </p:cNvPr>
          <p:cNvSpPr>
            <a:spLocks noChangeArrowheads="1"/>
          </p:cNvSpPr>
          <p:nvPr/>
        </p:nvSpPr>
        <p:spPr bwMode="auto">
          <a:xfrm>
            <a:off x="3124200" y="5105400"/>
            <a:ext cx="7543800" cy="17526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lnSpc>
                <a:spcPct val="90000"/>
              </a:lnSpc>
              <a:spcBef>
                <a:spcPct val="20000"/>
              </a:spcBef>
              <a:spcAft>
                <a:spcPct val="0"/>
              </a:spcAft>
            </a:pPr>
            <a:r>
              <a:rPr lang="en-US" altLang="en-US" sz="2800" b="1" u="sng">
                <a:solidFill>
                  <a:srgbClr val="000000"/>
                </a:solidFill>
                <a:latin typeface="Arial" panose="020B0604020202020204" pitchFamily="34" charset="0"/>
              </a:rPr>
              <a:t>What did they become?</a:t>
            </a:r>
            <a:endParaRPr lang="en-US" altLang="en-US" sz="2800" u="sng">
              <a:solidFill>
                <a:srgbClr val="000000"/>
              </a:solidFill>
              <a:latin typeface="Arial" panose="020B0604020202020204" pitchFamily="34" charset="0"/>
            </a:endParaRPr>
          </a:p>
          <a:p>
            <a:pPr algn="ctr" fontAlgn="base">
              <a:lnSpc>
                <a:spcPct val="90000"/>
              </a:lnSpc>
              <a:spcBef>
                <a:spcPct val="20000"/>
              </a:spcBef>
              <a:spcAft>
                <a:spcPct val="0"/>
              </a:spcAft>
            </a:pPr>
            <a:r>
              <a:rPr lang="en-US" altLang="en-US" sz="2400" i="1">
                <a:solidFill>
                  <a:srgbClr val="000000"/>
                </a:solidFill>
                <a:latin typeface="Arial" panose="020B0604020202020204" pitchFamily="34" charset="0"/>
              </a:rPr>
              <a:t>Active Christians</a:t>
            </a:r>
          </a:p>
          <a:p>
            <a:pPr algn="ctr" fontAlgn="base">
              <a:lnSpc>
                <a:spcPct val="90000"/>
              </a:lnSpc>
              <a:spcBef>
                <a:spcPct val="20000"/>
              </a:spcBef>
              <a:spcAft>
                <a:spcPct val="0"/>
              </a:spcAft>
            </a:pPr>
            <a:r>
              <a:rPr lang="en-US" altLang="en-US" sz="2400" i="1">
                <a:solidFill>
                  <a:srgbClr val="000000"/>
                </a:solidFill>
                <a:latin typeface="Arial" panose="020B0604020202020204" pitchFamily="34" charset="0"/>
              </a:rPr>
              <a:t>Worshiped, Dedicated, Active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7286">
                                            <p:txEl>
                                              <p:pRg st="0" end="0"/>
                                            </p:txEl>
                                          </p:spTgt>
                                        </p:tgtEl>
                                        <p:attrNameLst>
                                          <p:attrName>style.visibility</p:attrName>
                                        </p:attrNameLst>
                                      </p:cBhvr>
                                      <p:to>
                                        <p:strVal val="visible"/>
                                      </p:to>
                                    </p:set>
                                    <p:animEffect transition="in" filter="strips(downLeft)">
                                      <p:cBhvr>
                                        <p:cTn id="7" dur="500"/>
                                        <p:tgtEl>
                                          <p:spTgt spid="972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7286">
                                            <p:txEl>
                                              <p:pRg st="1" end="1"/>
                                            </p:txEl>
                                          </p:spTgt>
                                        </p:tgtEl>
                                        <p:attrNameLst>
                                          <p:attrName>style.visibility</p:attrName>
                                        </p:attrNameLst>
                                      </p:cBhvr>
                                      <p:to>
                                        <p:strVal val="visible"/>
                                      </p:to>
                                    </p:set>
                                    <p:animEffect transition="in" filter="strips(downLeft)">
                                      <p:cBhvr>
                                        <p:cTn id="12" dur="500"/>
                                        <p:tgtEl>
                                          <p:spTgt spid="972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7286">
                                            <p:txEl>
                                              <p:pRg st="2" end="2"/>
                                            </p:txEl>
                                          </p:spTgt>
                                        </p:tgtEl>
                                        <p:attrNameLst>
                                          <p:attrName>style.visibility</p:attrName>
                                        </p:attrNameLst>
                                      </p:cBhvr>
                                      <p:to>
                                        <p:strVal val="visible"/>
                                      </p:to>
                                    </p:set>
                                    <p:animEffect transition="in" filter="strips(downLeft)">
                                      <p:cBhvr>
                                        <p:cTn id="17" dur="500"/>
                                        <p:tgtEl>
                                          <p:spTgt spid="9728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97286">
                                            <p:txEl>
                                              <p:pRg st="3" end="3"/>
                                            </p:txEl>
                                          </p:spTgt>
                                        </p:tgtEl>
                                        <p:attrNameLst>
                                          <p:attrName>style.visibility</p:attrName>
                                        </p:attrNameLst>
                                      </p:cBhvr>
                                      <p:to>
                                        <p:strVal val="visible"/>
                                      </p:to>
                                    </p:set>
                                    <p:animEffect transition="in" filter="strips(downLeft)">
                                      <p:cBhvr>
                                        <p:cTn id="22" dur="500"/>
                                        <p:tgtEl>
                                          <p:spTgt spid="9728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7286">
                                            <p:txEl>
                                              <p:pRg st="4" end="4"/>
                                            </p:txEl>
                                          </p:spTgt>
                                        </p:tgtEl>
                                        <p:attrNameLst>
                                          <p:attrName>style.visibility</p:attrName>
                                        </p:attrNameLst>
                                      </p:cBhvr>
                                      <p:to>
                                        <p:strVal val="visible"/>
                                      </p:to>
                                    </p:set>
                                    <p:animEffect transition="in" filter="strips(downLeft)">
                                      <p:cBhvr>
                                        <p:cTn id="27" dur="500"/>
                                        <p:tgtEl>
                                          <p:spTgt spid="9728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97286">
                                            <p:txEl>
                                              <p:pRg st="5" end="5"/>
                                            </p:txEl>
                                          </p:spTgt>
                                        </p:tgtEl>
                                        <p:attrNameLst>
                                          <p:attrName>style.visibility</p:attrName>
                                        </p:attrNameLst>
                                      </p:cBhvr>
                                      <p:to>
                                        <p:strVal val="visible"/>
                                      </p:to>
                                    </p:set>
                                    <p:animEffect transition="in" filter="strips(downLeft)">
                                      <p:cBhvr>
                                        <p:cTn id="32" dur="500"/>
                                        <p:tgtEl>
                                          <p:spTgt spid="9728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7286">
                                            <p:txEl>
                                              <p:pRg st="6" end="6"/>
                                            </p:txEl>
                                          </p:spTgt>
                                        </p:tgtEl>
                                        <p:attrNameLst>
                                          <p:attrName>style.visibility</p:attrName>
                                        </p:attrNameLst>
                                      </p:cBhvr>
                                      <p:to>
                                        <p:strVal val="visible"/>
                                      </p:to>
                                    </p:set>
                                    <p:animEffect transition="in" filter="strips(downLeft)">
                                      <p:cBhvr>
                                        <p:cTn id="37" dur="500"/>
                                        <p:tgtEl>
                                          <p:spTgt spid="9728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97288"/>
                                        </p:tgtEl>
                                        <p:attrNameLst>
                                          <p:attrName>style.visibility</p:attrName>
                                        </p:attrNameLst>
                                      </p:cBhvr>
                                      <p:to>
                                        <p:strVal val="visible"/>
                                      </p:to>
                                    </p:set>
                                    <p:animEffect transition="in" filter="strips(downRight)">
                                      <p:cBhvr>
                                        <p:cTn id="42" dur="500"/>
                                        <p:tgtEl>
                                          <p:spTgt spid="97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build="p"/>
      <p:bldP spid="97288"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
            <a:extLst>
              <a:ext uri="{FF2B5EF4-FFF2-40B4-BE49-F238E27FC236}">
                <a16:creationId xmlns:a16="http://schemas.microsoft.com/office/drawing/2014/main" id="{8C8BCDE5-4E58-4041-B3F7-5E3955F9A3BF}"/>
              </a:ext>
            </a:extLst>
          </p:cNvPr>
          <p:cNvSpPr>
            <a:spLocks noChangeArrowheads="1"/>
          </p:cNvSpPr>
          <p:nvPr/>
        </p:nvSpPr>
        <p:spPr bwMode="auto">
          <a:xfrm>
            <a:off x="2667000" y="2667000"/>
            <a:ext cx="7467600" cy="838200"/>
          </a:xfrm>
          <a:prstGeom prst="bevel">
            <a:avLst>
              <a:gd name="adj" fmla="val 12500"/>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r>
              <a:rPr lang="en-US" altLang="en-US" sz="3200" b="1">
                <a:solidFill>
                  <a:srgbClr val="FFFF99"/>
                </a:solidFill>
                <a:effectLst>
                  <a:outerShdw blurRad="38100" dist="38100" dir="2700000" algn="tl">
                    <a:srgbClr val="000000"/>
                  </a:outerShdw>
                </a:effectLst>
                <a:latin typeface="Times New Roman" panose="02020603050405020304" pitchFamily="18" charset="0"/>
              </a:rPr>
              <a:t>I. The Account (Acts 2)</a:t>
            </a:r>
          </a:p>
        </p:txBody>
      </p:sp>
      <p:sp>
        <p:nvSpPr>
          <p:cNvPr id="88067" name="AutoShape 3">
            <a:extLst>
              <a:ext uri="{FF2B5EF4-FFF2-40B4-BE49-F238E27FC236}">
                <a16:creationId xmlns:a16="http://schemas.microsoft.com/office/drawing/2014/main" id="{150F777B-EBB3-46F7-84D6-091A611B7A61}"/>
              </a:ext>
            </a:extLst>
          </p:cNvPr>
          <p:cNvSpPr>
            <a:spLocks noChangeArrowheads="1"/>
          </p:cNvSpPr>
          <p:nvPr/>
        </p:nvSpPr>
        <p:spPr bwMode="auto">
          <a:xfrm>
            <a:off x="2667000" y="3962400"/>
            <a:ext cx="7467600" cy="838200"/>
          </a:xfrm>
          <a:prstGeom prst="bevel">
            <a:avLst>
              <a:gd name="adj" fmla="val 12500"/>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r>
              <a:rPr lang="en-US" altLang="en-US" sz="3200" b="1">
                <a:solidFill>
                  <a:srgbClr val="FFFF99"/>
                </a:solidFill>
                <a:effectLst>
                  <a:outerShdw blurRad="38100" dist="38100" dir="2700000" algn="tl">
                    <a:srgbClr val="000000"/>
                  </a:outerShdw>
                </a:effectLst>
                <a:latin typeface="Times New Roman" panose="02020603050405020304" pitchFamily="18" charset="0"/>
              </a:rPr>
              <a:t>II. Summary</a:t>
            </a:r>
          </a:p>
        </p:txBody>
      </p:sp>
      <p:sp>
        <p:nvSpPr>
          <p:cNvPr id="88068" name="Text Box 4">
            <a:extLst>
              <a:ext uri="{FF2B5EF4-FFF2-40B4-BE49-F238E27FC236}">
                <a16:creationId xmlns:a16="http://schemas.microsoft.com/office/drawing/2014/main" id="{7B1D1287-EBAD-41CA-8F01-2A75CB8F4DB6}"/>
              </a:ext>
            </a:extLst>
          </p:cNvPr>
          <p:cNvSpPr txBox="1">
            <a:spLocks noChangeArrowheads="1"/>
          </p:cNvSpPr>
          <p:nvPr/>
        </p:nvSpPr>
        <p:spPr bwMode="auto">
          <a:xfrm>
            <a:off x="3260725" y="1412876"/>
            <a:ext cx="184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endParaRPr lang="en-US" altLang="en-US" sz="3000">
              <a:solidFill>
                <a:srgbClr val="FFFFFF"/>
              </a:solidFill>
              <a:latin typeface="Arial" panose="020B0604020202020204" pitchFamily="34" charset="0"/>
            </a:endParaRPr>
          </a:p>
        </p:txBody>
      </p:sp>
      <p:sp>
        <p:nvSpPr>
          <p:cNvPr id="88069" name="Text Box 5">
            <a:extLst>
              <a:ext uri="{FF2B5EF4-FFF2-40B4-BE49-F238E27FC236}">
                <a16:creationId xmlns:a16="http://schemas.microsoft.com/office/drawing/2014/main" id="{00BBAD8D-023B-42D0-ADF8-B8A425AE0CA7}"/>
              </a:ext>
            </a:extLst>
          </p:cNvPr>
          <p:cNvSpPr txBox="1">
            <a:spLocks noChangeArrowheads="1"/>
          </p:cNvSpPr>
          <p:nvPr/>
        </p:nvSpPr>
        <p:spPr bwMode="auto">
          <a:xfrm>
            <a:off x="1524000" y="0"/>
            <a:ext cx="9067800" cy="193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7200" b="1">
                <a:solidFill>
                  <a:srgbClr val="FFFFFF"/>
                </a:solidFill>
                <a:effectLst>
                  <a:outerShdw blurRad="38100" dist="38100" dir="2700000" algn="tl">
                    <a:srgbClr val="000000"/>
                  </a:outerShdw>
                </a:effectLst>
                <a:latin typeface="Times New Roman" panose="02020603050405020304" pitchFamily="18" charset="0"/>
              </a:rPr>
              <a:t>Conversion</a:t>
            </a:r>
          </a:p>
          <a:p>
            <a:pPr algn="ctr" eaLnBrk="0" fontAlgn="base" hangingPunct="0">
              <a:lnSpc>
                <a:spcPct val="40000"/>
              </a:lnSpc>
              <a:spcBef>
                <a:spcPct val="50000"/>
              </a:spcBef>
              <a:spcAft>
                <a:spcPct val="0"/>
              </a:spcAft>
            </a:pPr>
            <a:r>
              <a:rPr lang="en-US" altLang="en-US" sz="4800" b="1" i="1">
                <a:solidFill>
                  <a:srgbClr val="FFFFFF"/>
                </a:solidFill>
                <a:effectLst>
                  <a:outerShdw blurRad="38100" dist="38100" dir="2700000" algn="tl">
                    <a:srgbClr val="000000"/>
                  </a:outerShdw>
                </a:effectLst>
                <a:latin typeface="Times New Roman" panose="02020603050405020304" pitchFamily="18" charset="0"/>
              </a:rPr>
              <a:t>of the 3,000</a:t>
            </a:r>
          </a:p>
        </p:txBody>
      </p:sp>
      <p:sp>
        <p:nvSpPr>
          <p:cNvPr id="88070" name="AutoShape 6">
            <a:extLst>
              <a:ext uri="{FF2B5EF4-FFF2-40B4-BE49-F238E27FC236}">
                <a16:creationId xmlns:a16="http://schemas.microsoft.com/office/drawing/2014/main" id="{2FC01158-92E8-4E59-A80E-9B95C226109E}"/>
              </a:ext>
            </a:extLst>
          </p:cNvPr>
          <p:cNvSpPr>
            <a:spLocks noChangeArrowheads="1"/>
          </p:cNvSpPr>
          <p:nvPr/>
        </p:nvSpPr>
        <p:spPr bwMode="auto">
          <a:xfrm>
            <a:off x="2667000" y="2667000"/>
            <a:ext cx="7467600" cy="838200"/>
          </a:xfrm>
          <a:prstGeom prst="bevel">
            <a:avLst>
              <a:gd name="adj" fmla="val 12500"/>
            </a:avLst>
          </a:prstGeom>
          <a:solidFill>
            <a:srgbClr val="CC99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r>
              <a:rPr lang="en-US" altLang="en-US" sz="3200" b="1">
                <a:solidFill>
                  <a:srgbClr val="000000"/>
                </a:solidFill>
                <a:latin typeface="Times New Roman" panose="02020603050405020304" pitchFamily="18" charset="0"/>
              </a:rPr>
              <a:t>I. The Account (Acts 2)</a:t>
            </a:r>
          </a:p>
        </p:txBody>
      </p:sp>
      <p:sp>
        <p:nvSpPr>
          <p:cNvPr id="88071" name="AutoShape 7">
            <a:extLst>
              <a:ext uri="{FF2B5EF4-FFF2-40B4-BE49-F238E27FC236}">
                <a16:creationId xmlns:a16="http://schemas.microsoft.com/office/drawing/2014/main" id="{3DEFE6AD-83A5-42FE-A7E6-C9A5D22C11C4}"/>
              </a:ext>
            </a:extLst>
          </p:cNvPr>
          <p:cNvSpPr>
            <a:spLocks noChangeArrowheads="1"/>
          </p:cNvSpPr>
          <p:nvPr/>
        </p:nvSpPr>
        <p:spPr bwMode="auto">
          <a:xfrm>
            <a:off x="2667000" y="3962400"/>
            <a:ext cx="7467600" cy="838200"/>
          </a:xfrm>
          <a:prstGeom prst="bevel">
            <a:avLst>
              <a:gd name="adj" fmla="val 12500"/>
            </a:avLst>
          </a:prstGeom>
          <a:solidFill>
            <a:srgbClr val="CC99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r>
              <a:rPr lang="en-US" altLang="en-US" sz="3200" b="1">
                <a:solidFill>
                  <a:srgbClr val="000000"/>
                </a:solidFill>
                <a:latin typeface="Times New Roman" panose="02020603050405020304" pitchFamily="18" charset="0"/>
              </a:rPr>
              <a:t>II. Summary</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left)">
                                      <p:cBhvr>
                                        <p:cTn id="7" dur="1000"/>
                                        <p:tgtEl>
                                          <p:spTgt spid="8806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8071"/>
                                        </p:tgtEl>
                                        <p:attrNameLst>
                                          <p:attrName>style.visibility</p:attrName>
                                        </p:attrNameLst>
                                      </p:cBhvr>
                                      <p:to>
                                        <p:strVal val="visible"/>
                                      </p:to>
                                    </p:set>
                                    <p:animEffect transition="in" filter="circle(in)">
                                      <p:cBhvr>
                                        <p:cTn id="10" dur="3000"/>
                                        <p:tgtEl>
                                          <p:spTgt spid="8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71"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Text Box 4">
            <a:extLst>
              <a:ext uri="{FF2B5EF4-FFF2-40B4-BE49-F238E27FC236}">
                <a16:creationId xmlns:a16="http://schemas.microsoft.com/office/drawing/2014/main" id="{38717438-AF5D-4EFE-9281-BE22C78AAF5B}"/>
              </a:ext>
            </a:extLst>
          </p:cNvPr>
          <p:cNvSpPr txBox="1">
            <a:spLocks noChangeArrowheads="1"/>
          </p:cNvSpPr>
          <p:nvPr/>
        </p:nvSpPr>
        <p:spPr bwMode="auto">
          <a:xfrm>
            <a:off x="2438400" y="304800"/>
            <a:ext cx="7391400" cy="711200"/>
          </a:xfrm>
          <a:prstGeom prst="rect">
            <a:avLst/>
          </a:prstGeom>
          <a:solidFill>
            <a:srgbClr val="FFFFFF">
              <a:alpha val="25999"/>
            </a:srgbClr>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4000" b="1">
                <a:solidFill>
                  <a:srgbClr val="FFFF99"/>
                </a:solidFill>
                <a:effectLst>
                  <a:outerShdw blurRad="38100" dist="38100" dir="2700000" algn="tl">
                    <a:srgbClr val="C0C0C0"/>
                  </a:outerShdw>
                </a:effectLst>
                <a:latin typeface="Times New Roman" panose="02020603050405020304" pitchFamily="18" charset="0"/>
              </a:rPr>
              <a:t>Summary of Their Conversion</a:t>
            </a:r>
          </a:p>
        </p:txBody>
      </p:sp>
      <p:sp>
        <p:nvSpPr>
          <p:cNvPr id="98310" name="AutoShape 6">
            <a:extLst>
              <a:ext uri="{FF2B5EF4-FFF2-40B4-BE49-F238E27FC236}">
                <a16:creationId xmlns:a16="http://schemas.microsoft.com/office/drawing/2014/main" id="{779A6F85-FF5B-4787-B70B-ACB2FF08A704}"/>
              </a:ext>
            </a:extLst>
          </p:cNvPr>
          <p:cNvSpPr>
            <a:spLocks noChangeArrowheads="1"/>
          </p:cNvSpPr>
          <p:nvPr/>
        </p:nvSpPr>
        <p:spPr bwMode="auto">
          <a:xfrm>
            <a:off x="1295400" y="1752600"/>
            <a:ext cx="3581400" cy="1219200"/>
          </a:xfrm>
          <a:prstGeom prst="homePlate">
            <a:avLst>
              <a:gd name="adj" fmla="val 73438"/>
            </a:avLst>
          </a:prstGeom>
          <a:solidFill>
            <a:srgbClr val="0000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r>
              <a:rPr lang="en-US" altLang="en-US" sz="2800" b="1">
                <a:solidFill>
                  <a:srgbClr val="FFFFFF"/>
                </a:solidFill>
                <a:latin typeface="Times New Roman" panose="02020603050405020304" pitchFamily="18" charset="0"/>
              </a:rPr>
              <a:t>What Were</a:t>
            </a:r>
          </a:p>
          <a:p>
            <a:pPr algn="ctr" fontAlgn="base">
              <a:spcBef>
                <a:spcPct val="20000"/>
              </a:spcBef>
              <a:spcAft>
                <a:spcPct val="0"/>
              </a:spcAft>
            </a:pPr>
            <a:r>
              <a:rPr lang="en-US" altLang="en-US" sz="2800" b="1">
                <a:solidFill>
                  <a:srgbClr val="FFFFFF"/>
                </a:solidFill>
                <a:latin typeface="Times New Roman" panose="02020603050405020304" pitchFamily="18" charset="0"/>
              </a:rPr>
              <a:t>They Told?</a:t>
            </a:r>
          </a:p>
        </p:txBody>
      </p:sp>
      <p:sp>
        <p:nvSpPr>
          <p:cNvPr id="98311" name="Text Box 7">
            <a:extLst>
              <a:ext uri="{FF2B5EF4-FFF2-40B4-BE49-F238E27FC236}">
                <a16:creationId xmlns:a16="http://schemas.microsoft.com/office/drawing/2014/main" id="{3C999EB7-AC70-4105-A18E-9CC3E584ECEA}"/>
              </a:ext>
            </a:extLst>
          </p:cNvPr>
          <p:cNvSpPr txBox="1">
            <a:spLocks noChangeArrowheads="1"/>
          </p:cNvSpPr>
          <p:nvPr/>
        </p:nvSpPr>
        <p:spPr bwMode="auto">
          <a:xfrm>
            <a:off x="5334000" y="1579564"/>
            <a:ext cx="5181600" cy="154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80000"/>
              </a:lnSpc>
              <a:spcBef>
                <a:spcPct val="50000"/>
              </a:spcBef>
              <a:spcAft>
                <a:spcPct val="0"/>
              </a:spcAft>
              <a:buFontTx/>
              <a:buChar char="•"/>
            </a:pPr>
            <a:r>
              <a:rPr lang="en-US" altLang="en-US" sz="2800" b="1">
                <a:solidFill>
                  <a:srgbClr val="FFFFFF"/>
                </a:solidFill>
                <a:latin typeface="Times New Roman" panose="02020603050405020304" pitchFamily="18" charset="0"/>
              </a:rPr>
              <a:t> They were in sin</a:t>
            </a:r>
          </a:p>
          <a:p>
            <a:pPr fontAlgn="base">
              <a:lnSpc>
                <a:spcPct val="80000"/>
              </a:lnSpc>
              <a:spcBef>
                <a:spcPct val="50000"/>
              </a:spcBef>
              <a:spcAft>
                <a:spcPct val="0"/>
              </a:spcAft>
              <a:buFontTx/>
              <a:buChar char="•"/>
            </a:pPr>
            <a:r>
              <a:rPr lang="en-US" altLang="en-US" sz="2800" b="1">
                <a:solidFill>
                  <a:srgbClr val="FFFFFF"/>
                </a:solidFill>
                <a:latin typeface="Times New Roman" panose="02020603050405020304" pitchFamily="18" charset="0"/>
              </a:rPr>
              <a:t> Jesus was raised from dead</a:t>
            </a:r>
          </a:p>
          <a:p>
            <a:pPr fontAlgn="base">
              <a:lnSpc>
                <a:spcPct val="80000"/>
              </a:lnSpc>
              <a:spcBef>
                <a:spcPct val="50000"/>
              </a:spcBef>
              <a:spcAft>
                <a:spcPct val="0"/>
              </a:spcAft>
              <a:buFontTx/>
              <a:buChar char="•"/>
            </a:pPr>
            <a:r>
              <a:rPr lang="en-US" altLang="en-US" sz="2800" b="1">
                <a:solidFill>
                  <a:srgbClr val="FFFFFF"/>
                </a:solidFill>
                <a:latin typeface="Times New Roman" panose="02020603050405020304" pitchFamily="18" charset="0"/>
              </a:rPr>
              <a:t> Must Repent &amp; Be Baptized</a:t>
            </a:r>
          </a:p>
        </p:txBody>
      </p:sp>
      <p:sp>
        <p:nvSpPr>
          <p:cNvPr id="98312" name="AutoShape 8">
            <a:extLst>
              <a:ext uri="{FF2B5EF4-FFF2-40B4-BE49-F238E27FC236}">
                <a16:creationId xmlns:a16="http://schemas.microsoft.com/office/drawing/2014/main" id="{E1C2A24F-AA92-4E54-A637-D4F05A917105}"/>
              </a:ext>
            </a:extLst>
          </p:cNvPr>
          <p:cNvSpPr>
            <a:spLocks noChangeArrowheads="1"/>
          </p:cNvSpPr>
          <p:nvPr/>
        </p:nvSpPr>
        <p:spPr bwMode="auto">
          <a:xfrm>
            <a:off x="1295400" y="3276600"/>
            <a:ext cx="3581400" cy="1219200"/>
          </a:xfrm>
          <a:prstGeom prst="homePlate">
            <a:avLst>
              <a:gd name="adj" fmla="val 73438"/>
            </a:avLst>
          </a:prstGeom>
          <a:solidFill>
            <a:srgbClr val="0000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r>
              <a:rPr lang="en-US" altLang="en-US" sz="2800" b="1">
                <a:solidFill>
                  <a:srgbClr val="FFFFFF"/>
                </a:solidFill>
                <a:latin typeface="Times New Roman" panose="02020603050405020304" pitchFamily="18" charset="0"/>
              </a:rPr>
              <a:t>What Did They</a:t>
            </a:r>
          </a:p>
          <a:p>
            <a:pPr algn="ctr" fontAlgn="base">
              <a:spcBef>
                <a:spcPct val="20000"/>
              </a:spcBef>
              <a:spcAft>
                <a:spcPct val="0"/>
              </a:spcAft>
            </a:pPr>
            <a:r>
              <a:rPr lang="en-US" altLang="en-US" sz="2800" b="1">
                <a:solidFill>
                  <a:srgbClr val="FFFFFF"/>
                </a:solidFill>
                <a:latin typeface="Times New Roman" panose="02020603050405020304" pitchFamily="18" charset="0"/>
              </a:rPr>
              <a:t>Understand?</a:t>
            </a:r>
          </a:p>
        </p:txBody>
      </p:sp>
      <p:sp>
        <p:nvSpPr>
          <p:cNvPr id="98313" name="Text Box 9">
            <a:extLst>
              <a:ext uri="{FF2B5EF4-FFF2-40B4-BE49-F238E27FC236}">
                <a16:creationId xmlns:a16="http://schemas.microsoft.com/office/drawing/2014/main" id="{CC197B8E-0C3B-44CF-810E-DD054E6D37BE}"/>
              </a:ext>
            </a:extLst>
          </p:cNvPr>
          <p:cNvSpPr txBox="1">
            <a:spLocks noChangeArrowheads="1"/>
          </p:cNvSpPr>
          <p:nvPr/>
        </p:nvSpPr>
        <p:spPr bwMode="auto">
          <a:xfrm>
            <a:off x="5334000" y="3352800"/>
            <a:ext cx="5181600" cy="143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70000"/>
              </a:lnSpc>
              <a:spcBef>
                <a:spcPct val="50000"/>
              </a:spcBef>
              <a:spcAft>
                <a:spcPct val="0"/>
              </a:spcAft>
              <a:buFontTx/>
              <a:buChar char="•"/>
            </a:pPr>
            <a:r>
              <a:rPr lang="en-US" altLang="en-US" sz="2800" b="1">
                <a:solidFill>
                  <a:srgbClr val="FFFFFF"/>
                </a:solidFill>
                <a:latin typeface="Times New Roman" panose="02020603050405020304" pitchFamily="18" charset="0"/>
              </a:rPr>
              <a:t> That they needed to be saved</a:t>
            </a:r>
          </a:p>
          <a:p>
            <a:pPr fontAlgn="base">
              <a:lnSpc>
                <a:spcPct val="70000"/>
              </a:lnSpc>
              <a:spcBef>
                <a:spcPct val="50000"/>
              </a:spcBef>
              <a:spcAft>
                <a:spcPct val="0"/>
              </a:spcAft>
              <a:buFontTx/>
              <a:buChar char="•"/>
            </a:pPr>
            <a:r>
              <a:rPr lang="en-US" altLang="en-US" sz="2800" b="1">
                <a:solidFill>
                  <a:srgbClr val="FFFFFF"/>
                </a:solidFill>
                <a:latin typeface="Times New Roman" panose="02020603050405020304" pitchFamily="18" charset="0"/>
              </a:rPr>
              <a:t> That Jesus is Son of God</a:t>
            </a:r>
          </a:p>
          <a:p>
            <a:pPr fontAlgn="base">
              <a:lnSpc>
                <a:spcPct val="70000"/>
              </a:lnSpc>
              <a:spcBef>
                <a:spcPct val="50000"/>
              </a:spcBef>
              <a:spcAft>
                <a:spcPct val="0"/>
              </a:spcAft>
              <a:buFontTx/>
              <a:buChar char="•"/>
            </a:pPr>
            <a:r>
              <a:rPr lang="en-US" altLang="en-US" sz="2800" b="1">
                <a:solidFill>
                  <a:srgbClr val="FFFFFF"/>
                </a:solidFill>
                <a:latin typeface="Times New Roman" panose="02020603050405020304" pitchFamily="18" charset="0"/>
              </a:rPr>
              <a:t> That they must repent &amp; bapt.</a:t>
            </a:r>
          </a:p>
        </p:txBody>
      </p:sp>
      <p:sp>
        <p:nvSpPr>
          <p:cNvPr id="98314" name="AutoShape 10">
            <a:extLst>
              <a:ext uri="{FF2B5EF4-FFF2-40B4-BE49-F238E27FC236}">
                <a16:creationId xmlns:a16="http://schemas.microsoft.com/office/drawing/2014/main" id="{B969D51A-35CF-4083-B92B-9595B6898434}"/>
              </a:ext>
            </a:extLst>
          </p:cNvPr>
          <p:cNvSpPr>
            <a:spLocks noChangeArrowheads="1"/>
          </p:cNvSpPr>
          <p:nvPr/>
        </p:nvSpPr>
        <p:spPr bwMode="auto">
          <a:xfrm>
            <a:off x="1295400" y="4953000"/>
            <a:ext cx="3581400" cy="1219200"/>
          </a:xfrm>
          <a:prstGeom prst="homePlate">
            <a:avLst>
              <a:gd name="adj" fmla="val 73438"/>
            </a:avLst>
          </a:prstGeom>
          <a:solidFill>
            <a:srgbClr val="0000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r>
              <a:rPr lang="en-US" altLang="en-US" sz="2800" b="1">
                <a:solidFill>
                  <a:srgbClr val="FFFFFF"/>
                </a:solidFill>
                <a:latin typeface="Times New Roman" panose="02020603050405020304" pitchFamily="18" charset="0"/>
              </a:rPr>
              <a:t>How Did They</a:t>
            </a:r>
          </a:p>
          <a:p>
            <a:pPr algn="ctr" fontAlgn="base">
              <a:spcBef>
                <a:spcPct val="20000"/>
              </a:spcBef>
              <a:spcAft>
                <a:spcPct val="0"/>
              </a:spcAft>
            </a:pPr>
            <a:r>
              <a:rPr lang="en-US" altLang="en-US" sz="2800" b="1">
                <a:solidFill>
                  <a:srgbClr val="FFFFFF"/>
                </a:solidFill>
                <a:latin typeface="Times New Roman" panose="02020603050405020304" pitchFamily="18" charset="0"/>
              </a:rPr>
              <a:t>Respond?</a:t>
            </a:r>
          </a:p>
        </p:txBody>
      </p:sp>
      <p:sp>
        <p:nvSpPr>
          <p:cNvPr id="98315" name="Text Box 11">
            <a:extLst>
              <a:ext uri="{FF2B5EF4-FFF2-40B4-BE49-F238E27FC236}">
                <a16:creationId xmlns:a16="http://schemas.microsoft.com/office/drawing/2014/main" id="{EB3155F2-5A2F-4C8D-BE99-49A60D9D263F}"/>
              </a:ext>
            </a:extLst>
          </p:cNvPr>
          <p:cNvSpPr txBox="1">
            <a:spLocks noChangeArrowheads="1"/>
          </p:cNvSpPr>
          <p:nvPr/>
        </p:nvSpPr>
        <p:spPr bwMode="auto">
          <a:xfrm>
            <a:off x="5334000" y="5400675"/>
            <a:ext cx="5181600" cy="402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70000"/>
              </a:lnSpc>
              <a:spcBef>
                <a:spcPct val="50000"/>
              </a:spcBef>
              <a:spcAft>
                <a:spcPct val="0"/>
              </a:spcAft>
              <a:buFontTx/>
              <a:buChar char="•"/>
            </a:pPr>
            <a:r>
              <a:rPr lang="en-US" altLang="en-US" sz="2800" b="1">
                <a:solidFill>
                  <a:srgbClr val="FFFFFF"/>
                </a:solidFill>
                <a:latin typeface="Times New Roman" panose="02020603050405020304" pitchFamily="18" charset="0"/>
              </a:rPr>
              <a:t> Gladly, willingly obeyed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wipe(left)">
                                      <p:cBhvr>
                                        <p:cTn id="7" dur="500"/>
                                        <p:tgtEl>
                                          <p:spTgt spid="983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8311">
                                            <p:txEl>
                                              <p:pRg st="0" end="0"/>
                                            </p:txEl>
                                          </p:spTgt>
                                        </p:tgtEl>
                                        <p:attrNameLst>
                                          <p:attrName>style.visibility</p:attrName>
                                        </p:attrNameLst>
                                      </p:cBhvr>
                                      <p:to>
                                        <p:strVal val="visible"/>
                                      </p:to>
                                    </p:set>
                                    <p:animEffect transition="in" filter="strips(downLeft)">
                                      <p:cBhvr>
                                        <p:cTn id="12" dur="500"/>
                                        <p:tgtEl>
                                          <p:spTgt spid="983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8311">
                                            <p:txEl>
                                              <p:pRg st="1" end="1"/>
                                            </p:txEl>
                                          </p:spTgt>
                                        </p:tgtEl>
                                        <p:attrNameLst>
                                          <p:attrName>style.visibility</p:attrName>
                                        </p:attrNameLst>
                                      </p:cBhvr>
                                      <p:to>
                                        <p:strVal val="visible"/>
                                      </p:to>
                                    </p:set>
                                    <p:animEffect transition="in" filter="strips(downLeft)">
                                      <p:cBhvr>
                                        <p:cTn id="17" dur="500"/>
                                        <p:tgtEl>
                                          <p:spTgt spid="983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98311">
                                            <p:txEl>
                                              <p:pRg st="2" end="2"/>
                                            </p:txEl>
                                          </p:spTgt>
                                        </p:tgtEl>
                                        <p:attrNameLst>
                                          <p:attrName>style.visibility</p:attrName>
                                        </p:attrNameLst>
                                      </p:cBhvr>
                                      <p:to>
                                        <p:strVal val="visible"/>
                                      </p:to>
                                    </p:set>
                                    <p:animEffect transition="in" filter="strips(downLeft)">
                                      <p:cBhvr>
                                        <p:cTn id="22" dur="500"/>
                                        <p:tgtEl>
                                          <p:spTgt spid="9831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8312"/>
                                        </p:tgtEl>
                                        <p:attrNameLst>
                                          <p:attrName>style.visibility</p:attrName>
                                        </p:attrNameLst>
                                      </p:cBhvr>
                                      <p:to>
                                        <p:strVal val="visible"/>
                                      </p:to>
                                    </p:set>
                                    <p:animEffect transition="in" filter="wipe(left)">
                                      <p:cBhvr>
                                        <p:cTn id="27" dur="500"/>
                                        <p:tgtEl>
                                          <p:spTgt spid="983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98313">
                                            <p:txEl>
                                              <p:pRg st="0" end="0"/>
                                            </p:txEl>
                                          </p:spTgt>
                                        </p:tgtEl>
                                        <p:attrNameLst>
                                          <p:attrName>style.visibility</p:attrName>
                                        </p:attrNameLst>
                                      </p:cBhvr>
                                      <p:to>
                                        <p:strVal val="visible"/>
                                      </p:to>
                                    </p:set>
                                    <p:animEffect transition="in" filter="strips(downLeft)">
                                      <p:cBhvr>
                                        <p:cTn id="32" dur="500"/>
                                        <p:tgtEl>
                                          <p:spTgt spid="983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8313">
                                            <p:txEl>
                                              <p:pRg st="1" end="1"/>
                                            </p:txEl>
                                          </p:spTgt>
                                        </p:tgtEl>
                                        <p:attrNameLst>
                                          <p:attrName>style.visibility</p:attrName>
                                        </p:attrNameLst>
                                      </p:cBhvr>
                                      <p:to>
                                        <p:strVal val="visible"/>
                                      </p:to>
                                    </p:set>
                                    <p:animEffect transition="in" filter="strips(downLeft)">
                                      <p:cBhvr>
                                        <p:cTn id="37" dur="500"/>
                                        <p:tgtEl>
                                          <p:spTgt spid="98313">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98313">
                                            <p:txEl>
                                              <p:pRg st="2" end="2"/>
                                            </p:txEl>
                                          </p:spTgt>
                                        </p:tgtEl>
                                        <p:attrNameLst>
                                          <p:attrName>style.visibility</p:attrName>
                                        </p:attrNameLst>
                                      </p:cBhvr>
                                      <p:to>
                                        <p:strVal val="visible"/>
                                      </p:to>
                                    </p:set>
                                    <p:animEffect transition="in" filter="strips(downLeft)">
                                      <p:cBhvr>
                                        <p:cTn id="42" dur="500"/>
                                        <p:tgtEl>
                                          <p:spTgt spid="98313">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8314"/>
                                        </p:tgtEl>
                                        <p:attrNameLst>
                                          <p:attrName>style.visibility</p:attrName>
                                        </p:attrNameLst>
                                      </p:cBhvr>
                                      <p:to>
                                        <p:strVal val="visible"/>
                                      </p:to>
                                    </p:set>
                                    <p:animEffect transition="in" filter="wipe(left)">
                                      <p:cBhvr>
                                        <p:cTn id="47" dur="500"/>
                                        <p:tgtEl>
                                          <p:spTgt spid="98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98315">
                                            <p:txEl>
                                              <p:pRg st="0" end="0"/>
                                            </p:txEl>
                                          </p:spTgt>
                                        </p:tgtEl>
                                        <p:attrNameLst>
                                          <p:attrName>style.visibility</p:attrName>
                                        </p:attrNameLst>
                                      </p:cBhvr>
                                      <p:to>
                                        <p:strVal val="visible"/>
                                      </p:to>
                                    </p:set>
                                    <p:animEffect transition="in" filter="strips(downLeft)">
                                      <p:cBhvr>
                                        <p:cTn id="52" dur="500"/>
                                        <p:tgtEl>
                                          <p:spTgt spid="98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p:bldP spid="98311" grpId="0" build="p"/>
      <p:bldP spid="98312" grpId="0" animBg="1"/>
      <p:bldP spid="98313" grpId="0" build="p"/>
      <p:bldP spid="98314" grpId="0" animBg="1"/>
      <p:bldP spid="98315"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val 2">
            <a:extLst>
              <a:ext uri="{FF2B5EF4-FFF2-40B4-BE49-F238E27FC236}">
                <a16:creationId xmlns:a16="http://schemas.microsoft.com/office/drawing/2014/main" id="{289CCB5B-0AAB-45CE-88CA-D2D0FDDCAE78}"/>
              </a:ext>
            </a:extLst>
          </p:cNvPr>
          <p:cNvSpPr>
            <a:spLocks noChangeArrowheads="1"/>
          </p:cNvSpPr>
          <p:nvPr/>
        </p:nvSpPr>
        <p:spPr bwMode="auto">
          <a:xfrm>
            <a:off x="2209800" y="0"/>
            <a:ext cx="8001000" cy="16002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4400" b="1">
                <a:solidFill>
                  <a:srgbClr val="FFFFCC"/>
                </a:solidFill>
                <a:latin typeface="Comic Sans MS" panose="030F0702030302020204" pitchFamily="66" charset="0"/>
              </a:rPr>
              <a:t>Cases of Conversion</a:t>
            </a:r>
          </a:p>
        </p:txBody>
      </p:sp>
      <p:sp>
        <p:nvSpPr>
          <p:cNvPr id="28675" name="Text Box 3">
            <a:extLst>
              <a:ext uri="{FF2B5EF4-FFF2-40B4-BE49-F238E27FC236}">
                <a16:creationId xmlns:a16="http://schemas.microsoft.com/office/drawing/2014/main" id="{AB0CC57D-110B-47FC-BD55-C5D97BF0C651}"/>
              </a:ext>
            </a:extLst>
          </p:cNvPr>
          <p:cNvSpPr txBox="1">
            <a:spLocks noChangeArrowheads="1"/>
          </p:cNvSpPr>
          <p:nvPr/>
        </p:nvSpPr>
        <p:spPr bwMode="auto">
          <a:xfrm>
            <a:off x="2209800" y="2362201"/>
            <a:ext cx="716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a:solidFill>
                <a:srgbClr val="000000"/>
              </a:solidFill>
              <a:latin typeface="Arial" panose="020B0604020202020204" pitchFamily="34" charset="0"/>
            </a:endParaRPr>
          </a:p>
        </p:txBody>
      </p:sp>
      <p:sp>
        <p:nvSpPr>
          <p:cNvPr id="28676" name="Text Box 4">
            <a:extLst>
              <a:ext uri="{FF2B5EF4-FFF2-40B4-BE49-F238E27FC236}">
                <a16:creationId xmlns:a16="http://schemas.microsoft.com/office/drawing/2014/main" id="{C5F33939-DC9C-45C8-941E-E6B3D2350BB4}"/>
              </a:ext>
            </a:extLst>
          </p:cNvPr>
          <p:cNvSpPr txBox="1">
            <a:spLocks noChangeArrowheads="1"/>
          </p:cNvSpPr>
          <p:nvPr/>
        </p:nvSpPr>
        <p:spPr bwMode="auto">
          <a:xfrm>
            <a:off x="2362200" y="1981201"/>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a:solidFill>
                <a:srgbClr val="000000"/>
              </a:solidFill>
              <a:latin typeface="Comic Sans MS" panose="030F0702030302020204" pitchFamily="66" charset="0"/>
            </a:endParaRPr>
          </a:p>
        </p:txBody>
      </p:sp>
      <p:sp>
        <p:nvSpPr>
          <p:cNvPr id="28677" name="Text Box 5">
            <a:extLst>
              <a:ext uri="{FF2B5EF4-FFF2-40B4-BE49-F238E27FC236}">
                <a16:creationId xmlns:a16="http://schemas.microsoft.com/office/drawing/2014/main" id="{824EE66A-50F3-4620-AE5D-EE0DA7272254}"/>
              </a:ext>
            </a:extLst>
          </p:cNvPr>
          <p:cNvSpPr txBox="1">
            <a:spLocks noChangeArrowheads="1"/>
          </p:cNvSpPr>
          <p:nvPr/>
        </p:nvSpPr>
        <p:spPr bwMode="auto">
          <a:xfrm>
            <a:off x="2819400" y="2209800"/>
            <a:ext cx="6705600" cy="435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70000"/>
              </a:lnSpc>
              <a:spcBef>
                <a:spcPct val="50000"/>
              </a:spcBef>
              <a:spcAft>
                <a:spcPct val="0"/>
              </a:spcAft>
              <a:buFontTx/>
              <a:buChar char="•"/>
            </a:pPr>
            <a:r>
              <a:rPr lang="en-US" altLang="en-US" sz="2400" b="1">
                <a:solidFill>
                  <a:srgbClr val="000000"/>
                </a:solidFill>
                <a:latin typeface="Comic Sans MS" panose="030F0702030302020204" pitchFamily="66" charset="0"/>
              </a:rPr>
              <a:t> 3,000 on Pentecost (Acts 2)</a:t>
            </a:r>
          </a:p>
          <a:p>
            <a:pPr fontAlgn="base">
              <a:lnSpc>
                <a:spcPct val="70000"/>
              </a:lnSpc>
              <a:spcBef>
                <a:spcPct val="50000"/>
              </a:spcBef>
              <a:spcAft>
                <a:spcPct val="0"/>
              </a:spcAft>
              <a:buFontTx/>
              <a:buChar char="•"/>
            </a:pPr>
            <a:r>
              <a:rPr lang="en-US" altLang="en-US" sz="2400" b="1">
                <a:solidFill>
                  <a:srgbClr val="000000"/>
                </a:solidFill>
                <a:latin typeface="Comic Sans MS" panose="030F0702030302020204" pitchFamily="66" charset="0"/>
              </a:rPr>
              <a:t> Samaritans (Acts 8:4-12)</a:t>
            </a:r>
          </a:p>
          <a:p>
            <a:pPr fontAlgn="base">
              <a:lnSpc>
                <a:spcPct val="70000"/>
              </a:lnSpc>
              <a:spcBef>
                <a:spcPct val="50000"/>
              </a:spcBef>
              <a:spcAft>
                <a:spcPct val="0"/>
              </a:spcAft>
              <a:buFontTx/>
              <a:buChar char="•"/>
            </a:pPr>
            <a:r>
              <a:rPr lang="en-US" altLang="en-US" sz="2400" b="1">
                <a:solidFill>
                  <a:srgbClr val="000000"/>
                </a:solidFill>
                <a:latin typeface="Comic Sans MS" panose="030F0702030302020204" pitchFamily="66" charset="0"/>
              </a:rPr>
              <a:t> Simon (Acts 8:13-25)</a:t>
            </a:r>
          </a:p>
          <a:p>
            <a:pPr fontAlgn="base">
              <a:lnSpc>
                <a:spcPct val="70000"/>
              </a:lnSpc>
              <a:spcBef>
                <a:spcPct val="50000"/>
              </a:spcBef>
              <a:spcAft>
                <a:spcPct val="0"/>
              </a:spcAft>
              <a:buFontTx/>
              <a:buChar char="•"/>
            </a:pPr>
            <a:r>
              <a:rPr lang="en-US" altLang="en-US" sz="2400" b="1">
                <a:solidFill>
                  <a:srgbClr val="000000"/>
                </a:solidFill>
                <a:latin typeface="Comic Sans MS" panose="030F0702030302020204" pitchFamily="66" charset="0"/>
              </a:rPr>
              <a:t> Ethiopian Eunuch (Acts 8:26-40)</a:t>
            </a:r>
          </a:p>
          <a:p>
            <a:pPr fontAlgn="base">
              <a:lnSpc>
                <a:spcPct val="70000"/>
              </a:lnSpc>
              <a:spcBef>
                <a:spcPct val="50000"/>
              </a:spcBef>
              <a:spcAft>
                <a:spcPct val="0"/>
              </a:spcAft>
              <a:buFontTx/>
              <a:buChar char="•"/>
            </a:pPr>
            <a:r>
              <a:rPr lang="en-US" altLang="en-US" sz="2400" b="1">
                <a:solidFill>
                  <a:srgbClr val="000000"/>
                </a:solidFill>
                <a:latin typeface="Comic Sans MS" panose="030F0702030302020204" pitchFamily="66" charset="0"/>
              </a:rPr>
              <a:t> Saul of Tarsus (Acts 9, 22, 26)</a:t>
            </a:r>
          </a:p>
          <a:p>
            <a:pPr fontAlgn="base">
              <a:lnSpc>
                <a:spcPct val="70000"/>
              </a:lnSpc>
              <a:spcBef>
                <a:spcPct val="50000"/>
              </a:spcBef>
              <a:spcAft>
                <a:spcPct val="0"/>
              </a:spcAft>
              <a:buFontTx/>
              <a:buChar char="•"/>
            </a:pPr>
            <a:r>
              <a:rPr lang="en-US" altLang="en-US" sz="2400" b="1">
                <a:solidFill>
                  <a:srgbClr val="000000"/>
                </a:solidFill>
                <a:latin typeface="Comic Sans MS" panose="030F0702030302020204" pitchFamily="66" charset="0"/>
              </a:rPr>
              <a:t> Cornelius (Acts 10)</a:t>
            </a:r>
          </a:p>
          <a:p>
            <a:pPr fontAlgn="base">
              <a:lnSpc>
                <a:spcPct val="70000"/>
              </a:lnSpc>
              <a:spcBef>
                <a:spcPct val="50000"/>
              </a:spcBef>
              <a:spcAft>
                <a:spcPct val="0"/>
              </a:spcAft>
              <a:buFontTx/>
              <a:buChar char="•"/>
            </a:pPr>
            <a:r>
              <a:rPr lang="en-US" altLang="en-US" sz="2400" b="1">
                <a:solidFill>
                  <a:srgbClr val="000000"/>
                </a:solidFill>
                <a:latin typeface="Comic Sans MS" panose="030F0702030302020204" pitchFamily="66" charset="0"/>
              </a:rPr>
              <a:t> Lydia (Acts 16:13-15)</a:t>
            </a:r>
          </a:p>
          <a:p>
            <a:pPr fontAlgn="base">
              <a:lnSpc>
                <a:spcPct val="70000"/>
              </a:lnSpc>
              <a:spcBef>
                <a:spcPct val="50000"/>
              </a:spcBef>
              <a:spcAft>
                <a:spcPct val="0"/>
              </a:spcAft>
              <a:buFontTx/>
              <a:buChar char="•"/>
            </a:pPr>
            <a:r>
              <a:rPr lang="en-US" altLang="en-US" sz="2400" b="1">
                <a:solidFill>
                  <a:srgbClr val="000000"/>
                </a:solidFill>
                <a:latin typeface="Comic Sans MS" panose="030F0702030302020204" pitchFamily="66" charset="0"/>
              </a:rPr>
              <a:t> Philippian Jailor (Acts 16:25-34)</a:t>
            </a:r>
          </a:p>
          <a:p>
            <a:pPr fontAlgn="base">
              <a:lnSpc>
                <a:spcPct val="70000"/>
              </a:lnSpc>
              <a:spcBef>
                <a:spcPct val="50000"/>
              </a:spcBef>
              <a:spcAft>
                <a:spcPct val="0"/>
              </a:spcAft>
              <a:buFontTx/>
              <a:buChar char="•"/>
            </a:pPr>
            <a:r>
              <a:rPr lang="en-US" altLang="en-US" sz="2400" b="1">
                <a:solidFill>
                  <a:srgbClr val="000000"/>
                </a:solidFill>
                <a:latin typeface="Comic Sans MS" panose="030F0702030302020204" pitchFamily="66" charset="0"/>
              </a:rPr>
              <a:t> Corinthians (Acts 18)</a:t>
            </a:r>
          </a:p>
          <a:p>
            <a:pPr fontAlgn="base">
              <a:lnSpc>
                <a:spcPct val="70000"/>
              </a:lnSpc>
              <a:spcBef>
                <a:spcPct val="50000"/>
              </a:spcBef>
              <a:spcAft>
                <a:spcPct val="0"/>
              </a:spcAft>
              <a:buFontTx/>
              <a:buChar char="•"/>
            </a:pPr>
            <a:r>
              <a:rPr lang="en-US" altLang="en-US" sz="2400" b="1">
                <a:solidFill>
                  <a:srgbClr val="000000"/>
                </a:solidFill>
                <a:latin typeface="Comic Sans MS" panose="030F0702030302020204" pitchFamily="66" charset="0"/>
              </a:rPr>
              <a:t> Ephesians (Acts 19)</a:t>
            </a:r>
          </a:p>
        </p:txBody>
      </p:sp>
      <p:sp>
        <p:nvSpPr>
          <p:cNvPr id="28678" name="Text Box 6">
            <a:extLst>
              <a:ext uri="{FF2B5EF4-FFF2-40B4-BE49-F238E27FC236}">
                <a16:creationId xmlns:a16="http://schemas.microsoft.com/office/drawing/2014/main" id="{16709C25-E3EE-4C12-8EB6-BF7A98DD56BF}"/>
              </a:ext>
            </a:extLst>
          </p:cNvPr>
          <p:cNvSpPr txBox="1">
            <a:spLocks noChangeArrowheads="1"/>
          </p:cNvSpPr>
          <p:nvPr/>
        </p:nvSpPr>
        <p:spPr bwMode="auto">
          <a:xfrm>
            <a:off x="2133600" y="3429000"/>
            <a:ext cx="7772400" cy="1563688"/>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ltLang="en-US" sz="3200" b="1">
              <a:solidFill>
                <a:srgbClr val="000000"/>
              </a:solidFill>
              <a:latin typeface="Comic Sans MS" panose="030F0702030302020204" pitchFamily="66" charset="0"/>
            </a:endParaRPr>
          </a:p>
          <a:p>
            <a:pPr fontAlgn="base">
              <a:spcBef>
                <a:spcPct val="0"/>
              </a:spcBef>
              <a:spcAft>
                <a:spcPct val="0"/>
              </a:spcAft>
              <a:buFontTx/>
              <a:buChar char="•"/>
            </a:pPr>
            <a:r>
              <a:rPr lang="en-US" altLang="en-US" sz="3200" b="1">
                <a:solidFill>
                  <a:srgbClr val="000000"/>
                </a:solidFill>
                <a:latin typeface="Comic Sans MS" panose="030F0702030302020204" pitchFamily="66" charset="0"/>
              </a:rPr>
              <a:t> Saul of Tarsus (Acts 9, 22, 26)</a:t>
            </a:r>
          </a:p>
          <a:p>
            <a:pPr fontAlgn="base">
              <a:spcBef>
                <a:spcPct val="0"/>
              </a:spcBef>
              <a:spcAft>
                <a:spcPct val="0"/>
              </a:spcAft>
              <a:buFontTx/>
              <a:buChar char="•"/>
            </a:pPr>
            <a:endParaRPr lang="en-US" altLang="en-US" sz="3200" b="1">
              <a:solidFill>
                <a:srgbClr val="000000"/>
              </a:solidFill>
              <a:latin typeface="Comic Sans MS" panose="030F0702030302020204" pitchFamily="66" charset="0"/>
            </a:endParaRPr>
          </a:p>
        </p:txBody>
      </p:sp>
      <p:pic>
        <p:nvPicPr>
          <p:cNvPr id="28680" name="Picture 8">
            <a:extLst>
              <a:ext uri="{FF2B5EF4-FFF2-40B4-BE49-F238E27FC236}">
                <a16:creationId xmlns:a16="http://schemas.microsoft.com/office/drawing/2014/main" id="{8DED3E71-1121-42A4-A8BD-D8FF8FBEC43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2133601"/>
            <a:ext cx="581025" cy="352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wipe(down)">
                                      <p:cBhvr>
                                        <p:cTn id="7" dur="500"/>
                                        <p:tgtEl>
                                          <p:spTgt spid="286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8678"/>
                                        </p:tgtEl>
                                        <p:attrNameLst>
                                          <p:attrName>style.visibility</p:attrName>
                                        </p:attrNameLst>
                                      </p:cBhvr>
                                      <p:to>
                                        <p:strVal val="visible"/>
                                      </p:to>
                                    </p:set>
                                    <p:anim calcmode="lin" valueType="num">
                                      <p:cBhvr>
                                        <p:cTn id="12" dur="500" fill="hold"/>
                                        <p:tgtEl>
                                          <p:spTgt spid="28678"/>
                                        </p:tgtEl>
                                        <p:attrNameLst>
                                          <p:attrName>ppt_w</p:attrName>
                                        </p:attrNameLst>
                                      </p:cBhvr>
                                      <p:tavLst>
                                        <p:tav tm="0">
                                          <p:val>
                                            <p:fltVal val="0"/>
                                          </p:val>
                                        </p:tav>
                                        <p:tav tm="100000">
                                          <p:val>
                                            <p:strVal val="#ppt_w"/>
                                          </p:val>
                                        </p:tav>
                                      </p:tavLst>
                                    </p:anim>
                                    <p:anim calcmode="lin" valueType="num">
                                      <p:cBhvr>
                                        <p:cTn id="13" dur="500" fill="hold"/>
                                        <p:tgtEl>
                                          <p:spTgt spid="286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val 2">
            <a:extLst>
              <a:ext uri="{FF2B5EF4-FFF2-40B4-BE49-F238E27FC236}">
                <a16:creationId xmlns:a16="http://schemas.microsoft.com/office/drawing/2014/main" id="{2C30945A-6270-4B09-B940-214EF1C7CAA4}"/>
              </a:ext>
            </a:extLst>
          </p:cNvPr>
          <p:cNvSpPr>
            <a:spLocks noChangeArrowheads="1"/>
          </p:cNvSpPr>
          <p:nvPr/>
        </p:nvSpPr>
        <p:spPr bwMode="auto">
          <a:xfrm>
            <a:off x="2209800" y="0"/>
            <a:ext cx="7924800" cy="2438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5400" b="1">
                <a:solidFill>
                  <a:srgbClr val="000000"/>
                </a:solidFill>
                <a:effectLst>
                  <a:outerShdw blurRad="38100" dist="38100" dir="2700000" algn="tl">
                    <a:srgbClr val="FFFFFF"/>
                  </a:outerShdw>
                </a:effectLst>
                <a:latin typeface="Comic Sans MS" panose="030F0702030302020204" pitchFamily="66" charset="0"/>
              </a:rPr>
              <a:t>Conversion of Saul</a:t>
            </a:r>
            <a:endParaRPr lang="en-US" altLang="en-US" sz="5400" b="1">
              <a:solidFill>
                <a:srgbClr val="000000"/>
              </a:solidFill>
              <a:latin typeface="Comic Sans MS" panose="030F0702030302020204" pitchFamily="66" charset="0"/>
            </a:endParaRPr>
          </a:p>
        </p:txBody>
      </p:sp>
      <p:sp>
        <p:nvSpPr>
          <p:cNvPr id="29709" name="Text Box 13">
            <a:extLst>
              <a:ext uri="{FF2B5EF4-FFF2-40B4-BE49-F238E27FC236}">
                <a16:creationId xmlns:a16="http://schemas.microsoft.com/office/drawing/2014/main" id="{A972876E-720A-4D4F-9E4C-4AAE748F1FD7}"/>
              </a:ext>
            </a:extLst>
          </p:cNvPr>
          <p:cNvSpPr txBox="1">
            <a:spLocks noChangeArrowheads="1"/>
          </p:cNvSpPr>
          <p:nvPr/>
        </p:nvSpPr>
        <p:spPr bwMode="auto">
          <a:xfrm>
            <a:off x="2209800" y="3124201"/>
            <a:ext cx="7848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90000"/>
              </a:lnSpc>
              <a:spcBef>
                <a:spcPct val="50000"/>
              </a:spcBef>
              <a:spcAft>
                <a:spcPct val="0"/>
              </a:spcAft>
              <a:buFontTx/>
              <a:buChar char="•"/>
            </a:pPr>
            <a:r>
              <a:rPr lang="en-US" altLang="en-US" sz="2800" b="1">
                <a:solidFill>
                  <a:srgbClr val="000000"/>
                </a:solidFill>
                <a:latin typeface="Arial" panose="020B0604020202020204" pitchFamily="34" charset="0"/>
              </a:rPr>
              <a:t> Acts 9:1-30 – The account of Conversion</a:t>
            </a:r>
          </a:p>
          <a:p>
            <a:pPr eaLnBrk="0" fontAlgn="base" hangingPunct="0">
              <a:lnSpc>
                <a:spcPct val="90000"/>
              </a:lnSpc>
              <a:spcBef>
                <a:spcPct val="50000"/>
              </a:spcBef>
              <a:spcAft>
                <a:spcPct val="0"/>
              </a:spcAft>
              <a:buFontTx/>
              <a:buChar char="•"/>
            </a:pPr>
            <a:r>
              <a:rPr lang="en-US" altLang="en-US" sz="2800" b="1">
                <a:solidFill>
                  <a:srgbClr val="000000"/>
                </a:solidFill>
                <a:latin typeface="Arial" panose="020B0604020202020204" pitchFamily="34" charset="0"/>
              </a:rPr>
              <a:t> Acts 22:1-21 – His defense when arrested – 		tells of his conversion</a:t>
            </a:r>
          </a:p>
          <a:p>
            <a:pPr eaLnBrk="0" fontAlgn="base" hangingPunct="0">
              <a:lnSpc>
                <a:spcPct val="90000"/>
              </a:lnSpc>
              <a:spcBef>
                <a:spcPct val="50000"/>
              </a:spcBef>
              <a:spcAft>
                <a:spcPct val="0"/>
              </a:spcAft>
              <a:buFontTx/>
              <a:buChar char="•"/>
            </a:pPr>
            <a:r>
              <a:rPr lang="en-US" altLang="en-US" sz="2800" b="1">
                <a:solidFill>
                  <a:srgbClr val="000000"/>
                </a:solidFill>
                <a:latin typeface="Arial" panose="020B0604020202020204" pitchFamily="34" charset="0"/>
              </a:rPr>
              <a:t> Acts 26:1-23 – Before King Agrippa – tells 		about his conversion</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709">
                                            <p:txEl>
                                              <p:pRg st="0" end="0"/>
                                            </p:txEl>
                                          </p:spTgt>
                                        </p:tgtEl>
                                        <p:attrNameLst>
                                          <p:attrName>style.visibility</p:attrName>
                                        </p:attrNameLst>
                                      </p:cBhvr>
                                      <p:to>
                                        <p:strVal val="visible"/>
                                      </p:to>
                                    </p:set>
                                    <p:anim calcmode="lin" valueType="num">
                                      <p:cBhvr>
                                        <p:cTn id="7" dur="1000" fill="hold"/>
                                        <p:tgtEl>
                                          <p:spTgt spid="2970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970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970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9709">
                                            <p:txEl>
                                              <p:pRg st="1" end="1"/>
                                            </p:txEl>
                                          </p:spTgt>
                                        </p:tgtEl>
                                        <p:attrNameLst>
                                          <p:attrName>style.visibility</p:attrName>
                                        </p:attrNameLst>
                                      </p:cBhvr>
                                      <p:to>
                                        <p:strVal val="visible"/>
                                      </p:to>
                                    </p:set>
                                    <p:anim calcmode="lin" valueType="num">
                                      <p:cBhvr>
                                        <p:cTn id="14" dur="1000" fill="hold"/>
                                        <p:tgtEl>
                                          <p:spTgt spid="2970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970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970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9709">
                                            <p:txEl>
                                              <p:pRg st="2" end="2"/>
                                            </p:txEl>
                                          </p:spTgt>
                                        </p:tgtEl>
                                        <p:attrNameLst>
                                          <p:attrName>style.visibility</p:attrName>
                                        </p:attrNameLst>
                                      </p:cBhvr>
                                      <p:to>
                                        <p:strVal val="visible"/>
                                      </p:to>
                                    </p:set>
                                    <p:anim calcmode="lin" valueType="num">
                                      <p:cBhvr>
                                        <p:cTn id="21" dur="1000" fill="hold"/>
                                        <p:tgtEl>
                                          <p:spTgt spid="2970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970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97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a:extLst>
              <a:ext uri="{FF2B5EF4-FFF2-40B4-BE49-F238E27FC236}">
                <a16:creationId xmlns:a16="http://schemas.microsoft.com/office/drawing/2014/main" id="{C6590ED3-1D4D-47EB-BC67-E5914FB59D28}"/>
              </a:ext>
            </a:extLst>
          </p:cNvPr>
          <p:cNvSpPr txBox="1">
            <a:spLocks noChangeArrowheads="1"/>
          </p:cNvSpPr>
          <p:nvPr/>
        </p:nvSpPr>
        <p:spPr bwMode="auto">
          <a:xfrm>
            <a:off x="2362200" y="3962401"/>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4000" b="1">
                <a:solidFill>
                  <a:srgbClr val="000000"/>
                </a:solidFill>
                <a:latin typeface="Arial" panose="020B0604020202020204" pitchFamily="34" charset="0"/>
              </a:rPr>
              <a:t>Adversary</a:t>
            </a:r>
          </a:p>
        </p:txBody>
      </p:sp>
      <p:sp>
        <p:nvSpPr>
          <p:cNvPr id="2052" name="Text Box 4">
            <a:extLst>
              <a:ext uri="{FF2B5EF4-FFF2-40B4-BE49-F238E27FC236}">
                <a16:creationId xmlns:a16="http://schemas.microsoft.com/office/drawing/2014/main" id="{38C6D682-0787-4A4D-A33C-0B752B425B48}"/>
              </a:ext>
            </a:extLst>
          </p:cNvPr>
          <p:cNvSpPr txBox="1">
            <a:spLocks noChangeArrowheads="1"/>
          </p:cNvSpPr>
          <p:nvPr/>
        </p:nvSpPr>
        <p:spPr bwMode="auto">
          <a:xfrm>
            <a:off x="7391400" y="3962401"/>
            <a:ext cx="2470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000" b="1">
                <a:solidFill>
                  <a:srgbClr val="000000"/>
                </a:solidFill>
                <a:latin typeface="Arial" panose="020B0604020202020204" pitchFamily="34" charset="0"/>
              </a:rPr>
              <a:t>Advocate</a:t>
            </a:r>
          </a:p>
        </p:txBody>
      </p:sp>
      <p:grpSp>
        <p:nvGrpSpPr>
          <p:cNvPr id="2056" name="Group 8">
            <a:extLst>
              <a:ext uri="{FF2B5EF4-FFF2-40B4-BE49-F238E27FC236}">
                <a16:creationId xmlns:a16="http://schemas.microsoft.com/office/drawing/2014/main" id="{8C0B9864-2E83-404C-BE16-81EC917C3214}"/>
              </a:ext>
            </a:extLst>
          </p:cNvPr>
          <p:cNvGrpSpPr>
            <a:grpSpLocks/>
          </p:cNvGrpSpPr>
          <p:nvPr/>
        </p:nvGrpSpPr>
        <p:grpSpPr bwMode="auto">
          <a:xfrm>
            <a:off x="2057400" y="2667000"/>
            <a:ext cx="8153400" cy="3810000"/>
            <a:chOff x="336" y="1680"/>
            <a:chExt cx="5136" cy="2400"/>
          </a:xfrm>
        </p:grpSpPr>
        <p:sp>
          <p:nvSpPr>
            <p:cNvPr id="2053" name="Rectangle 5">
              <a:extLst>
                <a:ext uri="{FF2B5EF4-FFF2-40B4-BE49-F238E27FC236}">
                  <a16:creationId xmlns:a16="http://schemas.microsoft.com/office/drawing/2014/main" id="{A1E47073-17DE-4642-9760-A2336A1A5B03}"/>
                </a:ext>
              </a:extLst>
            </p:cNvPr>
            <p:cNvSpPr>
              <a:spLocks noChangeArrowheads="1"/>
            </p:cNvSpPr>
            <p:nvPr/>
          </p:nvSpPr>
          <p:spPr bwMode="auto">
            <a:xfrm>
              <a:off x="336" y="1680"/>
              <a:ext cx="2112" cy="672"/>
            </a:xfrm>
            <a:prstGeom prst="rect">
              <a:avLst/>
            </a:prstGeom>
            <a:solidFill>
              <a:schemeClr val="tx1"/>
            </a:solidFill>
            <a:ln w="9525">
              <a:solidFill>
                <a:schemeClr val="tx1"/>
              </a:solidFill>
              <a:miter lim="800000"/>
              <a:headEnd/>
              <a:tailEnd/>
            </a:ln>
            <a:effectLst>
              <a:outerShdw dist="35921" dir="2700000" algn="ctr" rotWithShape="0">
                <a:schemeClr val="bg2"/>
              </a:outerShdw>
            </a:effectLst>
          </p:spPr>
          <p:txBody>
            <a:bodyPr wrap="none" anchor="ctr"/>
            <a:lstStyle/>
            <a:p>
              <a:pPr algn="ctr" eaLnBrk="0" fontAlgn="base" hangingPunct="0">
                <a:spcBef>
                  <a:spcPct val="0"/>
                </a:spcBef>
                <a:spcAft>
                  <a:spcPct val="0"/>
                </a:spcAft>
              </a:pPr>
              <a:r>
                <a:rPr lang="en-US" altLang="en-US" sz="3200" b="1" u="sng">
                  <a:solidFill>
                    <a:srgbClr val="FFFFFF"/>
                  </a:solidFill>
                  <a:latin typeface="Tahoma" panose="020B0604030504040204" pitchFamily="34" charset="0"/>
                </a:rPr>
                <a:t>Was</a:t>
              </a:r>
              <a:endParaRPr lang="en-US" altLang="en-US" sz="3200" b="1">
                <a:solidFill>
                  <a:srgbClr val="FFFFFF"/>
                </a:solidFill>
                <a:latin typeface="Tahoma" panose="020B0604030504040204" pitchFamily="34" charset="0"/>
              </a:endParaRPr>
            </a:p>
            <a:p>
              <a:pPr algn="ctr" eaLnBrk="0" fontAlgn="base" hangingPunct="0">
                <a:spcBef>
                  <a:spcPct val="0"/>
                </a:spcBef>
                <a:spcAft>
                  <a:spcPct val="0"/>
                </a:spcAft>
              </a:pPr>
              <a:r>
                <a:rPr lang="en-US" altLang="en-US" sz="3200" b="1">
                  <a:solidFill>
                    <a:srgbClr val="FFFFFF"/>
                  </a:solidFill>
                  <a:latin typeface="Tahoma" panose="020B0604030504040204" pitchFamily="34" charset="0"/>
                </a:rPr>
                <a:t>(From)</a:t>
              </a:r>
            </a:p>
          </p:txBody>
        </p:sp>
        <p:sp>
          <p:nvSpPr>
            <p:cNvPr id="2054" name="Rectangle 6">
              <a:extLst>
                <a:ext uri="{FF2B5EF4-FFF2-40B4-BE49-F238E27FC236}">
                  <a16:creationId xmlns:a16="http://schemas.microsoft.com/office/drawing/2014/main" id="{D0FDF9C2-338D-4646-AACA-7BC1323A3572}"/>
                </a:ext>
              </a:extLst>
            </p:cNvPr>
            <p:cNvSpPr>
              <a:spLocks noChangeArrowheads="1"/>
            </p:cNvSpPr>
            <p:nvPr/>
          </p:nvSpPr>
          <p:spPr bwMode="auto">
            <a:xfrm>
              <a:off x="3360" y="1680"/>
              <a:ext cx="2112" cy="672"/>
            </a:xfrm>
            <a:prstGeom prst="rect">
              <a:avLst/>
            </a:prstGeom>
            <a:solidFill>
              <a:schemeClr val="tx1"/>
            </a:solidFill>
            <a:ln w="9525">
              <a:solidFill>
                <a:schemeClr val="tx1"/>
              </a:solidFill>
              <a:miter lim="800000"/>
              <a:headEnd/>
              <a:tailEnd/>
            </a:ln>
            <a:effectLst>
              <a:outerShdw dist="35921" dir="2700000" algn="ctr" rotWithShape="0">
                <a:schemeClr val="bg2"/>
              </a:outerShdw>
            </a:effectLst>
          </p:spPr>
          <p:txBody>
            <a:bodyPr wrap="none" anchor="ctr"/>
            <a:lstStyle/>
            <a:p>
              <a:pPr algn="ctr" eaLnBrk="0" fontAlgn="base" hangingPunct="0">
                <a:spcBef>
                  <a:spcPct val="0"/>
                </a:spcBef>
                <a:spcAft>
                  <a:spcPct val="0"/>
                </a:spcAft>
              </a:pPr>
              <a:r>
                <a:rPr lang="en-US" altLang="en-US" sz="3200" b="1" u="sng">
                  <a:solidFill>
                    <a:srgbClr val="FFFFFF"/>
                  </a:solidFill>
                  <a:latin typeface="Tahoma" panose="020B0604030504040204" pitchFamily="34" charset="0"/>
                </a:rPr>
                <a:t>Became</a:t>
              </a:r>
              <a:endParaRPr lang="en-US" altLang="en-US" sz="3200" b="1">
                <a:solidFill>
                  <a:srgbClr val="FFFFFF"/>
                </a:solidFill>
                <a:latin typeface="Tahoma" panose="020B0604030504040204" pitchFamily="34" charset="0"/>
              </a:endParaRPr>
            </a:p>
            <a:p>
              <a:pPr algn="ctr" eaLnBrk="0" fontAlgn="base" hangingPunct="0">
                <a:spcBef>
                  <a:spcPct val="0"/>
                </a:spcBef>
                <a:spcAft>
                  <a:spcPct val="0"/>
                </a:spcAft>
              </a:pPr>
              <a:r>
                <a:rPr lang="en-US" altLang="en-US" sz="3200" b="1">
                  <a:solidFill>
                    <a:srgbClr val="FFFFFF"/>
                  </a:solidFill>
                  <a:latin typeface="Tahoma" panose="020B0604030504040204" pitchFamily="34" charset="0"/>
                </a:rPr>
                <a:t>(To)</a:t>
              </a:r>
            </a:p>
          </p:txBody>
        </p:sp>
        <p:sp>
          <p:nvSpPr>
            <p:cNvPr id="2055" name="Line 7">
              <a:extLst>
                <a:ext uri="{FF2B5EF4-FFF2-40B4-BE49-F238E27FC236}">
                  <a16:creationId xmlns:a16="http://schemas.microsoft.com/office/drawing/2014/main" id="{D1C7CA7C-0203-4402-8D85-3F83D8D9E37A}"/>
                </a:ext>
              </a:extLst>
            </p:cNvPr>
            <p:cNvSpPr>
              <a:spLocks noChangeShapeType="1"/>
            </p:cNvSpPr>
            <p:nvPr/>
          </p:nvSpPr>
          <p:spPr bwMode="auto">
            <a:xfrm>
              <a:off x="2880" y="1728"/>
              <a:ext cx="0" cy="235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grpSp>
      <p:sp>
        <p:nvSpPr>
          <p:cNvPr id="2057" name="Text Box 9">
            <a:extLst>
              <a:ext uri="{FF2B5EF4-FFF2-40B4-BE49-F238E27FC236}">
                <a16:creationId xmlns:a16="http://schemas.microsoft.com/office/drawing/2014/main" id="{3924E88E-FF06-4BDE-A3A3-2C20717789C1}"/>
              </a:ext>
            </a:extLst>
          </p:cNvPr>
          <p:cNvSpPr txBox="1">
            <a:spLocks noChangeArrowheads="1"/>
          </p:cNvSpPr>
          <p:nvPr/>
        </p:nvSpPr>
        <p:spPr bwMode="auto">
          <a:xfrm>
            <a:off x="2362200" y="4724401"/>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4000" b="1">
                <a:solidFill>
                  <a:srgbClr val="000000"/>
                </a:solidFill>
                <a:latin typeface="Arial" panose="020B0604020202020204" pitchFamily="34" charset="0"/>
              </a:rPr>
              <a:t>Foe</a:t>
            </a:r>
          </a:p>
        </p:txBody>
      </p:sp>
      <p:sp>
        <p:nvSpPr>
          <p:cNvPr id="2058" name="Text Box 10">
            <a:extLst>
              <a:ext uri="{FF2B5EF4-FFF2-40B4-BE49-F238E27FC236}">
                <a16:creationId xmlns:a16="http://schemas.microsoft.com/office/drawing/2014/main" id="{8716C78B-47B1-4FAE-B4EB-C5D4A7CB59EB}"/>
              </a:ext>
            </a:extLst>
          </p:cNvPr>
          <p:cNvSpPr txBox="1">
            <a:spLocks noChangeArrowheads="1"/>
          </p:cNvSpPr>
          <p:nvPr/>
        </p:nvSpPr>
        <p:spPr bwMode="auto">
          <a:xfrm>
            <a:off x="7162800" y="4724401"/>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4000" b="1">
                <a:solidFill>
                  <a:srgbClr val="000000"/>
                </a:solidFill>
                <a:latin typeface="Arial" panose="020B0604020202020204" pitchFamily="34" charset="0"/>
              </a:rPr>
              <a:t>Friend</a:t>
            </a:r>
          </a:p>
        </p:txBody>
      </p:sp>
      <p:sp>
        <p:nvSpPr>
          <p:cNvPr id="2059" name="Text Box 11">
            <a:extLst>
              <a:ext uri="{FF2B5EF4-FFF2-40B4-BE49-F238E27FC236}">
                <a16:creationId xmlns:a16="http://schemas.microsoft.com/office/drawing/2014/main" id="{30C0F9FE-5A6E-4F99-94D7-43CEC02276F8}"/>
              </a:ext>
            </a:extLst>
          </p:cNvPr>
          <p:cNvSpPr txBox="1">
            <a:spLocks noChangeArrowheads="1"/>
          </p:cNvSpPr>
          <p:nvPr/>
        </p:nvSpPr>
        <p:spPr bwMode="auto">
          <a:xfrm>
            <a:off x="2286000" y="5410201"/>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4000" b="1">
                <a:solidFill>
                  <a:srgbClr val="000000"/>
                </a:solidFill>
                <a:latin typeface="Arial" panose="020B0604020202020204" pitchFamily="34" charset="0"/>
              </a:rPr>
              <a:t>Rejected</a:t>
            </a:r>
          </a:p>
        </p:txBody>
      </p:sp>
      <p:sp>
        <p:nvSpPr>
          <p:cNvPr id="2060" name="Text Box 12">
            <a:extLst>
              <a:ext uri="{FF2B5EF4-FFF2-40B4-BE49-F238E27FC236}">
                <a16:creationId xmlns:a16="http://schemas.microsoft.com/office/drawing/2014/main" id="{86698D68-B71F-4FFD-B832-95F8EEF06F67}"/>
              </a:ext>
            </a:extLst>
          </p:cNvPr>
          <p:cNvSpPr txBox="1">
            <a:spLocks noChangeArrowheads="1"/>
          </p:cNvSpPr>
          <p:nvPr/>
        </p:nvSpPr>
        <p:spPr bwMode="auto">
          <a:xfrm>
            <a:off x="7162800" y="5410201"/>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4000" b="1">
                <a:solidFill>
                  <a:srgbClr val="000000"/>
                </a:solidFill>
                <a:latin typeface="Arial" panose="020B0604020202020204" pitchFamily="34" charset="0"/>
              </a:rPr>
              <a:t>Accepted</a:t>
            </a:r>
          </a:p>
        </p:txBody>
      </p:sp>
      <p:sp>
        <p:nvSpPr>
          <p:cNvPr id="2061" name="Oval 13">
            <a:extLst>
              <a:ext uri="{FF2B5EF4-FFF2-40B4-BE49-F238E27FC236}">
                <a16:creationId xmlns:a16="http://schemas.microsoft.com/office/drawing/2014/main" id="{DA5A466D-8112-4481-A618-82631C6DFEEC}"/>
              </a:ext>
            </a:extLst>
          </p:cNvPr>
          <p:cNvSpPr>
            <a:spLocks noChangeArrowheads="1"/>
          </p:cNvSpPr>
          <p:nvPr/>
        </p:nvSpPr>
        <p:spPr bwMode="auto">
          <a:xfrm>
            <a:off x="2209800" y="0"/>
            <a:ext cx="7924800" cy="2438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5400" b="1">
                <a:solidFill>
                  <a:srgbClr val="000000"/>
                </a:solidFill>
                <a:effectLst>
                  <a:outerShdw blurRad="38100" dist="38100" dir="2700000" algn="tl">
                    <a:srgbClr val="FFFFFF"/>
                  </a:outerShdw>
                </a:effectLst>
                <a:latin typeface="Comic Sans MS" panose="030F0702030302020204" pitchFamily="66" charset="0"/>
              </a:rPr>
              <a:t>Conversion of Saul</a:t>
            </a:r>
            <a:endParaRPr lang="en-US" altLang="en-US" sz="5400" b="1">
              <a:solidFill>
                <a:srgbClr val="000000"/>
              </a:solidFill>
              <a:latin typeface="Comic Sans MS" panose="030F0702030302020204" pitchFamily="66"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ppt_x"/>
                                          </p:val>
                                        </p:tav>
                                        <p:tav tm="100000">
                                          <p:val>
                                            <p:strVal val="#ppt_x"/>
                                          </p:val>
                                        </p:tav>
                                      </p:tavLst>
                                    </p:anim>
                                    <p:anim calcmode="lin" valueType="num">
                                      <p:cBhvr additive="base">
                                        <p:cTn id="8"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0-#ppt_w/2"/>
                                          </p:val>
                                        </p:tav>
                                        <p:tav tm="100000">
                                          <p:val>
                                            <p:strVal val="#ppt_x"/>
                                          </p:val>
                                        </p:tav>
                                      </p:tavLst>
                                    </p:anim>
                                    <p:anim calcmode="lin" valueType="num">
                                      <p:cBhvr additive="base">
                                        <p:cTn id="14"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1+#ppt_w/2"/>
                                          </p:val>
                                        </p:tav>
                                        <p:tav tm="100000">
                                          <p:val>
                                            <p:strVal val="#ppt_x"/>
                                          </p:val>
                                        </p:tav>
                                      </p:tavLst>
                                    </p:anim>
                                    <p:anim calcmode="lin" valueType="num">
                                      <p:cBhvr additive="base">
                                        <p:cTn id="20"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57"/>
                                        </p:tgtEl>
                                        <p:attrNameLst>
                                          <p:attrName>style.visibility</p:attrName>
                                        </p:attrNameLst>
                                      </p:cBhvr>
                                      <p:to>
                                        <p:strVal val="visible"/>
                                      </p:to>
                                    </p:set>
                                    <p:anim calcmode="lin" valueType="num">
                                      <p:cBhvr additive="base">
                                        <p:cTn id="25" dur="500" fill="hold"/>
                                        <p:tgtEl>
                                          <p:spTgt spid="2057"/>
                                        </p:tgtEl>
                                        <p:attrNameLst>
                                          <p:attrName>ppt_x</p:attrName>
                                        </p:attrNameLst>
                                      </p:cBhvr>
                                      <p:tavLst>
                                        <p:tav tm="0">
                                          <p:val>
                                            <p:strVal val="0-#ppt_w/2"/>
                                          </p:val>
                                        </p:tav>
                                        <p:tav tm="100000">
                                          <p:val>
                                            <p:strVal val="#ppt_x"/>
                                          </p:val>
                                        </p:tav>
                                      </p:tavLst>
                                    </p:anim>
                                    <p:anim calcmode="lin" valueType="num">
                                      <p:cBhvr additive="base">
                                        <p:cTn id="26" dur="500" fill="hold"/>
                                        <p:tgtEl>
                                          <p:spTgt spid="205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058"/>
                                        </p:tgtEl>
                                        <p:attrNameLst>
                                          <p:attrName>style.visibility</p:attrName>
                                        </p:attrNameLst>
                                      </p:cBhvr>
                                      <p:to>
                                        <p:strVal val="visible"/>
                                      </p:to>
                                    </p:set>
                                    <p:anim calcmode="lin" valueType="num">
                                      <p:cBhvr additive="base">
                                        <p:cTn id="31" dur="500" fill="hold"/>
                                        <p:tgtEl>
                                          <p:spTgt spid="2058"/>
                                        </p:tgtEl>
                                        <p:attrNameLst>
                                          <p:attrName>ppt_x</p:attrName>
                                        </p:attrNameLst>
                                      </p:cBhvr>
                                      <p:tavLst>
                                        <p:tav tm="0">
                                          <p:val>
                                            <p:strVal val="1+#ppt_w/2"/>
                                          </p:val>
                                        </p:tav>
                                        <p:tav tm="100000">
                                          <p:val>
                                            <p:strVal val="#ppt_x"/>
                                          </p:val>
                                        </p:tav>
                                      </p:tavLst>
                                    </p:anim>
                                    <p:anim calcmode="lin" valueType="num">
                                      <p:cBhvr additive="base">
                                        <p:cTn id="32" dur="500" fill="hold"/>
                                        <p:tgtEl>
                                          <p:spTgt spid="205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59"/>
                                        </p:tgtEl>
                                        <p:attrNameLst>
                                          <p:attrName>style.visibility</p:attrName>
                                        </p:attrNameLst>
                                      </p:cBhvr>
                                      <p:to>
                                        <p:strVal val="visible"/>
                                      </p:to>
                                    </p:set>
                                    <p:anim calcmode="lin" valueType="num">
                                      <p:cBhvr additive="base">
                                        <p:cTn id="37" dur="500" fill="hold"/>
                                        <p:tgtEl>
                                          <p:spTgt spid="2059"/>
                                        </p:tgtEl>
                                        <p:attrNameLst>
                                          <p:attrName>ppt_x</p:attrName>
                                        </p:attrNameLst>
                                      </p:cBhvr>
                                      <p:tavLst>
                                        <p:tav tm="0">
                                          <p:val>
                                            <p:strVal val="0-#ppt_w/2"/>
                                          </p:val>
                                        </p:tav>
                                        <p:tav tm="100000">
                                          <p:val>
                                            <p:strVal val="#ppt_x"/>
                                          </p:val>
                                        </p:tav>
                                      </p:tavLst>
                                    </p:anim>
                                    <p:anim calcmode="lin" valueType="num">
                                      <p:cBhvr additive="base">
                                        <p:cTn id="38" dur="500" fill="hold"/>
                                        <p:tgtEl>
                                          <p:spTgt spid="205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060"/>
                                        </p:tgtEl>
                                        <p:attrNameLst>
                                          <p:attrName>style.visibility</p:attrName>
                                        </p:attrNameLst>
                                      </p:cBhvr>
                                      <p:to>
                                        <p:strVal val="visible"/>
                                      </p:to>
                                    </p:set>
                                    <p:anim calcmode="lin" valueType="num">
                                      <p:cBhvr additive="base">
                                        <p:cTn id="43" dur="500" fill="hold"/>
                                        <p:tgtEl>
                                          <p:spTgt spid="2060"/>
                                        </p:tgtEl>
                                        <p:attrNameLst>
                                          <p:attrName>ppt_x</p:attrName>
                                        </p:attrNameLst>
                                      </p:cBhvr>
                                      <p:tavLst>
                                        <p:tav tm="0">
                                          <p:val>
                                            <p:strVal val="1+#ppt_w/2"/>
                                          </p:val>
                                        </p:tav>
                                        <p:tav tm="100000">
                                          <p:val>
                                            <p:strVal val="#ppt_x"/>
                                          </p:val>
                                        </p:tav>
                                      </p:tavLst>
                                    </p:anim>
                                    <p:anim calcmode="lin" valueType="num">
                                      <p:cBhvr additive="base">
                                        <p:cTn id="44" dur="500" fill="hold"/>
                                        <p:tgtEl>
                                          <p:spTgt spid="20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P spid="2052" grpId="0" autoUpdateAnimBg="0"/>
      <p:bldP spid="2057" grpId="0" autoUpdateAnimBg="0"/>
      <p:bldP spid="2058" grpId="0" autoUpdateAnimBg="0"/>
      <p:bldP spid="2059" grpId="0" autoUpdateAnimBg="0"/>
      <p:bldP spid="2060" grpId="0"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AA826156-7F9E-4732-9426-F8AE295CE3E5}"/>
              </a:ext>
            </a:extLst>
          </p:cNvPr>
          <p:cNvSpPr txBox="1">
            <a:spLocks noChangeArrowheads="1"/>
          </p:cNvSpPr>
          <p:nvPr/>
        </p:nvSpPr>
        <p:spPr bwMode="auto">
          <a:xfrm>
            <a:off x="1865314" y="288926"/>
            <a:ext cx="8347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6000">
                <a:solidFill>
                  <a:srgbClr val="FFFF00"/>
                </a:solidFill>
                <a:effectLst>
                  <a:outerShdw blurRad="38100" dist="38100" dir="2700000" algn="tl">
                    <a:srgbClr val="000000"/>
                  </a:outerShdw>
                </a:effectLst>
                <a:latin typeface="Comic Sans MS" panose="030F0702030302020204" pitchFamily="66" charset="0"/>
              </a:rPr>
              <a:t>The Conversion of Saul</a:t>
            </a:r>
          </a:p>
        </p:txBody>
      </p:sp>
      <p:sp>
        <p:nvSpPr>
          <p:cNvPr id="8199" name="Text Box 7">
            <a:extLst>
              <a:ext uri="{FF2B5EF4-FFF2-40B4-BE49-F238E27FC236}">
                <a16:creationId xmlns:a16="http://schemas.microsoft.com/office/drawing/2014/main" id="{C00A0F43-E91C-468C-BB64-FC0641930492}"/>
              </a:ext>
            </a:extLst>
          </p:cNvPr>
          <p:cNvSpPr txBox="1">
            <a:spLocks noChangeArrowheads="1"/>
          </p:cNvSpPr>
          <p:nvPr/>
        </p:nvSpPr>
        <p:spPr bwMode="auto">
          <a:xfrm>
            <a:off x="2362200" y="2373314"/>
            <a:ext cx="70056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a:solidFill>
                  <a:srgbClr val="000000"/>
                </a:solidFill>
                <a:latin typeface="Comic Sans MS" panose="030F0702030302020204" pitchFamily="66" charset="0"/>
              </a:rPr>
              <a:t>I. </a:t>
            </a:r>
            <a:r>
              <a:rPr lang="en-US" altLang="en-US" sz="4000" u="sng">
                <a:solidFill>
                  <a:srgbClr val="000000"/>
                </a:solidFill>
                <a:latin typeface="Comic Sans MS" panose="030F0702030302020204" pitchFamily="66" charset="0"/>
              </a:rPr>
              <a:t>Before</a:t>
            </a:r>
            <a:endParaRPr lang="en-US" altLang="en-US" sz="40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	</a:t>
            </a:r>
            <a:r>
              <a:rPr lang="en-US" altLang="en-US" sz="3200">
                <a:solidFill>
                  <a:srgbClr val="0066FF"/>
                </a:solidFill>
                <a:latin typeface="Comic Sans MS" panose="030F0702030302020204" pitchFamily="66" charset="0"/>
              </a:rPr>
              <a:t>(Rejected by God &amp; His People)</a:t>
            </a:r>
            <a:endParaRPr lang="en-US" altLang="en-US" sz="4000">
              <a:solidFill>
                <a:srgbClr val="000000"/>
              </a:solidFill>
              <a:latin typeface="Comic Sans MS" panose="030F0702030302020204" pitchFamily="66"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additive="base">
                                        <p:cTn id="7" dur="500" fill="hold"/>
                                        <p:tgtEl>
                                          <p:spTgt spid="8199"/>
                                        </p:tgtEl>
                                        <p:attrNameLst>
                                          <p:attrName>ppt_x</p:attrName>
                                        </p:attrNameLst>
                                      </p:cBhvr>
                                      <p:tavLst>
                                        <p:tav tm="0">
                                          <p:val>
                                            <p:strVal val="#ppt_x"/>
                                          </p:val>
                                        </p:tav>
                                        <p:tav tm="100000">
                                          <p:val>
                                            <p:strVal val="#ppt_x"/>
                                          </p:val>
                                        </p:tav>
                                      </p:tavLst>
                                    </p:anim>
                                    <p:anim calcmode="lin" valueType="num">
                                      <p:cBhvr additive="base">
                                        <p:cTn id="8"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3E57653F-9076-4748-BF4B-D8F172216FA9}"/>
              </a:ext>
            </a:extLst>
          </p:cNvPr>
          <p:cNvSpPr txBox="1">
            <a:spLocks noChangeArrowheads="1"/>
          </p:cNvSpPr>
          <p:nvPr/>
        </p:nvSpPr>
        <p:spPr bwMode="auto">
          <a:xfrm>
            <a:off x="1662113" y="92075"/>
            <a:ext cx="84772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800" u="sng">
                <a:solidFill>
                  <a:srgbClr val="FFFFFF"/>
                </a:solidFill>
                <a:effectLst>
                  <a:outerShdw blurRad="38100" dist="38100" dir="2700000" algn="tl">
                    <a:srgbClr val="000000"/>
                  </a:outerShdw>
                </a:effectLst>
                <a:latin typeface="Comic Sans MS" panose="030F0702030302020204" pitchFamily="66" charset="0"/>
              </a:rPr>
              <a:t>Before</a:t>
            </a:r>
            <a:endParaRPr lang="en-US" altLang="en-US" sz="4800">
              <a:solidFill>
                <a:srgbClr val="FFFFFF"/>
              </a:solidFill>
              <a:effectLst>
                <a:outerShdw blurRad="38100" dist="38100" dir="2700000" algn="tl">
                  <a:srgbClr val="000000"/>
                </a:outerShdw>
              </a:effectLst>
              <a:latin typeface="Comic Sans MS" panose="030F0702030302020204" pitchFamily="66" charset="0"/>
            </a:endParaRPr>
          </a:p>
          <a:p>
            <a:pPr algn="ctr" eaLnBrk="0" fontAlgn="base" hangingPunct="0">
              <a:spcBef>
                <a:spcPct val="0"/>
              </a:spcBef>
              <a:spcAft>
                <a:spcPct val="0"/>
              </a:spcAft>
            </a:pPr>
            <a:r>
              <a:rPr lang="en-US" altLang="en-US" sz="4800">
                <a:solidFill>
                  <a:srgbClr val="000000"/>
                </a:solidFill>
                <a:latin typeface="Comic Sans MS" panose="030F0702030302020204" pitchFamily="66" charset="0"/>
              </a:rPr>
              <a:t>	</a:t>
            </a:r>
            <a:r>
              <a:rPr lang="en-US" altLang="en-US" sz="4000">
                <a:solidFill>
                  <a:srgbClr val="FFFFCC"/>
                </a:solidFill>
                <a:latin typeface="Comic Sans MS" panose="030F0702030302020204" pitchFamily="66" charset="0"/>
              </a:rPr>
              <a:t>(Rejected by God &amp; His People)</a:t>
            </a:r>
            <a:endParaRPr lang="en-US" altLang="en-US" sz="4800">
              <a:solidFill>
                <a:srgbClr val="000000"/>
              </a:solidFill>
              <a:latin typeface="Comic Sans MS" panose="030F0702030302020204" pitchFamily="66" charset="0"/>
            </a:endParaRPr>
          </a:p>
        </p:txBody>
      </p:sp>
      <p:sp>
        <p:nvSpPr>
          <p:cNvPr id="13315" name="Text Box 3">
            <a:extLst>
              <a:ext uri="{FF2B5EF4-FFF2-40B4-BE49-F238E27FC236}">
                <a16:creationId xmlns:a16="http://schemas.microsoft.com/office/drawing/2014/main" id="{C3ED6FB4-077A-4E16-9EE0-0EE49739082F}"/>
              </a:ext>
            </a:extLst>
          </p:cNvPr>
          <p:cNvSpPr txBox="1">
            <a:spLocks noChangeArrowheads="1"/>
          </p:cNvSpPr>
          <p:nvPr/>
        </p:nvSpPr>
        <p:spPr bwMode="auto">
          <a:xfrm>
            <a:off x="2362201" y="2362200"/>
            <a:ext cx="48815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Enemy - Persecutor</a:t>
            </a:r>
          </a:p>
        </p:txBody>
      </p:sp>
      <p:sp>
        <p:nvSpPr>
          <p:cNvPr id="13316" name="Text Box 4">
            <a:extLst>
              <a:ext uri="{FF2B5EF4-FFF2-40B4-BE49-F238E27FC236}">
                <a16:creationId xmlns:a16="http://schemas.microsoft.com/office/drawing/2014/main" id="{28994571-D241-42C3-90B0-8A29490441CB}"/>
              </a:ext>
            </a:extLst>
          </p:cNvPr>
          <p:cNvSpPr txBox="1">
            <a:spLocks noChangeArrowheads="1"/>
          </p:cNvSpPr>
          <p:nvPr/>
        </p:nvSpPr>
        <p:spPr bwMode="auto">
          <a:xfrm>
            <a:off x="2362201" y="3429001"/>
            <a:ext cx="77909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b="1">
                <a:solidFill>
                  <a:srgbClr val="0066FF"/>
                </a:solidFill>
                <a:latin typeface="Tahoma" panose="020B0604030504040204" pitchFamily="34" charset="0"/>
              </a:rPr>
              <a:t>Acts 7:58 - </a:t>
            </a:r>
            <a:r>
              <a:rPr lang="en-US" altLang="en-US" sz="3200" b="1" i="1">
                <a:solidFill>
                  <a:srgbClr val="0066FF"/>
                </a:solidFill>
                <a:latin typeface="Tahoma" panose="020B0604030504040204" pitchFamily="34" charset="0"/>
              </a:rPr>
              <a:t>An accomplice</a:t>
            </a:r>
            <a:endParaRPr lang="en-US" altLang="en-US" sz="3200" b="1">
              <a:solidFill>
                <a:srgbClr val="0066FF"/>
              </a:solidFill>
              <a:latin typeface="Tahoma" panose="020B0604030504040204" pitchFamily="34" charset="0"/>
            </a:endParaRPr>
          </a:p>
          <a:p>
            <a:pPr eaLnBrk="0" fontAlgn="base" hangingPunct="0">
              <a:spcBef>
                <a:spcPct val="0"/>
              </a:spcBef>
              <a:spcAft>
                <a:spcPct val="0"/>
              </a:spcAft>
            </a:pPr>
            <a:r>
              <a:rPr lang="en-US" altLang="en-US" sz="3200" b="1">
                <a:solidFill>
                  <a:srgbClr val="0066FF"/>
                </a:solidFill>
                <a:latin typeface="Tahoma" panose="020B0604030504040204" pitchFamily="34" charset="0"/>
              </a:rPr>
              <a:t>Acts 8:1-3 - </a:t>
            </a:r>
            <a:r>
              <a:rPr lang="en-US" altLang="en-US" sz="3200" b="1" i="1">
                <a:solidFill>
                  <a:srgbClr val="0066FF"/>
                </a:solidFill>
                <a:latin typeface="Tahoma" panose="020B0604030504040204" pitchFamily="34" charset="0"/>
              </a:rPr>
              <a:t>Havoc of church / prison</a:t>
            </a:r>
            <a:endParaRPr lang="en-US" altLang="en-US" sz="3200" b="1">
              <a:solidFill>
                <a:srgbClr val="0066FF"/>
              </a:solidFill>
              <a:latin typeface="Tahoma" panose="020B0604030504040204" pitchFamily="34" charset="0"/>
            </a:endParaRPr>
          </a:p>
          <a:p>
            <a:pPr eaLnBrk="0" fontAlgn="base" hangingPunct="0">
              <a:spcBef>
                <a:spcPct val="0"/>
              </a:spcBef>
              <a:spcAft>
                <a:spcPct val="0"/>
              </a:spcAft>
            </a:pPr>
            <a:r>
              <a:rPr lang="en-US" altLang="en-US" sz="3200" b="1">
                <a:solidFill>
                  <a:srgbClr val="0066FF"/>
                </a:solidFill>
                <a:latin typeface="Tahoma" panose="020B0604030504040204" pitchFamily="34" charset="0"/>
              </a:rPr>
              <a:t>Acts 9:1-2 - </a:t>
            </a:r>
            <a:r>
              <a:rPr lang="en-US" altLang="en-US" sz="3200" b="1" i="1">
                <a:solidFill>
                  <a:srgbClr val="0066FF"/>
                </a:solidFill>
                <a:latin typeface="Tahoma" panose="020B0604030504040204" pitchFamily="34" charset="0"/>
              </a:rPr>
              <a:t>Threats &amp; murder</a:t>
            </a:r>
            <a:endParaRPr lang="en-US" altLang="en-US" sz="3200" b="1">
              <a:solidFill>
                <a:srgbClr val="0066FF"/>
              </a:solidFill>
              <a:latin typeface="Tahoma" panose="020B0604030504040204" pitchFamily="34" charset="0"/>
            </a:endParaRPr>
          </a:p>
          <a:p>
            <a:pPr eaLnBrk="0" fontAlgn="base" hangingPunct="0">
              <a:spcBef>
                <a:spcPct val="0"/>
              </a:spcBef>
              <a:spcAft>
                <a:spcPct val="0"/>
              </a:spcAft>
            </a:pPr>
            <a:r>
              <a:rPr lang="en-US" altLang="en-US" sz="3200" b="1">
                <a:solidFill>
                  <a:srgbClr val="0066FF"/>
                </a:solidFill>
                <a:latin typeface="Tahoma" panose="020B0604030504040204" pitchFamily="34" charset="0"/>
              </a:rPr>
              <a:t>Acts 22:4-5 - </a:t>
            </a:r>
            <a:r>
              <a:rPr lang="en-US" altLang="en-US" sz="3200" b="1" i="1">
                <a:solidFill>
                  <a:srgbClr val="0066FF"/>
                </a:solidFill>
                <a:latin typeface="Tahoma" panose="020B0604030504040204" pitchFamily="34" charset="0"/>
              </a:rPr>
              <a:t>Death</a:t>
            </a:r>
            <a:endParaRPr lang="en-US" altLang="en-US" sz="3200" b="1">
              <a:solidFill>
                <a:srgbClr val="0066FF"/>
              </a:solidFill>
              <a:latin typeface="Tahoma" panose="020B0604030504040204" pitchFamily="34"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barn(outVertical)">
                                      <p:cBhvr>
                                        <p:cTn id="7" dur="500"/>
                                        <p:tgtEl>
                                          <p:spTgt spid="133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316">
                                            <p:txEl>
                                              <p:pRg st="1" end="1"/>
                                            </p:txEl>
                                          </p:spTgt>
                                        </p:tgtEl>
                                        <p:attrNameLst>
                                          <p:attrName>style.visibility</p:attrName>
                                        </p:attrNameLst>
                                      </p:cBhvr>
                                      <p:to>
                                        <p:strVal val="visible"/>
                                      </p:to>
                                    </p:set>
                                    <p:animEffect transition="in" filter="barn(outVertical)">
                                      <p:cBhvr>
                                        <p:cTn id="12" dur="500"/>
                                        <p:tgtEl>
                                          <p:spTgt spid="133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3316">
                                            <p:txEl>
                                              <p:pRg st="2" end="2"/>
                                            </p:txEl>
                                          </p:spTgt>
                                        </p:tgtEl>
                                        <p:attrNameLst>
                                          <p:attrName>style.visibility</p:attrName>
                                        </p:attrNameLst>
                                      </p:cBhvr>
                                      <p:to>
                                        <p:strVal val="visible"/>
                                      </p:to>
                                    </p:set>
                                    <p:animEffect transition="in" filter="barn(outVertical)">
                                      <p:cBhvr>
                                        <p:cTn id="17" dur="500"/>
                                        <p:tgtEl>
                                          <p:spTgt spid="1331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316">
                                            <p:txEl>
                                              <p:pRg st="3" end="3"/>
                                            </p:txEl>
                                          </p:spTgt>
                                        </p:tgtEl>
                                        <p:attrNameLst>
                                          <p:attrName>style.visibility</p:attrName>
                                        </p:attrNameLst>
                                      </p:cBhvr>
                                      <p:to>
                                        <p:strVal val="visible"/>
                                      </p:to>
                                    </p:set>
                                    <p:animEffect transition="in" filter="barn(outVertical)">
                                      <p:cBhvr>
                                        <p:cTn id="22" dur="500"/>
                                        <p:tgtEl>
                                          <p:spTgt spid="133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42353F6-5F18-4CBE-AC88-4EDB3CD0272A}"/>
              </a:ext>
            </a:extLst>
          </p:cNvPr>
          <p:cNvSpPr txBox="1"/>
          <p:nvPr/>
        </p:nvSpPr>
        <p:spPr>
          <a:xfrm>
            <a:off x="4635500" y="2484511"/>
            <a:ext cx="7556500" cy="4201150"/>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Samuel 7:15-17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p>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but My lovingkindness shall not depart from 	him, as I took it away from Saul, whom I 	removed from before you. </a:t>
            </a:r>
          </a:p>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 house and your kingdom shall endure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before Me forever; your throne shall be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established forever</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In accordance with all these words and all this 	vision, so Nathan spoke to David. </a:t>
            </a:r>
          </a:p>
        </p:txBody>
      </p:sp>
      <p:sp>
        <p:nvSpPr>
          <p:cNvPr id="2" name="TextBox 1">
            <a:extLst>
              <a:ext uri="{FF2B5EF4-FFF2-40B4-BE49-F238E27FC236}">
                <a16:creationId xmlns:a16="http://schemas.microsoft.com/office/drawing/2014/main" id="{3EF674F3-D18C-4768-96EE-23D2F5F91E98}"/>
              </a:ext>
            </a:extLst>
          </p:cNvPr>
          <p:cNvSpPr txBox="1"/>
          <p:nvPr/>
        </p:nvSpPr>
        <p:spPr>
          <a:xfrm>
            <a:off x="0" y="0"/>
            <a:ext cx="12192000" cy="1384995"/>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 9:11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that day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raise up the fallen booth of David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wall up its breaches; 	I will also raise up its ruins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rebuild it as in the days of old;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6F15A20A-2166-4242-AB94-512AAEEE7849}"/>
              </a:ext>
            </a:extLst>
          </p:cNvPr>
          <p:cNvPicPr>
            <a:picLocks noChangeAspect="1"/>
          </p:cNvPicPr>
          <p:nvPr/>
        </p:nvPicPr>
        <p:blipFill rotWithShape="1">
          <a:blip r:embed="rId3"/>
          <a:srcRect l="11121" r="11335" b="5557"/>
          <a:stretch/>
        </p:blipFill>
        <p:spPr>
          <a:xfrm>
            <a:off x="76200" y="2755503"/>
            <a:ext cx="4432300" cy="3238898"/>
          </a:xfrm>
          <a:prstGeom prst="rect">
            <a:avLst/>
          </a:prstGeom>
        </p:spPr>
      </p:pic>
      <p:sp>
        <p:nvSpPr>
          <p:cNvPr id="16" name="TextBox 15">
            <a:extLst>
              <a:ext uri="{FF2B5EF4-FFF2-40B4-BE49-F238E27FC236}">
                <a16:creationId xmlns:a16="http://schemas.microsoft.com/office/drawing/2014/main" id="{89C89D2F-FC48-49C4-B744-348D5A36B193}"/>
              </a:ext>
            </a:extLst>
          </p:cNvPr>
          <p:cNvSpPr txBox="1"/>
          <p:nvPr/>
        </p:nvSpPr>
        <p:spPr>
          <a:xfrm>
            <a:off x="4593296" y="2134225"/>
            <a:ext cx="7556500" cy="4647426"/>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Kings 2:3-4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6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(David speaking to Solomon)</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"Keep the charge of the LORD your God, to 	walk in 	His ways, to keep His statutes, His commandments, 	His ordinances, and His testimonies, according to 	what is written in the Law of Moses, that you may 	succeed in all that 	you do and wherever you turn,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so that the LORD may carry out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promise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He spoke concerning me, saying,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your 	sons are careful of their way, to walk before Me in 	truth with all their heart and with all their soul, </a:t>
            </a: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shall not lack a man on the throne of Israel</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cxnSp>
        <p:nvCxnSpPr>
          <p:cNvPr id="18" name="Straight Connector 17">
            <a:extLst>
              <a:ext uri="{FF2B5EF4-FFF2-40B4-BE49-F238E27FC236}">
                <a16:creationId xmlns:a16="http://schemas.microsoft.com/office/drawing/2014/main" id="{8CF694B0-70A6-49CA-9A22-45C5D246F57B}"/>
              </a:ext>
            </a:extLst>
          </p:cNvPr>
          <p:cNvCxnSpPr/>
          <p:nvPr/>
        </p:nvCxnSpPr>
        <p:spPr>
          <a:xfrm>
            <a:off x="211015" y="2755503"/>
            <a:ext cx="4297485" cy="30966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EAED7D-2821-4735-89A5-75B527D37008}"/>
              </a:ext>
            </a:extLst>
          </p:cNvPr>
          <p:cNvCxnSpPr>
            <a:cxnSpLocks/>
          </p:cNvCxnSpPr>
          <p:nvPr/>
        </p:nvCxnSpPr>
        <p:spPr>
          <a:xfrm flipH="1">
            <a:off x="76201" y="2755503"/>
            <a:ext cx="3933091" cy="32388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07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68FF8F01-CB77-4B56-84EE-8FC6BA9A9DF9}"/>
              </a:ext>
            </a:extLst>
          </p:cNvPr>
          <p:cNvSpPr txBox="1">
            <a:spLocks noChangeArrowheads="1"/>
          </p:cNvSpPr>
          <p:nvPr/>
        </p:nvSpPr>
        <p:spPr bwMode="auto">
          <a:xfrm>
            <a:off x="1662113" y="92075"/>
            <a:ext cx="84772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800" u="sng">
                <a:solidFill>
                  <a:srgbClr val="FFFFFF"/>
                </a:solidFill>
                <a:effectLst>
                  <a:outerShdw blurRad="38100" dist="38100" dir="2700000" algn="tl">
                    <a:srgbClr val="000000"/>
                  </a:outerShdw>
                </a:effectLst>
                <a:latin typeface="Comic Sans MS" panose="030F0702030302020204" pitchFamily="66" charset="0"/>
              </a:rPr>
              <a:t>Before</a:t>
            </a:r>
            <a:endParaRPr lang="en-US" altLang="en-US" sz="4800">
              <a:solidFill>
                <a:srgbClr val="FFFFFF"/>
              </a:solidFill>
              <a:effectLst>
                <a:outerShdw blurRad="38100" dist="38100" dir="2700000" algn="tl">
                  <a:srgbClr val="000000"/>
                </a:outerShdw>
              </a:effectLst>
              <a:latin typeface="Comic Sans MS" panose="030F0702030302020204" pitchFamily="66" charset="0"/>
            </a:endParaRPr>
          </a:p>
          <a:p>
            <a:pPr algn="ctr" eaLnBrk="0" fontAlgn="base" hangingPunct="0">
              <a:spcBef>
                <a:spcPct val="0"/>
              </a:spcBef>
              <a:spcAft>
                <a:spcPct val="0"/>
              </a:spcAft>
            </a:pPr>
            <a:r>
              <a:rPr lang="en-US" altLang="en-US" sz="4800">
                <a:solidFill>
                  <a:srgbClr val="000000"/>
                </a:solidFill>
                <a:latin typeface="Comic Sans MS" panose="030F0702030302020204" pitchFamily="66" charset="0"/>
              </a:rPr>
              <a:t>	</a:t>
            </a:r>
            <a:r>
              <a:rPr lang="en-US" altLang="en-US" sz="4000">
                <a:solidFill>
                  <a:srgbClr val="FFFFCC"/>
                </a:solidFill>
                <a:latin typeface="Comic Sans MS" panose="030F0702030302020204" pitchFamily="66" charset="0"/>
              </a:rPr>
              <a:t>(Rejected by God &amp; His People)</a:t>
            </a:r>
            <a:endParaRPr lang="en-US" altLang="en-US" sz="4800">
              <a:solidFill>
                <a:srgbClr val="000000"/>
              </a:solidFill>
              <a:latin typeface="Comic Sans MS" panose="030F0702030302020204" pitchFamily="66" charset="0"/>
            </a:endParaRPr>
          </a:p>
        </p:txBody>
      </p:sp>
      <p:sp>
        <p:nvSpPr>
          <p:cNvPr id="14339" name="Text Box 3">
            <a:extLst>
              <a:ext uri="{FF2B5EF4-FFF2-40B4-BE49-F238E27FC236}">
                <a16:creationId xmlns:a16="http://schemas.microsoft.com/office/drawing/2014/main" id="{66C7FA63-BD25-45F4-A4F3-C60AE39C57AE}"/>
              </a:ext>
            </a:extLst>
          </p:cNvPr>
          <p:cNvSpPr txBox="1">
            <a:spLocks noChangeArrowheads="1"/>
          </p:cNvSpPr>
          <p:nvPr/>
        </p:nvSpPr>
        <p:spPr bwMode="auto">
          <a:xfrm>
            <a:off x="2362201" y="2362201"/>
            <a:ext cx="48815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Enemy - Persecutor</a:t>
            </a:r>
          </a:p>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Religious</a:t>
            </a:r>
          </a:p>
        </p:txBody>
      </p:sp>
      <p:sp>
        <p:nvSpPr>
          <p:cNvPr id="14340" name="Text Box 4">
            <a:extLst>
              <a:ext uri="{FF2B5EF4-FFF2-40B4-BE49-F238E27FC236}">
                <a16:creationId xmlns:a16="http://schemas.microsoft.com/office/drawing/2014/main" id="{85F6DE34-3AD1-4EDD-96F3-ED7DBA7613B7}"/>
              </a:ext>
            </a:extLst>
          </p:cNvPr>
          <p:cNvSpPr txBox="1">
            <a:spLocks noChangeArrowheads="1"/>
          </p:cNvSpPr>
          <p:nvPr/>
        </p:nvSpPr>
        <p:spPr bwMode="auto">
          <a:xfrm>
            <a:off x="2819401" y="3962400"/>
            <a:ext cx="67087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b="1" i="1">
                <a:solidFill>
                  <a:srgbClr val="0066FF"/>
                </a:solidFill>
                <a:latin typeface="Tahoma" panose="020B0604030504040204" pitchFamily="34" charset="0"/>
              </a:rPr>
              <a:t>A Pharisee</a:t>
            </a:r>
            <a:r>
              <a:rPr lang="en-US" altLang="en-US" sz="3200" b="1">
                <a:solidFill>
                  <a:srgbClr val="0066FF"/>
                </a:solidFill>
                <a:latin typeface="Tahoma" panose="020B0604030504040204" pitchFamily="34" charset="0"/>
              </a:rPr>
              <a:t> - Acts 23:6</a:t>
            </a:r>
          </a:p>
          <a:p>
            <a:pPr eaLnBrk="0" fontAlgn="base" hangingPunct="0">
              <a:spcBef>
                <a:spcPct val="0"/>
              </a:spcBef>
              <a:spcAft>
                <a:spcPct val="0"/>
              </a:spcAft>
            </a:pPr>
            <a:r>
              <a:rPr lang="en-US" altLang="en-US" sz="3200" b="1" i="1">
                <a:solidFill>
                  <a:srgbClr val="0066FF"/>
                </a:solidFill>
                <a:latin typeface="Tahoma" panose="020B0604030504040204" pitchFamily="34" charset="0"/>
              </a:rPr>
              <a:t>A Hebrew of Hebrews</a:t>
            </a:r>
            <a:r>
              <a:rPr lang="en-US" altLang="en-US" sz="3200" b="1">
                <a:solidFill>
                  <a:srgbClr val="0066FF"/>
                </a:solidFill>
                <a:latin typeface="Tahoma" panose="020B0604030504040204" pitchFamily="34" charset="0"/>
              </a:rPr>
              <a:t> - Phil. 3:5</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barn(outVertical)">
                                      <p:cBhvr>
                                        <p:cTn id="7" dur="500"/>
                                        <p:tgtEl>
                                          <p:spTgt spid="143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340">
                                            <p:txEl>
                                              <p:pRg st="1" end="1"/>
                                            </p:txEl>
                                          </p:spTgt>
                                        </p:tgtEl>
                                        <p:attrNameLst>
                                          <p:attrName>style.visibility</p:attrName>
                                        </p:attrNameLst>
                                      </p:cBhvr>
                                      <p:to>
                                        <p:strVal val="visible"/>
                                      </p:to>
                                    </p:set>
                                    <p:animEffect transition="in" filter="barn(outVertical)">
                                      <p:cBhvr>
                                        <p:cTn id="12" dur="500"/>
                                        <p:tgtEl>
                                          <p:spTgt spid="143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9EE82265-00EB-4FC1-B22F-CB22A8ED4600}"/>
              </a:ext>
            </a:extLst>
          </p:cNvPr>
          <p:cNvSpPr txBox="1">
            <a:spLocks noChangeArrowheads="1"/>
          </p:cNvSpPr>
          <p:nvPr/>
        </p:nvSpPr>
        <p:spPr bwMode="auto">
          <a:xfrm>
            <a:off x="1662113" y="92075"/>
            <a:ext cx="84772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800" u="sng">
                <a:solidFill>
                  <a:srgbClr val="FFFFFF"/>
                </a:solidFill>
                <a:effectLst>
                  <a:outerShdw blurRad="38100" dist="38100" dir="2700000" algn="tl">
                    <a:srgbClr val="000000"/>
                  </a:outerShdw>
                </a:effectLst>
                <a:latin typeface="Comic Sans MS" panose="030F0702030302020204" pitchFamily="66" charset="0"/>
              </a:rPr>
              <a:t>Before</a:t>
            </a:r>
            <a:endParaRPr lang="en-US" altLang="en-US" sz="4800">
              <a:solidFill>
                <a:srgbClr val="FFFFFF"/>
              </a:solidFill>
              <a:effectLst>
                <a:outerShdw blurRad="38100" dist="38100" dir="2700000" algn="tl">
                  <a:srgbClr val="000000"/>
                </a:outerShdw>
              </a:effectLst>
              <a:latin typeface="Comic Sans MS" panose="030F0702030302020204" pitchFamily="66" charset="0"/>
            </a:endParaRPr>
          </a:p>
          <a:p>
            <a:pPr algn="ctr" eaLnBrk="0" fontAlgn="base" hangingPunct="0">
              <a:spcBef>
                <a:spcPct val="0"/>
              </a:spcBef>
              <a:spcAft>
                <a:spcPct val="0"/>
              </a:spcAft>
            </a:pPr>
            <a:r>
              <a:rPr lang="en-US" altLang="en-US" sz="4800">
                <a:solidFill>
                  <a:srgbClr val="000000"/>
                </a:solidFill>
                <a:latin typeface="Comic Sans MS" panose="030F0702030302020204" pitchFamily="66" charset="0"/>
              </a:rPr>
              <a:t>	</a:t>
            </a:r>
            <a:r>
              <a:rPr lang="en-US" altLang="en-US" sz="4000">
                <a:solidFill>
                  <a:srgbClr val="FFFFCC"/>
                </a:solidFill>
                <a:latin typeface="Comic Sans MS" panose="030F0702030302020204" pitchFamily="66" charset="0"/>
              </a:rPr>
              <a:t>(Rejected by God &amp; His People)</a:t>
            </a:r>
            <a:endParaRPr lang="en-US" altLang="en-US" sz="4800">
              <a:solidFill>
                <a:srgbClr val="000000"/>
              </a:solidFill>
              <a:latin typeface="Comic Sans MS" panose="030F0702030302020204" pitchFamily="66" charset="0"/>
            </a:endParaRPr>
          </a:p>
        </p:txBody>
      </p:sp>
      <p:sp>
        <p:nvSpPr>
          <p:cNvPr id="15363" name="Text Box 3">
            <a:extLst>
              <a:ext uri="{FF2B5EF4-FFF2-40B4-BE49-F238E27FC236}">
                <a16:creationId xmlns:a16="http://schemas.microsoft.com/office/drawing/2014/main" id="{CE2724E3-7E30-48BE-AAE4-610BEB38015E}"/>
              </a:ext>
            </a:extLst>
          </p:cNvPr>
          <p:cNvSpPr txBox="1">
            <a:spLocks noChangeArrowheads="1"/>
          </p:cNvSpPr>
          <p:nvPr/>
        </p:nvSpPr>
        <p:spPr bwMode="auto">
          <a:xfrm>
            <a:off x="2362201" y="2362200"/>
            <a:ext cx="56991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Enemy - Persecutor</a:t>
            </a:r>
          </a:p>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Religious</a:t>
            </a:r>
          </a:p>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Devout - Conscientious</a:t>
            </a:r>
          </a:p>
        </p:txBody>
      </p:sp>
      <p:sp>
        <p:nvSpPr>
          <p:cNvPr id="15364" name="Text Box 4">
            <a:extLst>
              <a:ext uri="{FF2B5EF4-FFF2-40B4-BE49-F238E27FC236}">
                <a16:creationId xmlns:a16="http://schemas.microsoft.com/office/drawing/2014/main" id="{D9CE8D51-142F-4FE3-838C-230B3218DCAF}"/>
              </a:ext>
            </a:extLst>
          </p:cNvPr>
          <p:cNvSpPr txBox="1">
            <a:spLocks noChangeArrowheads="1"/>
          </p:cNvSpPr>
          <p:nvPr/>
        </p:nvSpPr>
        <p:spPr bwMode="auto">
          <a:xfrm>
            <a:off x="3352801" y="4572000"/>
            <a:ext cx="59277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b="1">
                <a:solidFill>
                  <a:srgbClr val="0066FF"/>
                </a:solidFill>
                <a:latin typeface="Tahoma" panose="020B0604030504040204" pitchFamily="34" charset="0"/>
              </a:rPr>
              <a:t>Acts 22:3; 23:1; 24:16; 26:9</a:t>
            </a:r>
          </a:p>
          <a:p>
            <a:pPr algn="ctr" eaLnBrk="0" fontAlgn="base" hangingPunct="0">
              <a:spcBef>
                <a:spcPct val="0"/>
              </a:spcBef>
              <a:spcAft>
                <a:spcPct val="0"/>
              </a:spcAft>
            </a:pPr>
            <a:r>
              <a:rPr lang="en-US" altLang="en-US" sz="3200" b="1">
                <a:solidFill>
                  <a:srgbClr val="0066FF"/>
                </a:solidFill>
                <a:latin typeface="Tahoma" panose="020B0604030504040204" pitchFamily="34" charset="0"/>
              </a:rPr>
              <a:t>Phil. 3:6</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barn(outVertical)">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5364">
                                            <p:txEl>
                                              <p:pRg st="1" end="1"/>
                                            </p:txEl>
                                          </p:spTgt>
                                        </p:tgtEl>
                                        <p:attrNameLst>
                                          <p:attrName>style.visibility</p:attrName>
                                        </p:attrNameLst>
                                      </p:cBhvr>
                                      <p:to>
                                        <p:strVal val="visible"/>
                                      </p:to>
                                    </p:set>
                                    <p:animEffect transition="in" filter="barn(outVertical)">
                                      <p:cBhvr>
                                        <p:cTn id="12" dur="500"/>
                                        <p:tgtEl>
                                          <p:spTgt spid="153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a:extLst>
              <a:ext uri="{FF2B5EF4-FFF2-40B4-BE49-F238E27FC236}">
                <a16:creationId xmlns:a16="http://schemas.microsoft.com/office/drawing/2014/main" id="{F395A8CD-3C0E-413A-8093-0F94A625CD27}"/>
              </a:ext>
            </a:extLst>
          </p:cNvPr>
          <p:cNvSpPr>
            <a:spLocks noChangeArrowheads="1"/>
          </p:cNvSpPr>
          <p:nvPr/>
        </p:nvSpPr>
        <p:spPr bwMode="auto">
          <a:xfrm>
            <a:off x="1524000" y="0"/>
            <a:ext cx="9144000" cy="1981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8800" b="1">
                <a:solidFill>
                  <a:srgbClr val="FFFF00"/>
                </a:solidFill>
                <a:latin typeface="Arial" panose="020B0604020202020204" pitchFamily="34" charset="0"/>
              </a:rPr>
              <a:t>Lessons</a:t>
            </a:r>
          </a:p>
        </p:txBody>
      </p:sp>
      <p:sp>
        <p:nvSpPr>
          <p:cNvPr id="16390" name="Text Box 6">
            <a:extLst>
              <a:ext uri="{FF2B5EF4-FFF2-40B4-BE49-F238E27FC236}">
                <a16:creationId xmlns:a16="http://schemas.microsoft.com/office/drawing/2014/main" id="{51498CE8-1DD7-4B20-B5F6-93F34BC7CD4E}"/>
              </a:ext>
            </a:extLst>
          </p:cNvPr>
          <p:cNvSpPr txBox="1">
            <a:spLocks noChangeArrowheads="1"/>
          </p:cNvSpPr>
          <p:nvPr/>
        </p:nvSpPr>
        <p:spPr bwMode="auto">
          <a:xfrm>
            <a:off x="1828800" y="2438401"/>
            <a:ext cx="86106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14350">
              <a:defRPr sz="2400">
                <a:solidFill>
                  <a:schemeClr val="tx1"/>
                </a:solidFill>
                <a:latin typeface="Times New Roman" panose="02020603050405020304" pitchFamily="18" charset="0"/>
              </a:defRPr>
            </a:lvl1pPr>
            <a:lvl2pPr defTabSz="514350">
              <a:defRPr sz="2400">
                <a:solidFill>
                  <a:schemeClr val="tx1"/>
                </a:solidFill>
                <a:latin typeface="Times New Roman" panose="02020603050405020304" pitchFamily="18" charset="0"/>
              </a:defRPr>
            </a:lvl2pPr>
            <a:lvl3pPr defTabSz="514350">
              <a:defRPr sz="2400">
                <a:solidFill>
                  <a:schemeClr val="tx1"/>
                </a:solidFill>
                <a:latin typeface="Times New Roman" panose="02020603050405020304" pitchFamily="18" charset="0"/>
              </a:defRPr>
            </a:lvl3pPr>
            <a:lvl4pPr defTabSz="514350">
              <a:defRPr sz="2400">
                <a:solidFill>
                  <a:schemeClr val="tx1"/>
                </a:solidFill>
                <a:latin typeface="Times New Roman" panose="02020603050405020304" pitchFamily="18" charset="0"/>
              </a:defRPr>
            </a:lvl4pPr>
            <a:lvl5pPr defTabSz="514350">
              <a:defRPr sz="2400">
                <a:solidFill>
                  <a:schemeClr val="tx1"/>
                </a:solidFill>
                <a:latin typeface="Times New Roman" panose="02020603050405020304" pitchFamily="18" charset="0"/>
              </a:defRPr>
            </a:lvl5pPr>
            <a:lvl6pPr defTabSz="514350" eaLnBrk="0" fontAlgn="base" hangingPunct="0">
              <a:spcBef>
                <a:spcPct val="0"/>
              </a:spcBef>
              <a:spcAft>
                <a:spcPct val="0"/>
              </a:spcAft>
              <a:defRPr sz="2400">
                <a:solidFill>
                  <a:schemeClr val="tx1"/>
                </a:solidFill>
                <a:latin typeface="Times New Roman" panose="02020603050405020304" pitchFamily="18" charset="0"/>
              </a:defRPr>
            </a:lvl6pPr>
            <a:lvl7pPr defTabSz="514350" eaLnBrk="0" fontAlgn="base" hangingPunct="0">
              <a:spcBef>
                <a:spcPct val="0"/>
              </a:spcBef>
              <a:spcAft>
                <a:spcPct val="0"/>
              </a:spcAft>
              <a:defRPr sz="2400">
                <a:solidFill>
                  <a:schemeClr val="tx1"/>
                </a:solidFill>
                <a:latin typeface="Times New Roman" panose="02020603050405020304" pitchFamily="18" charset="0"/>
              </a:defRPr>
            </a:lvl7pPr>
            <a:lvl8pPr defTabSz="514350" eaLnBrk="0" fontAlgn="base" hangingPunct="0">
              <a:spcBef>
                <a:spcPct val="0"/>
              </a:spcBef>
              <a:spcAft>
                <a:spcPct val="0"/>
              </a:spcAft>
              <a:defRPr sz="2400">
                <a:solidFill>
                  <a:schemeClr val="tx1"/>
                </a:solidFill>
                <a:latin typeface="Times New Roman" panose="02020603050405020304" pitchFamily="18" charset="0"/>
              </a:defRPr>
            </a:lvl8pPr>
            <a:lvl9pPr defTabSz="51435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buFontTx/>
              <a:buChar char="•"/>
            </a:pPr>
            <a:r>
              <a:rPr lang="en-US" altLang="en-US" sz="4400">
                <a:solidFill>
                  <a:srgbClr val="000000"/>
                </a:solidFill>
                <a:latin typeface="Tahoma" panose="020B0604030504040204" pitchFamily="34" charset="0"/>
              </a:rPr>
              <a:t> People can change!</a:t>
            </a:r>
          </a:p>
          <a:p>
            <a:pPr eaLnBrk="0" fontAlgn="base" hangingPunct="0">
              <a:spcBef>
                <a:spcPct val="0"/>
              </a:spcBef>
              <a:spcAft>
                <a:spcPct val="0"/>
              </a:spcAft>
              <a:buFontTx/>
              <a:buChar char="•"/>
            </a:pPr>
            <a:r>
              <a:rPr lang="en-US" altLang="en-US" sz="4400">
                <a:solidFill>
                  <a:srgbClr val="0066FF"/>
                </a:solidFill>
                <a:latin typeface="Tahoma" panose="020B0604030504040204" pitchFamily="34" charset="0"/>
              </a:rPr>
              <a:t> The worse of people - prospects</a:t>
            </a:r>
            <a:endParaRPr lang="en-US" altLang="en-US" sz="4400">
              <a:solidFill>
                <a:srgbClr val="000000"/>
              </a:solidFill>
              <a:latin typeface="Tahoma" panose="020B0604030504040204" pitchFamily="34" charset="0"/>
            </a:endParaRPr>
          </a:p>
          <a:p>
            <a:pPr eaLnBrk="0" fontAlgn="base" hangingPunct="0">
              <a:spcBef>
                <a:spcPct val="0"/>
              </a:spcBef>
              <a:spcAft>
                <a:spcPct val="0"/>
              </a:spcAft>
              <a:buFontTx/>
              <a:buChar char="•"/>
            </a:pPr>
            <a:r>
              <a:rPr lang="en-US" altLang="en-US" sz="4400">
                <a:solidFill>
                  <a:srgbClr val="000000"/>
                </a:solidFill>
                <a:latin typeface="Tahoma" panose="020B0604030504040204" pitchFamily="34" charset="0"/>
              </a:rPr>
              <a:t> Strong convictions / feelings 			against the truth - prospects</a:t>
            </a:r>
          </a:p>
          <a:p>
            <a:pPr eaLnBrk="0" fontAlgn="base" hangingPunct="0">
              <a:spcBef>
                <a:spcPct val="0"/>
              </a:spcBef>
              <a:spcAft>
                <a:spcPct val="0"/>
              </a:spcAft>
              <a:buFontTx/>
              <a:buChar char="•"/>
            </a:pPr>
            <a:r>
              <a:rPr lang="en-US" altLang="en-US" sz="4400">
                <a:solidFill>
                  <a:srgbClr val="0066FF"/>
                </a:solidFill>
                <a:latin typeface="Tahoma" panose="020B0604030504040204" pitchFamily="34" charset="0"/>
              </a:rPr>
              <a:t> Can think your right - be wrong</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 calcmode="lin" valueType="num">
                                      <p:cBhvr>
                                        <p:cTn id="7" dur="1000" fill="hold"/>
                                        <p:tgtEl>
                                          <p:spTgt spid="1639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39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639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390">
                                            <p:txEl>
                                              <p:pRg st="1" end="1"/>
                                            </p:txEl>
                                          </p:spTgt>
                                        </p:tgtEl>
                                        <p:attrNameLst>
                                          <p:attrName>style.visibility</p:attrName>
                                        </p:attrNameLst>
                                      </p:cBhvr>
                                      <p:to>
                                        <p:strVal val="visible"/>
                                      </p:to>
                                    </p:set>
                                    <p:anim calcmode="lin" valueType="num">
                                      <p:cBhvr>
                                        <p:cTn id="15" dur="1000" fill="hold"/>
                                        <p:tgtEl>
                                          <p:spTgt spid="1639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639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639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39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6390">
                                            <p:txEl>
                                              <p:pRg st="2" end="2"/>
                                            </p:txEl>
                                          </p:spTgt>
                                        </p:tgtEl>
                                        <p:attrNameLst>
                                          <p:attrName>style.visibility</p:attrName>
                                        </p:attrNameLst>
                                      </p:cBhvr>
                                      <p:to>
                                        <p:strVal val="visible"/>
                                      </p:to>
                                    </p:set>
                                    <p:anim calcmode="lin" valueType="num">
                                      <p:cBhvr>
                                        <p:cTn id="23" dur="1000" fill="hold"/>
                                        <p:tgtEl>
                                          <p:spTgt spid="1639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639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639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39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6390">
                                            <p:txEl>
                                              <p:pRg st="3" end="3"/>
                                            </p:txEl>
                                          </p:spTgt>
                                        </p:tgtEl>
                                        <p:attrNameLst>
                                          <p:attrName>style.visibility</p:attrName>
                                        </p:attrNameLst>
                                      </p:cBhvr>
                                      <p:to>
                                        <p:strVal val="visible"/>
                                      </p:to>
                                    </p:set>
                                    <p:anim calcmode="lin" valueType="num">
                                      <p:cBhvr>
                                        <p:cTn id="31" dur="1000" fill="hold"/>
                                        <p:tgtEl>
                                          <p:spTgt spid="1639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639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639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639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a:extLst>
              <a:ext uri="{FF2B5EF4-FFF2-40B4-BE49-F238E27FC236}">
                <a16:creationId xmlns:a16="http://schemas.microsoft.com/office/drawing/2014/main" id="{027CD75F-950B-4988-A879-8C8D25A37B77}"/>
              </a:ext>
            </a:extLst>
          </p:cNvPr>
          <p:cNvSpPr txBox="1">
            <a:spLocks noChangeArrowheads="1"/>
          </p:cNvSpPr>
          <p:nvPr/>
        </p:nvSpPr>
        <p:spPr bwMode="auto">
          <a:xfrm>
            <a:off x="2362200" y="2373314"/>
            <a:ext cx="7005638"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a:solidFill>
                  <a:srgbClr val="000000"/>
                </a:solidFill>
                <a:latin typeface="Comic Sans MS" panose="030F0702030302020204" pitchFamily="66" charset="0"/>
              </a:rPr>
              <a:t>I. </a:t>
            </a:r>
            <a:r>
              <a:rPr lang="en-US" altLang="en-US" sz="4000" u="sng">
                <a:solidFill>
                  <a:srgbClr val="000000"/>
                </a:solidFill>
                <a:latin typeface="Comic Sans MS" panose="030F0702030302020204" pitchFamily="66" charset="0"/>
              </a:rPr>
              <a:t>Before</a:t>
            </a:r>
            <a:endParaRPr lang="en-US" altLang="en-US" sz="40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	</a:t>
            </a:r>
            <a:r>
              <a:rPr lang="en-US" altLang="en-US" sz="3200">
                <a:solidFill>
                  <a:srgbClr val="0066FF"/>
                </a:solidFill>
                <a:latin typeface="Comic Sans MS" panose="030F0702030302020204" pitchFamily="66" charset="0"/>
              </a:rPr>
              <a:t>(Rejected by God &amp; His People)</a:t>
            </a:r>
            <a:endParaRPr lang="en-US" altLang="en-US" sz="40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II. </a:t>
            </a:r>
            <a:r>
              <a:rPr lang="en-US" altLang="en-US" sz="4000" u="sng">
                <a:solidFill>
                  <a:srgbClr val="000000"/>
                </a:solidFill>
                <a:latin typeface="Comic Sans MS" panose="030F0702030302020204" pitchFamily="66" charset="0"/>
              </a:rPr>
              <a:t>Conversion</a:t>
            </a:r>
            <a:endParaRPr lang="en-US" altLang="en-US" sz="40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	</a:t>
            </a:r>
            <a:r>
              <a:rPr lang="en-US" altLang="en-US" sz="3200">
                <a:solidFill>
                  <a:srgbClr val="0066FF"/>
                </a:solidFill>
                <a:latin typeface="Comic Sans MS" panose="030F0702030302020204" pitchFamily="66" charset="0"/>
              </a:rPr>
              <a:t>(Invited by God &amp; His People)</a:t>
            </a:r>
            <a:endParaRPr lang="en-US" altLang="en-US" sz="4000">
              <a:solidFill>
                <a:srgbClr val="000000"/>
              </a:solidFill>
              <a:latin typeface="Comic Sans MS" panose="030F0702030302020204" pitchFamily="66" charset="0"/>
            </a:endParaRPr>
          </a:p>
        </p:txBody>
      </p:sp>
      <p:sp>
        <p:nvSpPr>
          <p:cNvPr id="9220" name="Text Box 4">
            <a:extLst>
              <a:ext uri="{FF2B5EF4-FFF2-40B4-BE49-F238E27FC236}">
                <a16:creationId xmlns:a16="http://schemas.microsoft.com/office/drawing/2014/main" id="{7135084A-FDDE-4538-AB62-72CF2570BE9A}"/>
              </a:ext>
            </a:extLst>
          </p:cNvPr>
          <p:cNvSpPr txBox="1">
            <a:spLocks noChangeArrowheads="1"/>
          </p:cNvSpPr>
          <p:nvPr/>
        </p:nvSpPr>
        <p:spPr bwMode="auto">
          <a:xfrm>
            <a:off x="1865314" y="288926"/>
            <a:ext cx="8347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6000">
                <a:solidFill>
                  <a:srgbClr val="FFFF00"/>
                </a:solidFill>
                <a:effectLst>
                  <a:outerShdw blurRad="38100" dist="38100" dir="2700000" algn="tl">
                    <a:srgbClr val="000000"/>
                  </a:outerShdw>
                </a:effectLst>
                <a:latin typeface="Comic Sans MS" panose="030F0702030302020204" pitchFamily="66" charset="0"/>
              </a:rPr>
              <a:t>The Conversion of Saul</a:t>
            </a:r>
          </a:p>
        </p:txBody>
      </p:sp>
    </p:spTree>
  </p:cSld>
  <p:clrMapOvr>
    <a:masterClrMapping/>
  </p:clrMapOvr>
  <p:transition spd="med">
    <p:cover dir="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59B0E79F-EB34-4319-A737-FF150519B70B}"/>
              </a:ext>
            </a:extLst>
          </p:cNvPr>
          <p:cNvSpPr txBox="1">
            <a:spLocks noChangeArrowheads="1"/>
          </p:cNvSpPr>
          <p:nvPr/>
        </p:nvSpPr>
        <p:spPr bwMode="auto">
          <a:xfrm>
            <a:off x="1866900" y="92075"/>
            <a:ext cx="807243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800" u="sng">
                <a:solidFill>
                  <a:srgbClr val="FFFFFF"/>
                </a:solidFill>
                <a:effectLst>
                  <a:outerShdw blurRad="38100" dist="38100" dir="2700000" algn="tl">
                    <a:srgbClr val="000000"/>
                  </a:outerShdw>
                </a:effectLst>
                <a:latin typeface="Comic Sans MS" panose="030F0702030302020204" pitchFamily="66" charset="0"/>
              </a:rPr>
              <a:t>Conversion</a:t>
            </a:r>
            <a:endParaRPr lang="en-US" altLang="en-US" sz="4800">
              <a:solidFill>
                <a:srgbClr val="FFFFFF"/>
              </a:solidFill>
              <a:effectLst>
                <a:outerShdw blurRad="38100" dist="38100" dir="2700000" algn="tl">
                  <a:srgbClr val="000000"/>
                </a:outerShdw>
              </a:effectLst>
              <a:latin typeface="Comic Sans MS" panose="030F0702030302020204" pitchFamily="66" charset="0"/>
            </a:endParaRPr>
          </a:p>
          <a:p>
            <a:pPr algn="ctr" eaLnBrk="0" fontAlgn="base" hangingPunct="0">
              <a:spcBef>
                <a:spcPct val="0"/>
              </a:spcBef>
              <a:spcAft>
                <a:spcPct val="0"/>
              </a:spcAft>
            </a:pPr>
            <a:r>
              <a:rPr lang="en-US" altLang="en-US" sz="4800">
                <a:solidFill>
                  <a:srgbClr val="000000"/>
                </a:solidFill>
                <a:latin typeface="Comic Sans MS" panose="030F0702030302020204" pitchFamily="66" charset="0"/>
              </a:rPr>
              <a:t>	</a:t>
            </a:r>
            <a:r>
              <a:rPr lang="en-US" altLang="en-US" sz="4000">
                <a:solidFill>
                  <a:srgbClr val="FFFFCC"/>
                </a:solidFill>
                <a:latin typeface="Comic Sans MS" panose="030F0702030302020204" pitchFamily="66" charset="0"/>
              </a:rPr>
              <a:t>(Invited by God &amp; His People)</a:t>
            </a:r>
            <a:endParaRPr lang="en-US" altLang="en-US" sz="4800">
              <a:solidFill>
                <a:srgbClr val="000000"/>
              </a:solidFill>
              <a:latin typeface="Comic Sans MS" panose="030F0702030302020204" pitchFamily="66" charset="0"/>
            </a:endParaRPr>
          </a:p>
        </p:txBody>
      </p:sp>
      <p:sp>
        <p:nvSpPr>
          <p:cNvPr id="17411" name="Text Box 3">
            <a:extLst>
              <a:ext uri="{FF2B5EF4-FFF2-40B4-BE49-F238E27FC236}">
                <a16:creationId xmlns:a16="http://schemas.microsoft.com/office/drawing/2014/main" id="{6A95BC05-0812-4A63-8623-B94D6254A92E}"/>
              </a:ext>
            </a:extLst>
          </p:cNvPr>
          <p:cNvSpPr txBox="1">
            <a:spLocks noChangeArrowheads="1"/>
          </p:cNvSpPr>
          <p:nvPr/>
        </p:nvSpPr>
        <p:spPr bwMode="auto">
          <a:xfrm>
            <a:off x="2362201" y="2362200"/>
            <a:ext cx="5476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Lord Appeared to Saul</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0-#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748A154C-7BF7-4C65-91B7-565C0FC9061A}"/>
              </a:ext>
            </a:extLst>
          </p:cNvPr>
          <p:cNvSpPr txBox="1">
            <a:spLocks noChangeArrowheads="1"/>
          </p:cNvSpPr>
          <p:nvPr/>
        </p:nvSpPr>
        <p:spPr bwMode="auto">
          <a:xfrm>
            <a:off x="2590800" y="1600200"/>
            <a:ext cx="7696200" cy="33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buFontTx/>
              <a:buChar char="•"/>
            </a:pPr>
            <a:r>
              <a:rPr lang="en-US" altLang="en-US" sz="3200" b="1">
                <a:solidFill>
                  <a:srgbClr val="FFFFCC"/>
                </a:solidFill>
                <a:effectLst>
                  <a:outerShdw blurRad="38100" dist="38100" dir="2700000" algn="tl">
                    <a:srgbClr val="000000"/>
                  </a:outerShdw>
                </a:effectLst>
                <a:latin typeface="Tahoma" panose="020B0604030504040204" pitchFamily="34" charset="0"/>
              </a:rPr>
              <a:t> </a:t>
            </a:r>
            <a:r>
              <a:rPr lang="en-US" altLang="en-US" sz="3200" b="1">
                <a:solidFill>
                  <a:srgbClr val="FFFF00"/>
                </a:solidFill>
                <a:effectLst>
                  <a:outerShdw blurRad="38100" dist="38100" dir="2700000" algn="tl">
                    <a:srgbClr val="000000"/>
                  </a:outerShdw>
                </a:effectLst>
                <a:latin typeface="Tahoma" panose="020B0604030504040204" pitchFamily="34" charset="0"/>
              </a:rPr>
              <a:t>Bright Light</a:t>
            </a:r>
            <a:r>
              <a:rPr lang="en-US" altLang="en-US" sz="3200" b="1">
                <a:solidFill>
                  <a:srgbClr val="FFFFCC"/>
                </a:solidFill>
                <a:effectLst>
                  <a:outerShdw blurRad="38100" dist="38100" dir="2700000" algn="tl">
                    <a:srgbClr val="000000"/>
                  </a:outerShdw>
                </a:effectLst>
                <a:latin typeface="Tahoma" panose="020B0604030504040204" pitchFamily="34" charset="0"/>
              </a:rPr>
              <a:t> (9:3; 22:6; 26:13)</a:t>
            </a:r>
          </a:p>
          <a:p>
            <a:pPr eaLnBrk="0" fontAlgn="base" hangingPunct="0">
              <a:spcBef>
                <a:spcPct val="0"/>
              </a:spcBef>
              <a:spcAft>
                <a:spcPct val="0"/>
              </a:spcAft>
              <a:buFontTx/>
              <a:buChar char="•"/>
            </a:pPr>
            <a:r>
              <a:rPr lang="en-US" altLang="en-US" sz="3200" b="1">
                <a:solidFill>
                  <a:srgbClr val="FFFFCC"/>
                </a:solidFill>
                <a:effectLst>
                  <a:outerShdw blurRad="38100" dist="38100" dir="2700000" algn="tl">
                    <a:srgbClr val="000000"/>
                  </a:outerShdw>
                </a:effectLst>
                <a:latin typeface="Tahoma" panose="020B0604030504040204" pitchFamily="34" charset="0"/>
              </a:rPr>
              <a:t> </a:t>
            </a:r>
            <a:r>
              <a:rPr lang="en-US" altLang="en-US" sz="3200" b="1">
                <a:solidFill>
                  <a:srgbClr val="FFFF00"/>
                </a:solidFill>
                <a:effectLst>
                  <a:outerShdw blurRad="38100" dist="38100" dir="2700000" algn="tl">
                    <a:srgbClr val="000000"/>
                  </a:outerShdw>
                </a:effectLst>
                <a:latin typeface="Tahoma" panose="020B0604030504040204" pitchFamily="34" charset="0"/>
              </a:rPr>
              <a:t>Voice</a:t>
            </a:r>
            <a:r>
              <a:rPr lang="en-US" altLang="en-US" sz="3200" b="1">
                <a:solidFill>
                  <a:srgbClr val="FFFFCC"/>
                </a:solidFill>
                <a:effectLst>
                  <a:outerShdw blurRad="38100" dist="38100" dir="2700000" algn="tl">
                    <a:srgbClr val="000000"/>
                  </a:outerShdw>
                </a:effectLst>
                <a:latin typeface="Tahoma" panose="020B0604030504040204" pitchFamily="34" charset="0"/>
              </a:rPr>
              <a:t> (9:4-6; 22:7-10; 26:14-18)</a:t>
            </a:r>
          </a:p>
          <a:p>
            <a:pPr eaLnBrk="0" fontAlgn="base" hangingPunct="0">
              <a:spcBef>
                <a:spcPct val="0"/>
              </a:spcBef>
              <a:spcAft>
                <a:spcPct val="0"/>
              </a:spcAft>
            </a:pPr>
            <a:r>
              <a:rPr lang="en-US" altLang="en-US" sz="3200" b="1">
                <a:solidFill>
                  <a:srgbClr val="FFFFCC"/>
                </a:solidFill>
                <a:effectLst>
                  <a:outerShdw blurRad="38100" dist="38100" dir="2700000" algn="tl">
                    <a:srgbClr val="000000"/>
                  </a:outerShdw>
                </a:effectLst>
                <a:latin typeface="Tahoma" panose="020B0604030504040204" pitchFamily="34" charset="0"/>
              </a:rPr>
              <a:t>	</a:t>
            </a:r>
            <a:r>
              <a:rPr lang="en-US" altLang="en-US" sz="2800" b="1" i="1">
                <a:solidFill>
                  <a:srgbClr val="FFFFFF"/>
                </a:solidFill>
                <a:effectLst>
                  <a:outerShdw blurRad="38100" dist="38100" dir="2700000" algn="tl">
                    <a:srgbClr val="000000"/>
                  </a:outerShdw>
                </a:effectLst>
                <a:latin typeface="Tahoma" panose="020B0604030504040204" pitchFamily="34" charset="0"/>
              </a:rPr>
              <a:t>“Why persecute me?”</a:t>
            </a:r>
          </a:p>
          <a:p>
            <a:pPr eaLnBrk="0" fontAlgn="base" hangingPunct="0">
              <a:spcBef>
                <a:spcPct val="0"/>
              </a:spcBef>
              <a:spcAft>
                <a:spcPct val="0"/>
              </a:spcAft>
            </a:pPr>
            <a:r>
              <a:rPr lang="en-US" altLang="en-US" sz="2800" b="1" i="1">
                <a:solidFill>
                  <a:srgbClr val="FFFFFF"/>
                </a:solidFill>
                <a:effectLst>
                  <a:outerShdw blurRad="38100" dist="38100" dir="2700000" algn="tl">
                    <a:srgbClr val="000000"/>
                  </a:outerShdw>
                </a:effectLst>
                <a:latin typeface="Tahoma" panose="020B0604030504040204" pitchFamily="34" charset="0"/>
              </a:rPr>
              <a:t>	“I am Jesus”</a:t>
            </a:r>
          </a:p>
          <a:p>
            <a:pPr eaLnBrk="0" fontAlgn="base" hangingPunct="0">
              <a:spcBef>
                <a:spcPct val="0"/>
              </a:spcBef>
              <a:spcAft>
                <a:spcPct val="0"/>
              </a:spcAft>
            </a:pPr>
            <a:r>
              <a:rPr lang="en-US" altLang="en-US" sz="2800" b="1" i="1">
                <a:solidFill>
                  <a:srgbClr val="FFFFFF"/>
                </a:solidFill>
                <a:effectLst>
                  <a:outerShdw blurRad="38100" dist="38100" dir="2700000" algn="tl">
                    <a:srgbClr val="000000"/>
                  </a:outerShdw>
                </a:effectLst>
                <a:latin typeface="Tahoma" panose="020B0604030504040204" pitchFamily="34" charset="0"/>
              </a:rPr>
              <a:t>	“Go city told what to do”</a:t>
            </a:r>
          </a:p>
          <a:p>
            <a:pPr eaLnBrk="0" fontAlgn="base" hangingPunct="0">
              <a:spcBef>
                <a:spcPct val="0"/>
              </a:spcBef>
              <a:spcAft>
                <a:spcPct val="0"/>
              </a:spcAft>
            </a:pPr>
            <a:r>
              <a:rPr lang="en-US" altLang="en-US" sz="2800" b="1" i="1">
                <a:solidFill>
                  <a:srgbClr val="FFFFFF"/>
                </a:solidFill>
                <a:effectLst>
                  <a:outerShdw blurRad="38100" dist="38100" dir="2700000" algn="tl">
                    <a:srgbClr val="000000"/>
                  </a:outerShdw>
                </a:effectLst>
                <a:latin typeface="Tahoma" panose="020B0604030504040204" pitchFamily="34" charset="0"/>
              </a:rPr>
              <a:t>	“Appeared to you -send to Gentles”</a:t>
            </a:r>
          </a:p>
          <a:p>
            <a:pPr eaLnBrk="0" fontAlgn="base" hangingPunct="0">
              <a:spcBef>
                <a:spcPct val="0"/>
              </a:spcBef>
              <a:spcAft>
                <a:spcPct val="0"/>
              </a:spcAft>
              <a:buFontTx/>
              <a:buChar char="•"/>
            </a:pPr>
            <a:r>
              <a:rPr lang="en-US" altLang="en-US" sz="3200" b="1">
                <a:solidFill>
                  <a:srgbClr val="FFFFCC"/>
                </a:solidFill>
                <a:effectLst>
                  <a:outerShdw blurRad="38100" dist="38100" dir="2700000" algn="tl">
                    <a:srgbClr val="000000"/>
                  </a:outerShdw>
                </a:effectLst>
                <a:latin typeface="Tahoma" panose="020B0604030504040204" pitchFamily="34" charset="0"/>
              </a:rPr>
              <a:t> </a:t>
            </a:r>
            <a:r>
              <a:rPr lang="en-US" altLang="en-US" sz="3200" b="1">
                <a:solidFill>
                  <a:srgbClr val="FFFF00"/>
                </a:solidFill>
                <a:effectLst>
                  <a:outerShdw blurRad="38100" dist="38100" dir="2700000" algn="tl">
                    <a:srgbClr val="000000"/>
                  </a:outerShdw>
                </a:effectLst>
                <a:latin typeface="Tahoma" panose="020B0604030504040204" pitchFamily="34" charset="0"/>
              </a:rPr>
              <a:t>Blinded</a:t>
            </a:r>
            <a:r>
              <a:rPr lang="en-US" altLang="en-US" sz="3200" b="1">
                <a:solidFill>
                  <a:srgbClr val="FFFFCC"/>
                </a:solidFill>
                <a:effectLst>
                  <a:outerShdw blurRad="38100" dist="38100" dir="2700000" algn="tl">
                    <a:srgbClr val="000000"/>
                  </a:outerShdw>
                </a:effectLst>
                <a:latin typeface="Tahoma" panose="020B0604030504040204" pitchFamily="34" charset="0"/>
              </a:rPr>
              <a:t> (9:7-9; 22:11)</a:t>
            </a:r>
          </a:p>
        </p:txBody>
      </p:sp>
      <p:sp>
        <p:nvSpPr>
          <p:cNvPr id="18435" name="Text Box 3">
            <a:extLst>
              <a:ext uri="{FF2B5EF4-FFF2-40B4-BE49-F238E27FC236}">
                <a16:creationId xmlns:a16="http://schemas.microsoft.com/office/drawing/2014/main" id="{852B5853-2384-4B07-8663-F689C641C478}"/>
              </a:ext>
            </a:extLst>
          </p:cNvPr>
          <p:cNvSpPr txBox="1">
            <a:spLocks noChangeArrowheads="1"/>
          </p:cNvSpPr>
          <p:nvPr/>
        </p:nvSpPr>
        <p:spPr bwMode="auto">
          <a:xfrm>
            <a:off x="2286001" y="457201"/>
            <a:ext cx="4360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b="1" u="sng">
                <a:solidFill>
                  <a:srgbClr val="FFFFCC"/>
                </a:solidFill>
                <a:effectLst>
                  <a:outerShdw blurRad="38100" dist="38100" dir="2700000" algn="tl">
                    <a:srgbClr val="000000"/>
                  </a:outerShdw>
                </a:effectLst>
                <a:latin typeface="Tahoma" panose="020B0604030504040204" pitchFamily="34" charset="0"/>
              </a:rPr>
              <a:t>What happened</a:t>
            </a:r>
            <a:r>
              <a:rPr lang="en-US" altLang="en-US" sz="3200" b="1">
                <a:solidFill>
                  <a:srgbClr val="FFFFCC"/>
                </a:solidFill>
                <a:effectLst>
                  <a:outerShdw blurRad="38100" dist="38100" dir="2700000" algn="tl">
                    <a:srgbClr val="000000"/>
                  </a:outerShdw>
                </a:effectLst>
                <a:latin typeface="Tahoma" panose="020B0604030504040204" pitchFamily="34" charset="0"/>
              </a:rPr>
              <a:t>:</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barn(outVertical)">
                                      <p:cBhvr>
                                        <p:cTn id="7" dur="500"/>
                                        <p:tgtEl>
                                          <p:spTgt spid="184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434">
                                            <p:txEl>
                                              <p:pRg st="1" end="1"/>
                                            </p:txEl>
                                          </p:spTgt>
                                        </p:tgtEl>
                                        <p:attrNameLst>
                                          <p:attrName>style.visibility</p:attrName>
                                        </p:attrNameLst>
                                      </p:cBhvr>
                                      <p:to>
                                        <p:strVal val="visible"/>
                                      </p:to>
                                    </p:set>
                                    <p:animEffect transition="in" filter="barn(outVertical)">
                                      <p:cBhvr>
                                        <p:cTn id="12" dur="500"/>
                                        <p:tgtEl>
                                          <p:spTgt spid="184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8434">
                                            <p:txEl>
                                              <p:pRg st="2" end="2"/>
                                            </p:txEl>
                                          </p:spTgt>
                                        </p:tgtEl>
                                        <p:attrNameLst>
                                          <p:attrName>style.visibility</p:attrName>
                                        </p:attrNameLst>
                                      </p:cBhvr>
                                      <p:to>
                                        <p:strVal val="visible"/>
                                      </p:to>
                                    </p:set>
                                    <p:animEffect transition="in" filter="barn(outVertical)">
                                      <p:cBhvr>
                                        <p:cTn id="17" dur="500"/>
                                        <p:tgtEl>
                                          <p:spTgt spid="184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8434">
                                            <p:txEl>
                                              <p:pRg st="3" end="3"/>
                                            </p:txEl>
                                          </p:spTgt>
                                        </p:tgtEl>
                                        <p:attrNameLst>
                                          <p:attrName>style.visibility</p:attrName>
                                        </p:attrNameLst>
                                      </p:cBhvr>
                                      <p:to>
                                        <p:strVal val="visible"/>
                                      </p:to>
                                    </p:set>
                                    <p:animEffect transition="in" filter="barn(outVertical)">
                                      <p:cBhvr>
                                        <p:cTn id="22" dur="500"/>
                                        <p:tgtEl>
                                          <p:spTgt spid="1843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8434">
                                            <p:txEl>
                                              <p:pRg st="4" end="4"/>
                                            </p:txEl>
                                          </p:spTgt>
                                        </p:tgtEl>
                                        <p:attrNameLst>
                                          <p:attrName>style.visibility</p:attrName>
                                        </p:attrNameLst>
                                      </p:cBhvr>
                                      <p:to>
                                        <p:strVal val="visible"/>
                                      </p:to>
                                    </p:set>
                                    <p:animEffect transition="in" filter="barn(outVertical)">
                                      <p:cBhvr>
                                        <p:cTn id="27" dur="500"/>
                                        <p:tgtEl>
                                          <p:spTgt spid="1843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8434">
                                            <p:txEl>
                                              <p:pRg st="5" end="5"/>
                                            </p:txEl>
                                          </p:spTgt>
                                        </p:tgtEl>
                                        <p:attrNameLst>
                                          <p:attrName>style.visibility</p:attrName>
                                        </p:attrNameLst>
                                      </p:cBhvr>
                                      <p:to>
                                        <p:strVal val="visible"/>
                                      </p:to>
                                    </p:set>
                                    <p:animEffect transition="in" filter="barn(outVertical)">
                                      <p:cBhvr>
                                        <p:cTn id="32" dur="500"/>
                                        <p:tgtEl>
                                          <p:spTgt spid="1843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8434">
                                            <p:txEl>
                                              <p:pRg st="6" end="6"/>
                                            </p:txEl>
                                          </p:spTgt>
                                        </p:tgtEl>
                                        <p:attrNameLst>
                                          <p:attrName>style.visibility</p:attrName>
                                        </p:attrNameLst>
                                      </p:cBhvr>
                                      <p:to>
                                        <p:strVal val="visible"/>
                                      </p:to>
                                    </p:set>
                                    <p:animEffect transition="in" filter="barn(outVertical)">
                                      <p:cBhvr>
                                        <p:cTn id="37" dur="5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4CC67F5D-00A6-487A-8EA2-123C27AF2E0D}"/>
              </a:ext>
            </a:extLst>
          </p:cNvPr>
          <p:cNvSpPr txBox="1">
            <a:spLocks noChangeArrowheads="1"/>
          </p:cNvSpPr>
          <p:nvPr/>
        </p:nvSpPr>
        <p:spPr bwMode="auto">
          <a:xfrm>
            <a:off x="2133600" y="2362200"/>
            <a:ext cx="8534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42900" algn="l"/>
              </a:tabLst>
              <a:defRPr sz="2400">
                <a:solidFill>
                  <a:schemeClr val="tx1"/>
                </a:solidFill>
                <a:latin typeface="Times New Roman" panose="02020603050405020304" pitchFamily="18" charset="0"/>
              </a:defRPr>
            </a:lvl1pPr>
            <a:lvl2pPr>
              <a:tabLst>
                <a:tab pos="342900" algn="l"/>
              </a:tabLst>
              <a:defRPr sz="2400">
                <a:solidFill>
                  <a:schemeClr val="tx1"/>
                </a:solidFill>
                <a:latin typeface="Times New Roman" panose="02020603050405020304" pitchFamily="18" charset="0"/>
              </a:defRPr>
            </a:lvl2pPr>
            <a:lvl3pPr>
              <a:tabLst>
                <a:tab pos="342900" algn="l"/>
              </a:tabLst>
              <a:defRPr sz="2400">
                <a:solidFill>
                  <a:schemeClr val="tx1"/>
                </a:solidFill>
                <a:latin typeface="Times New Roman" panose="02020603050405020304" pitchFamily="18" charset="0"/>
              </a:defRPr>
            </a:lvl3pPr>
            <a:lvl4pPr>
              <a:tabLst>
                <a:tab pos="342900" algn="l"/>
              </a:tabLst>
              <a:defRPr sz="2400">
                <a:solidFill>
                  <a:schemeClr val="tx1"/>
                </a:solidFill>
                <a:latin typeface="Times New Roman" panose="02020603050405020304" pitchFamily="18" charset="0"/>
              </a:defRPr>
            </a:lvl4pPr>
            <a:lvl5pPr>
              <a:tabLst>
                <a:tab pos="3429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3429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3429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3429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342900" algn="l"/>
              </a:tabLst>
              <a:defRPr sz="2400">
                <a:solidFill>
                  <a:schemeClr val="tx1"/>
                </a:solidFill>
                <a:latin typeface="Times New Roman" panose="02020603050405020304" pitchFamily="18" charset="0"/>
              </a:defRPr>
            </a:lvl9pPr>
          </a:lstStyle>
          <a:p>
            <a:pPr eaLnBrk="0" fontAlgn="base" hangingPunct="0">
              <a:spcBef>
                <a:spcPct val="0"/>
              </a:spcBef>
              <a:spcAft>
                <a:spcPct val="0"/>
              </a:spcAft>
              <a:buFontTx/>
              <a:buChar char="•"/>
            </a:pPr>
            <a:r>
              <a:rPr lang="en-US" altLang="en-US" sz="3200" b="1">
                <a:solidFill>
                  <a:srgbClr val="FFFFCC"/>
                </a:solidFill>
                <a:effectLst>
                  <a:outerShdw blurRad="38100" dist="38100" dir="2700000" algn="tl">
                    <a:srgbClr val="000000"/>
                  </a:outerShdw>
                </a:effectLst>
                <a:latin typeface="Tahoma" panose="020B0604030504040204" pitchFamily="34" charset="0"/>
              </a:rPr>
              <a:t> </a:t>
            </a:r>
            <a:r>
              <a:rPr lang="en-US" altLang="en-US" sz="3200" b="1">
                <a:solidFill>
                  <a:srgbClr val="FFFF00"/>
                </a:solidFill>
                <a:effectLst>
                  <a:outerShdw blurRad="38100" dist="38100" dir="2700000" algn="tl">
                    <a:srgbClr val="000000"/>
                  </a:outerShdw>
                </a:effectLst>
                <a:latin typeface="Tahoma" panose="020B0604030504040204" pitchFamily="34" charset="0"/>
              </a:rPr>
              <a:t>If so - miserable</a:t>
            </a:r>
            <a:r>
              <a:rPr lang="en-US" altLang="en-US" sz="3200" b="1">
                <a:solidFill>
                  <a:srgbClr val="FFFFCC"/>
                </a:solidFill>
                <a:effectLst>
                  <a:outerShdw blurRad="38100" dist="38100" dir="2700000" algn="tl">
                    <a:srgbClr val="000000"/>
                  </a:outerShdw>
                </a:effectLst>
                <a:latin typeface="Tahoma" panose="020B0604030504040204" pitchFamily="34" charset="0"/>
              </a:rPr>
              <a:t> (Acts 9:9)</a:t>
            </a:r>
          </a:p>
          <a:p>
            <a:pPr eaLnBrk="0" fontAlgn="base" hangingPunct="0">
              <a:spcBef>
                <a:spcPct val="0"/>
              </a:spcBef>
              <a:spcAft>
                <a:spcPct val="0"/>
              </a:spcAft>
              <a:buFontTx/>
              <a:buChar char="•"/>
            </a:pPr>
            <a:r>
              <a:rPr lang="en-US" altLang="en-US" sz="3200" b="1">
                <a:solidFill>
                  <a:srgbClr val="FFFFCC"/>
                </a:solidFill>
                <a:effectLst>
                  <a:outerShdw blurRad="38100" dist="38100" dir="2700000" algn="tl">
                    <a:srgbClr val="000000"/>
                  </a:outerShdw>
                </a:effectLst>
                <a:latin typeface="Tahoma" panose="020B0604030504040204" pitchFamily="34" charset="0"/>
              </a:rPr>
              <a:t> </a:t>
            </a:r>
            <a:r>
              <a:rPr lang="en-US" altLang="en-US" sz="3200" b="1">
                <a:solidFill>
                  <a:srgbClr val="FFFF00"/>
                </a:solidFill>
                <a:effectLst>
                  <a:outerShdw blurRad="38100" dist="38100" dir="2700000" algn="tl">
                    <a:srgbClr val="000000"/>
                  </a:outerShdw>
                </a:effectLst>
                <a:latin typeface="Tahoma" panose="020B0604030504040204" pitchFamily="34" charset="0"/>
              </a:rPr>
              <a:t>If so - Ananias didn’t know it</a:t>
            </a:r>
            <a:r>
              <a:rPr lang="en-US" altLang="en-US" sz="3200" b="1">
                <a:solidFill>
                  <a:srgbClr val="FFFFCC"/>
                </a:solidFill>
                <a:effectLst>
                  <a:outerShdw blurRad="38100" dist="38100" dir="2700000" algn="tl">
                    <a:srgbClr val="000000"/>
                  </a:outerShdw>
                </a:effectLst>
                <a:latin typeface="Tahoma" panose="020B0604030504040204" pitchFamily="34" charset="0"/>
              </a:rPr>
              <a:t> (Acts 		22:16)</a:t>
            </a:r>
          </a:p>
          <a:p>
            <a:pPr eaLnBrk="0" fontAlgn="base" hangingPunct="0">
              <a:spcBef>
                <a:spcPct val="0"/>
              </a:spcBef>
              <a:spcAft>
                <a:spcPct val="0"/>
              </a:spcAft>
              <a:buFontTx/>
              <a:buChar char="•"/>
            </a:pPr>
            <a:r>
              <a:rPr lang="en-US" altLang="en-US" sz="3200" b="1">
                <a:solidFill>
                  <a:srgbClr val="FFFFCC"/>
                </a:solidFill>
                <a:effectLst>
                  <a:outerShdw blurRad="38100" dist="38100" dir="2700000" algn="tl">
                    <a:srgbClr val="000000"/>
                  </a:outerShdw>
                </a:effectLst>
                <a:latin typeface="Tahoma" panose="020B0604030504040204" pitchFamily="34" charset="0"/>
              </a:rPr>
              <a:t> </a:t>
            </a:r>
            <a:r>
              <a:rPr lang="en-US" altLang="en-US" sz="3200" b="1">
                <a:solidFill>
                  <a:srgbClr val="FFFF00"/>
                </a:solidFill>
                <a:effectLst>
                  <a:outerShdw blurRad="38100" dist="38100" dir="2700000" algn="tl">
                    <a:srgbClr val="000000"/>
                  </a:outerShdw>
                </a:effectLst>
                <a:latin typeface="Tahoma" panose="020B0604030504040204" pitchFamily="34" charset="0"/>
              </a:rPr>
              <a:t>If so - saved without calling on the 		name of the Lord</a:t>
            </a:r>
            <a:r>
              <a:rPr lang="en-US" altLang="en-US" sz="3200" b="1">
                <a:solidFill>
                  <a:srgbClr val="FFFFCC"/>
                </a:solidFill>
                <a:effectLst>
                  <a:outerShdw blurRad="38100" dist="38100" dir="2700000" algn="tl">
                    <a:srgbClr val="000000"/>
                  </a:outerShdw>
                </a:effectLst>
                <a:latin typeface="Tahoma" panose="020B0604030504040204" pitchFamily="34" charset="0"/>
              </a:rPr>
              <a:t> (Acts 22:16)</a:t>
            </a:r>
          </a:p>
          <a:p>
            <a:pPr eaLnBrk="0" fontAlgn="base" hangingPunct="0">
              <a:spcBef>
                <a:spcPct val="0"/>
              </a:spcBef>
              <a:spcAft>
                <a:spcPct val="0"/>
              </a:spcAft>
              <a:buFontTx/>
              <a:buChar char="•"/>
            </a:pPr>
            <a:r>
              <a:rPr lang="en-US" altLang="en-US" sz="3200" b="1">
                <a:solidFill>
                  <a:srgbClr val="FFFFCC"/>
                </a:solidFill>
                <a:effectLst>
                  <a:outerShdw blurRad="38100" dist="38100" dir="2700000" algn="tl">
                    <a:srgbClr val="000000"/>
                  </a:outerShdw>
                </a:effectLst>
                <a:latin typeface="Tahoma" panose="020B0604030504040204" pitchFamily="34" charset="0"/>
              </a:rPr>
              <a:t> </a:t>
            </a:r>
            <a:r>
              <a:rPr lang="en-US" altLang="en-US" sz="3200" b="1">
                <a:solidFill>
                  <a:srgbClr val="FFFF00"/>
                </a:solidFill>
                <a:effectLst>
                  <a:outerShdw blurRad="38100" dist="38100" dir="2700000" algn="tl">
                    <a:srgbClr val="000000"/>
                  </a:outerShdw>
                </a:effectLst>
                <a:latin typeface="Tahoma" panose="020B0604030504040204" pitchFamily="34" charset="0"/>
              </a:rPr>
              <a:t>If so - still in his sins</a:t>
            </a:r>
            <a:r>
              <a:rPr lang="en-US" altLang="en-US" sz="3200" b="1">
                <a:solidFill>
                  <a:srgbClr val="FFFFCC"/>
                </a:solidFill>
                <a:effectLst>
                  <a:outerShdw blurRad="38100" dist="38100" dir="2700000" algn="tl">
                    <a:srgbClr val="000000"/>
                  </a:outerShdw>
                </a:effectLst>
                <a:latin typeface="Tahoma" panose="020B0604030504040204" pitchFamily="34" charset="0"/>
              </a:rPr>
              <a:t> (Acts 22:16)</a:t>
            </a:r>
          </a:p>
        </p:txBody>
      </p:sp>
      <p:sp>
        <p:nvSpPr>
          <p:cNvPr id="19459" name="Text Box 3">
            <a:extLst>
              <a:ext uri="{FF2B5EF4-FFF2-40B4-BE49-F238E27FC236}">
                <a16:creationId xmlns:a16="http://schemas.microsoft.com/office/drawing/2014/main" id="{4B6105E8-D9D3-44A7-901B-A7C43C6F0605}"/>
              </a:ext>
            </a:extLst>
          </p:cNvPr>
          <p:cNvSpPr txBox="1">
            <a:spLocks noChangeArrowheads="1"/>
          </p:cNvSpPr>
          <p:nvPr/>
        </p:nvSpPr>
        <p:spPr bwMode="auto">
          <a:xfrm>
            <a:off x="2286000" y="457201"/>
            <a:ext cx="70754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b="1" u="sng">
                <a:solidFill>
                  <a:srgbClr val="FFFFCC"/>
                </a:solidFill>
                <a:effectLst>
                  <a:outerShdw blurRad="38100" dist="38100" dir="2700000" algn="tl">
                    <a:srgbClr val="000000"/>
                  </a:outerShdw>
                </a:effectLst>
                <a:latin typeface="Tahoma" panose="020B0604030504040204" pitchFamily="34" charset="0"/>
              </a:rPr>
              <a:t>What happened</a:t>
            </a:r>
            <a:r>
              <a:rPr lang="en-US" altLang="en-US" sz="3200" b="1">
                <a:solidFill>
                  <a:srgbClr val="FFFFCC"/>
                </a:solidFill>
                <a:effectLst>
                  <a:outerShdw blurRad="38100" dist="38100" dir="2700000" algn="tl">
                    <a:srgbClr val="000000"/>
                  </a:outerShdw>
                </a:effectLst>
                <a:latin typeface="Tahoma" panose="020B0604030504040204" pitchFamily="34" charset="0"/>
              </a:rPr>
              <a:t>:</a:t>
            </a:r>
          </a:p>
          <a:p>
            <a:pPr eaLnBrk="0" fontAlgn="base" hangingPunct="0">
              <a:spcBef>
                <a:spcPct val="0"/>
              </a:spcBef>
              <a:spcAft>
                <a:spcPct val="0"/>
              </a:spcAft>
            </a:pPr>
            <a:r>
              <a:rPr lang="en-US" altLang="en-US" sz="4000" b="1" u="sng">
                <a:solidFill>
                  <a:srgbClr val="FFFFCC"/>
                </a:solidFill>
                <a:effectLst>
                  <a:outerShdw blurRad="38100" dist="38100" dir="2700000" algn="tl">
                    <a:srgbClr val="000000"/>
                  </a:outerShdw>
                </a:effectLst>
                <a:latin typeface="Tahoma" panose="020B0604030504040204" pitchFamily="34" charset="0"/>
              </a:rPr>
              <a:t>Not converted on the road</a:t>
            </a:r>
            <a:r>
              <a:rPr lang="en-US" altLang="en-US" sz="4000" b="1">
                <a:solidFill>
                  <a:srgbClr val="FFFFCC"/>
                </a:solidFill>
                <a:effectLst>
                  <a:outerShdw blurRad="38100" dist="38100" dir="2700000" algn="tl">
                    <a:srgbClr val="000000"/>
                  </a:outerShdw>
                </a:effectLst>
                <a:latin typeface="Tahoma" panose="020B0604030504040204" pitchFamily="34" charset="0"/>
              </a:rPr>
              <a:t>:</a:t>
            </a:r>
            <a:endParaRPr lang="en-US" altLang="en-US" sz="3200" b="1">
              <a:solidFill>
                <a:srgbClr val="FFFFCC"/>
              </a:solidFill>
              <a:effectLst>
                <a:outerShdw blurRad="38100" dist="38100" dir="2700000" algn="tl">
                  <a:srgbClr val="000000"/>
                </a:outerShdw>
              </a:effectLst>
              <a:latin typeface="Tahoma" panose="020B0604030504040204" pitchFamily="34"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barn(outVertical)">
                                      <p:cBhvr>
                                        <p:cTn id="7" dur="500"/>
                                        <p:tgtEl>
                                          <p:spTgt spid="194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9458">
                                            <p:txEl>
                                              <p:pRg st="1" end="1"/>
                                            </p:txEl>
                                          </p:spTgt>
                                        </p:tgtEl>
                                        <p:attrNameLst>
                                          <p:attrName>style.visibility</p:attrName>
                                        </p:attrNameLst>
                                      </p:cBhvr>
                                      <p:to>
                                        <p:strVal val="visible"/>
                                      </p:to>
                                    </p:set>
                                    <p:animEffect transition="in" filter="barn(outVertical)">
                                      <p:cBhvr>
                                        <p:cTn id="12" dur="500"/>
                                        <p:tgtEl>
                                          <p:spTgt spid="194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9458">
                                            <p:txEl>
                                              <p:pRg st="2" end="2"/>
                                            </p:txEl>
                                          </p:spTgt>
                                        </p:tgtEl>
                                        <p:attrNameLst>
                                          <p:attrName>style.visibility</p:attrName>
                                        </p:attrNameLst>
                                      </p:cBhvr>
                                      <p:to>
                                        <p:strVal val="visible"/>
                                      </p:to>
                                    </p:set>
                                    <p:animEffect transition="in" filter="barn(outVertical)">
                                      <p:cBhvr>
                                        <p:cTn id="17" dur="500"/>
                                        <p:tgtEl>
                                          <p:spTgt spid="1945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458">
                                            <p:txEl>
                                              <p:pRg st="3" end="3"/>
                                            </p:txEl>
                                          </p:spTgt>
                                        </p:tgtEl>
                                        <p:attrNameLst>
                                          <p:attrName>style.visibility</p:attrName>
                                        </p:attrNameLst>
                                      </p:cBhvr>
                                      <p:to>
                                        <p:strVal val="visible"/>
                                      </p:to>
                                    </p:set>
                                    <p:animEffect transition="in" filter="barn(outVertical)">
                                      <p:cBhvr>
                                        <p:cTn id="22" dur="500"/>
                                        <p:tgtEl>
                                          <p:spTgt spid="194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FAF12DCA-124C-47F1-8449-DDEF22388C50}"/>
              </a:ext>
            </a:extLst>
          </p:cNvPr>
          <p:cNvSpPr txBox="1">
            <a:spLocks noChangeArrowheads="1"/>
          </p:cNvSpPr>
          <p:nvPr/>
        </p:nvSpPr>
        <p:spPr bwMode="auto">
          <a:xfrm>
            <a:off x="2286000" y="3124201"/>
            <a:ext cx="7772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New Roman" panose="02020603050405020304" pitchFamily="18" charset="0"/>
              </a:defRPr>
            </a:lvl1pPr>
            <a:lvl2pPr defTabSz="342900">
              <a:defRPr sz="2400">
                <a:solidFill>
                  <a:schemeClr val="tx1"/>
                </a:solidFill>
                <a:latin typeface="Times New Roman" panose="02020603050405020304" pitchFamily="18" charset="0"/>
              </a:defRPr>
            </a:lvl2pPr>
            <a:lvl3pPr defTabSz="342900">
              <a:defRPr sz="2400">
                <a:solidFill>
                  <a:schemeClr val="tx1"/>
                </a:solidFill>
                <a:latin typeface="Times New Roman" panose="02020603050405020304" pitchFamily="18" charset="0"/>
              </a:defRPr>
            </a:lvl3pPr>
            <a:lvl4pPr defTabSz="342900">
              <a:defRPr sz="2400">
                <a:solidFill>
                  <a:schemeClr val="tx1"/>
                </a:solidFill>
                <a:latin typeface="Times New Roman" panose="02020603050405020304" pitchFamily="18" charset="0"/>
              </a:defRPr>
            </a:lvl4pPr>
            <a:lvl5pPr defTabSz="342900">
              <a:defRPr sz="2400">
                <a:solidFill>
                  <a:schemeClr val="tx1"/>
                </a:solidFill>
                <a:latin typeface="Times New Roman" panose="02020603050405020304" pitchFamily="18" charset="0"/>
              </a:defRPr>
            </a:lvl5pPr>
            <a:lvl6pPr defTabSz="342900" eaLnBrk="0" fontAlgn="base" hangingPunct="0">
              <a:spcBef>
                <a:spcPct val="0"/>
              </a:spcBef>
              <a:spcAft>
                <a:spcPct val="0"/>
              </a:spcAft>
              <a:defRPr sz="2400">
                <a:solidFill>
                  <a:schemeClr val="tx1"/>
                </a:solidFill>
                <a:latin typeface="Times New Roman" panose="02020603050405020304" pitchFamily="18" charset="0"/>
              </a:defRPr>
            </a:lvl6pPr>
            <a:lvl7pPr defTabSz="342900" eaLnBrk="0" fontAlgn="base" hangingPunct="0">
              <a:spcBef>
                <a:spcPct val="0"/>
              </a:spcBef>
              <a:spcAft>
                <a:spcPct val="0"/>
              </a:spcAft>
              <a:defRPr sz="2400">
                <a:solidFill>
                  <a:schemeClr val="tx1"/>
                </a:solidFill>
                <a:latin typeface="Times New Roman" panose="02020603050405020304" pitchFamily="18" charset="0"/>
              </a:defRPr>
            </a:lvl7pPr>
            <a:lvl8pPr defTabSz="342900" eaLnBrk="0" fontAlgn="base" hangingPunct="0">
              <a:spcBef>
                <a:spcPct val="0"/>
              </a:spcBef>
              <a:spcAft>
                <a:spcPct val="0"/>
              </a:spcAft>
              <a:defRPr sz="2400">
                <a:solidFill>
                  <a:schemeClr val="tx1"/>
                </a:solidFill>
                <a:latin typeface="Times New Roman" panose="02020603050405020304" pitchFamily="18" charset="0"/>
              </a:defRPr>
            </a:lvl8pPr>
            <a:lvl9pPr defTabSz="3429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buFontTx/>
              <a:buChar char="•"/>
            </a:pPr>
            <a:r>
              <a:rPr lang="en-US" altLang="en-US" sz="3200" b="1">
                <a:solidFill>
                  <a:srgbClr val="FFFFCC"/>
                </a:solidFill>
                <a:effectLst>
                  <a:outerShdw blurRad="38100" dist="38100" dir="2700000" algn="tl">
                    <a:srgbClr val="000000"/>
                  </a:outerShdw>
                </a:effectLst>
                <a:latin typeface="Tahoma" panose="020B0604030504040204" pitchFamily="34" charset="0"/>
              </a:rPr>
              <a:t> </a:t>
            </a:r>
            <a:r>
              <a:rPr lang="en-US" altLang="en-US" sz="3200" b="1">
                <a:solidFill>
                  <a:srgbClr val="FFFF00"/>
                </a:solidFill>
                <a:effectLst>
                  <a:outerShdw blurRad="38100" dist="38100" dir="2700000" algn="tl">
                    <a:srgbClr val="000000"/>
                  </a:outerShdw>
                </a:effectLst>
                <a:latin typeface="Tahoma" panose="020B0604030504040204" pitchFamily="34" charset="0"/>
              </a:rPr>
              <a:t>Qualified to be an apostle</a:t>
            </a:r>
            <a:r>
              <a:rPr lang="en-US" altLang="en-US" sz="3200" b="1">
                <a:solidFill>
                  <a:srgbClr val="FFFFCC"/>
                </a:solidFill>
                <a:effectLst>
                  <a:outerShdw blurRad="38100" dist="38100" dir="2700000" algn="tl">
                    <a:srgbClr val="000000"/>
                  </a:outerShdw>
                </a:effectLst>
                <a:latin typeface="Tahoma" panose="020B0604030504040204" pitchFamily="34" charset="0"/>
              </a:rPr>
              <a:t> (Acts 				1:22; 1 Cor. 9:1)</a:t>
            </a:r>
          </a:p>
          <a:p>
            <a:pPr eaLnBrk="0" fontAlgn="base" hangingPunct="0">
              <a:spcBef>
                <a:spcPct val="0"/>
              </a:spcBef>
              <a:spcAft>
                <a:spcPct val="0"/>
              </a:spcAft>
              <a:buFontTx/>
              <a:buChar char="•"/>
            </a:pPr>
            <a:r>
              <a:rPr lang="en-US" altLang="en-US" sz="3200" b="1">
                <a:solidFill>
                  <a:srgbClr val="FFFFCC"/>
                </a:solidFill>
                <a:effectLst>
                  <a:outerShdw blurRad="38100" dist="38100" dir="2700000" algn="tl">
                    <a:srgbClr val="000000"/>
                  </a:outerShdw>
                </a:effectLst>
                <a:latin typeface="Tahoma" panose="020B0604030504040204" pitchFamily="34" charset="0"/>
              </a:rPr>
              <a:t> </a:t>
            </a:r>
            <a:r>
              <a:rPr lang="en-US" altLang="en-US" sz="3200" b="1">
                <a:solidFill>
                  <a:srgbClr val="FFFF00"/>
                </a:solidFill>
                <a:effectLst>
                  <a:outerShdw blurRad="38100" dist="38100" dir="2700000" algn="tl">
                    <a:srgbClr val="000000"/>
                  </a:outerShdw>
                </a:effectLst>
                <a:latin typeface="Tahoma" panose="020B0604030504040204" pitchFamily="34" charset="0"/>
              </a:rPr>
              <a:t>Sent him to Gentiles</a:t>
            </a:r>
            <a:r>
              <a:rPr lang="en-US" altLang="en-US" sz="3200" b="1">
                <a:solidFill>
                  <a:srgbClr val="FFFFCC"/>
                </a:solidFill>
                <a:effectLst>
                  <a:outerShdw blurRad="38100" dist="38100" dir="2700000" algn="tl">
                    <a:srgbClr val="000000"/>
                  </a:outerShdw>
                </a:effectLst>
                <a:latin typeface="Tahoma" panose="020B0604030504040204" pitchFamily="34" charset="0"/>
              </a:rPr>
              <a:t> (Acts 9:15-16; 	22:21; 26:16-18)</a:t>
            </a:r>
          </a:p>
        </p:txBody>
      </p:sp>
      <p:sp>
        <p:nvSpPr>
          <p:cNvPr id="20483" name="Text Box 3">
            <a:extLst>
              <a:ext uri="{FF2B5EF4-FFF2-40B4-BE49-F238E27FC236}">
                <a16:creationId xmlns:a16="http://schemas.microsoft.com/office/drawing/2014/main" id="{4A74FF93-41FD-4913-B74D-ECE27D95859E}"/>
              </a:ext>
            </a:extLst>
          </p:cNvPr>
          <p:cNvSpPr txBox="1">
            <a:spLocks noChangeArrowheads="1"/>
          </p:cNvSpPr>
          <p:nvPr/>
        </p:nvSpPr>
        <p:spPr bwMode="auto">
          <a:xfrm>
            <a:off x="2286000" y="457201"/>
            <a:ext cx="707548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b="1" u="sng">
                <a:solidFill>
                  <a:srgbClr val="FFFFCC"/>
                </a:solidFill>
                <a:effectLst>
                  <a:outerShdw blurRad="38100" dist="38100" dir="2700000" algn="tl">
                    <a:srgbClr val="000000"/>
                  </a:outerShdw>
                </a:effectLst>
                <a:latin typeface="Tahoma" panose="020B0604030504040204" pitchFamily="34" charset="0"/>
              </a:rPr>
              <a:t>What happened</a:t>
            </a:r>
            <a:r>
              <a:rPr lang="en-US" altLang="en-US" sz="3200" b="1">
                <a:solidFill>
                  <a:srgbClr val="FFFFCC"/>
                </a:solidFill>
                <a:effectLst>
                  <a:outerShdw blurRad="38100" dist="38100" dir="2700000" algn="tl">
                    <a:srgbClr val="000000"/>
                  </a:outerShdw>
                </a:effectLst>
                <a:latin typeface="Tahoma" panose="020B0604030504040204" pitchFamily="34" charset="0"/>
              </a:rPr>
              <a:t>:</a:t>
            </a:r>
          </a:p>
          <a:p>
            <a:pPr eaLnBrk="0" fontAlgn="base" hangingPunct="0">
              <a:spcBef>
                <a:spcPct val="0"/>
              </a:spcBef>
              <a:spcAft>
                <a:spcPct val="0"/>
              </a:spcAft>
            </a:pPr>
            <a:r>
              <a:rPr lang="en-US" altLang="en-US" sz="4000" b="1" u="sng">
                <a:solidFill>
                  <a:srgbClr val="FFFFCC"/>
                </a:solidFill>
                <a:effectLst>
                  <a:outerShdw blurRad="38100" dist="38100" dir="2700000" algn="tl">
                    <a:srgbClr val="000000"/>
                  </a:outerShdw>
                </a:effectLst>
                <a:latin typeface="Tahoma" panose="020B0604030504040204" pitchFamily="34" charset="0"/>
              </a:rPr>
              <a:t>Not converted on the road</a:t>
            </a:r>
            <a:r>
              <a:rPr lang="en-US" altLang="en-US" sz="4000" b="1">
                <a:solidFill>
                  <a:srgbClr val="FFFFCC"/>
                </a:solidFill>
                <a:effectLst>
                  <a:outerShdw blurRad="38100" dist="38100" dir="2700000" algn="tl">
                    <a:srgbClr val="000000"/>
                  </a:outerShdw>
                </a:effectLst>
                <a:latin typeface="Tahoma" panose="020B0604030504040204" pitchFamily="34" charset="0"/>
              </a:rPr>
              <a:t>:</a:t>
            </a:r>
          </a:p>
          <a:p>
            <a:pPr eaLnBrk="0" fontAlgn="base" hangingPunct="0">
              <a:spcBef>
                <a:spcPct val="0"/>
              </a:spcBef>
              <a:spcAft>
                <a:spcPct val="0"/>
              </a:spcAft>
            </a:pPr>
            <a:r>
              <a:rPr lang="en-US" altLang="en-US" sz="4000" b="1" u="sng">
                <a:solidFill>
                  <a:srgbClr val="FFFFCC"/>
                </a:solidFill>
                <a:effectLst>
                  <a:outerShdw blurRad="38100" dist="38100" dir="2700000" algn="tl">
                    <a:srgbClr val="000000"/>
                  </a:outerShdw>
                </a:effectLst>
                <a:latin typeface="Tahoma" panose="020B0604030504040204" pitchFamily="34" charset="0"/>
              </a:rPr>
              <a:t>Purpose of appearance</a:t>
            </a:r>
            <a:r>
              <a:rPr lang="en-US" altLang="en-US" sz="4000" b="1">
                <a:solidFill>
                  <a:srgbClr val="FFFFCC"/>
                </a:solidFill>
                <a:effectLst>
                  <a:outerShdw blurRad="38100" dist="38100" dir="2700000" algn="tl">
                    <a:srgbClr val="000000"/>
                  </a:outerShdw>
                </a:effectLst>
                <a:latin typeface="Tahoma" panose="020B0604030504040204" pitchFamily="34" charset="0"/>
              </a:rPr>
              <a:t>:</a:t>
            </a:r>
            <a:endParaRPr lang="en-US" altLang="en-US" sz="3200" b="1">
              <a:solidFill>
                <a:srgbClr val="FFFFCC"/>
              </a:solidFill>
              <a:effectLst>
                <a:outerShdw blurRad="38100" dist="38100" dir="2700000" algn="tl">
                  <a:srgbClr val="000000"/>
                </a:outerShdw>
              </a:effectLst>
              <a:latin typeface="Tahoma" panose="020B0604030504040204" pitchFamily="34"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barn(outVertical)">
                                      <p:cBhvr>
                                        <p:cTn id="7" dur="500"/>
                                        <p:tgtEl>
                                          <p:spTgt spid="204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0482">
                                            <p:txEl>
                                              <p:pRg st="1" end="1"/>
                                            </p:txEl>
                                          </p:spTgt>
                                        </p:tgtEl>
                                        <p:attrNameLst>
                                          <p:attrName>style.visibility</p:attrName>
                                        </p:attrNameLst>
                                      </p:cBhvr>
                                      <p:to>
                                        <p:strVal val="visible"/>
                                      </p:to>
                                    </p:set>
                                    <p:animEffect transition="in" filter="barn(outVertical)">
                                      <p:cBhvr>
                                        <p:cTn id="12" dur="500"/>
                                        <p:tgtEl>
                                          <p:spTgt spid="204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C60F95A0-831B-4E36-A016-AA05DA8C91A8}"/>
              </a:ext>
            </a:extLst>
          </p:cNvPr>
          <p:cNvSpPr txBox="1">
            <a:spLocks noChangeArrowheads="1"/>
          </p:cNvSpPr>
          <p:nvPr/>
        </p:nvSpPr>
        <p:spPr bwMode="auto">
          <a:xfrm>
            <a:off x="1866900" y="92075"/>
            <a:ext cx="807243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800" u="sng">
                <a:solidFill>
                  <a:srgbClr val="FFFFFF"/>
                </a:solidFill>
                <a:effectLst>
                  <a:outerShdw blurRad="38100" dist="38100" dir="2700000" algn="tl">
                    <a:srgbClr val="000000"/>
                  </a:outerShdw>
                </a:effectLst>
                <a:latin typeface="Comic Sans MS" panose="030F0702030302020204" pitchFamily="66" charset="0"/>
              </a:rPr>
              <a:t>Conversion</a:t>
            </a:r>
            <a:endParaRPr lang="en-US" altLang="en-US" sz="4800">
              <a:solidFill>
                <a:srgbClr val="FFFFFF"/>
              </a:solidFill>
              <a:effectLst>
                <a:outerShdw blurRad="38100" dist="38100" dir="2700000" algn="tl">
                  <a:srgbClr val="000000"/>
                </a:outerShdw>
              </a:effectLst>
              <a:latin typeface="Comic Sans MS" panose="030F0702030302020204" pitchFamily="66" charset="0"/>
            </a:endParaRPr>
          </a:p>
          <a:p>
            <a:pPr algn="ctr" eaLnBrk="0" fontAlgn="base" hangingPunct="0">
              <a:spcBef>
                <a:spcPct val="0"/>
              </a:spcBef>
              <a:spcAft>
                <a:spcPct val="0"/>
              </a:spcAft>
            </a:pPr>
            <a:r>
              <a:rPr lang="en-US" altLang="en-US" sz="4800">
                <a:solidFill>
                  <a:srgbClr val="000000"/>
                </a:solidFill>
                <a:latin typeface="Comic Sans MS" panose="030F0702030302020204" pitchFamily="66" charset="0"/>
              </a:rPr>
              <a:t>	</a:t>
            </a:r>
            <a:r>
              <a:rPr lang="en-US" altLang="en-US" sz="4000">
                <a:solidFill>
                  <a:srgbClr val="FFFFCC"/>
                </a:solidFill>
                <a:latin typeface="Comic Sans MS" panose="030F0702030302020204" pitchFamily="66" charset="0"/>
              </a:rPr>
              <a:t>(Invited by God &amp; His People)</a:t>
            </a:r>
            <a:endParaRPr lang="en-US" altLang="en-US" sz="4800">
              <a:solidFill>
                <a:srgbClr val="000000"/>
              </a:solidFill>
              <a:latin typeface="Comic Sans MS" panose="030F0702030302020204" pitchFamily="66" charset="0"/>
            </a:endParaRPr>
          </a:p>
        </p:txBody>
      </p:sp>
      <p:sp>
        <p:nvSpPr>
          <p:cNvPr id="21507" name="Text Box 3">
            <a:extLst>
              <a:ext uri="{FF2B5EF4-FFF2-40B4-BE49-F238E27FC236}">
                <a16:creationId xmlns:a16="http://schemas.microsoft.com/office/drawing/2014/main" id="{744DE0FC-17EC-4F05-AA14-8811AC59B286}"/>
              </a:ext>
            </a:extLst>
          </p:cNvPr>
          <p:cNvSpPr txBox="1">
            <a:spLocks noChangeArrowheads="1"/>
          </p:cNvSpPr>
          <p:nvPr/>
        </p:nvSpPr>
        <p:spPr bwMode="auto">
          <a:xfrm>
            <a:off x="2362201" y="2362201"/>
            <a:ext cx="74199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Lord Appeared to Saul</a:t>
            </a:r>
          </a:p>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Sending the preacher: Ananias</a:t>
            </a:r>
          </a:p>
        </p:txBody>
      </p:sp>
      <p:sp>
        <p:nvSpPr>
          <p:cNvPr id="21508" name="Text Box 4">
            <a:extLst>
              <a:ext uri="{FF2B5EF4-FFF2-40B4-BE49-F238E27FC236}">
                <a16:creationId xmlns:a16="http://schemas.microsoft.com/office/drawing/2014/main" id="{C9523290-0207-4CA4-872C-B9C5F9C04FC0}"/>
              </a:ext>
            </a:extLst>
          </p:cNvPr>
          <p:cNvSpPr txBox="1">
            <a:spLocks noChangeArrowheads="1"/>
          </p:cNvSpPr>
          <p:nvPr/>
        </p:nvSpPr>
        <p:spPr bwMode="auto">
          <a:xfrm>
            <a:off x="4572000" y="4191000"/>
            <a:ext cx="27892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b="1">
                <a:solidFill>
                  <a:srgbClr val="0066FF"/>
                </a:solidFill>
                <a:latin typeface="Tahoma" panose="020B0604030504040204" pitchFamily="34" charset="0"/>
              </a:rPr>
              <a:t>Acts 9:10-19</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500" fill="hold"/>
                                        <p:tgtEl>
                                          <p:spTgt spid="21508"/>
                                        </p:tgtEl>
                                        <p:attrNameLst>
                                          <p:attrName>ppt_w</p:attrName>
                                        </p:attrNameLst>
                                      </p:cBhvr>
                                      <p:tavLst>
                                        <p:tav tm="0">
                                          <p:val>
                                            <p:fltVal val="0"/>
                                          </p:val>
                                        </p:tav>
                                        <p:tav tm="100000">
                                          <p:val>
                                            <p:strVal val="#ppt_w"/>
                                          </p:val>
                                        </p:tav>
                                      </p:tavLst>
                                    </p:anim>
                                    <p:anim calcmode="lin" valueType="num">
                                      <p:cBhvr>
                                        <p:cTn id="8" dur="500" fill="hold"/>
                                        <p:tgtEl>
                                          <p:spTgt spid="21508"/>
                                        </p:tgtEl>
                                        <p:attrNameLst>
                                          <p:attrName>ppt_h</p:attrName>
                                        </p:attrNameLst>
                                      </p:cBhvr>
                                      <p:tavLst>
                                        <p:tav tm="0">
                                          <p:val>
                                            <p:fltVal val="0"/>
                                          </p:val>
                                        </p:tav>
                                        <p:tav tm="100000">
                                          <p:val>
                                            <p:strVal val="#ppt_h"/>
                                          </p:val>
                                        </p:tav>
                                      </p:tavLst>
                                    </p:anim>
                                    <p:anim calcmode="lin" valueType="num">
                                      <p:cBhvr>
                                        <p:cTn id="9" dur="500" fill="hold"/>
                                        <p:tgtEl>
                                          <p:spTgt spid="21508"/>
                                        </p:tgtEl>
                                        <p:attrNameLst>
                                          <p:attrName>ppt_x</p:attrName>
                                        </p:attrNameLst>
                                      </p:cBhvr>
                                      <p:tavLst>
                                        <p:tav tm="0">
                                          <p:val>
                                            <p:fltVal val="0.5"/>
                                          </p:val>
                                        </p:tav>
                                        <p:tav tm="100000">
                                          <p:val>
                                            <p:strVal val="#ppt_x"/>
                                          </p:val>
                                        </p:tav>
                                      </p:tavLst>
                                    </p:anim>
                                    <p:anim calcmode="lin" valueType="num">
                                      <p:cBhvr>
                                        <p:cTn id="10" dur="500" fill="hold"/>
                                        <p:tgtEl>
                                          <p:spTgt spid="215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05911AAD-6052-413A-A7E5-07B299CCE090}"/>
              </a:ext>
            </a:extLst>
          </p:cNvPr>
          <p:cNvSpPr txBox="1">
            <a:spLocks noChangeArrowheads="1"/>
          </p:cNvSpPr>
          <p:nvPr/>
        </p:nvSpPr>
        <p:spPr bwMode="auto">
          <a:xfrm>
            <a:off x="1866900" y="92075"/>
            <a:ext cx="807243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800" u="sng">
                <a:solidFill>
                  <a:srgbClr val="FFFFFF"/>
                </a:solidFill>
                <a:effectLst>
                  <a:outerShdw blurRad="38100" dist="38100" dir="2700000" algn="tl">
                    <a:srgbClr val="000000"/>
                  </a:outerShdw>
                </a:effectLst>
                <a:latin typeface="Comic Sans MS" panose="030F0702030302020204" pitchFamily="66" charset="0"/>
              </a:rPr>
              <a:t>Conversion</a:t>
            </a:r>
            <a:endParaRPr lang="en-US" altLang="en-US" sz="4800">
              <a:solidFill>
                <a:srgbClr val="FFFFFF"/>
              </a:solidFill>
              <a:effectLst>
                <a:outerShdw blurRad="38100" dist="38100" dir="2700000" algn="tl">
                  <a:srgbClr val="000000"/>
                </a:outerShdw>
              </a:effectLst>
              <a:latin typeface="Comic Sans MS" panose="030F0702030302020204" pitchFamily="66" charset="0"/>
            </a:endParaRPr>
          </a:p>
          <a:p>
            <a:pPr algn="ctr" eaLnBrk="0" fontAlgn="base" hangingPunct="0">
              <a:spcBef>
                <a:spcPct val="0"/>
              </a:spcBef>
              <a:spcAft>
                <a:spcPct val="0"/>
              </a:spcAft>
            </a:pPr>
            <a:r>
              <a:rPr lang="en-US" altLang="en-US" sz="4800">
                <a:solidFill>
                  <a:srgbClr val="000000"/>
                </a:solidFill>
                <a:latin typeface="Comic Sans MS" panose="030F0702030302020204" pitchFamily="66" charset="0"/>
              </a:rPr>
              <a:t>	</a:t>
            </a:r>
            <a:r>
              <a:rPr lang="en-US" altLang="en-US" sz="4000">
                <a:solidFill>
                  <a:srgbClr val="FFFFCC"/>
                </a:solidFill>
                <a:latin typeface="Comic Sans MS" panose="030F0702030302020204" pitchFamily="66" charset="0"/>
              </a:rPr>
              <a:t>(Invited by God &amp; His People)</a:t>
            </a:r>
            <a:endParaRPr lang="en-US" altLang="en-US" sz="4800">
              <a:solidFill>
                <a:srgbClr val="000000"/>
              </a:solidFill>
              <a:latin typeface="Comic Sans MS" panose="030F0702030302020204" pitchFamily="66" charset="0"/>
            </a:endParaRPr>
          </a:p>
        </p:txBody>
      </p:sp>
      <p:sp>
        <p:nvSpPr>
          <p:cNvPr id="22531" name="Text Box 3">
            <a:extLst>
              <a:ext uri="{FF2B5EF4-FFF2-40B4-BE49-F238E27FC236}">
                <a16:creationId xmlns:a16="http://schemas.microsoft.com/office/drawing/2014/main" id="{91384FCF-C0E3-4054-B596-E049419F1A31}"/>
              </a:ext>
            </a:extLst>
          </p:cNvPr>
          <p:cNvSpPr txBox="1">
            <a:spLocks noChangeArrowheads="1"/>
          </p:cNvSpPr>
          <p:nvPr/>
        </p:nvSpPr>
        <p:spPr bwMode="auto">
          <a:xfrm>
            <a:off x="2362201" y="2362200"/>
            <a:ext cx="74199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Lord Appeared to Saul</a:t>
            </a:r>
          </a:p>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Sending the preacher: Ananias</a:t>
            </a:r>
          </a:p>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What he had to do</a:t>
            </a:r>
          </a:p>
        </p:txBody>
      </p:sp>
      <p:sp>
        <p:nvSpPr>
          <p:cNvPr id="22533" name="Text Box 5">
            <a:extLst>
              <a:ext uri="{FF2B5EF4-FFF2-40B4-BE49-F238E27FC236}">
                <a16:creationId xmlns:a16="http://schemas.microsoft.com/office/drawing/2014/main" id="{2BF164AC-570C-4223-BBBD-9304DC7AA473}"/>
              </a:ext>
            </a:extLst>
          </p:cNvPr>
          <p:cNvSpPr txBox="1">
            <a:spLocks noChangeArrowheads="1"/>
          </p:cNvSpPr>
          <p:nvPr/>
        </p:nvSpPr>
        <p:spPr bwMode="auto">
          <a:xfrm>
            <a:off x="2133600" y="4267201"/>
            <a:ext cx="794480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buFont typeface="BD International" pitchFamily="2" charset="2"/>
              <a:buChar char="B"/>
            </a:pPr>
            <a:r>
              <a:rPr lang="en-US" altLang="en-US" sz="3200" b="1" i="1">
                <a:solidFill>
                  <a:srgbClr val="FF0000"/>
                </a:solidFill>
                <a:latin typeface="Tahoma" panose="020B0604030504040204" pitchFamily="34" charset="0"/>
              </a:rPr>
              <a:t> </a:t>
            </a:r>
            <a:r>
              <a:rPr lang="en-US" altLang="en-US" sz="3200" b="1" i="1">
                <a:solidFill>
                  <a:srgbClr val="0066FF"/>
                </a:solidFill>
                <a:latin typeface="Tahoma" panose="020B0604030504040204" pitchFamily="34" charset="0"/>
              </a:rPr>
              <a:t>Not pray through</a:t>
            </a:r>
            <a:r>
              <a:rPr lang="en-US" altLang="en-US" sz="3200" b="1" i="1">
                <a:solidFill>
                  <a:srgbClr val="FF0000"/>
                </a:solidFill>
                <a:latin typeface="Tahoma" panose="020B0604030504040204" pitchFamily="34" charset="0"/>
              </a:rPr>
              <a:t> (Acts 9:11; 22:16)</a:t>
            </a:r>
          </a:p>
          <a:p>
            <a:pPr eaLnBrk="0" fontAlgn="base" hangingPunct="0">
              <a:spcBef>
                <a:spcPct val="0"/>
              </a:spcBef>
              <a:spcAft>
                <a:spcPct val="0"/>
              </a:spcAft>
              <a:buFont typeface="BD International" pitchFamily="2" charset="2"/>
              <a:buChar char="B"/>
            </a:pPr>
            <a:r>
              <a:rPr lang="en-US" altLang="en-US" sz="3200" b="1" i="1">
                <a:solidFill>
                  <a:srgbClr val="FF0000"/>
                </a:solidFill>
                <a:latin typeface="Tahoma" panose="020B0604030504040204" pitchFamily="34" charset="0"/>
              </a:rPr>
              <a:t> </a:t>
            </a:r>
            <a:r>
              <a:rPr lang="en-US" altLang="en-US" sz="3200" b="1" i="1">
                <a:solidFill>
                  <a:srgbClr val="0066FF"/>
                </a:solidFill>
                <a:latin typeface="Tahoma" panose="020B0604030504040204" pitchFamily="34" charset="0"/>
              </a:rPr>
              <a:t>Believed in Christ </a:t>
            </a:r>
            <a:r>
              <a:rPr lang="en-US" altLang="en-US" sz="3200" b="1" i="1">
                <a:solidFill>
                  <a:srgbClr val="FF0000"/>
                </a:solidFill>
                <a:latin typeface="Tahoma" panose="020B0604030504040204" pitchFamily="34" charset="0"/>
              </a:rPr>
              <a:t>(John 8:24)</a:t>
            </a:r>
          </a:p>
          <a:p>
            <a:pPr eaLnBrk="0" fontAlgn="base" hangingPunct="0">
              <a:spcBef>
                <a:spcPct val="0"/>
              </a:spcBef>
              <a:spcAft>
                <a:spcPct val="0"/>
              </a:spcAft>
              <a:buFont typeface="BD International" pitchFamily="2" charset="2"/>
              <a:buChar char="B"/>
            </a:pPr>
            <a:r>
              <a:rPr lang="en-US" altLang="en-US" sz="3200" b="1" i="1">
                <a:solidFill>
                  <a:srgbClr val="FF0000"/>
                </a:solidFill>
                <a:latin typeface="Tahoma" panose="020B0604030504040204" pitchFamily="34" charset="0"/>
              </a:rPr>
              <a:t> </a:t>
            </a:r>
            <a:r>
              <a:rPr lang="en-US" altLang="en-US" sz="3200" b="1" i="1">
                <a:solidFill>
                  <a:srgbClr val="0066FF"/>
                </a:solidFill>
                <a:latin typeface="Tahoma" panose="020B0604030504040204" pitchFamily="34" charset="0"/>
              </a:rPr>
              <a:t>Repented </a:t>
            </a:r>
            <a:r>
              <a:rPr lang="en-US" altLang="en-US" sz="3200" b="1" i="1">
                <a:solidFill>
                  <a:srgbClr val="FF0000"/>
                </a:solidFill>
                <a:latin typeface="Tahoma" panose="020B0604030504040204" pitchFamily="34" charset="0"/>
              </a:rPr>
              <a:t>(Acts 17:30-31)</a:t>
            </a:r>
          </a:p>
          <a:p>
            <a:pPr eaLnBrk="0" fontAlgn="base" hangingPunct="0">
              <a:spcBef>
                <a:spcPct val="0"/>
              </a:spcBef>
              <a:spcAft>
                <a:spcPct val="0"/>
              </a:spcAft>
              <a:buFont typeface="BD International" pitchFamily="2" charset="2"/>
              <a:buChar char="B"/>
            </a:pPr>
            <a:r>
              <a:rPr lang="en-US" altLang="en-US" sz="3200" b="1" i="1">
                <a:solidFill>
                  <a:srgbClr val="FF0000"/>
                </a:solidFill>
                <a:latin typeface="Tahoma" panose="020B0604030504040204" pitchFamily="34" charset="0"/>
              </a:rPr>
              <a:t> </a:t>
            </a:r>
            <a:r>
              <a:rPr lang="en-US" altLang="en-US" sz="3200" b="1" i="1">
                <a:solidFill>
                  <a:srgbClr val="0066FF"/>
                </a:solidFill>
                <a:latin typeface="Tahoma" panose="020B0604030504040204" pitchFamily="34" charset="0"/>
              </a:rPr>
              <a:t>Baptized</a:t>
            </a:r>
            <a:r>
              <a:rPr lang="en-US" altLang="en-US" sz="3200" b="1" i="1">
                <a:solidFill>
                  <a:srgbClr val="FF0000"/>
                </a:solidFill>
                <a:latin typeface="Tahoma" panose="020B0604030504040204" pitchFamily="34" charset="0"/>
              </a:rPr>
              <a:t> (Acts 22:16) </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83722AF-60D3-49FA-8AE6-AF26582E6147}"/>
              </a:ext>
            </a:extLst>
          </p:cNvPr>
          <p:cNvSpPr txBox="1"/>
          <p:nvPr/>
        </p:nvSpPr>
        <p:spPr>
          <a:xfrm>
            <a:off x="4582883" y="2623462"/>
            <a:ext cx="7434943" cy="3616375"/>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1:31-33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behold, you will conceive in your womb 	and bear a son, and you shall name Him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will be great and will be called the Son of 	the Most High; and 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God will give Him 	the throne of His father David;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will reign over 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house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Jacob 	forever,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kingdom will have no end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EF674F3-D18C-4768-96EE-23D2F5F91E98}"/>
              </a:ext>
            </a:extLst>
          </p:cNvPr>
          <p:cNvSpPr txBox="1"/>
          <p:nvPr/>
        </p:nvSpPr>
        <p:spPr>
          <a:xfrm>
            <a:off x="0" y="0"/>
            <a:ext cx="12192000" cy="1384995"/>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 9:11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that day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raise up the fallen booth of David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wall up its breaches; 	I will also raise up its ruins And rebuild it as in the days of old; </a:t>
            </a:r>
          </a:p>
        </p:txBody>
      </p:sp>
      <p:pic>
        <p:nvPicPr>
          <p:cNvPr id="10" name="Picture 9">
            <a:extLst>
              <a:ext uri="{FF2B5EF4-FFF2-40B4-BE49-F238E27FC236}">
                <a16:creationId xmlns:a16="http://schemas.microsoft.com/office/drawing/2014/main" id="{6F15A20A-2166-4242-AB94-512AAEEE7849}"/>
              </a:ext>
            </a:extLst>
          </p:cNvPr>
          <p:cNvPicPr>
            <a:picLocks noChangeAspect="1"/>
          </p:cNvPicPr>
          <p:nvPr/>
        </p:nvPicPr>
        <p:blipFill rotWithShape="1">
          <a:blip r:embed="rId3"/>
          <a:srcRect l="11121" r="11335" b="5557"/>
          <a:stretch/>
        </p:blipFill>
        <p:spPr>
          <a:xfrm>
            <a:off x="76200" y="2755503"/>
            <a:ext cx="4432300" cy="3238898"/>
          </a:xfrm>
          <a:prstGeom prst="rect">
            <a:avLst/>
          </a:prstGeom>
        </p:spPr>
      </p:pic>
      <p:cxnSp>
        <p:nvCxnSpPr>
          <p:cNvPr id="5" name="Straight Arrow Connector 4">
            <a:extLst>
              <a:ext uri="{FF2B5EF4-FFF2-40B4-BE49-F238E27FC236}">
                <a16:creationId xmlns:a16="http://schemas.microsoft.com/office/drawing/2014/main" id="{CD7B63FA-711E-4F0C-B717-12B97022F4A7}"/>
              </a:ext>
            </a:extLst>
          </p:cNvPr>
          <p:cNvCxnSpPr>
            <a:cxnSpLocks/>
          </p:cNvCxnSpPr>
          <p:nvPr/>
        </p:nvCxnSpPr>
        <p:spPr>
          <a:xfrm flipH="1">
            <a:off x="2913324" y="4093535"/>
            <a:ext cx="16589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B2168A-F1F1-4B53-95A5-D142707FD59D}"/>
              </a:ext>
            </a:extLst>
          </p:cNvPr>
          <p:cNvGrpSpPr/>
          <p:nvPr/>
        </p:nvGrpSpPr>
        <p:grpSpPr>
          <a:xfrm>
            <a:off x="76200" y="2755504"/>
            <a:ext cx="3538870" cy="3238898"/>
            <a:chOff x="12700" y="2451100"/>
            <a:chExt cx="2032000" cy="1727200"/>
          </a:xfrm>
        </p:grpSpPr>
        <p:sp>
          <p:nvSpPr>
            <p:cNvPr id="13" name="Rectangle 12">
              <a:extLst>
                <a:ext uri="{FF2B5EF4-FFF2-40B4-BE49-F238E27FC236}">
                  <a16:creationId xmlns:a16="http://schemas.microsoft.com/office/drawing/2014/main" id="{B2F07FB8-7187-4FE1-9AED-227F6D10D045}"/>
                </a:ext>
              </a:extLst>
            </p:cNvPr>
            <p:cNvSpPr/>
            <p:nvPr/>
          </p:nvSpPr>
          <p:spPr>
            <a:xfrm>
              <a:off x="190500" y="3035300"/>
              <a:ext cx="1676400" cy="1143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House of Jacob</a:t>
              </a:r>
              <a:b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(ISRAEL)</a:t>
              </a:r>
            </a:p>
          </p:txBody>
        </p:sp>
        <p:sp>
          <p:nvSpPr>
            <p:cNvPr id="14" name="Isosceles Triangle 13">
              <a:extLst>
                <a:ext uri="{FF2B5EF4-FFF2-40B4-BE49-F238E27FC236}">
                  <a16:creationId xmlns:a16="http://schemas.microsoft.com/office/drawing/2014/main" id="{EBE94606-7E8E-404F-9127-5B3E80091761}"/>
                </a:ext>
              </a:extLst>
            </p:cNvPr>
            <p:cNvSpPr/>
            <p:nvPr/>
          </p:nvSpPr>
          <p:spPr>
            <a:xfrm>
              <a:off x="12700" y="2451100"/>
              <a:ext cx="2032000" cy="6731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Kingdom</a:t>
              </a:r>
            </a:p>
          </p:txBody>
        </p:sp>
      </p:grpSp>
      <p:cxnSp>
        <p:nvCxnSpPr>
          <p:cNvPr id="17" name="Straight Arrow Connector 16">
            <a:extLst>
              <a:ext uri="{FF2B5EF4-FFF2-40B4-BE49-F238E27FC236}">
                <a16:creationId xmlns:a16="http://schemas.microsoft.com/office/drawing/2014/main" id="{A01C62B9-3EAB-40D1-9B34-94E651B45CEE}"/>
              </a:ext>
            </a:extLst>
          </p:cNvPr>
          <p:cNvCxnSpPr>
            <a:cxnSpLocks/>
          </p:cNvCxnSpPr>
          <p:nvPr/>
        </p:nvCxnSpPr>
        <p:spPr>
          <a:xfrm flipH="1">
            <a:off x="3381153" y="5404884"/>
            <a:ext cx="120531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135CAA-18B3-4CD4-8A1F-9BC8FC52F69E}"/>
              </a:ext>
            </a:extLst>
          </p:cNvPr>
          <p:cNvSpPr txBox="1"/>
          <p:nvPr/>
        </p:nvSpPr>
        <p:spPr>
          <a:xfrm>
            <a:off x="4508501" y="1780672"/>
            <a:ext cx="7605578" cy="4970591"/>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15:24-25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end, when He hands over the 	kingdom to the God and Father, when He has 	abolished all rule and all authority and power.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He must reign until He has put all His enemies 	under His feet.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10:12-13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He, having offered one sacrifice for sins for all 	time,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DOWN AT THE RIGHT HAND OF</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waiting from that time onward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UNTIL</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ENEMIES BE MADE A FOOTSTOOL FOR</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 	FEET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E014479F-82B8-4C51-93DD-168A5F108B24}"/>
              </a:ext>
            </a:extLst>
          </p:cNvPr>
          <p:cNvSpPr txBox="1"/>
          <p:nvPr/>
        </p:nvSpPr>
        <p:spPr>
          <a:xfrm>
            <a:off x="4582883" y="2275113"/>
            <a:ext cx="7434943" cy="449353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2:29-31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"Brethren, I may confidently say to you regarding 	the patriarch David that he both died and was 	buried, and his tomb is with us to this day.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so, because he was a prophet and knew that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HAD SWORN TO HIM WITH AN OATH TO 	SEAT</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one</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HIS DESCENDANTS ON HIS 	THRONE</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looked ahead and spoke of the resurrection of 	the Christ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WAS NEITHER ABANDONED 	TO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HADES, NOR DID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His flesh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SUFFER DECAY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2729D497-E278-499B-96C8-EE11460E910B}"/>
              </a:ext>
            </a:extLst>
          </p:cNvPr>
          <p:cNvSpPr txBox="1"/>
          <p:nvPr/>
        </p:nvSpPr>
        <p:spPr>
          <a:xfrm>
            <a:off x="4582883" y="1925050"/>
            <a:ext cx="7442540" cy="4832092"/>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Daniel 7:13-14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 kept looking in the night visions,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behold, 	with the clouds of heaven One like a Son of Man 	was coming</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And He came up to the Ancient of 	Days And was presented before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to Him was given dominion, Glory and 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kingdom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all the peoples, nations and </a:t>
            </a:r>
            <a:r>
              <a:rPr kumimoji="0" lang="en-US" sz="2800" b="0"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men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every</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language Might serve Him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dominion is an everlasting dominion Which will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 pass away; And His kingdom is one Which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not be destroyed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8" name="TextBox 7">
            <a:extLst>
              <a:ext uri="{FF2B5EF4-FFF2-40B4-BE49-F238E27FC236}">
                <a16:creationId xmlns:a16="http://schemas.microsoft.com/office/drawing/2014/main" id="{9C8DEB3B-6705-4C73-835C-79854641F91D}"/>
              </a:ext>
            </a:extLst>
          </p:cNvPr>
          <p:cNvSpPr txBox="1"/>
          <p:nvPr/>
        </p:nvSpPr>
        <p:spPr>
          <a:xfrm>
            <a:off x="4582883" y="2117554"/>
            <a:ext cx="7434943"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Chronicles 29:23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Solomon sat on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throne of the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 king instead of David his father;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prospered, and all Israel obeyed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in His holy temple;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throne is in heaven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His eyes behold, His 	eyelids test the sons of men. </a:t>
            </a:r>
          </a:p>
        </p:txBody>
      </p:sp>
    </p:spTree>
    <p:extLst>
      <p:ext uri="{BB962C8B-B14F-4D97-AF65-F5344CB8AC3E}">
        <p14:creationId xmlns:p14="http://schemas.microsoft.com/office/powerpoint/2010/main" val="40191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
                                            <p:txEl>
                                              <p:pRg st="0" end="0"/>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45"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anim calcmode="lin" valueType="num">
                                      <p:cBhvr>
                                        <p:cTn id="30" dur="2000" fill="hold"/>
                                        <p:tgtEl>
                                          <p:spTgt spid="12"/>
                                        </p:tgtEl>
                                        <p:attrNameLst>
                                          <p:attrName>ppt_w</p:attrName>
                                        </p:attrNameLst>
                                      </p:cBhvr>
                                      <p:tavLst>
                                        <p:tav tm="0" fmla="#ppt_w*sin(2.5*pi*$)">
                                          <p:val>
                                            <p:fltVal val="0"/>
                                          </p:val>
                                        </p:tav>
                                        <p:tav tm="100000">
                                          <p:val>
                                            <p:fltVal val="1"/>
                                          </p:val>
                                        </p:tav>
                                      </p:tavLst>
                                    </p:anim>
                                    <p:anim calcmode="lin" valueType="num">
                                      <p:cBhvr>
                                        <p:cTn id="31"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1">
                                            <p:txEl>
                                              <p:pRg st="1" end="1"/>
                                            </p:txEl>
                                          </p:spTgt>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1">
                                            <p:bg/>
                                          </p:spTgt>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par>
                                <p:cTn id="48" presetID="53" presetClass="entr" presetSubtype="16"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par>
                                <p:cTn id="53" presetID="53" presetClass="entr" presetSubtype="16"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2"/>
                                        </p:tgtEl>
                                        <p:attrNameLst>
                                          <p:attrName>style.visibility</p:attrName>
                                        </p:attrNameLst>
                                      </p:cBhvr>
                                      <p:to>
                                        <p:strVal val="hidden"/>
                                      </p:to>
                                    </p:set>
                                  </p:childTnLst>
                                </p:cTn>
                              </p:par>
                              <p:par>
                                <p:cTn id="62" presetID="53" presetClass="entr" presetSubtype="16"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500" fill="hold"/>
                                        <p:tgtEl>
                                          <p:spTgt spid="7"/>
                                        </p:tgtEl>
                                        <p:attrNameLst>
                                          <p:attrName>ppt_w</p:attrName>
                                        </p:attrNameLst>
                                      </p:cBhvr>
                                      <p:tavLst>
                                        <p:tav tm="0">
                                          <p:val>
                                            <p:fltVal val="0"/>
                                          </p:val>
                                        </p:tav>
                                        <p:tav tm="100000">
                                          <p:val>
                                            <p:strVal val="#ppt_w"/>
                                          </p:val>
                                        </p:tav>
                                      </p:tavLst>
                                    </p:anim>
                                    <p:anim calcmode="lin" valueType="num">
                                      <p:cBhvr>
                                        <p:cTn id="65" dur="500" fill="hold"/>
                                        <p:tgtEl>
                                          <p:spTgt spid="7"/>
                                        </p:tgtEl>
                                        <p:attrNameLst>
                                          <p:attrName>ppt_h</p:attrName>
                                        </p:attrNameLst>
                                      </p:cBhvr>
                                      <p:tavLst>
                                        <p:tav tm="0">
                                          <p:val>
                                            <p:fltVal val="0"/>
                                          </p:val>
                                        </p:tav>
                                        <p:tav tm="100000">
                                          <p:val>
                                            <p:strVal val="#ppt_h"/>
                                          </p:val>
                                        </p:tav>
                                      </p:tavLst>
                                    </p:anim>
                                    <p:animEffect transition="in" filter="fade">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p:cTn id="86" dur="500" fill="hold"/>
                                        <p:tgtEl>
                                          <p:spTgt spid="9"/>
                                        </p:tgtEl>
                                        <p:attrNameLst>
                                          <p:attrName>ppt_w</p:attrName>
                                        </p:attrNameLst>
                                      </p:cBhvr>
                                      <p:tavLst>
                                        <p:tav tm="0">
                                          <p:val>
                                            <p:fltVal val="0"/>
                                          </p:val>
                                        </p:tav>
                                        <p:tav tm="100000">
                                          <p:val>
                                            <p:strVal val="#ppt_w"/>
                                          </p:val>
                                        </p:tav>
                                      </p:tavLst>
                                    </p:anim>
                                    <p:anim calcmode="lin" valueType="num">
                                      <p:cBhvr>
                                        <p:cTn id="87" dur="500" fill="hold"/>
                                        <p:tgtEl>
                                          <p:spTgt spid="9"/>
                                        </p:tgtEl>
                                        <p:attrNameLst>
                                          <p:attrName>ppt_h</p:attrName>
                                        </p:attrNameLst>
                                      </p:cBhvr>
                                      <p:tavLst>
                                        <p:tav tm="0">
                                          <p:val>
                                            <p:fltVal val="0"/>
                                          </p:val>
                                        </p:tav>
                                        <p:tav tm="100000">
                                          <p:val>
                                            <p:strVal val="#ppt_h"/>
                                          </p:val>
                                        </p:tav>
                                      </p:tavLst>
                                    </p:anim>
                                    <p:animEffect transition="in" filter="fade">
                                      <p:cBhvr>
                                        <p:cTn id="88" dur="500"/>
                                        <p:tgtEl>
                                          <p:spTgt spid="9"/>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build="allAtOnce" animBg="1"/>
      <p:bldP spid="9" grpId="0" animBg="1"/>
      <p:bldP spid="9" grpId="1" animBg="1"/>
      <p:bldP spid="22" grpId="0" animBg="1"/>
      <p:bldP spid="22" grpId="1" animBg="1"/>
      <p:bldP spid="7" grpId="0" animBg="1"/>
      <p:bldP spid="7" grpId="1" animBg="1"/>
      <p:bldP spid="8" grpId="0" animBg="1"/>
      <p:bldP spid="8" grpId="1"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9503763-CC68-4221-A6A9-7DA36702317F}"/>
              </a:ext>
            </a:extLst>
          </p:cNvPr>
          <p:cNvSpPr>
            <a:spLocks noChangeArrowheads="1"/>
          </p:cNvSpPr>
          <p:nvPr/>
        </p:nvSpPr>
        <p:spPr bwMode="auto">
          <a:xfrm>
            <a:off x="1524000" y="0"/>
            <a:ext cx="9144000" cy="1981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8800" b="1">
                <a:solidFill>
                  <a:srgbClr val="FFFF00"/>
                </a:solidFill>
                <a:latin typeface="Arial" panose="020B0604020202020204" pitchFamily="34" charset="0"/>
              </a:rPr>
              <a:t>Lessons</a:t>
            </a:r>
          </a:p>
        </p:txBody>
      </p:sp>
      <p:sp>
        <p:nvSpPr>
          <p:cNvPr id="23555" name="Text Box 3">
            <a:extLst>
              <a:ext uri="{FF2B5EF4-FFF2-40B4-BE49-F238E27FC236}">
                <a16:creationId xmlns:a16="http://schemas.microsoft.com/office/drawing/2014/main" id="{EFC1B86D-38A4-484A-A5C9-49DF86866E55}"/>
              </a:ext>
            </a:extLst>
          </p:cNvPr>
          <p:cNvSpPr txBox="1">
            <a:spLocks noChangeArrowheads="1"/>
          </p:cNvSpPr>
          <p:nvPr/>
        </p:nvSpPr>
        <p:spPr bwMode="auto">
          <a:xfrm>
            <a:off x="2362200" y="2590801"/>
            <a:ext cx="77724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14350">
              <a:defRPr sz="2400">
                <a:solidFill>
                  <a:schemeClr val="tx1"/>
                </a:solidFill>
                <a:latin typeface="Times New Roman" panose="02020603050405020304" pitchFamily="18" charset="0"/>
              </a:defRPr>
            </a:lvl1pPr>
            <a:lvl2pPr defTabSz="514350">
              <a:defRPr sz="2400">
                <a:solidFill>
                  <a:schemeClr val="tx1"/>
                </a:solidFill>
                <a:latin typeface="Times New Roman" panose="02020603050405020304" pitchFamily="18" charset="0"/>
              </a:defRPr>
            </a:lvl2pPr>
            <a:lvl3pPr defTabSz="514350">
              <a:defRPr sz="2400">
                <a:solidFill>
                  <a:schemeClr val="tx1"/>
                </a:solidFill>
                <a:latin typeface="Times New Roman" panose="02020603050405020304" pitchFamily="18" charset="0"/>
              </a:defRPr>
            </a:lvl3pPr>
            <a:lvl4pPr defTabSz="514350">
              <a:defRPr sz="2400">
                <a:solidFill>
                  <a:schemeClr val="tx1"/>
                </a:solidFill>
                <a:latin typeface="Times New Roman" panose="02020603050405020304" pitchFamily="18" charset="0"/>
              </a:defRPr>
            </a:lvl4pPr>
            <a:lvl5pPr defTabSz="514350">
              <a:defRPr sz="2400">
                <a:solidFill>
                  <a:schemeClr val="tx1"/>
                </a:solidFill>
                <a:latin typeface="Times New Roman" panose="02020603050405020304" pitchFamily="18" charset="0"/>
              </a:defRPr>
            </a:lvl5pPr>
            <a:lvl6pPr defTabSz="514350" eaLnBrk="0" fontAlgn="base" hangingPunct="0">
              <a:spcBef>
                <a:spcPct val="0"/>
              </a:spcBef>
              <a:spcAft>
                <a:spcPct val="0"/>
              </a:spcAft>
              <a:defRPr sz="2400">
                <a:solidFill>
                  <a:schemeClr val="tx1"/>
                </a:solidFill>
                <a:latin typeface="Times New Roman" panose="02020603050405020304" pitchFamily="18" charset="0"/>
              </a:defRPr>
            </a:lvl6pPr>
            <a:lvl7pPr defTabSz="514350" eaLnBrk="0" fontAlgn="base" hangingPunct="0">
              <a:spcBef>
                <a:spcPct val="0"/>
              </a:spcBef>
              <a:spcAft>
                <a:spcPct val="0"/>
              </a:spcAft>
              <a:defRPr sz="2400">
                <a:solidFill>
                  <a:schemeClr val="tx1"/>
                </a:solidFill>
                <a:latin typeface="Times New Roman" panose="02020603050405020304" pitchFamily="18" charset="0"/>
              </a:defRPr>
            </a:lvl7pPr>
            <a:lvl8pPr defTabSz="514350" eaLnBrk="0" fontAlgn="base" hangingPunct="0">
              <a:spcBef>
                <a:spcPct val="0"/>
              </a:spcBef>
              <a:spcAft>
                <a:spcPct val="0"/>
              </a:spcAft>
              <a:defRPr sz="2400">
                <a:solidFill>
                  <a:schemeClr val="tx1"/>
                </a:solidFill>
                <a:latin typeface="Times New Roman" panose="02020603050405020304" pitchFamily="18" charset="0"/>
              </a:defRPr>
            </a:lvl8pPr>
            <a:lvl9pPr defTabSz="51435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buFontTx/>
              <a:buChar char="•"/>
            </a:pPr>
            <a:r>
              <a:rPr lang="en-US" altLang="en-US" sz="4400">
                <a:solidFill>
                  <a:srgbClr val="000000"/>
                </a:solidFill>
                <a:latin typeface="Tahoma" panose="020B0604030504040204" pitchFamily="34" charset="0"/>
              </a:rPr>
              <a:t> Saved same way all are</a:t>
            </a:r>
          </a:p>
          <a:p>
            <a:pPr eaLnBrk="0" fontAlgn="base" hangingPunct="0">
              <a:spcBef>
                <a:spcPct val="0"/>
              </a:spcBef>
              <a:spcAft>
                <a:spcPct val="0"/>
              </a:spcAft>
              <a:buFontTx/>
              <a:buChar char="•"/>
            </a:pPr>
            <a:r>
              <a:rPr lang="en-US" altLang="en-US" sz="4400">
                <a:solidFill>
                  <a:srgbClr val="0066FF"/>
                </a:solidFill>
                <a:latin typeface="Tahoma" panose="020B0604030504040204" pitchFamily="34" charset="0"/>
              </a:rPr>
              <a:t> Sacrifice to be a Christian</a:t>
            </a:r>
            <a:endParaRPr lang="en-US" altLang="en-US" sz="4400">
              <a:solidFill>
                <a:srgbClr val="000000"/>
              </a:solidFill>
              <a:latin typeface="Tahoma" panose="020B0604030504040204" pitchFamily="34" charset="0"/>
            </a:endParaRPr>
          </a:p>
          <a:p>
            <a:pPr eaLnBrk="0" fontAlgn="base" hangingPunct="0">
              <a:spcBef>
                <a:spcPct val="0"/>
              </a:spcBef>
              <a:spcAft>
                <a:spcPct val="0"/>
              </a:spcAft>
              <a:buFontTx/>
              <a:buChar char="•"/>
            </a:pPr>
            <a:r>
              <a:rPr lang="en-US" altLang="en-US" sz="4400">
                <a:solidFill>
                  <a:srgbClr val="000000"/>
                </a:solidFill>
                <a:latin typeface="Tahoma" panose="020B0604030504040204" pitchFamily="34" charset="0"/>
              </a:rPr>
              <a:t> The Lord invites all - even 		enemies</a:t>
            </a:r>
            <a:endParaRPr lang="en-US" altLang="en-US" sz="4400">
              <a:solidFill>
                <a:srgbClr val="0066FF"/>
              </a:solidFill>
              <a:latin typeface="Tahoma" panose="020B0604030504040204" pitchFamily="34"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10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55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5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55">
                                            <p:txEl>
                                              <p:pRg st="1" end="1"/>
                                            </p:txEl>
                                          </p:spTgt>
                                        </p:tgtEl>
                                        <p:attrNameLst>
                                          <p:attrName>style.visibility</p:attrName>
                                        </p:attrNameLst>
                                      </p:cBhvr>
                                      <p:to>
                                        <p:strVal val="visible"/>
                                      </p:to>
                                    </p:set>
                                    <p:anim calcmode="lin" valueType="num">
                                      <p:cBhvr>
                                        <p:cTn id="15" dur="10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55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55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55">
                                            <p:txEl>
                                              <p:pRg st="2" end="2"/>
                                            </p:txEl>
                                          </p:spTgt>
                                        </p:tgtEl>
                                        <p:attrNameLst>
                                          <p:attrName>style.visibility</p:attrName>
                                        </p:attrNameLst>
                                      </p:cBhvr>
                                      <p:to>
                                        <p:strVal val="visible"/>
                                      </p:to>
                                    </p:set>
                                    <p:anim calcmode="lin" valueType="num">
                                      <p:cBhvr>
                                        <p:cTn id="23" dur="10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55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55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5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11CDF22A-FEDB-4881-B50D-CD168C9B035E}"/>
              </a:ext>
            </a:extLst>
          </p:cNvPr>
          <p:cNvSpPr txBox="1">
            <a:spLocks noChangeArrowheads="1"/>
          </p:cNvSpPr>
          <p:nvPr/>
        </p:nvSpPr>
        <p:spPr bwMode="auto">
          <a:xfrm>
            <a:off x="2362200" y="2373314"/>
            <a:ext cx="7088188"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a:solidFill>
                  <a:srgbClr val="000000"/>
                </a:solidFill>
                <a:latin typeface="Comic Sans MS" panose="030F0702030302020204" pitchFamily="66" charset="0"/>
              </a:rPr>
              <a:t>I. </a:t>
            </a:r>
            <a:r>
              <a:rPr lang="en-US" altLang="en-US" sz="4000" u="sng">
                <a:solidFill>
                  <a:srgbClr val="000000"/>
                </a:solidFill>
                <a:latin typeface="Comic Sans MS" panose="030F0702030302020204" pitchFamily="66" charset="0"/>
              </a:rPr>
              <a:t>Before</a:t>
            </a:r>
            <a:endParaRPr lang="en-US" altLang="en-US" sz="40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	</a:t>
            </a:r>
            <a:r>
              <a:rPr lang="en-US" altLang="en-US" sz="3200">
                <a:solidFill>
                  <a:srgbClr val="0066FF"/>
                </a:solidFill>
                <a:latin typeface="Comic Sans MS" panose="030F0702030302020204" pitchFamily="66" charset="0"/>
              </a:rPr>
              <a:t>(Rejected by God &amp; His People)</a:t>
            </a:r>
            <a:endParaRPr lang="en-US" altLang="en-US" sz="40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II. </a:t>
            </a:r>
            <a:r>
              <a:rPr lang="en-US" altLang="en-US" sz="4000" u="sng">
                <a:solidFill>
                  <a:srgbClr val="000000"/>
                </a:solidFill>
                <a:latin typeface="Comic Sans MS" panose="030F0702030302020204" pitchFamily="66" charset="0"/>
              </a:rPr>
              <a:t>Conversion</a:t>
            </a:r>
            <a:endParaRPr lang="en-US" altLang="en-US" sz="40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	</a:t>
            </a:r>
            <a:r>
              <a:rPr lang="en-US" altLang="en-US" sz="3200">
                <a:solidFill>
                  <a:srgbClr val="0066FF"/>
                </a:solidFill>
                <a:latin typeface="Comic Sans MS" panose="030F0702030302020204" pitchFamily="66" charset="0"/>
              </a:rPr>
              <a:t>(Invited by God &amp; His People)</a:t>
            </a:r>
            <a:endParaRPr lang="en-US" altLang="en-US" sz="32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III. </a:t>
            </a:r>
            <a:r>
              <a:rPr lang="en-US" altLang="en-US" sz="4000" u="sng">
                <a:solidFill>
                  <a:srgbClr val="000000"/>
                </a:solidFill>
                <a:latin typeface="Comic Sans MS" panose="030F0702030302020204" pitchFamily="66" charset="0"/>
              </a:rPr>
              <a:t>After</a:t>
            </a:r>
          </a:p>
          <a:p>
            <a:pPr eaLnBrk="0" fontAlgn="base" hangingPunct="0">
              <a:spcBef>
                <a:spcPct val="0"/>
              </a:spcBef>
              <a:spcAft>
                <a:spcPct val="0"/>
              </a:spcAft>
            </a:pPr>
            <a:r>
              <a:rPr lang="en-US" altLang="en-US" sz="4000">
                <a:solidFill>
                  <a:srgbClr val="000000"/>
                </a:solidFill>
                <a:latin typeface="Comic Sans MS" panose="030F0702030302020204" pitchFamily="66" charset="0"/>
              </a:rPr>
              <a:t>	</a:t>
            </a:r>
            <a:r>
              <a:rPr lang="en-US" altLang="en-US" sz="3200">
                <a:solidFill>
                  <a:srgbClr val="0066FF"/>
                </a:solidFill>
                <a:latin typeface="Comic Sans MS" panose="030F0702030302020204" pitchFamily="66" charset="0"/>
              </a:rPr>
              <a:t>(Accepted by God &amp; His People)</a:t>
            </a:r>
            <a:endParaRPr lang="en-US" altLang="en-US" sz="4000">
              <a:solidFill>
                <a:srgbClr val="000000"/>
              </a:solidFill>
              <a:latin typeface="Comic Sans MS" panose="030F0702030302020204" pitchFamily="66" charset="0"/>
            </a:endParaRPr>
          </a:p>
        </p:txBody>
      </p:sp>
      <p:sp>
        <p:nvSpPr>
          <p:cNvPr id="10244" name="Text Box 4">
            <a:extLst>
              <a:ext uri="{FF2B5EF4-FFF2-40B4-BE49-F238E27FC236}">
                <a16:creationId xmlns:a16="http://schemas.microsoft.com/office/drawing/2014/main" id="{53ED89AA-6BFE-4610-8FE1-C1966F644FE0}"/>
              </a:ext>
            </a:extLst>
          </p:cNvPr>
          <p:cNvSpPr txBox="1">
            <a:spLocks noChangeArrowheads="1"/>
          </p:cNvSpPr>
          <p:nvPr/>
        </p:nvSpPr>
        <p:spPr bwMode="auto">
          <a:xfrm>
            <a:off x="1865314" y="288926"/>
            <a:ext cx="8347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6000">
                <a:solidFill>
                  <a:srgbClr val="FFFF00"/>
                </a:solidFill>
                <a:effectLst>
                  <a:outerShdw blurRad="38100" dist="38100" dir="2700000" algn="tl">
                    <a:srgbClr val="000000"/>
                  </a:outerShdw>
                </a:effectLst>
                <a:latin typeface="Comic Sans MS" panose="030F0702030302020204" pitchFamily="66" charset="0"/>
              </a:rPr>
              <a:t>The Conversion of Saul</a:t>
            </a:r>
          </a:p>
        </p:txBody>
      </p:sp>
    </p:spTree>
  </p:cSld>
  <p:clrMapOvr>
    <a:masterClrMapping/>
  </p:clrMapOvr>
  <p:transition spd="med">
    <p:cover dir="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9AFEBE71-127F-43CC-9E7D-EDA83B5965C4}"/>
              </a:ext>
            </a:extLst>
          </p:cNvPr>
          <p:cNvSpPr txBox="1">
            <a:spLocks noChangeArrowheads="1"/>
          </p:cNvSpPr>
          <p:nvPr/>
        </p:nvSpPr>
        <p:spPr bwMode="auto">
          <a:xfrm>
            <a:off x="1614488" y="92075"/>
            <a:ext cx="85788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800" u="sng">
                <a:solidFill>
                  <a:srgbClr val="FFFFFF"/>
                </a:solidFill>
                <a:effectLst>
                  <a:outerShdw blurRad="38100" dist="38100" dir="2700000" algn="tl">
                    <a:srgbClr val="000000"/>
                  </a:outerShdw>
                </a:effectLst>
                <a:latin typeface="Comic Sans MS" panose="030F0702030302020204" pitchFamily="66" charset="0"/>
              </a:rPr>
              <a:t>After</a:t>
            </a:r>
            <a:endParaRPr lang="en-US" altLang="en-US" sz="4800">
              <a:solidFill>
                <a:srgbClr val="FFFFFF"/>
              </a:solidFill>
              <a:effectLst>
                <a:outerShdw blurRad="38100" dist="38100" dir="2700000" algn="tl">
                  <a:srgbClr val="000000"/>
                </a:outerShdw>
              </a:effectLst>
              <a:latin typeface="Comic Sans MS" panose="030F0702030302020204" pitchFamily="66" charset="0"/>
            </a:endParaRPr>
          </a:p>
          <a:p>
            <a:pPr algn="ctr" eaLnBrk="0" fontAlgn="base" hangingPunct="0">
              <a:spcBef>
                <a:spcPct val="0"/>
              </a:spcBef>
              <a:spcAft>
                <a:spcPct val="0"/>
              </a:spcAft>
            </a:pPr>
            <a:r>
              <a:rPr lang="en-US" altLang="en-US" sz="4800">
                <a:solidFill>
                  <a:srgbClr val="000000"/>
                </a:solidFill>
                <a:latin typeface="Comic Sans MS" panose="030F0702030302020204" pitchFamily="66" charset="0"/>
              </a:rPr>
              <a:t>	</a:t>
            </a:r>
            <a:r>
              <a:rPr lang="en-US" altLang="en-US" sz="4000">
                <a:solidFill>
                  <a:srgbClr val="FFFFCC"/>
                </a:solidFill>
                <a:latin typeface="Comic Sans MS" panose="030F0702030302020204" pitchFamily="66" charset="0"/>
              </a:rPr>
              <a:t>(Accepted by God &amp; His People)</a:t>
            </a:r>
            <a:endParaRPr lang="en-US" altLang="en-US" sz="4800">
              <a:solidFill>
                <a:srgbClr val="000000"/>
              </a:solidFill>
              <a:latin typeface="Comic Sans MS" panose="030F0702030302020204" pitchFamily="66" charset="0"/>
            </a:endParaRPr>
          </a:p>
        </p:txBody>
      </p:sp>
      <p:sp>
        <p:nvSpPr>
          <p:cNvPr id="24579" name="Text Box 3">
            <a:extLst>
              <a:ext uri="{FF2B5EF4-FFF2-40B4-BE49-F238E27FC236}">
                <a16:creationId xmlns:a16="http://schemas.microsoft.com/office/drawing/2014/main" id="{C95999DD-DC32-41A3-92C9-A26E7851742F}"/>
              </a:ext>
            </a:extLst>
          </p:cNvPr>
          <p:cNvSpPr txBox="1">
            <a:spLocks noChangeArrowheads="1"/>
          </p:cNvSpPr>
          <p:nvPr/>
        </p:nvSpPr>
        <p:spPr bwMode="auto">
          <a:xfrm>
            <a:off x="2362201" y="2362200"/>
            <a:ext cx="53832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Forgiven (Acts 22:16)</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CFE2D226-3CEA-4154-8202-C1B3BFE8025C}"/>
              </a:ext>
            </a:extLst>
          </p:cNvPr>
          <p:cNvSpPr txBox="1">
            <a:spLocks noChangeArrowheads="1"/>
          </p:cNvSpPr>
          <p:nvPr/>
        </p:nvSpPr>
        <p:spPr bwMode="auto">
          <a:xfrm>
            <a:off x="1614488" y="92075"/>
            <a:ext cx="85788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800" u="sng">
                <a:solidFill>
                  <a:srgbClr val="FFFFFF"/>
                </a:solidFill>
                <a:effectLst>
                  <a:outerShdw blurRad="38100" dist="38100" dir="2700000" algn="tl">
                    <a:srgbClr val="000000"/>
                  </a:outerShdw>
                </a:effectLst>
                <a:latin typeface="Comic Sans MS" panose="030F0702030302020204" pitchFamily="66" charset="0"/>
              </a:rPr>
              <a:t>After</a:t>
            </a:r>
            <a:endParaRPr lang="en-US" altLang="en-US" sz="4800">
              <a:solidFill>
                <a:srgbClr val="FFFFFF"/>
              </a:solidFill>
              <a:effectLst>
                <a:outerShdw blurRad="38100" dist="38100" dir="2700000" algn="tl">
                  <a:srgbClr val="000000"/>
                </a:outerShdw>
              </a:effectLst>
              <a:latin typeface="Comic Sans MS" panose="030F0702030302020204" pitchFamily="66" charset="0"/>
            </a:endParaRPr>
          </a:p>
          <a:p>
            <a:pPr algn="ctr" eaLnBrk="0" fontAlgn="base" hangingPunct="0">
              <a:spcBef>
                <a:spcPct val="0"/>
              </a:spcBef>
              <a:spcAft>
                <a:spcPct val="0"/>
              </a:spcAft>
            </a:pPr>
            <a:r>
              <a:rPr lang="en-US" altLang="en-US" sz="4800">
                <a:solidFill>
                  <a:srgbClr val="000000"/>
                </a:solidFill>
                <a:latin typeface="Comic Sans MS" panose="030F0702030302020204" pitchFamily="66" charset="0"/>
              </a:rPr>
              <a:t>	</a:t>
            </a:r>
            <a:r>
              <a:rPr lang="en-US" altLang="en-US" sz="4000">
                <a:solidFill>
                  <a:srgbClr val="FFFFCC"/>
                </a:solidFill>
                <a:latin typeface="Comic Sans MS" panose="030F0702030302020204" pitchFamily="66" charset="0"/>
              </a:rPr>
              <a:t>(Accepted by God &amp; His People)</a:t>
            </a:r>
            <a:endParaRPr lang="en-US" altLang="en-US" sz="4800">
              <a:solidFill>
                <a:srgbClr val="000000"/>
              </a:solidFill>
              <a:latin typeface="Comic Sans MS" panose="030F0702030302020204" pitchFamily="66" charset="0"/>
            </a:endParaRPr>
          </a:p>
        </p:txBody>
      </p:sp>
      <p:sp>
        <p:nvSpPr>
          <p:cNvPr id="25603" name="Text Box 3">
            <a:extLst>
              <a:ext uri="{FF2B5EF4-FFF2-40B4-BE49-F238E27FC236}">
                <a16:creationId xmlns:a16="http://schemas.microsoft.com/office/drawing/2014/main" id="{58B44709-51D1-4071-BEED-87503D5D415A}"/>
              </a:ext>
            </a:extLst>
          </p:cNvPr>
          <p:cNvSpPr txBox="1">
            <a:spLocks noChangeArrowheads="1"/>
          </p:cNvSpPr>
          <p:nvPr/>
        </p:nvSpPr>
        <p:spPr bwMode="auto">
          <a:xfrm>
            <a:off x="2362201" y="2362201"/>
            <a:ext cx="78914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Forgiven (Acts 22:16)</a:t>
            </a:r>
          </a:p>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Taught (Acts 9:20-22; 26:20-23)</a:t>
            </a:r>
          </a:p>
        </p:txBody>
      </p:sp>
    </p:spTree>
  </p:cSld>
  <p:clrMapOvr>
    <a:masterClrMapping/>
  </p:clrMapOvr>
  <p:transition spd="med">
    <p:cover dir="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10DCCE42-5B1D-40AF-B7D8-A75CE0D65557}"/>
              </a:ext>
            </a:extLst>
          </p:cNvPr>
          <p:cNvSpPr txBox="1">
            <a:spLocks noChangeArrowheads="1"/>
          </p:cNvSpPr>
          <p:nvPr/>
        </p:nvSpPr>
        <p:spPr bwMode="auto">
          <a:xfrm>
            <a:off x="1614488" y="92075"/>
            <a:ext cx="85788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800" u="sng">
                <a:solidFill>
                  <a:srgbClr val="FFFFFF"/>
                </a:solidFill>
                <a:effectLst>
                  <a:outerShdw blurRad="38100" dist="38100" dir="2700000" algn="tl">
                    <a:srgbClr val="000000"/>
                  </a:outerShdw>
                </a:effectLst>
                <a:latin typeface="Comic Sans MS" panose="030F0702030302020204" pitchFamily="66" charset="0"/>
              </a:rPr>
              <a:t>After</a:t>
            </a:r>
            <a:endParaRPr lang="en-US" altLang="en-US" sz="4800">
              <a:solidFill>
                <a:srgbClr val="FFFFFF"/>
              </a:solidFill>
              <a:effectLst>
                <a:outerShdw blurRad="38100" dist="38100" dir="2700000" algn="tl">
                  <a:srgbClr val="000000"/>
                </a:outerShdw>
              </a:effectLst>
              <a:latin typeface="Comic Sans MS" panose="030F0702030302020204" pitchFamily="66" charset="0"/>
            </a:endParaRPr>
          </a:p>
          <a:p>
            <a:pPr algn="ctr" eaLnBrk="0" fontAlgn="base" hangingPunct="0">
              <a:spcBef>
                <a:spcPct val="0"/>
              </a:spcBef>
              <a:spcAft>
                <a:spcPct val="0"/>
              </a:spcAft>
            </a:pPr>
            <a:r>
              <a:rPr lang="en-US" altLang="en-US" sz="4800">
                <a:solidFill>
                  <a:srgbClr val="000000"/>
                </a:solidFill>
                <a:latin typeface="Comic Sans MS" panose="030F0702030302020204" pitchFamily="66" charset="0"/>
              </a:rPr>
              <a:t>	</a:t>
            </a:r>
            <a:r>
              <a:rPr lang="en-US" altLang="en-US" sz="4000">
                <a:solidFill>
                  <a:srgbClr val="FFFFCC"/>
                </a:solidFill>
                <a:latin typeface="Comic Sans MS" panose="030F0702030302020204" pitchFamily="66" charset="0"/>
              </a:rPr>
              <a:t>(Accepted by God &amp; His People)</a:t>
            </a:r>
            <a:endParaRPr lang="en-US" altLang="en-US" sz="4800">
              <a:solidFill>
                <a:srgbClr val="000000"/>
              </a:solidFill>
              <a:latin typeface="Comic Sans MS" panose="030F0702030302020204" pitchFamily="66" charset="0"/>
            </a:endParaRPr>
          </a:p>
        </p:txBody>
      </p:sp>
      <p:sp>
        <p:nvSpPr>
          <p:cNvPr id="26627" name="Text Box 3">
            <a:extLst>
              <a:ext uri="{FF2B5EF4-FFF2-40B4-BE49-F238E27FC236}">
                <a16:creationId xmlns:a16="http://schemas.microsoft.com/office/drawing/2014/main" id="{F068ADAC-53D6-4FA1-84DC-0703D29874A9}"/>
              </a:ext>
            </a:extLst>
          </p:cNvPr>
          <p:cNvSpPr txBox="1">
            <a:spLocks noChangeArrowheads="1"/>
          </p:cNvSpPr>
          <p:nvPr/>
        </p:nvSpPr>
        <p:spPr bwMode="auto">
          <a:xfrm>
            <a:off x="2362201" y="2362200"/>
            <a:ext cx="78914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Forgiven (Acts 22:16)</a:t>
            </a:r>
          </a:p>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Taught (Acts 9:20-22; 26:20-23)</a:t>
            </a:r>
          </a:p>
          <a:p>
            <a:pPr eaLnBrk="0" fontAlgn="base" hangingPunct="0">
              <a:spcBef>
                <a:spcPct val="0"/>
              </a:spcBef>
              <a:spcAft>
                <a:spcPct val="0"/>
              </a:spcAft>
              <a:buFontTx/>
              <a:buChar char="•"/>
            </a:pPr>
            <a:r>
              <a:rPr lang="en-US" altLang="en-US" sz="3600" b="1">
                <a:solidFill>
                  <a:srgbClr val="000000"/>
                </a:solidFill>
                <a:latin typeface="Tahoma" panose="020B0604030504040204" pitchFamily="34" charset="0"/>
              </a:rPr>
              <a:t>Identified (9:26-28)</a:t>
            </a:r>
            <a:endParaRPr lang="en-US" altLang="en-US" sz="3200" b="1" i="1">
              <a:solidFill>
                <a:srgbClr val="0066FF"/>
              </a:solidFill>
              <a:latin typeface="Tahoma" panose="020B0604030504040204" pitchFamily="34" charset="0"/>
            </a:endParaRPr>
          </a:p>
        </p:txBody>
      </p:sp>
      <p:sp>
        <p:nvSpPr>
          <p:cNvPr id="26628" name="Text Box 4">
            <a:extLst>
              <a:ext uri="{FF2B5EF4-FFF2-40B4-BE49-F238E27FC236}">
                <a16:creationId xmlns:a16="http://schemas.microsoft.com/office/drawing/2014/main" id="{F51BB88F-D804-45CF-BA0D-8EE2DF52864F}"/>
              </a:ext>
            </a:extLst>
          </p:cNvPr>
          <p:cNvSpPr txBox="1">
            <a:spLocks noChangeArrowheads="1"/>
          </p:cNvSpPr>
          <p:nvPr/>
        </p:nvSpPr>
        <p:spPr bwMode="auto">
          <a:xfrm>
            <a:off x="2514601" y="4114801"/>
            <a:ext cx="764343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1" eaLnBrk="0" fontAlgn="base" hangingPunct="0">
              <a:spcBef>
                <a:spcPct val="0"/>
              </a:spcBef>
              <a:spcAft>
                <a:spcPct val="0"/>
              </a:spcAft>
              <a:buFont typeface="Wingdings" panose="05000000000000000000" pitchFamily="2" charset="2"/>
              <a:buChar char="Ø"/>
            </a:pPr>
            <a:r>
              <a:rPr lang="en-US" altLang="en-US" sz="3200" b="1" i="1">
                <a:solidFill>
                  <a:srgbClr val="0066FF"/>
                </a:solidFill>
                <a:latin typeface="Tahoma" panose="020B0604030504040204" pitchFamily="34" charset="0"/>
              </a:rPr>
              <a:t>Local church membership</a:t>
            </a:r>
          </a:p>
          <a:p>
            <a:pPr lvl="1" eaLnBrk="0" fontAlgn="base" hangingPunct="0">
              <a:spcBef>
                <a:spcPct val="0"/>
              </a:spcBef>
              <a:spcAft>
                <a:spcPct val="0"/>
              </a:spcAft>
              <a:buFont typeface="Wingdings" panose="05000000000000000000" pitchFamily="2" charset="2"/>
              <a:buChar char="Ø"/>
            </a:pPr>
            <a:r>
              <a:rPr lang="en-US" altLang="en-US" sz="3200" b="1" i="1">
                <a:solidFill>
                  <a:srgbClr val="0066FF"/>
                </a:solidFill>
                <a:latin typeface="Tahoma" panose="020B0604030504040204" pitchFamily="34" charset="0"/>
              </a:rPr>
              <a:t>Church not accept – until knew</a:t>
            </a:r>
          </a:p>
          <a:p>
            <a:pPr lvl="1" eaLnBrk="0" fontAlgn="base" hangingPunct="0">
              <a:spcBef>
                <a:spcPct val="0"/>
              </a:spcBef>
              <a:spcAft>
                <a:spcPct val="0"/>
              </a:spcAft>
              <a:buFont typeface="Wingdings" panose="05000000000000000000" pitchFamily="2" charset="2"/>
              <a:buChar char="Ø"/>
            </a:pPr>
            <a:r>
              <a:rPr lang="en-US" altLang="en-US" sz="3200" b="1" i="1">
                <a:solidFill>
                  <a:srgbClr val="0066FF"/>
                </a:solidFill>
                <a:latin typeface="Tahoma" panose="020B0604030504040204" pitchFamily="34" charset="0"/>
              </a:rPr>
              <a:t>Right / respon – maintain purity</a:t>
            </a:r>
          </a:p>
          <a:p>
            <a:pPr lvl="1" eaLnBrk="0" fontAlgn="base" hangingPunct="0">
              <a:spcBef>
                <a:spcPct val="0"/>
              </a:spcBef>
              <a:spcAft>
                <a:spcPct val="0"/>
              </a:spcAft>
              <a:buFont typeface="Wingdings" panose="05000000000000000000" pitchFamily="2" charset="2"/>
              <a:buChar char="Ø"/>
            </a:pPr>
            <a:r>
              <a:rPr lang="en-US" altLang="en-US" sz="3200" b="1" i="1">
                <a:solidFill>
                  <a:srgbClr val="0066FF"/>
                </a:solidFill>
                <a:latin typeface="Tahoma" panose="020B0604030504040204" pitchFamily="34" charset="0"/>
              </a:rPr>
              <a:t>Active in the local church</a:t>
            </a:r>
            <a:endParaRPr lang="en-US" altLang="en-US" sz="2400">
              <a:solidFill>
                <a:srgbClr val="000000"/>
              </a:solidFill>
              <a:latin typeface="Times New Roman" panose="02020603050405020304" pitchFamily="18"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box(in)">
                                      <p:cBhvr>
                                        <p:cTn id="7" dur="500"/>
                                        <p:tgtEl>
                                          <p:spTgt spid="266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28">
                                            <p:txEl>
                                              <p:pRg st="1" end="1"/>
                                            </p:txEl>
                                          </p:spTgt>
                                        </p:tgtEl>
                                        <p:attrNameLst>
                                          <p:attrName>style.visibility</p:attrName>
                                        </p:attrNameLst>
                                      </p:cBhvr>
                                      <p:to>
                                        <p:strVal val="visible"/>
                                      </p:to>
                                    </p:set>
                                    <p:animEffect transition="in" filter="box(in)">
                                      <p:cBhvr>
                                        <p:cTn id="12" dur="500"/>
                                        <p:tgtEl>
                                          <p:spTgt spid="266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6628">
                                            <p:txEl>
                                              <p:pRg st="2" end="2"/>
                                            </p:txEl>
                                          </p:spTgt>
                                        </p:tgtEl>
                                        <p:attrNameLst>
                                          <p:attrName>style.visibility</p:attrName>
                                        </p:attrNameLst>
                                      </p:cBhvr>
                                      <p:to>
                                        <p:strVal val="visible"/>
                                      </p:to>
                                    </p:set>
                                    <p:animEffect transition="in" filter="box(in)">
                                      <p:cBhvr>
                                        <p:cTn id="17" dur="500"/>
                                        <p:tgtEl>
                                          <p:spTgt spid="266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628">
                                            <p:txEl>
                                              <p:pRg st="3" end="3"/>
                                            </p:txEl>
                                          </p:spTgt>
                                        </p:tgtEl>
                                        <p:attrNameLst>
                                          <p:attrName>style.visibility</p:attrName>
                                        </p:attrNameLst>
                                      </p:cBhvr>
                                      <p:to>
                                        <p:strVal val="visible"/>
                                      </p:to>
                                    </p:set>
                                    <p:animEffect transition="in" filter="box(in)">
                                      <p:cBhvr>
                                        <p:cTn id="22" dur="500"/>
                                        <p:tgtEl>
                                          <p:spTgt spid="266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bldLvl="2"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87D9246-21F4-49FB-A4B9-E81FD96B9272}"/>
              </a:ext>
            </a:extLst>
          </p:cNvPr>
          <p:cNvSpPr>
            <a:spLocks noChangeArrowheads="1"/>
          </p:cNvSpPr>
          <p:nvPr/>
        </p:nvSpPr>
        <p:spPr bwMode="auto">
          <a:xfrm>
            <a:off x="1524000" y="0"/>
            <a:ext cx="9144000" cy="1981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8800" b="1">
                <a:solidFill>
                  <a:srgbClr val="FFFF00"/>
                </a:solidFill>
                <a:latin typeface="Arial" panose="020B0604020202020204" pitchFamily="34" charset="0"/>
              </a:rPr>
              <a:t>Lessons</a:t>
            </a:r>
          </a:p>
        </p:txBody>
      </p:sp>
      <p:sp>
        <p:nvSpPr>
          <p:cNvPr id="27651" name="Text Box 3">
            <a:extLst>
              <a:ext uri="{FF2B5EF4-FFF2-40B4-BE49-F238E27FC236}">
                <a16:creationId xmlns:a16="http://schemas.microsoft.com/office/drawing/2014/main" id="{02CAD8C5-8289-4F10-9942-47B1B1C5505D}"/>
              </a:ext>
            </a:extLst>
          </p:cNvPr>
          <p:cNvSpPr txBox="1">
            <a:spLocks noChangeArrowheads="1"/>
          </p:cNvSpPr>
          <p:nvPr/>
        </p:nvSpPr>
        <p:spPr bwMode="auto">
          <a:xfrm>
            <a:off x="2057400" y="2590801"/>
            <a:ext cx="80772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14350">
              <a:defRPr sz="2400">
                <a:solidFill>
                  <a:schemeClr val="tx1"/>
                </a:solidFill>
                <a:latin typeface="Times New Roman" panose="02020603050405020304" pitchFamily="18" charset="0"/>
              </a:defRPr>
            </a:lvl1pPr>
            <a:lvl2pPr defTabSz="514350">
              <a:defRPr sz="2400">
                <a:solidFill>
                  <a:schemeClr val="tx1"/>
                </a:solidFill>
                <a:latin typeface="Times New Roman" panose="02020603050405020304" pitchFamily="18" charset="0"/>
              </a:defRPr>
            </a:lvl2pPr>
            <a:lvl3pPr defTabSz="514350">
              <a:defRPr sz="2400">
                <a:solidFill>
                  <a:schemeClr val="tx1"/>
                </a:solidFill>
                <a:latin typeface="Times New Roman" panose="02020603050405020304" pitchFamily="18" charset="0"/>
              </a:defRPr>
            </a:lvl3pPr>
            <a:lvl4pPr defTabSz="514350">
              <a:defRPr sz="2400">
                <a:solidFill>
                  <a:schemeClr val="tx1"/>
                </a:solidFill>
                <a:latin typeface="Times New Roman" panose="02020603050405020304" pitchFamily="18" charset="0"/>
              </a:defRPr>
            </a:lvl4pPr>
            <a:lvl5pPr defTabSz="514350">
              <a:defRPr sz="2400">
                <a:solidFill>
                  <a:schemeClr val="tx1"/>
                </a:solidFill>
                <a:latin typeface="Times New Roman" panose="02020603050405020304" pitchFamily="18" charset="0"/>
              </a:defRPr>
            </a:lvl5pPr>
            <a:lvl6pPr defTabSz="514350" eaLnBrk="0" fontAlgn="base" hangingPunct="0">
              <a:spcBef>
                <a:spcPct val="0"/>
              </a:spcBef>
              <a:spcAft>
                <a:spcPct val="0"/>
              </a:spcAft>
              <a:defRPr sz="2400">
                <a:solidFill>
                  <a:schemeClr val="tx1"/>
                </a:solidFill>
                <a:latin typeface="Times New Roman" panose="02020603050405020304" pitchFamily="18" charset="0"/>
              </a:defRPr>
            </a:lvl6pPr>
            <a:lvl7pPr defTabSz="514350" eaLnBrk="0" fontAlgn="base" hangingPunct="0">
              <a:spcBef>
                <a:spcPct val="0"/>
              </a:spcBef>
              <a:spcAft>
                <a:spcPct val="0"/>
              </a:spcAft>
              <a:defRPr sz="2400">
                <a:solidFill>
                  <a:schemeClr val="tx1"/>
                </a:solidFill>
                <a:latin typeface="Times New Roman" panose="02020603050405020304" pitchFamily="18" charset="0"/>
              </a:defRPr>
            </a:lvl7pPr>
            <a:lvl8pPr defTabSz="514350" eaLnBrk="0" fontAlgn="base" hangingPunct="0">
              <a:spcBef>
                <a:spcPct val="0"/>
              </a:spcBef>
              <a:spcAft>
                <a:spcPct val="0"/>
              </a:spcAft>
              <a:defRPr sz="2400">
                <a:solidFill>
                  <a:schemeClr val="tx1"/>
                </a:solidFill>
                <a:latin typeface="Times New Roman" panose="02020603050405020304" pitchFamily="18" charset="0"/>
              </a:defRPr>
            </a:lvl8pPr>
            <a:lvl9pPr defTabSz="51435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buFontTx/>
              <a:buChar char="•"/>
            </a:pPr>
            <a:r>
              <a:rPr lang="en-US" altLang="en-US" sz="4400">
                <a:solidFill>
                  <a:srgbClr val="000000"/>
                </a:solidFill>
                <a:latin typeface="Tahoma" panose="020B0604030504040204" pitchFamily="34" charset="0"/>
              </a:rPr>
              <a:t> Forgave himself (Titus. 3:3-7)</a:t>
            </a:r>
          </a:p>
          <a:p>
            <a:pPr eaLnBrk="0" fontAlgn="base" hangingPunct="0">
              <a:spcBef>
                <a:spcPct val="0"/>
              </a:spcBef>
              <a:spcAft>
                <a:spcPct val="0"/>
              </a:spcAft>
              <a:buFontTx/>
              <a:buChar char="•"/>
            </a:pPr>
            <a:r>
              <a:rPr lang="en-US" altLang="en-US" sz="4400">
                <a:solidFill>
                  <a:srgbClr val="0066FF"/>
                </a:solidFill>
                <a:latin typeface="Tahoma" panose="020B0604030504040204" pitchFamily="34" charset="0"/>
              </a:rPr>
              <a:t> Shared gospel with others</a:t>
            </a:r>
            <a:endParaRPr lang="en-US" altLang="en-US" sz="4400">
              <a:solidFill>
                <a:srgbClr val="000000"/>
              </a:solidFill>
              <a:latin typeface="Tahoma" panose="020B0604030504040204" pitchFamily="34" charset="0"/>
            </a:endParaRPr>
          </a:p>
          <a:p>
            <a:pPr eaLnBrk="0" fontAlgn="base" hangingPunct="0">
              <a:spcBef>
                <a:spcPct val="0"/>
              </a:spcBef>
              <a:spcAft>
                <a:spcPct val="0"/>
              </a:spcAft>
              <a:buFontTx/>
              <a:buChar char="•"/>
            </a:pPr>
            <a:r>
              <a:rPr lang="en-US" altLang="en-US" sz="4400">
                <a:solidFill>
                  <a:srgbClr val="000000"/>
                </a:solidFill>
                <a:latin typeface="Tahoma" panose="020B0604030504040204" pitchFamily="34" charset="0"/>
              </a:rPr>
              <a:t> Churches can’t accept just 			anyone</a:t>
            </a:r>
          </a:p>
          <a:p>
            <a:pPr eaLnBrk="0" fontAlgn="base" hangingPunct="0">
              <a:spcBef>
                <a:spcPct val="0"/>
              </a:spcBef>
              <a:spcAft>
                <a:spcPct val="0"/>
              </a:spcAft>
              <a:buFontTx/>
              <a:buChar char="•"/>
            </a:pPr>
            <a:r>
              <a:rPr lang="en-US" altLang="en-US" sz="4400">
                <a:solidFill>
                  <a:srgbClr val="000000"/>
                </a:solidFill>
                <a:latin typeface="Tahoma" panose="020B0604030504040204" pitchFamily="34" charset="0"/>
              </a:rPr>
              <a:t> Active in local church</a:t>
            </a:r>
            <a:endParaRPr lang="en-US" altLang="en-US" sz="4400">
              <a:solidFill>
                <a:srgbClr val="0066FF"/>
              </a:solidFill>
              <a:latin typeface="Tahoma" panose="020B0604030504040204" pitchFamily="34"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1000" fill="hold"/>
                                        <p:tgtEl>
                                          <p:spTgt spid="27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7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7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651">
                                            <p:txEl>
                                              <p:pRg st="1" end="1"/>
                                            </p:txEl>
                                          </p:spTgt>
                                        </p:tgtEl>
                                        <p:attrNameLst>
                                          <p:attrName>style.visibility</p:attrName>
                                        </p:attrNameLst>
                                      </p:cBhvr>
                                      <p:to>
                                        <p:strVal val="visible"/>
                                      </p:to>
                                    </p:set>
                                    <p:anim calcmode="lin" valueType="num">
                                      <p:cBhvr>
                                        <p:cTn id="15" dur="1000" fill="hold"/>
                                        <p:tgtEl>
                                          <p:spTgt spid="2765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765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76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65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651">
                                            <p:txEl>
                                              <p:pRg st="2" end="2"/>
                                            </p:txEl>
                                          </p:spTgt>
                                        </p:tgtEl>
                                        <p:attrNameLst>
                                          <p:attrName>style.visibility</p:attrName>
                                        </p:attrNameLst>
                                      </p:cBhvr>
                                      <p:to>
                                        <p:strVal val="visible"/>
                                      </p:to>
                                    </p:set>
                                    <p:anim calcmode="lin" valueType="num">
                                      <p:cBhvr>
                                        <p:cTn id="23" dur="1000" fill="hold"/>
                                        <p:tgtEl>
                                          <p:spTgt spid="2765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765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76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65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7651">
                                            <p:txEl>
                                              <p:pRg st="3" end="3"/>
                                            </p:txEl>
                                          </p:spTgt>
                                        </p:tgtEl>
                                        <p:attrNameLst>
                                          <p:attrName>style.visibility</p:attrName>
                                        </p:attrNameLst>
                                      </p:cBhvr>
                                      <p:to>
                                        <p:strVal val="visible"/>
                                      </p:to>
                                    </p:set>
                                    <p:anim calcmode="lin" valueType="num">
                                      <p:cBhvr>
                                        <p:cTn id="31" dur="1000" fill="hold"/>
                                        <p:tgtEl>
                                          <p:spTgt spid="2765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765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76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76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a:extLst>
              <a:ext uri="{FF2B5EF4-FFF2-40B4-BE49-F238E27FC236}">
                <a16:creationId xmlns:a16="http://schemas.microsoft.com/office/drawing/2014/main" id="{D8DDBFD0-2CF7-41A1-B3D9-D8C31E60C81D}"/>
              </a:ext>
            </a:extLst>
          </p:cNvPr>
          <p:cNvSpPr txBox="1">
            <a:spLocks noChangeArrowheads="1"/>
          </p:cNvSpPr>
          <p:nvPr/>
        </p:nvSpPr>
        <p:spPr bwMode="auto">
          <a:xfrm>
            <a:off x="2362200" y="2373314"/>
            <a:ext cx="7088188"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a:solidFill>
                  <a:srgbClr val="000000"/>
                </a:solidFill>
                <a:latin typeface="Comic Sans MS" panose="030F0702030302020204" pitchFamily="66" charset="0"/>
              </a:rPr>
              <a:t>I. </a:t>
            </a:r>
            <a:r>
              <a:rPr lang="en-US" altLang="en-US" sz="4000" u="sng">
                <a:solidFill>
                  <a:srgbClr val="000000"/>
                </a:solidFill>
                <a:latin typeface="Comic Sans MS" panose="030F0702030302020204" pitchFamily="66" charset="0"/>
              </a:rPr>
              <a:t>Before</a:t>
            </a:r>
            <a:endParaRPr lang="en-US" altLang="en-US" sz="40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	</a:t>
            </a:r>
            <a:r>
              <a:rPr lang="en-US" altLang="en-US" sz="3200">
                <a:solidFill>
                  <a:srgbClr val="0066FF"/>
                </a:solidFill>
                <a:latin typeface="Comic Sans MS" panose="030F0702030302020204" pitchFamily="66" charset="0"/>
              </a:rPr>
              <a:t>(Rejected by God &amp; His People)</a:t>
            </a:r>
            <a:endParaRPr lang="en-US" altLang="en-US" sz="40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II. </a:t>
            </a:r>
            <a:r>
              <a:rPr lang="en-US" altLang="en-US" sz="4000" u="sng">
                <a:solidFill>
                  <a:srgbClr val="000000"/>
                </a:solidFill>
                <a:latin typeface="Comic Sans MS" panose="030F0702030302020204" pitchFamily="66" charset="0"/>
              </a:rPr>
              <a:t>Conversion</a:t>
            </a:r>
            <a:endParaRPr lang="en-US" altLang="en-US" sz="40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	</a:t>
            </a:r>
            <a:r>
              <a:rPr lang="en-US" altLang="en-US" sz="3200">
                <a:solidFill>
                  <a:srgbClr val="0066FF"/>
                </a:solidFill>
                <a:latin typeface="Comic Sans MS" panose="030F0702030302020204" pitchFamily="66" charset="0"/>
              </a:rPr>
              <a:t>(Invited by God &amp; His People)</a:t>
            </a:r>
            <a:endParaRPr lang="en-US" altLang="en-US" sz="3200">
              <a:solidFill>
                <a:srgbClr val="000000"/>
              </a:solidFill>
              <a:latin typeface="Comic Sans MS" panose="030F0702030302020204" pitchFamily="66" charset="0"/>
            </a:endParaRPr>
          </a:p>
          <a:p>
            <a:pPr eaLnBrk="0" fontAlgn="base" hangingPunct="0">
              <a:spcBef>
                <a:spcPct val="0"/>
              </a:spcBef>
              <a:spcAft>
                <a:spcPct val="0"/>
              </a:spcAft>
            </a:pPr>
            <a:r>
              <a:rPr lang="en-US" altLang="en-US" sz="4000">
                <a:solidFill>
                  <a:srgbClr val="000000"/>
                </a:solidFill>
                <a:latin typeface="Comic Sans MS" panose="030F0702030302020204" pitchFamily="66" charset="0"/>
              </a:rPr>
              <a:t>III. </a:t>
            </a:r>
            <a:r>
              <a:rPr lang="en-US" altLang="en-US" sz="4000" u="sng">
                <a:solidFill>
                  <a:srgbClr val="000000"/>
                </a:solidFill>
                <a:latin typeface="Comic Sans MS" panose="030F0702030302020204" pitchFamily="66" charset="0"/>
              </a:rPr>
              <a:t>After</a:t>
            </a:r>
          </a:p>
          <a:p>
            <a:pPr eaLnBrk="0" fontAlgn="base" hangingPunct="0">
              <a:spcBef>
                <a:spcPct val="0"/>
              </a:spcBef>
              <a:spcAft>
                <a:spcPct val="0"/>
              </a:spcAft>
            </a:pPr>
            <a:r>
              <a:rPr lang="en-US" altLang="en-US" sz="4000">
                <a:solidFill>
                  <a:srgbClr val="000000"/>
                </a:solidFill>
                <a:latin typeface="Comic Sans MS" panose="030F0702030302020204" pitchFamily="66" charset="0"/>
              </a:rPr>
              <a:t>	</a:t>
            </a:r>
            <a:r>
              <a:rPr lang="en-US" altLang="en-US" sz="3200">
                <a:solidFill>
                  <a:srgbClr val="0066FF"/>
                </a:solidFill>
                <a:latin typeface="Comic Sans MS" panose="030F0702030302020204" pitchFamily="66" charset="0"/>
              </a:rPr>
              <a:t>(Accepted by God &amp; His People)</a:t>
            </a:r>
            <a:endParaRPr lang="en-US" altLang="en-US" sz="4000">
              <a:solidFill>
                <a:srgbClr val="000000"/>
              </a:solidFill>
              <a:latin typeface="Comic Sans MS" panose="030F0702030302020204" pitchFamily="66" charset="0"/>
            </a:endParaRPr>
          </a:p>
        </p:txBody>
      </p:sp>
      <p:sp>
        <p:nvSpPr>
          <p:cNvPr id="11268" name="Text Box 4">
            <a:extLst>
              <a:ext uri="{FF2B5EF4-FFF2-40B4-BE49-F238E27FC236}">
                <a16:creationId xmlns:a16="http://schemas.microsoft.com/office/drawing/2014/main" id="{06006548-E562-4C6E-BD79-0BCD493AAB91}"/>
              </a:ext>
            </a:extLst>
          </p:cNvPr>
          <p:cNvSpPr txBox="1">
            <a:spLocks noChangeArrowheads="1"/>
          </p:cNvSpPr>
          <p:nvPr/>
        </p:nvSpPr>
        <p:spPr bwMode="auto">
          <a:xfrm>
            <a:off x="1865314" y="288926"/>
            <a:ext cx="8347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6000">
                <a:solidFill>
                  <a:srgbClr val="FFFF00"/>
                </a:solidFill>
                <a:effectLst>
                  <a:outerShdw blurRad="38100" dist="38100" dir="2700000" algn="tl">
                    <a:srgbClr val="000000"/>
                  </a:outerShdw>
                </a:effectLst>
                <a:latin typeface="Comic Sans MS" panose="030F0702030302020204" pitchFamily="66" charset="0"/>
              </a:rPr>
              <a:t>The Conversion of Saul</a:t>
            </a:r>
          </a:p>
        </p:txBody>
      </p:sp>
    </p:spTree>
  </p:cSld>
  <p:clrMapOvr>
    <a:masterClrMapping/>
  </p:clrMapOvr>
  <p:transition spd="med">
    <p:cover dir="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a:t>
            </a:r>
          </a:p>
        </p:txBody>
      </p:sp>
      <p:sp>
        <p:nvSpPr>
          <p:cNvPr id="3" name="Text Placeholder 2"/>
          <p:cNvSpPr>
            <a:spLocks noGrp="1"/>
          </p:cNvSpPr>
          <p:nvPr>
            <p:ph type="body" sz="quarter" idx="10"/>
          </p:nvPr>
        </p:nvSpPr>
        <p:spPr/>
        <p:txBody>
          <a:bodyPr>
            <a:normAutofit fontScale="70000" lnSpcReduction="20000"/>
          </a:bodyPr>
          <a:lstStyle/>
          <a:p>
            <a:pPr marL="685783" indent="-685783">
              <a:buFont typeface="+mj-lt"/>
              <a:buAutoNum type="arabicPeriod"/>
            </a:pPr>
            <a:r>
              <a:rPr lang="en-US" sz="3733" dirty="0"/>
              <a:t>All roads lead to Jesus</a:t>
            </a:r>
          </a:p>
          <a:p>
            <a:pPr marL="685783" indent="-685783">
              <a:buFont typeface="+mj-lt"/>
              <a:buAutoNum type="arabicPeriod"/>
            </a:pPr>
            <a:r>
              <a:rPr lang="en-US" sz="7600" b="1" dirty="0"/>
              <a:t>We all become Christians</a:t>
            </a:r>
            <a:br>
              <a:rPr lang="en-US" sz="7600" b="1" dirty="0"/>
            </a:br>
            <a:r>
              <a:rPr lang="en-US" sz="7600" b="1" dirty="0"/>
              <a:t>in the same way</a:t>
            </a:r>
          </a:p>
          <a:p>
            <a:pPr marL="1295368" lvl="1" indent="-761981"/>
            <a:r>
              <a:rPr lang="en-US" sz="5333" dirty="0"/>
              <a:t>3000 			</a:t>
            </a:r>
            <a:r>
              <a:rPr lang="is-IS" sz="5333" dirty="0"/>
              <a:t>→ Baptized</a:t>
            </a:r>
          </a:p>
          <a:p>
            <a:pPr marL="1295368" lvl="1" indent="-761981"/>
            <a:r>
              <a:rPr lang="is-IS" sz="5333" dirty="0"/>
              <a:t>Samaritans 	→ Baptized</a:t>
            </a:r>
          </a:p>
          <a:p>
            <a:pPr marL="1295368" lvl="1" indent="-761981"/>
            <a:r>
              <a:rPr lang="is-IS" sz="5333" dirty="0"/>
              <a:t>Simon 			→ Baptized</a:t>
            </a:r>
          </a:p>
          <a:p>
            <a:pPr marL="1295368" lvl="1" indent="-761981"/>
            <a:r>
              <a:rPr lang="is-IS" sz="5333" dirty="0"/>
              <a:t>Eunuch 			→ Baptized</a:t>
            </a:r>
          </a:p>
          <a:p>
            <a:pPr marL="1295368" lvl="1" indent="-761981"/>
            <a:r>
              <a:rPr lang="is-IS" sz="5333" dirty="0"/>
              <a:t>Saul 				→ Baptized</a:t>
            </a:r>
            <a:endParaRPr lang="en-US" sz="5333" dirty="0"/>
          </a:p>
        </p:txBody>
      </p:sp>
    </p:spTree>
    <p:extLst>
      <p:ext uri="{BB962C8B-B14F-4D97-AF65-F5344CB8AC3E}">
        <p14:creationId xmlns:p14="http://schemas.microsoft.com/office/powerpoint/2010/main" val="120659671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val 2">
            <a:extLst>
              <a:ext uri="{FF2B5EF4-FFF2-40B4-BE49-F238E27FC236}">
                <a16:creationId xmlns:a16="http://schemas.microsoft.com/office/drawing/2014/main" id="{50E91058-AEF2-4F24-A037-8668CCACFAC5}"/>
              </a:ext>
            </a:extLst>
          </p:cNvPr>
          <p:cNvSpPr>
            <a:spLocks noChangeArrowheads="1"/>
          </p:cNvSpPr>
          <p:nvPr/>
        </p:nvSpPr>
        <p:spPr bwMode="auto">
          <a:xfrm>
            <a:off x="2895600" y="0"/>
            <a:ext cx="8001000" cy="1600200"/>
          </a:xfrm>
          <a:prstGeom prst="ellipse">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4400" b="1">
                <a:solidFill>
                  <a:srgbClr val="00763B"/>
                </a:solidFill>
                <a:latin typeface="Comic Sans MS" panose="030F0702030302020204" pitchFamily="66" charset="0"/>
              </a:rPr>
              <a:t>Cases of Conversion</a:t>
            </a:r>
          </a:p>
        </p:txBody>
      </p:sp>
      <p:sp>
        <p:nvSpPr>
          <p:cNvPr id="8195" name="Text Box 3">
            <a:extLst>
              <a:ext uri="{FF2B5EF4-FFF2-40B4-BE49-F238E27FC236}">
                <a16:creationId xmlns:a16="http://schemas.microsoft.com/office/drawing/2014/main" id="{66D7C662-BEA5-423E-9DD6-113B3B6014CE}"/>
              </a:ext>
            </a:extLst>
          </p:cNvPr>
          <p:cNvSpPr txBox="1">
            <a:spLocks noChangeArrowheads="1"/>
          </p:cNvSpPr>
          <p:nvPr/>
        </p:nvSpPr>
        <p:spPr bwMode="auto">
          <a:xfrm>
            <a:off x="2209800" y="2362201"/>
            <a:ext cx="716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a:solidFill>
                <a:srgbClr val="EAEAEA"/>
              </a:solidFill>
              <a:latin typeface="Arial" panose="020B0604020202020204" pitchFamily="34" charset="0"/>
            </a:endParaRPr>
          </a:p>
        </p:txBody>
      </p:sp>
      <p:sp>
        <p:nvSpPr>
          <p:cNvPr id="8196" name="Text Box 4">
            <a:extLst>
              <a:ext uri="{FF2B5EF4-FFF2-40B4-BE49-F238E27FC236}">
                <a16:creationId xmlns:a16="http://schemas.microsoft.com/office/drawing/2014/main" id="{087755C2-E01E-4F3A-8B5B-7E572E05C908}"/>
              </a:ext>
            </a:extLst>
          </p:cNvPr>
          <p:cNvSpPr txBox="1">
            <a:spLocks noChangeArrowheads="1"/>
          </p:cNvSpPr>
          <p:nvPr/>
        </p:nvSpPr>
        <p:spPr bwMode="auto">
          <a:xfrm>
            <a:off x="2362200" y="1981201"/>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a:solidFill>
                <a:srgbClr val="EAEAEA"/>
              </a:solidFill>
              <a:latin typeface="Comic Sans MS" panose="030F0702030302020204" pitchFamily="66" charset="0"/>
            </a:endParaRPr>
          </a:p>
        </p:txBody>
      </p:sp>
      <p:sp>
        <p:nvSpPr>
          <p:cNvPr id="8197" name="Text Box 5">
            <a:extLst>
              <a:ext uri="{FF2B5EF4-FFF2-40B4-BE49-F238E27FC236}">
                <a16:creationId xmlns:a16="http://schemas.microsoft.com/office/drawing/2014/main" id="{0E194BA1-AFF8-4F14-B436-F1578C7F3E9D}"/>
              </a:ext>
            </a:extLst>
          </p:cNvPr>
          <p:cNvSpPr txBox="1">
            <a:spLocks noChangeArrowheads="1"/>
          </p:cNvSpPr>
          <p:nvPr/>
        </p:nvSpPr>
        <p:spPr bwMode="auto">
          <a:xfrm>
            <a:off x="3352800" y="2209800"/>
            <a:ext cx="6705600" cy="435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70000"/>
              </a:lnSpc>
              <a:spcBef>
                <a:spcPct val="50000"/>
              </a:spcBef>
              <a:spcAft>
                <a:spcPct val="0"/>
              </a:spcAft>
              <a:buFontTx/>
              <a:buChar char="•"/>
            </a:pPr>
            <a:r>
              <a:rPr lang="en-US" altLang="en-US" sz="2400" b="1">
                <a:solidFill>
                  <a:srgbClr val="EAEAEA"/>
                </a:solidFill>
                <a:latin typeface="Comic Sans MS" panose="030F0702030302020204" pitchFamily="66" charset="0"/>
              </a:rPr>
              <a:t> 3,000 on Pentecost (Acts 2)</a:t>
            </a:r>
          </a:p>
          <a:p>
            <a:pPr fontAlgn="base">
              <a:lnSpc>
                <a:spcPct val="70000"/>
              </a:lnSpc>
              <a:spcBef>
                <a:spcPct val="50000"/>
              </a:spcBef>
              <a:spcAft>
                <a:spcPct val="0"/>
              </a:spcAft>
              <a:buFontTx/>
              <a:buChar char="•"/>
            </a:pPr>
            <a:r>
              <a:rPr lang="en-US" altLang="en-US" sz="2400" b="1">
                <a:solidFill>
                  <a:srgbClr val="EAEAEA"/>
                </a:solidFill>
                <a:latin typeface="Comic Sans MS" panose="030F0702030302020204" pitchFamily="66" charset="0"/>
              </a:rPr>
              <a:t> Samaritans (Acts 8:4-12)</a:t>
            </a:r>
          </a:p>
          <a:p>
            <a:pPr fontAlgn="base">
              <a:lnSpc>
                <a:spcPct val="70000"/>
              </a:lnSpc>
              <a:spcBef>
                <a:spcPct val="50000"/>
              </a:spcBef>
              <a:spcAft>
                <a:spcPct val="0"/>
              </a:spcAft>
              <a:buFontTx/>
              <a:buChar char="•"/>
            </a:pPr>
            <a:r>
              <a:rPr lang="en-US" altLang="en-US" sz="2400" b="1">
                <a:solidFill>
                  <a:srgbClr val="EAEAEA"/>
                </a:solidFill>
                <a:latin typeface="Comic Sans MS" panose="030F0702030302020204" pitchFamily="66" charset="0"/>
              </a:rPr>
              <a:t> Simon (Acts 8:13-25)</a:t>
            </a:r>
          </a:p>
          <a:p>
            <a:pPr fontAlgn="base">
              <a:lnSpc>
                <a:spcPct val="70000"/>
              </a:lnSpc>
              <a:spcBef>
                <a:spcPct val="50000"/>
              </a:spcBef>
              <a:spcAft>
                <a:spcPct val="0"/>
              </a:spcAft>
              <a:buFontTx/>
              <a:buChar char="•"/>
            </a:pPr>
            <a:r>
              <a:rPr lang="en-US" altLang="en-US" sz="2400" b="1">
                <a:solidFill>
                  <a:srgbClr val="EAEAEA"/>
                </a:solidFill>
                <a:latin typeface="Comic Sans MS" panose="030F0702030302020204" pitchFamily="66" charset="0"/>
              </a:rPr>
              <a:t> Ethiopian Eunuch (Acts 8:26-40)</a:t>
            </a:r>
          </a:p>
          <a:p>
            <a:pPr fontAlgn="base">
              <a:lnSpc>
                <a:spcPct val="70000"/>
              </a:lnSpc>
              <a:spcBef>
                <a:spcPct val="50000"/>
              </a:spcBef>
              <a:spcAft>
                <a:spcPct val="0"/>
              </a:spcAft>
              <a:buFontTx/>
              <a:buChar char="•"/>
            </a:pPr>
            <a:r>
              <a:rPr lang="en-US" altLang="en-US" sz="2400" b="1">
                <a:solidFill>
                  <a:srgbClr val="EAEAEA"/>
                </a:solidFill>
                <a:latin typeface="Comic Sans MS" panose="030F0702030302020204" pitchFamily="66" charset="0"/>
              </a:rPr>
              <a:t> Saul of Tarsus (Acts 9, 22, 26)</a:t>
            </a:r>
          </a:p>
          <a:p>
            <a:pPr fontAlgn="base">
              <a:lnSpc>
                <a:spcPct val="70000"/>
              </a:lnSpc>
              <a:spcBef>
                <a:spcPct val="50000"/>
              </a:spcBef>
              <a:spcAft>
                <a:spcPct val="0"/>
              </a:spcAft>
              <a:buFontTx/>
              <a:buChar char="•"/>
            </a:pPr>
            <a:r>
              <a:rPr lang="en-US" altLang="en-US" sz="2400" b="1">
                <a:solidFill>
                  <a:srgbClr val="EAEAEA"/>
                </a:solidFill>
                <a:latin typeface="Comic Sans MS" panose="030F0702030302020204" pitchFamily="66" charset="0"/>
              </a:rPr>
              <a:t> Cornelius (Acts 10)</a:t>
            </a:r>
          </a:p>
          <a:p>
            <a:pPr fontAlgn="base">
              <a:lnSpc>
                <a:spcPct val="70000"/>
              </a:lnSpc>
              <a:spcBef>
                <a:spcPct val="50000"/>
              </a:spcBef>
              <a:spcAft>
                <a:spcPct val="0"/>
              </a:spcAft>
              <a:buFontTx/>
              <a:buChar char="•"/>
            </a:pPr>
            <a:r>
              <a:rPr lang="en-US" altLang="en-US" sz="2400" b="1">
                <a:solidFill>
                  <a:srgbClr val="EAEAEA"/>
                </a:solidFill>
                <a:latin typeface="Comic Sans MS" panose="030F0702030302020204" pitchFamily="66" charset="0"/>
              </a:rPr>
              <a:t> Lydia (Acts 16:13-15)</a:t>
            </a:r>
          </a:p>
          <a:p>
            <a:pPr fontAlgn="base">
              <a:lnSpc>
                <a:spcPct val="70000"/>
              </a:lnSpc>
              <a:spcBef>
                <a:spcPct val="50000"/>
              </a:spcBef>
              <a:spcAft>
                <a:spcPct val="0"/>
              </a:spcAft>
              <a:buFontTx/>
              <a:buChar char="•"/>
            </a:pPr>
            <a:r>
              <a:rPr lang="en-US" altLang="en-US" sz="2400" b="1">
                <a:solidFill>
                  <a:srgbClr val="EAEAEA"/>
                </a:solidFill>
                <a:latin typeface="Comic Sans MS" panose="030F0702030302020204" pitchFamily="66" charset="0"/>
              </a:rPr>
              <a:t> Philippian Jailor (Acts 16:25-34)</a:t>
            </a:r>
          </a:p>
          <a:p>
            <a:pPr fontAlgn="base">
              <a:lnSpc>
                <a:spcPct val="70000"/>
              </a:lnSpc>
              <a:spcBef>
                <a:spcPct val="50000"/>
              </a:spcBef>
              <a:spcAft>
                <a:spcPct val="0"/>
              </a:spcAft>
              <a:buFontTx/>
              <a:buChar char="•"/>
            </a:pPr>
            <a:r>
              <a:rPr lang="en-US" altLang="en-US" sz="2400" b="1">
                <a:solidFill>
                  <a:srgbClr val="EAEAEA"/>
                </a:solidFill>
                <a:latin typeface="Comic Sans MS" panose="030F0702030302020204" pitchFamily="66" charset="0"/>
              </a:rPr>
              <a:t> Corinthians (Acts 18)</a:t>
            </a:r>
          </a:p>
          <a:p>
            <a:pPr fontAlgn="base">
              <a:lnSpc>
                <a:spcPct val="70000"/>
              </a:lnSpc>
              <a:spcBef>
                <a:spcPct val="50000"/>
              </a:spcBef>
              <a:spcAft>
                <a:spcPct val="0"/>
              </a:spcAft>
              <a:buFontTx/>
              <a:buChar char="•"/>
            </a:pPr>
            <a:r>
              <a:rPr lang="en-US" altLang="en-US" sz="2400" b="1">
                <a:solidFill>
                  <a:srgbClr val="EAEAEA"/>
                </a:solidFill>
                <a:latin typeface="Comic Sans MS" panose="030F0702030302020204" pitchFamily="66" charset="0"/>
              </a:rPr>
              <a:t> Ephesians (Acts 19)</a:t>
            </a:r>
          </a:p>
        </p:txBody>
      </p:sp>
      <p:pic>
        <p:nvPicPr>
          <p:cNvPr id="8199" name="Picture 7">
            <a:extLst>
              <a:ext uri="{FF2B5EF4-FFF2-40B4-BE49-F238E27FC236}">
                <a16:creationId xmlns:a16="http://schemas.microsoft.com/office/drawing/2014/main" id="{1E5621CD-F444-4701-ABBD-B9409C9BC76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2209801"/>
            <a:ext cx="5810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46E70D4D-7B26-4667-9B70-1AE5E1647E2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3886201"/>
            <a:ext cx="581025" cy="352425"/>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a:extLst>
              <a:ext uri="{FF2B5EF4-FFF2-40B4-BE49-F238E27FC236}">
                <a16:creationId xmlns:a16="http://schemas.microsoft.com/office/drawing/2014/main" id="{2D2720F9-CF59-4D25-95C6-ED935EA78895}"/>
              </a:ext>
            </a:extLst>
          </p:cNvPr>
          <p:cNvSpPr txBox="1">
            <a:spLocks noChangeArrowheads="1"/>
          </p:cNvSpPr>
          <p:nvPr/>
        </p:nvSpPr>
        <p:spPr bwMode="auto">
          <a:xfrm>
            <a:off x="2209800" y="3200400"/>
            <a:ext cx="7772400" cy="1563688"/>
          </a:xfrm>
          <a:prstGeom prst="rect">
            <a:avLst/>
          </a:prstGeom>
          <a:solidFill>
            <a:schemeClr val="tx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ltLang="en-US" sz="3200" b="1">
              <a:solidFill>
                <a:srgbClr val="000000"/>
              </a:solidFill>
              <a:latin typeface="Comic Sans MS" panose="030F0702030302020204" pitchFamily="66" charset="0"/>
            </a:endParaRPr>
          </a:p>
          <a:p>
            <a:pPr fontAlgn="base">
              <a:spcBef>
                <a:spcPct val="0"/>
              </a:spcBef>
              <a:spcAft>
                <a:spcPct val="0"/>
              </a:spcAft>
              <a:buFontTx/>
              <a:buChar char="•"/>
            </a:pPr>
            <a:r>
              <a:rPr lang="en-US" altLang="en-US" sz="3200" b="1">
                <a:solidFill>
                  <a:srgbClr val="000000"/>
                </a:solidFill>
                <a:latin typeface="Comic Sans MS" panose="030F0702030302020204" pitchFamily="66" charset="0"/>
              </a:rPr>
              <a:t> Cornelius (Acts 10, 11, 15)</a:t>
            </a:r>
          </a:p>
          <a:p>
            <a:pPr fontAlgn="base">
              <a:spcBef>
                <a:spcPct val="0"/>
              </a:spcBef>
              <a:spcAft>
                <a:spcPct val="0"/>
              </a:spcAft>
              <a:buFontTx/>
              <a:buChar char="•"/>
            </a:pPr>
            <a:endParaRPr lang="en-US" altLang="en-US" sz="3200" b="1">
              <a:solidFill>
                <a:srgbClr val="000000"/>
              </a:solidFill>
              <a:latin typeface="Comic Sans MS" panose="030F0702030302020204" pitchFamily="66" charset="0"/>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wipe(down)">
                                      <p:cBhvr>
                                        <p:cTn id="7" dur="500"/>
                                        <p:tgtEl>
                                          <p:spTgt spid="81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down)">
                                      <p:cBhvr>
                                        <p:cTn id="12" dur="500"/>
                                        <p:tgtEl>
                                          <p:spTgt spid="82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8198"/>
                                        </p:tgtEl>
                                        <p:attrNameLst>
                                          <p:attrName>style.visibility</p:attrName>
                                        </p:attrNameLst>
                                      </p:cBhvr>
                                      <p:to>
                                        <p:strVal val="visible"/>
                                      </p:to>
                                    </p:set>
                                    <p:anim calcmode="lin" valueType="num">
                                      <p:cBhvr>
                                        <p:cTn id="17" dur="500" fill="hold"/>
                                        <p:tgtEl>
                                          <p:spTgt spid="8198"/>
                                        </p:tgtEl>
                                        <p:attrNameLst>
                                          <p:attrName>ppt_w</p:attrName>
                                        </p:attrNameLst>
                                      </p:cBhvr>
                                      <p:tavLst>
                                        <p:tav tm="0">
                                          <p:val>
                                            <p:fltVal val="0"/>
                                          </p:val>
                                        </p:tav>
                                        <p:tav tm="100000">
                                          <p:val>
                                            <p:strVal val="#ppt_w"/>
                                          </p:val>
                                        </p:tav>
                                      </p:tavLst>
                                    </p:anim>
                                    <p:anim calcmode="lin" valueType="num">
                                      <p:cBhvr>
                                        <p:cTn id="18" dur="500" fill="hold"/>
                                        <p:tgtEl>
                                          <p:spTgt spid="81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C6F4F02-AF21-4797-92B3-0283B991983F}"/>
              </a:ext>
            </a:extLst>
          </p:cNvPr>
          <p:cNvSpPr>
            <a:spLocks noGrp="1" noChangeArrowheads="1"/>
          </p:cNvSpPr>
          <p:nvPr>
            <p:ph type="ctrTitle"/>
          </p:nvPr>
        </p:nvSpPr>
        <p:spPr>
          <a:xfrm>
            <a:off x="1600200" y="457200"/>
            <a:ext cx="8839200" cy="1752600"/>
          </a:xfrm>
        </p:spPr>
        <p:txBody>
          <a:bodyPr/>
          <a:lstStyle/>
          <a:p>
            <a:r>
              <a:rPr lang="en-US" altLang="en-US" sz="7200" b="1">
                <a:effectLst>
                  <a:outerShdw blurRad="38100" dist="38100" dir="2700000" algn="tl">
                    <a:srgbClr val="000000"/>
                  </a:outerShdw>
                </a:effectLst>
                <a:latin typeface="MaritaTextMediumHMK" pitchFamily="2" charset="0"/>
              </a:rPr>
              <a:t>Conversion of Cornelius</a:t>
            </a:r>
          </a:p>
        </p:txBody>
      </p:sp>
      <p:sp>
        <p:nvSpPr>
          <p:cNvPr id="2051" name="Rectangle 3">
            <a:extLst>
              <a:ext uri="{FF2B5EF4-FFF2-40B4-BE49-F238E27FC236}">
                <a16:creationId xmlns:a16="http://schemas.microsoft.com/office/drawing/2014/main" id="{1D0A5706-3442-4C6D-92C9-245ED6EDB1E1}"/>
              </a:ext>
            </a:extLst>
          </p:cNvPr>
          <p:cNvSpPr>
            <a:spLocks noGrp="1" noChangeArrowheads="1"/>
          </p:cNvSpPr>
          <p:nvPr>
            <p:ph type="subTitle" idx="1"/>
          </p:nvPr>
        </p:nvSpPr>
        <p:spPr>
          <a:xfrm>
            <a:off x="2895600" y="2514600"/>
            <a:ext cx="6400800" cy="1295400"/>
          </a:xfrm>
        </p:spPr>
        <p:txBody>
          <a:bodyPr/>
          <a:lstStyle/>
          <a:p>
            <a:r>
              <a:rPr lang="en-US" altLang="en-US">
                <a:solidFill>
                  <a:schemeClr val="bg2"/>
                </a:solidFill>
                <a:effectLst>
                  <a:outerShdw blurRad="38100" dist="38100" dir="2700000" algn="tl">
                    <a:srgbClr val="FFFFFF"/>
                  </a:outerShdw>
                </a:effectLst>
                <a:latin typeface="MaritaTextMediumHMK" pitchFamily="2" charset="0"/>
              </a:rPr>
              <a:t>Acts 10, 11, 15</a:t>
            </a:r>
          </a:p>
        </p:txBody>
      </p:sp>
      <p:sp>
        <p:nvSpPr>
          <p:cNvPr id="2052" name="Text Box 4">
            <a:extLst>
              <a:ext uri="{FF2B5EF4-FFF2-40B4-BE49-F238E27FC236}">
                <a16:creationId xmlns:a16="http://schemas.microsoft.com/office/drawing/2014/main" id="{5D72B36B-E20F-43AC-896E-36CE5849BB85}"/>
              </a:ext>
            </a:extLst>
          </p:cNvPr>
          <p:cNvSpPr txBox="1">
            <a:spLocks noChangeArrowheads="1"/>
          </p:cNvSpPr>
          <p:nvPr/>
        </p:nvSpPr>
        <p:spPr bwMode="auto">
          <a:xfrm>
            <a:off x="2286000" y="3733801"/>
            <a:ext cx="7848600"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90000"/>
              </a:lnSpc>
              <a:spcBef>
                <a:spcPct val="50000"/>
              </a:spcBef>
              <a:spcAft>
                <a:spcPct val="0"/>
              </a:spcAft>
              <a:buFontTx/>
              <a:buChar char="•"/>
            </a:pPr>
            <a:r>
              <a:rPr lang="en-US" altLang="en-US" sz="2800" b="1">
                <a:solidFill>
                  <a:srgbClr val="EAEAEA"/>
                </a:solidFill>
                <a:effectLst>
                  <a:outerShdw blurRad="38100" dist="38100" dir="2700000" algn="tl">
                    <a:srgbClr val="000000"/>
                  </a:outerShdw>
                </a:effectLst>
                <a:latin typeface="Arial" panose="020B0604020202020204" pitchFamily="34" charset="0"/>
              </a:rPr>
              <a:t> Acts 10:1-48 – The account of Conversion</a:t>
            </a:r>
          </a:p>
          <a:p>
            <a:pPr eaLnBrk="0" fontAlgn="base" hangingPunct="0">
              <a:lnSpc>
                <a:spcPct val="90000"/>
              </a:lnSpc>
              <a:spcBef>
                <a:spcPct val="50000"/>
              </a:spcBef>
              <a:spcAft>
                <a:spcPct val="0"/>
              </a:spcAft>
              <a:buFontTx/>
              <a:buChar char="•"/>
            </a:pPr>
            <a:r>
              <a:rPr lang="en-US" altLang="en-US" sz="2800" b="1">
                <a:solidFill>
                  <a:srgbClr val="EAEAEA"/>
                </a:solidFill>
                <a:effectLst>
                  <a:outerShdw blurRad="38100" dist="38100" dir="2700000" algn="tl">
                    <a:srgbClr val="000000"/>
                  </a:outerShdw>
                </a:effectLst>
                <a:latin typeface="Arial" panose="020B0604020202020204" pitchFamily="34" charset="0"/>
              </a:rPr>
              <a:t> Acts 11:1-18 – Peter retells events</a:t>
            </a:r>
          </a:p>
          <a:p>
            <a:pPr eaLnBrk="0" fontAlgn="base" hangingPunct="0">
              <a:lnSpc>
                <a:spcPct val="90000"/>
              </a:lnSpc>
              <a:spcBef>
                <a:spcPct val="50000"/>
              </a:spcBef>
              <a:spcAft>
                <a:spcPct val="0"/>
              </a:spcAft>
              <a:buFontTx/>
              <a:buChar char="•"/>
            </a:pPr>
            <a:r>
              <a:rPr lang="en-US" altLang="en-US" sz="2800" b="1">
                <a:solidFill>
                  <a:srgbClr val="EAEAEA"/>
                </a:solidFill>
                <a:effectLst>
                  <a:outerShdw blurRad="38100" dist="38100" dir="2700000" algn="tl">
                    <a:srgbClr val="000000"/>
                  </a:outerShdw>
                </a:effectLst>
                <a:latin typeface="Arial" panose="020B0604020202020204" pitchFamily="34" charset="0"/>
              </a:rPr>
              <a:t> Acts 15:7-9 – Peter relates it at Jerusalem</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calcmode="lin" valueType="num">
                                      <p:cBhvr>
                                        <p:cTn id="7" dur="1000" fill="hold"/>
                                        <p:tgtEl>
                                          <p:spTgt spid="205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05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05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52">
                                            <p:txEl>
                                              <p:pRg st="1" end="1"/>
                                            </p:txEl>
                                          </p:spTgt>
                                        </p:tgtEl>
                                        <p:attrNameLst>
                                          <p:attrName>style.visibility</p:attrName>
                                        </p:attrNameLst>
                                      </p:cBhvr>
                                      <p:to>
                                        <p:strVal val="visible"/>
                                      </p:to>
                                    </p:set>
                                    <p:anim calcmode="lin" valueType="num">
                                      <p:cBhvr>
                                        <p:cTn id="14" dur="1000" fill="hold"/>
                                        <p:tgtEl>
                                          <p:spTgt spid="205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05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05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052">
                                            <p:txEl>
                                              <p:pRg st="2" end="2"/>
                                            </p:txEl>
                                          </p:spTgt>
                                        </p:tgtEl>
                                        <p:attrNameLst>
                                          <p:attrName>style.visibility</p:attrName>
                                        </p:attrNameLst>
                                      </p:cBhvr>
                                      <p:to>
                                        <p:strVal val="visible"/>
                                      </p:to>
                                    </p:set>
                                    <p:anim calcmode="lin" valueType="num">
                                      <p:cBhvr>
                                        <p:cTn id="21" dur="1000" fill="hold"/>
                                        <p:tgtEl>
                                          <p:spTgt spid="205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05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0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3131ADD-2048-4FBB-AA0A-D2F4126D127A}"/>
              </a:ext>
            </a:extLst>
          </p:cNvPr>
          <p:cNvSpPr txBox="1"/>
          <p:nvPr/>
        </p:nvSpPr>
        <p:spPr>
          <a:xfrm>
            <a:off x="4136571" y="1714350"/>
            <a:ext cx="7979229" cy="4524315"/>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Jeremiah 22:24-30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I live," declares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even though </a:t>
            </a:r>
            <a:r>
              <a:rPr kumimoji="0" lang="en-US" sz="2400" b="0"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Coniah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son of Jehoiakim king of Judah were a signet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ring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on My 	right hand,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yet I would pull you off; </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will give you over into the hand of those who are 	seeking your life, yes, into the hand of those 	whom you 	dread, even into the hand of Nebuchadnezzar king of 	Babylon and into the hand of the Chaldeans.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will hurl you and your mother who bore you into another 	country where you were not born, and there you will die.</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as for the land to which they desire to return, they will 	not return to it.  </a:t>
            </a:r>
          </a:p>
        </p:txBody>
      </p:sp>
      <p:sp>
        <p:nvSpPr>
          <p:cNvPr id="8" name="TextBox 7">
            <a:extLst>
              <a:ext uri="{FF2B5EF4-FFF2-40B4-BE49-F238E27FC236}">
                <a16:creationId xmlns:a16="http://schemas.microsoft.com/office/drawing/2014/main" id="{94F55AD2-8D3E-41C2-B52D-517CE617E886}"/>
              </a:ext>
            </a:extLst>
          </p:cNvPr>
          <p:cNvSpPr txBox="1"/>
          <p:nvPr/>
        </p:nvSpPr>
        <p:spPr>
          <a:xfrm>
            <a:off x="4136571" y="2151325"/>
            <a:ext cx="7979229" cy="4601260"/>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this man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Coniah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despised, shattered jar? Or is he an 	undesirable vessel? Why have he 	and his descendants been 	hurled out And cast into a land 	that they had not known?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 land, land, land, Hear the word of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"Thus says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'Write this man down childless, A 	man who will not prosper in his days;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no man of his 	descendants will prosper Sitting on the throne of David 	Or ruling again in Judah.’”</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(Jesus as one of his descendants could never sit on a throne in Jerusalem. The power of David’s throne was God’s throne in heaven. And Jesus was raised from the dead to sit at God’s right hand in heaven, on the throne of David)</a:t>
            </a:r>
          </a:p>
        </p:txBody>
      </p:sp>
      <p:sp>
        <p:nvSpPr>
          <p:cNvPr id="2" name="TextBox 1">
            <a:extLst>
              <a:ext uri="{FF2B5EF4-FFF2-40B4-BE49-F238E27FC236}">
                <a16:creationId xmlns:a16="http://schemas.microsoft.com/office/drawing/2014/main" id="{3EF674F3-D18C-4768-96EE-23D2F5F91E98}"/>
              </a:ext>
            </a:extLst>
          </p:cNvPr>
          <p:cNvSpPr txBox="1"/>
          <p:nvPr/>
        </p:nvSpPr>
        <p:spPr>
          <a:xfrm>
            <a:off x="0" y="0"/>
            <a:ext cx="12192000" cy="1384995"/>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 9:11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that day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raise up the fallen booth of David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wall up its breaches; 	I will also raise up its ruins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rebuild it as in the days of 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id="{6F15A20A-2166-4242-AB94-512AAEEE7849}"/>
              </a:ext>
            </a:extLst>
          </p:cNvPr>
          <p:cNvPicPr>
            <a:picLocks noChangeAspect="1"/>
          </p:cNvPicPr>
          <p:nvPr/>
        </p:nvPicPr>
        <p:blipFill rotWithShape="1">
          <a:blip r:embed="rId3"/>
          <a:srcRect l="11121" r="11335" b="5557"/>
          <a:stretch/>
        </p:blipFill>
        <p:spPr>
          <a:xfrm>
            <a:off x="76200" y="2755503"/>
            <a:ext cx="4060371" cy="3074068"/>
          </a:xfrm>
          <a:prstGeom prst="rect">
            <a:avLst/>
          </a:prstGeom>
        </p:spPr>
      </p:pic>
      <p:sp>
        <p:nvSpPr>
          <p:cNvPr id="9" name="TextBox 8">
            <a:extLst>
              <a:ext uri="{FF2B5EF4-FFF2-40B4-BE49-F238E27FC236}">
                <a16:creationId xmlns:a16="http://schemas.microsoft.com/office/drawing/2014/main" id="{ADB88676-BBD3-4562-92AB-2A4C99EBE0D9}"/>
              </a:ext>
            </a:extLst>
          </p:cNvPr>
          <p:cNvSpPr txBox="1"/>
          <p:nvPr/>
        </p:nvSpPr>
        <p:spPr>
          <a:xfrm>
            <a:off x="4136571" y="3233057"/>
            <a:ext cx="7979229" cy="3616375"/>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1:11-12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Josiah became the father of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Jeconiah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his 	brothers, at the time of the deportation to Babylon.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the deportation to Babylon: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Jeconiah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became 	the father of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Shealtiel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Shealtiel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father of 	Zerubbabel. </a:t>
            </a:r>
          </a:p>
          <a:p>
            <a:pPr marL="0" marR="0" lvl="0" indent="0" algn="ctr"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(Jeconiah is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Coniah</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of Jeremiah. None of his descendants would ever sit on the throne in Jerusalem)</a:t>
            </a:r>
          </a:p>
        </p:txBody>
      </p:sp>
      <p:sp>
        <p:nvSpPr>
          <p:cNvPr id="11" name="TextBox 10">
            <a:extLst>
              <a:ext uri="{FF2B5EF4-FFF2-40B4-BE49-F238E27FC236}">
                <a16:creationId xmlns:a16="http://schemas.microsoft.com/office/drawing/2014/main" id="{31C3A284-DEE9-4DC7-87C3-0307579DFAF5}"/>
              </a:ext>
            </a:extLst>
          </p:cNvPr>
          <p:cNvSpPr txBox="1"/>
          <p:nvPr/>
        </p:nvSpPr>
        <p:spPr>
          <a:xfrm>
            <a:off x="4136571" y="1718230"/>
            <a:ext cx="7965054" cy="4862870"/>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JESUS WOULD NEVER SIT ON DAVID’S 	EARTHLY THRONE IN JERUSALEM AND 	RULE!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GOD HAD REMOVED HIS HEAVENLY 	AUTHORITY FROM DAVID’S EARTHLY 	THRONE RETURNING IT TO THE 	HEAVENS!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THIS IS WHERE DAVID SAW HIS 	DESCENDANT RAISED FROM THE DEAD 	TO BE SEATED FOREVER!</a:t>
            </a:r>
          </a:p>
        </p:txBody>
      </p:sp>
    </p:spTree>
    <p:extLst>
      <p:ext uri="{BB962C8B-B14F-4D97-AF65-F5344CB8AC3E}">
        <p14:creationId xmlns:p14="http://schemas.microsoft.com/office/powerpoint/2010/main" val="167768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8"/>
                                        </p:tgtEl>
                                        <p:attrNameLst>
                                          <p:attrName>ppt_w</p:attrName>
                                        </p:attrNameLst>
                                      </p:cBhvr>
                                      <p:tavLst>
                                        <p:tav tm="0">
                                          <p:val>
                                            <p:strVal val="ppt_w"/>
                                          </p:val>
                                        </p:tav>
                                        <p:tav tm="100000">
                                          <p:val>
                                            <p:fltVal val="0"/>
                                          </p:val>
                                        </p:tav>
                                      </p:tavLst>
                                    </p:anim>
                                    <p:anim calcmode="lin" valueType="num">
                                      <p:cBhvr>
                                        <p:cTn id="38" dur="500"/>
                                        <p:tgtEl>
                                          <p:spTgt spid="8"/>
                                        </p:tgtEl>
                                        <p:attrNameLst>
                                          <p:attrName>ppt_h</p:attrName>
                                        </p:attrNameLst>
                                      </p:cBhvr>
                                      <p:tavLst>
                                        <p:tav tm="0">
                                          <p:val>
                                            <p:strVal val="ppt_h"/>
                                          </p:val>
                                        </p:tav>
                                        <p:tav tm="100000">
                                          <p:val>
                                            <p:fltVal val="0"/>
                                          </p:val>
                                        </p:tav>
                                      </p:tavLst>
                                    </p:anim>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53" presetClass="exit" presetSubtype="32" fill="hold" grpId="1" nodeType="withEffect">
                                  <p:stCondLst>
                                    <p:cond delay="0"/>
                                  </p:stCondLst>
                                  <p:childTnLst>
                                    <p:anim calcmode="lin" valueType="num">
                                      <p:cBhvr>
                                        <p:cTn id="42" dur="500"/>
                                        <p:tgtEl>
                                          <p:spTgt spid="7"/>
                                        </p:tgtEl>
                                        <p:attrNameLst>
                                          <p:attrName>ppt_w</p:attrName>
                                        </p:attrNameLst>
                                      </p:cBhvr>
                                      <p:tavLst>
                                        <p:tav tm="0">
                                          <p:val>
                                            <p:strVal val="ppt_w"/>
                                          </p:val>
                                        </p:tav>
                                        <p:tav tm="100000">
                                          <p:val>
                                            <p:fltVal val="0"/>
                                          </p:val>
                                        </p:tav>
                                      </p:tavLst>
                                    </p:anim>
                                    <p:anim calcmode="lin" valueType="num">
                                      <p:cBhvr>
                                        <p:cTn id="43" dur="500"/>
                                        <p:tgtEl>
                                          <p:spTgt spid="7"/>
                                        </p:tgtEl>
                                        <p:attrNameLst>
                                          <p:attrName>ppt_h</p:attrName>
                                        </p:attrNameLst>
                                      </p:cBhvr>
                                      <p:tavLst>
                                        <p:tav tm="0">
                                          <p:val>
                                            <p:strVal val="ppt_h"/>
                                          </p:val>
                                        </p:tav>
                                        <p:tav tm="100000">
                                          <p:val>
                                            <p:fltVal val="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par>
                                <p:cTn id="53" presetID="1" presetClass="entr" presetSubtype="0" fill="hold" nodeType="with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1"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a:extLst>
              <a:ext uri="{FF2B5EF4-FFF2-40B4-BE49-F238E27FC236}">
                <a16:creationId xmlns:a16="http://schemas.microsoft.com/office/drawing/2014/main" id="{DF2CF4B8-74BB-4514-A59A-5E8EBE1EEF85}"/>
              </a:ext>
            </a:extLst>
          </p:cNvPr>
          <p:cNvSpPr>
            <a:spLocks noChangeArrowheads="1"/>
          </p:cNvSpPr>
          <p:nvPr/>
        </p:nvSpPr>
        <p:spPr bwMode="auto">
          <a:xfrm>
            <a:off x="2286000" y="304800"/>
            <a:ext cx="8839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fontAlgn="base">
              <a:spcBef>
                <a:spcPct val="0"/>
              </a:spcBef>
              <a:spcAft>
                <a:spcPct val="0"/>
              </a:spcAft>
            </a:pPr>
            <a:r>
              <a:rPr lang="en-US" altLang="en-US" sz="7200" b="1">
                <a:solidFill>
                  <a:srgbClr val="FFFFCC"/>
                </a:solidFill>
                <a:effectLst>
                  <a:outerShdw blurRad="38100" dist="38100" dir="2700000" algn="tl">
                    <a:srgbClr val="000000"/>
                  </a:outerShdw>
                </a:effectLst>
                <a:latin typeface="MaritaTextMediumHMK" pitchFamily="2" charset="0"/>
              </a:rPr>
              <a:t>Conversion of Cornelius</a:t>
            </a:r>
          </a:p>
        </p:txBody>
      </p:sp>
      <p:sp>
        <p:nvSpPr>
          <p:cNvPr id="10249" name="Rectangle 9">
            <a:extLst>
              <a:ext uri="{FF2B5EF4-FFF2-40B4-BE49-F238E27FC236}">
                <a16:creationId xmlns:a16="http://schemas.microsoft.com/office/drawing/2014/main" id="{9E14536C-3140-47D0-83AB-CCD09D934249}"/>
              </a:ext>
            </a:extLst>
          </p:cNvPr>
          <p:cNvSpPr>
            <a:spLocks noGrp="1" noChangeArrowheads="1"/>
          </p:cNvSpPr>
          <p:nvPr>
            <p:ph type="body" idx="1"/>
          </p:nvPr>
        </p:nvSpPr>
        <p:spPr>
          <a:xfrm>
            <a:off x="2286000" y="2514600"/>
            <a:ext cx="7772400" cy="4114800"/>
          </a:xfrm>
        </p:spPr>
        <p:txBody>
          <a:bodyPr/>
          <a:lstStyle/>
          <a:p>
            <a:r>
              <a:rPr lang="en-US" altLang="en-US">
                <a:latin typeface="MaritaTextMediumHMK" pitchFamily="2" charset="0"/>
              </a:rPr>
              <a:t>Of particular interest – opens door to Gentiles</a:t>
            </a:r>
          </a:p>
          <a:p>
            <a:pPr>
              <a:lnSpc>
                <a:spcPct val="110000"/>
              </a:lnSpc>
            </a:pPr>
            <a:r>
              <a:rPr lang="en-US" altLang="en-US">
                <a:latin typeface="MaritaTextMediumHMK" pitchFamily="2" charset="0"/>
              </a:rPr>
              <a:t> Converted without circumcision</a:t>
            </a:r>
          </a:p>
          <a:p>
            <a:pPr>
              <a:lnSpc>
                <a:spcPct val="110000"/>
              </a:lnSpc>
            </a:pPr>
            <a:r>
              <a:rPr lang="en-US" altLang="en-US">
                <a:latin typeface="MaritaTextMediumHMK" pitchFamily="2" charset="0"/>
              </a:rPr>
              <a:t> 7+ years gospel has been preached to Jews only</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9">
                                            <p:txEl>
                                              <p:pRg st="1" end="1"/>
                                            </p:txEl>
                                          </p:spTgt>
                                        </p:tgtEl>
                                        <p:attrNameLst>
                                          <p:attrName>style.visibility</p:attrName>
                                        </p:attrNameLst>
                                      </p:cBhvr>
                                      <p:to>
                                        <p:strVal val="visible"/>
                                      </p:to>
                                    </p:set>
                                    <p:anim calcmode="lin" valueType="num">
                                      <p:cBhvr additive="base">
                                        <p:cTn id="7" dur="1000" fill="hold"/>
                                        <p:tgtEl>
                                          <p:spTgt spid="10249">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02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9">
                                            <p:txEl>
                                              <p:pRg st="2" end="2"/>
                                            </p:txEl>
                                          </p:spTgt>
                                        </p:tgtEl>
                                        <p:attrNameLst>
                                          <p:attrName>style.visibility</p:attrName>
                                        </p:attrNameLst>
                                      </p:cBhvr>
                                      <p:to>
                                        <p:strVal val="visible"/>
                                      </p:to>
                                    </p:set>
                                    <p:anim calcmode="lin" valueType="num">
                                      <p:cBhvr additive="base">
                                        <p:cTn id="13" dur="1000" fill="hold"/>
                                        <p:tgtEl>
                                          <p:spTgt spid="10249">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024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uiExpand="1" build="p"/>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2986D0D-87B6-4171-B8F4-97F292C2460F}"/>
              </a:ext>
            </a:extLst>
          </p:cNvPr>
          <p:cNvSpPr>
            <a:spLocks noGrp="1" noChangeArrowheads="1"/>
          </p:cNvSpPr>
          <p:nvPr>
            <p:ph type="ctrTitle"/>
          </p:nvPr>
        </p:nvSpPr>
        <p:spPr>
          <a:xfrm>
            <a:off x="1600200" y="457200"/>
            <a:ext cx="8839200" cy="1752600"/>
          </a:xfrm>
        </p:spPr>
        <p:txBody>
          <a:bodyPr/>
          <a:lstStyle/>
          <a:p>
            <a:r>
              <a:rPr lang="en-US" altLang="en-US" sz="7200" b="1">
                <a:effectLst>
                  <a:outerShdw blurRad="38100" dist="38100" dir="2700000" algn="tl">
                    <a:srgbClr val="000000"/>
                  </a:outerShdw>
                </a:effectLst>
                <a:latin typeface="MaritaTextMediumHMK" pitchFamily="2" charset="0"/>
              </a:rPr>
              <a:t>Conversion of Cornelius</a:t>
            </a:r>
          </a:p>
        </p:txBody>
      </p:sp>
      <p:sp>
        <p:nvSpPr>
          <p:cNvPr id="9219" name="Rectangle 3">
            <a:extLst>
              <a:ext uri="{FF2B5EF4-FFF2-40B4-BE49-F238E27FC236}">
                <a16:creationId xmlns:a16="http://schemas.microsoft.com/office/drawing/2014/main" id="{143D6042-EA0F-4879-8830-085903C37EB6}"/>
              </a:ext>
            </a:extLst>
          </p:cNvPr>
          <p:cNvSpPr>
            <a:spLocks noGrp="1" noChangeArrowheads="1"/>
          </p:cNvSpPr>
          <p:nvPr>
            <p:ph type="subTitle" idx="1"/>
          </p:nvPr>
        </p:nvSpPr>
        <p:spPr>
          <a:xfrm>
            <a:off x="2895600" y="2514600"/>
            <a:ext cx="6400800" cy="1295400"/>
          </a:xfrm>
        </p:spPr>
        <p:txBody>
          <a:bodyPr/>
          <a:lstStyle/>
          <a:p>
            <a:r>
              <a:rPr lang="en-US" altLang="en-US">
                <a:solidFill>
                  <a:schemeClr val="bg2"/>
                </a:solidFill>
                <a:effectLst>
                  <a:outerShdw blurRad="38100" dist="38100" dir="2700000" algn="tl">
                    <a:srgbClr val="FFFFFF"/>
                  </a:outerShdw>
                </a:effectLst>
                <a:latin typeface="MaritaTextMediumHMK" pitchFamily="2" charset="0"/>
              </a:rPr>
              <a:t>Acts 10, 11, 15</a:t>
            </a:r>
          </a:p>
        </p:txBody>
      </p:sp>
      <p:sp>
        <p:nvSpPr>
          <p:cNvPr id="9220" name="Text Box 4">
            <a:extLst>
              <a:ext uri="{FF2B5EF4-FFF2-40B4-BE49-F238E27FC236}">
                <a16:creationId xmlns:a16="http://schemas.microsoft.com/office/drawing/2014/main" id="{50903CC6-1AF0-414B-A0ED-E5944C534D6C}"/>
              </a:ext>
            </a:extLst>
          </p:cNvPr>
          <p:cNvSpPr txBox="1">
            <a:spLocks noChangeArrowheads="1"/>
          </p:cNvSpPr>
          <p:nvPr/>
        </p:nvSpPr>
        <p:spPr bwMode="auto">
          <a:xfrm>
            <a:off x="2286000" y="3733801"/>
            <a:ext cx="7848600"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90000"/>
              </a:lnSpc>
              <a:spcBef>
                <a:spcPct val="50000"/>
              </a:spcBef>
              <a:spcAft>
                <a:spcPct val="0"/>
              </a:spcAft>
              <a:buFontTx/>
              <a:buChar char="•"/>
            </a:pPr>
            <a:r>
              <a:rPr lang="en-US" altLang="en-US" sz="2800" b="1">
                <a:solidFill>
                  <a:srgbClr val="EAEAEA"/>
                </a:solidFill>
                <a:effectLst>
                  <a:outerShdw blurRad="38100" dist="38100" dir="2700000" algn="tl">
                    <a:srgbClr val="000000"/>
                  </a:outerShdw>
                </a:effectLst>
                <a:latin typeface="Arial" panose="020B0604020202020204" pitchFamily="34" charset="0"/>
              </a:rPr>
              <a:t> Acts 10:1-48 – The account of Conversion</a:t>
            </a:r>
          </a:p>
          <a:p>
            <a:pPr eaLnBrk="0" fontAlgn="base" hangingPunct="0">
              <a:lnSpc>
                <a:spcPct val="90000"/>
              </a:lnSpc>
              <a:spcBef>
                <a:spcPct val="50000"/>
              </a:spcBef>
              <a:spcAft>
                <a:spcPct val="0"/>
              </a:spcAft>
              <a:buFontTx/>
              <a:buChar char="•"/>
            </a:pPr>
            <a:r>
              <a:rPr lang="en-US" altLang="en-US" sz="2800" b="1">
                <a:solidFill>
                  <a:srgbClr val="EAEAEA"/>
                </a:solidFill>
                <a:effectLst>
                  <a:outerShdw blurRad="38100" dist="38100" dir="2700000" algn="tl">
                    <a:srgbClr val="000000"/>
                  </a:outerShdw>
                </a:effectLst>
                <a:latin typeface="Arial" panose="020B0604020202020204" pitchFamily="34" charset="0"/>
              </a:rPr>
              <a:t> Acts 11:1-18 – Peter retells events</a:t>
            </a:r>
          </a:p>
          <a:p>
            <a:pPr eaLnBrk="0" fontAlgn="base" hangingPunct="0">
              <a:lnSpc>
                <a:spcPct val="90000"/>
              </a:lnSpc>
              <a:spcBef>
                <a:spcPct val="50000"/>
              </a:spcBef>
              <a:spcAft>
                <a:spcPct val="0"/>
              </a:spcAft>
              <a:buFontTx/>
              <a:buChar char="•"/>
            </a:pPr>
            <a:r>
              <a:rPr lang="en-US" altLang="en-US" sz="2800" b="1">
                <a:solidFill>
                  <a:srgbClr val="EAEAEA"/>
                </a:solidFill>
                <a:effectLst>
                  <a:outerShdw blurRad="38100" dist="38100" dir="2700000" algn="tl">
                    <a:srgbClr val="000000"/>
                  </a:outerShdw>
                </a:effectLst>
                <a:latin typeface="Arial" panose="020B0604020202020204" pitchFamily="34" charset="0"/>
              </a:rPr>
              <a:t> Acts 15:7-9 – Peter relates it at Jerusalem</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 calcmode="lin" valueType="num">
                                      <p:cBhvr>
                                        <p:cTn id="7" dur="1000" fill="hold"/>
                                        <p:tgtEl>
                                          <p:spTgt spid="922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22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2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220">
                                            <p:txEl>
                                              <p:pRg st="1" end="1"/>
                                            </p:txEl>
                                          </p:spTgt>
                                        </p:tgtEl>
                                        <p:attrNameLst>
                                          <p:attrName>style.visibility</p:attrName>
                                        </p:attrNameLst>
                                      </p:cBhvr>
                                      <p:to>
                                        <p:strVal val="visible"/>
                                      </p:to>
                                    </p:set>
                                    <p:anim calcmode="lin" valueType="num">
                                      <p:cBhvr>
                                        <p:cTn id="14" dur="1000" fill="hold"/>
                                        <p:tgtEl>
                                          <p:spTgt spid="922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922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922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220">
                                            <p:txEl>
                                              <p:pRg st="2" end="2"/>
                                            </p:txEl>
                                          </p:spTgt>
                                        </p:tgtEl>
                                        <p:attrNameLst>
                                          <p:attrName>style.visibility</p:attrName>
                                        </p:attrNameLst>
                                      </p:cBhvr>
                                      <p:to>
                                        <p:strVal val="visible"/>
                                      </p:to>
                                    </p:set>
                                    <p:anim calcmode="lin" valueType="num">
                                      <p:cBhvr>
                                        <p:cTn id="21" dur="1000" fill="hold"/>
                                        <p:tgtEl>
                                          <p:spTgt spid="9220">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922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9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50CC15D-F65D-4B05-99D2-7E84CAA0FD5A}"/>
              </a:ext>
            </a:extLst>
          </p:cNvPr>
          <p:cNvSpPr>
            <a:spLocks noGrp="1" noChangeArrowheads="1"/>
          </p:cNvSpPr>
          <p:nvPr>
            <p:ph type="ctrTitle"/>
          </p:nvPr>
        </p:nvSpPr>
        <p:spPr>
          <a:xfrm>
            <a:off x="1600200" y="457200"/>
            <a:ext cx="8839200" cy="1752600"/>
          </a:xfrm>
        </p:spPr>
        <p:txBody>
          <a:bodyPr/>
          <a:lstStyle/>
          <a:p>
            <a:r>
              <a:rPr lang="en-US" altLang="en-US" sz="7200" b="1">
                <a:effectLst>
                  <a:outerShdw blurRad="38100" dist="38100" dir="2700000" algn="tl">
                    <a:srgbClr val="000000"/>
                  </a:outerShdw>
                </a:effectLst>
                <a:latin typeface="MaritaTextMediumHMK" pitchFamily="2" charset="0"/>
              </a:rPr>
              <a:t>Conversion of Cornelius</a:t>
            </a:r>
          </a:p>
        </p:txBody>
      </p:sp>
      <p:sp>
        <p:nvSpPr>
          <p:cNvPr id="13315" name="Rectangle 3">
            <a:extLst>
              <a:ext uri="{FF2B5EF4-FFF2-40B4-BE49-F238E27FC236}">
                <a16:creationId xmlns:a16="http://schemas.microsoft.com/office/drawing/2014/main" id="{0976F324-1098-4F2D-BD37-45E738E72732}"/>
              </a:ext>
            </a:extLst>
          </p:cNvPr>
          <p:cNvSpPr>
            <a:spLocks noGrp="1" noChangeArrowheads="1"/>
          </p:cNvSpPr>
          <p:nvPr>
            <p:ph type="subTitle" idx="1"/>
          </p:nvPr>
        </p:nvSpPr>
        <p:spPr>
          <a:xfrm>
            <a:off x="2895600" y="2514600"/>
            <a:ext cx="6400800" cy="1295400"/>
          </a:xfrm>
        </p:spPr>
        <p:txBody>
          <a:bodyPr/>
          <a:lstStyle/>
          <a:p>
            <a:r>
              <a:rPr lang="en-US" altLang="en-US">
                <a:solidFill>
                  <a:schemeClr val="bg2"/>
                </a:solidFill>
                <a:effectLst>
                  <a:outerShdw blurRad="38100" dist="38100" dir="2700000" algn="tl">
                    <a:srgbClr val="FFFFFF"/>
                  </a:outerShdw>
                </a:effectLst>
                <a:latin typeface="MaritaTextMediumHMK" pitchFamily="2" charset="0"/>
              </a:rPr>
              <a:t>Acts 10, 11, 15</a:t>
            </a:r>
          </a:p>
        </p:txBody>
      </p:sp>
      <p:sp>
        <p:nvSpPr>
          <p:cNvPr id="13318" name="AutoShape 6">
            <a:extLst>
              <a:ext uri="{FF2B5EF4-FFF2-40B4-BE49-F238E27FC236}">
                <a16:creationId xmlns:a16="http://schemas.microsoft.com/office/drawing/2014/main" id="{C5D5700E-3F9E-42E6-B756-7A9CD27DF84C}"/>
              </a:ext>
            </a:extLst>
          </p:cNvPr>
          <p:cNvSpPr>
            <a:spLocks noChangeArrowheads="1"/>
          </p:cNvSpPr>
          <p:nvPr/>
        </p:nvSpPr>
        <p:spPr bwMode="auto">
          <a:xfrm>
            <a:off x="2209800" y="3505200"/>
            <a:ext cx="7772400" cy="762000"/>
          </a:xfrm>
          <a:prstGeom prst="bevel">
            <a:avLst>
              <a:gd name="adj" fmla="val 10417"/>
            </a:avLst>
          </a:prstGeom>
          <a:solidFill>
            <a:schemeClr val="bg2"/>
          </a:solidFill>
          <a:ln w="12700" cap="sq">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EAEAEA"/>
                </a:solidFill>
                <a:latin typeface="MaritaTextMediumHMK" pitchFamily="2" charset="0"/>
              </a:rPr>
              <a:t>I. The Man Cornelius</a:t>
            </a:r>
          </a:p>
        </p:txBody>
      </p:sp>
      <p:sp>
        <p:nvSpPr>
          <p:cNvPr id="13317" name="AutoShape 5">
            <a:extLst>
              <a:ext uri="{FF2B5EF4-FFF2-40B4-BE49-F238E27FC236}">
                <a16:creationId xmlns:a16="http://schemas.microsoft.com/office/drawing/2014/main" id="{AE5807AF-3C87-4E53-9957-D33D9959E227}"/>
              </a:ext>
            </a:extLst>
          </p:cNvPr>
          <p:cNvSpPr>
            <a:spLocks noChangeArrowheads="1"/>
          </p:cNvSpPr>
          <p:nvPr/>
        </p:nvSpPr>
        <p:spPr bwMode="auto">
          <a:xfrm>
            <a:off x="2209800" y="3505200"/>
            <a:ext cx="77724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 The Man Cornelius</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wipe(left)">
                                      <p:cBhvr>
                                        <p:cTn id="7" dur="500"/>
                                        <p:tgtEl>
                                          <p:spTgt spid="133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317"/>
                                        </p:tgtEl>
                                        <p:attrNameLst>
                                          <p:attrName>style.visibility</p:attrName>
                                        </p:attrNameLst>
                                      </p:cBhvr>
                                      <p:to>
                                        <p:strVal val="visible"/>
                                      </p:to>
                                    </p:set>
                                    <p:animEffect transition="in" filter="circle(in)">
                                      <p:cBhvr>
                                        <p:cTn id="10" dur="3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P spid="13317"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AutoShape 7">
            <a:extLst>
              <a:ext uri="{FF2B5EF4-FFF2-40B4-BE49-F238E27FC236}">
                <a16:creationId xmlns:a16="http://schemas.microsoft.com/office/drawing/2014/main" id="{48B4F32E-8CF4-4199-BB55-C0F9913FCCDC}"/>
              </a:ext>
            </a:extLst>
          </p:cNvPr>
          <p:cNvSpPr>
            <a:spLocks noChangeArrowheads="1"/>
          </p:cNvSpPr>
          <p:nvPr/>
        </p:nvSpPr>
        <p:spPr bwMode="auto">
          <a:xfrm rot="16200000">
            <a:off x="-38100" y="3848100"/>
            <a:ext cx="4800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 The Man Cornelius</a:t>
            </a:r>
          </a:p>
        </p:txBody>
      </p:sp>
      <p:sp>
        <p:nvSpPr>
          <p:cNvPr id="7176" name="Text Box 8">
            <a:extLst>
              <a:ext uri="{FF2B5EF4-FFF2-40B4-BE49-F238E27FC236}">
                <a16:creationId xmlns:a16="http://schemas.microsoft.com/office/drawing/2014/main" id="{AAD12FB1-7003-4041-A1CF-8F56938FAF03}"/>
              </a:ext>
            </a:extLst>
          </p:cNvPr>
          <p:cNvSpPr txBox="1">
            <a:spLocks noChangeArrowheads="1"/>
          </p:cNvSpPr>
          <p:nvPr/>
        </p:nvSpPr>
        <p:spPr bwMode="auto">
          <a:xfrm>
            <a:off x="3505200" y="228600"/>
            <a:ext cx="6934200" cy="32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A Gentile</a:t>
            </a:r>
          </a:p>
          <a:p>
            <a:pPr lvl="1" fontAlgn="base">
              <a:spcBef>
                <a:spcPct val="50000"/>
              </a:spcBef>
              <a:spcAft>
                <a:spcPct val="0"/>
              </a:spcAft>
              <a:buFontTx/>
              <a:buChar char="•"/>
            </a:pPr>
            <a:r>
              <a:rPr lang="en-US" altLang="en-US" sz="2800">
                <a:solidFill>
                  <a:srgbClr val="EAEAEA"/>
                </a:solidFill>
                <a:latin typeface="MaritaTextMediumHMK" pitchFamily="2" charset="0"/>
              </a:rPr>
              <a:t> First Gentile convert</a:t>
            </a:r>
          </a:p>
          <a:p>
            <a:pPr lvl="1" fontAlgn="base">
              <a:spcBef>
                <a:spcPct val="50000"/>
              </a:spcBef>
              <a:spcAft>
                <a:spcPct val="0"/>
              </a:spcAft>
              <a:buFontTx/>
              <a:buChar char="•"/>
            </a:pPr>
            <a:r>
              <a:rPr lang="en-US" altLang="en-US" sz="2800">
                <a:solidFill>
                  <a:srgbClr val="EAEAEA"/>
                </a:solidFill>
                <a:latin typeface="MaritaTextMediumHMK" pitchFamily="2" charset="0"/>
              </a:rPr>
              <a:t> At time church mostly Jews – Today 	mostly Gentiles</a:t>
            </a:r>
          </a:p>
          <a:p>
            <a:pPr lvl="1" fontAlgn="base">
              <a:spcBef>
                <a:spcPct val="50000"/>
              </a:spcBef>
              <a:spcAft>
                <a:spcPct val="0"/>
              </a:spcAft>
              <a:buFontTx/>
              <a:buChar char="•"/>
            </a:pPr>
            <a:r>
              <a:rPr lang="en-US" altLang="en-US" sz="2800">
                <a:solidFill>
                  <a:srgbClr val="EAEAEA"/>
                </a:solidFill>
                <a:latin typeface="MaritaTextMediumHMK" pitchFamily="2" charset="0"/>
              </a:rPr>
              <a:t> His conversion is used to prove 	Gentiles can be saved like Jews	</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176">
                                            <p:txEl>
                                              <p:pRg st="1" end="1"/>
                                            </p:txEl>
                                          </p:spTgt>
                                        </p:tgtEl>
                                        <p:attrNameLst>
                                          <p:attrName>style.visibility</p:attrName>
                                        </p:attrNameLst>
                                      </p:cBhvr>
                                      <p:to>
                                        <p:strVal val="visible"/>
                                      </p:to>
                                    </p:set>
                                    <p:anim calcmode="lin" valueType="num">
                                      <p:cBhvr>
                                        <p:cTn id="7" dur="1000" fill="hold"/>
                                        <p:tgtEl>
                                          <p:spTgt spid="7176">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717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76">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176">
                                            <p:txEl>
                                              <p:pRg st="2" end="2"/>
                                            </p:txEl>
                                          </p:spTgt>
                                        </p:tgtEl>
                                        <p:attrNameLst>
                                          <p:attrName>style.visibility</p:attrName>
                                        </p:attrNameLst>
                                      </p:cBhvr>
                                      <p:to>
                                        <p:strVal val="visible"/>
                                      </p:to>
                                    </p:set>
                                    <p:anim calcmode="lin" valueType="num">
                                      <p:cBhvr>
                                        <p:cTn id="14" dur="1000" fill="hold"/>
                                        <p:tgtEl>
                                          <p:spTgt spid="7176">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717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76">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176">
                                            <p:txEl>
                                              <p:pRg st="3" end="3"/>
                                            </p:txEl>
                                          </p:spTgt>
                                        </p:tgtEl>
                                        <p:attrNameLst>
                                          <p:attrName>style.visibility</p:attrName>
                                        </p:attrNameLst>
                                      </p:cBhvr>
                                      <p:to>
                                        <p:strVal val="visible"/>
                                      </p:to>
                                    </p:set>
                                    <p:anim calcmode="lin" valueType="num">
                                      <p:cBhvr>
                                        <p:cTn id="21" dur="1000" fill="hold"/>
                                        <p:tgtEl>
                                          <p:spTgt spid="7176">
                                            <p:txEl>
                                              <p:pRg st="3" end="3"/>
                                            </p:txEl>
                                          </p:spTgt>
                                        </p:tgtEl>
                                        <p:attrNameLst>
                                          <p:attrName>ppt_x</p:attrName>
                                        </p:attrNameLst>
                                      </p:cBhvr>
                                      <p:tavLst>
                                        <p:tav tm="0">
                                          <p:val>
                                            <p:strVal val="#ppt_x-.2"/>
                                          </p:val>
                                        </p:tav>
                                        <p:tav tm="100000">
                                          <p:val>
                                            <p:strVal val="#ppt_x"/>
                                          </p:val>
                                        </p:tav>
                                      </p:tavLst>
                                    </p:anim>
                                    <p:anim calcmode="lin" valueType="num">
                                      <p:cBhvr>
                                        <p:cTn id="22" dur="1000" fill="hold"/>
                                        <p:tgtEl>
                                          <p:spTgt spid="717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1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uiExpand="1" build="p" bldLvl="2"/>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a:extLst>
              <a:ext uri="{FF2B5EF4-FFF2-40B4-BE49-F238E27FC236}">
                <a16:creationId xmlns:a16="http://schemas.microsoft.com/office/drawing/2014/main" id="{7F053FDC-73B3-4455-B4C0-26716D6E73F4}"/>
              </a:ext>
            </a:extLst>
          </p:cNvPr>
          <p:cNvSpPr>
            <a:spLocks noChangeArrowheads="1"/>
          </p:cNvSpPr>
          <p:nvPr/>
        </p:nvSpPr>
        <p:spPr bwMode="auto">
          <a:xfrm rot="16200000">
            <a:off x="-38100" y="3848100"/>
            <a:ext cx="4800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 The Man Cornelius</a:t>
            </a:r>
          </a:p>
        </p:txBody>
      </p:sp>
      <p:sp>
        <p:nvSpPr>
          <p:cNvPr id="16387" name="Text Box 3">
            <a:extLst>
              <a:ext uri="{FF2B5EF4-FFF2-40B4-BE49-F238E27FC236}">
                <a16:creationId xmlns:a16="http://schemas.microsoft.com/office/drawing/2014/main" id="{0EEDD9C9-3719-4E67-A3D1-A7F04FBFC75D}"/>
              </a:ext>
            </a:extLst>
          </p:cNvPr>
          <p:cNvSpPr txBox="1">
            <a:spLocks noChangeArrowheads="1"/>
          </p:cNvSpPr>
          <p:nvPr/>
        </p:nvSpPr>
        <p:spPr bwMode="auto">
          <a:xfrm>
            <a:off x="3505200" y="228600"/>
            <a:ext cx="69342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A Gentile</a:t>
            </a:r>
            <a:endParaRPr lang="en-US" altLang="en-US" sz="2800" u="sng">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Military Man</a:t>
            </a:r>
            <a:endParaRPr lang="en-US" altLang="en-US" sz="2800">
              <a:solidFill>
                <a:srgbClr val="FFFFCC"/>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Centurion (over 100 soldiers)</a:t>
            </a:r>
          </a:p>
          <a:p>
            <a:pPr lvl="1" fontAlgn="base">
              <a:spcBef>
                <a:spcPct val="50000"/>
              </a:spcBef>
              <a:spcAft>
                <a:spcPct val="0"/>
              </a:spcAft>
              <a:buFontTx/>
              <a:buChar char="•"/>
            </a:pPr>
            <a:r>
              <a:rPr lang="en-US" altLang="en-US" sz="2800">
                <a:solidFill>
                  <a:srgbClr val="EAEAEA"/>
                </a:solidFill>
                <a:latin typeface="MaritaTextMediumHMK" pitchFamily="2" charset="0"/>
              </a:rPr>
              <a:t> Of Italian Regiment (Cohort band of 	500 to 1000 men)</a:t>
            </a:r>
          </a:p>
          <a:p>
            <a:pPr lvl="1" fontAlgn="base">
              <a:spcBef>
                <a:spcPct val="50000"/>
              </a:spcBef>
              <a:spcAft>
                <a:spcPct val="0"/>
              </a:spcAft>
              <a:buFontTx/>
              <a:buChar char="•"/>
            </a:pPr>
            <a:r>
              <a:rPr lang="en-US" altLang="en-US" sz="2800">
                <a:solidFill>
                  <a:srgbClr val="EAEAEA"/>
                </a:solidFill>
                <a:latin typeface="MaritaTextMediumHMK" pitchFamily="2" charset="0"/>
              </a:rPr>
              <a:t> Man of power &amp; authority</a:t>
            </a:r>
          </a:p>
          <a:p>
            <a:pPr lvl="1" fontAlgn="base">
              <a:spcBef>
                <a:spcPct val="50000"/>
              </a:spcBef>
              <a:spcAft>
                <a:spcPct val="0"/>
              </a:spcAft>
              <a:buFontTx/>
              <a:buChar char="•"/>
            </a:pPr>
            <a:r>
              <a:rPr lang="en-US" altLang="en-US" sz="2800">
                <a:solidFill>
                  <a:srgbClr val="EAEAEA"/>
                </a:solidFill>
                <a:latin typeface="MaritaTextMediumHMK" pitchFamily="2" charset="0"/>
              </a:rPr>
              <a:t> Had same need of the lowest private</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387">
                                            <p:txEl>
                                              <p:pRg st="2" end="2"/>
                                            </p:txEl>
                                          </p:spTgt>
                                        </p:tgtEl>
                                        <p:attrNameLst>
                                          <p:attrName>style.visibility</p:attrName>
                                        </p:attrNameLst>
                                      </p:cBhvr>
                                      <p:to>
                                        <p:strVal val="visible"/>
                                      </p:to>
                                    </p:set>
                                    <p:anim calcmode="lin" valueType="num">
                                      <p:cBhvr>
                                        <p:cTn id="7" dur="1000" fill="hold"/>
                                        <p:tgtEl>
                                          <p:spTgt spid="16387">
                                            <p:txEl>
                                              <p:pRg st="2" end="2"/>
                                            </p:txEl>
                                          </p:spTgt>
                                        </p:tgtEl>
                                        <p:attrNameLst>
                                          <p:attrName>ppt_x</p:attrName>
                                        </p:attrNameLst>
                                      </p:cBhvr>
                                      <p:tavLst>
                                        <p:tav tm="0">
                                          <p:val>
                                            <p:strVal val="#ppt_x-.2"/>
                                          </p:val>
                                        </p:tav>
                                        <p:tav tm="100000">
                                          <p:val>
                                            <p:strVal val="#ppt_x"/>
                                          </p:val>
                                        </p:tav>
                                      </p:tavLst>
                                    </p:anim>
                                    <p:anim calcmode="lin" valueType="num">
                                      <p:cBhvr>
                                        <p:cTn id="8" dur="1000" fill="hold"/>
                                        <p:tgtEl>
                                          <p:spTgt spid="1638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387">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387">
                                            <p:txEl>
                                              <p:pRg st="3" end="3"/>
                                            </p:txEl>
                                          </p:spTgt>
                                        </p:tgtEl>
                                        <p:attrNameLst>
                                          <p:attrName>style.visibility</p:attrName>
                                        </p:attrNameLst>
                                      </p:cBhvr>
                                      <p:to>
                                        <p:strVal val="visible"/>
                                      </p:to>
                                    </p:set>
                                    <p:anim calcmode="lin" valueType="num">
                                      <p:cBhvr>
                                        <p:cTn id="14" dur="1000" fill="hold"/>
                                        <p:tgtEl>
                                          <p:spTgt spid="16387">
                                            <p:txEl>
                                              <p:pRg st="3" end="3"/>
                                            </p:txEl>
                                          </p:spTgt>
                                        </p:tgtEl>
                                        <p:attrNameLst>
                                          <p:attrName>ppt_x</p:attrName>
                                        </p:attrNameLst>
                                      </p:cBhvr>
                                      <p:tavLst>
                                        <p:tav tm="0">
                                          <p:val>
                                            <p:strVal val="#ppt_x-.2"/>
                                          </p:val>
                                        </p:tav>
                                        <p:tav tm="100000">
                                          <p:val>
                                            <p:strVal val="#ppt_x"/>
                                          </p:val>
                                        </p:tav>
                                      </p:tavLst>
                                    </p:anim>
                                    <p:anim calcmode="lin" valueType="num">
                                      <p:cBhvr>
                                        <p:cTn id="15" dur="1000" fill="hold"/>
                                        <p:tgtEl>
                                          <p:spTgt spid="1638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387">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6387">
                                            <p:txEl>
                                              <p:pRg st="4" end="4"/>
                                            </p:txEl>
                                          </p:spTgt>
                                        </p:tgtEl>
                                        <p:attrNameLst>
                                          <p:attrName>style.visibility</p:attrName>
                                        </p:attrNameLst>
                                      </p:cBhvr>
                                      <p:to>
                                        <p:strVal val="visible"/>
                                      </p:to>
                                    </p:set>
                                    <p:anim calcmode="lin" valueType="num">
                                      <p:cBhvr>
                                        <p:cTn id="21" dur="1000" fill="hold"/>
                                        <p:tgtEl>
                                          <p:spTgt spid="16387">
                                            <p:txEl>
                                              <p:pRg st="4" end="4"/>
                                            </p:txEl>
                                          </p:spTgt>
                                        </p:tgtEl>
                                        <p:attrNameLst>
                                          <p:attrName>ppt_x</p:attrName>
                                        </p:attrNameLst>
                                      </p:cBhvr>
                                      <p:tavLst>
                                        <p:tav tm="0">
                                          <p:val>
                                            <p:strVal val="#ppt_x-.2"/>
                                          </p:val>
                                        </p:tav>
                                        <p:tav tm="100000">
                                          <p:val>
                                            <p:strVal val="#ppt_x"/>
                                          </p:val>
                                        </p:tav>
                                      </p:tavLst>
                                    </p:anim>
                                    <p:anim calcmode="lin" valueType="num">
                                      <p:cBhvr>
                                        <p:cTn id="22" dur="1000" fill="hold"/>
                                        <p:tgtEl>
                                          <p:spTgt spid="1638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6387">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6387">
                                            <p:txEl>
                                              <p:pRg st="5" end="5"/>
                                            </p:txEl>
                                          </p:spTgt>
                                        </p:tgtEl>
                                        <p:attrNameLst>
                                          <p:attrName>style.visibility</p:attrName>
                                        </p:attrNameLst>
                                      </p:cBhvr>
                                      <p:to>
                                        <p:strVal val="visible"/>
                                      </p:to>
                                    </p:set>
                                    <p:anim calcmode="lin" valueType="num">
                                      <p:cBhvr>
                                        <p:cTn id="28" dur="1000" fill="hold"/>
                                        <p:tgtEl>
                                          <p:spTgt spid="16387">
                                            <p:txEl>
                                              <p:pRg st="5" end="5"/>
                                            </p:txEl>
                                          </p:spTgt>
                                        </p:tgtEl>
                                        <p:attrNameLst>
                                          <p:attrName>ppt_x</p:attrName>
                                        </p:attrNameLst>
                                      </p:cBhvr>
                                      <p:tavLst>
                                        <p:tav tm="0">
                                          <p:val>
                                            <p:strVal val="#ppt_x-.2"/>
                                          </p:val>
                                        </p:tav>
                                        <p:tav tm="100000">
                                          <p:val>
                                            <p:strVal val="#ppt_x"/>
                                          </p:val>
                                        </p:tav>
                                      </p:tavLst>
                                    </p:anim>
                                    <p:anim calcmode="lin" valueType="num">
                                      <p:cBhvr>
                                        <p:cTn id="29" dur="1000" fill="hold"/>
                                        <p:tgtEl>
                                          <p:spTgt spid="16387">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bldLvl="2"/>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a:extLst>
              <a:ext uri="{FF2B5EF4-FFF2-40B4-BE49-F238E27FC236}">
                <a16:creationId xmlns:a16="http://schemas.microsoft.com/office/drawing/2014/main" id="{9BD88D6E-D4C8-4BAB-B565-547B8BA66A35}"/>
              </a:ext>
            </a:extLst>
          </p:cNvPr>
          <p:cNvSpPr>
            <a:spLocks noChangeArrowheads="1"/>
          </p:cNvSpPr>
          <p:nvPr/>
        </p:nvSpPr>
        <p:spPr bwMode="auto">
          <a:xfrm rot="16200000">
            <a:off x="-38100" y="3848100"/>
            <a:ext cx="4800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 The Man Cornelius</a:t>
            </a:r>
          </a:p>
        </p:txBody>
      </p:sp>
      <p:sp>
        <p:nvSpPr>
          <p:cNvPr id="17411" name="Text Box 3">
            <a:extLst>
              <a:ext uri="{FF2B5EF4-FFF2-40B4-BE49-F238E27FC236}">
                <a16:creationId xmlns:a16="http://schemas.microsoft.com/office/drawing/2014/main" id="{D45CBB7A-477B-4BD1-86DF-09AB7DE4EAC2}"/>
              </a:ext>
            </a:extLst>
          </p:cNvPr>
          <p:cNvSpPr txBox="1">
            <a:spLocks noChangeArrowheads="1"/>
          </p:cNvSpPr>
          <p:nvPr/>
        </p:nvSpPr>
        <p:spPr bwMode="auto">
          <a:xfrm>
            <a:off x="3505200" y="228601"/>
            <a:ext cx="6934200" cy="43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A Gentile</a:t>
            </a:r>
            <a:endParaRPr lang="en-US" altLang="en-US" sz="2800" u="sng">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Military Man</a:t>
            </a:r>
            <a:endParaRPr lang="en-US" altLang="en-US" sz="2800">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C. </a:t>
            </a:r>
            <a:r>
              <a:rPr lang="en-US" altLang="en-US" sz="2800" u="sng">
                <a:solidFill>
                  <a:srgbClr val="FFFFCC"/>
                </a:solidFill>
                <a:latin typeface="MaritaTextMediumHMK" pitchFamily="2" charset="0"/>
              </a:rPr>
              <a:t>Moral Man</a:t>
            </a:r>
            <a:endParaRPr lang="en-US" altLang="en-US" sz="2800">
              <a:solidFill>
                <a:srgbClr val="FFFFCC"/>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Devout – Sincere (v. 2)</a:t>
            </a:r>
          </a:p>
          <a:p>
            <a:pPr lvl="1" fontAlgn="base">
              <a:spcBef>
                <a:spcPct val="50000"/>
              </a:spcBef>
              <a:spcAft>
                <a:spcPct val="0"/>
              </a:spcAft>
              <a:buFontTx/>
              <a:buChar char="•"/>
            </a:pPr>
            <a:r>
              <a:rPr lang="en-US" altLang="en-US" sz="2800">
                <a:solidFill>
                  <a:srgbClr val="EAEAEA"/>
                </a:solidFill>
                <a:latin typeface="MaritaTextMediumHMK" pitchFamily="2" charset="0"/>
              </a:rPr>
              <a:t> Gave alms  - good to others (v. 2)</a:t>
            </a:r>
          </a:p>
          <a:p>
            <a:pPr lvl="1" fontAlgn="base">
              <a:spcBef>
                <a:spcPct val="50000"/>
              </a:spcBef>
              <a:spcAft>
                <a:spcPct val="0"/>
              </a:spcAft>
              <a:buFontTx/>
              <a:buChar char="•"/>
            </a:pPr>
            <a:r>
              <a:rPr lang="en-US" altLang="en-US" sz="2800">
                <a:solidFill>
                  <a:srgbClr val="EAEAEA"/>
                </a:solidFill>
                <a:latin typeface="MaritaTextMediumHMK" pitchFamily="2" charset="0"/>
              </a:rPr>
              <a:t> Just man – honorable, honest (v. 22)</a:t>
            </a:r>
          </a:p>
          <a:p>
            <a:pPr lvl="1" fontAlgn="base">
              <a:spcBef>
                <a:spcPct val="50000"/>
              </a:spcBef>
              <a:spcAft>
                <a:spcPct val="0"/>
              </a:spcAft>
              <a:buFontTx/>
              <a:buChar char="•"/>
            </a:pPr>
            <a:r>
              <a:rPr lang="en-US" altLang="en-US" sz="2800">
                <a:solidFill>
                  <a:srgbClr val="EAEAEA"/>
                </a:solidFill>
                <a:latin typeface="MaritaTextMediumHMK" pitchFamily="2" charset="0"/>
              </a:rPr>
              <a:t> Good reputation (v. 22)</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411">
                                            <p:txEl>
                                              <p:pRg st="3" end="3"/>
                                            </p:txEl>
                                          </p:spTgt>
                                        </p:tgtEl>
                                        <p:attrNameLst>
                                          <p:attrName>style.visibility</p:attrName>
                                        </p:attrNameLst>
                                      </p:cBhvr>
                                      <p:to>
                                        <p:strVal val="visible"/>
                                      </p:to>
                                    </p:set>
                                    <p:anim calcmode="lin" valueType="num">
                                      <p:cBhvr>
                                        <p:cTn id="7" dur="1000" fill="hold"/>
                                        <p:tgtEl>
                                          <p:spTgt spid="17411">
                                            <p:txEl>
                                              <p:pRg st="3" end="3"/>
                                            </p:txEl>
                                          </p:spTgt>
                                        </p:tgtEl>
                                        <p:attrNameLst>
                                          <p:attrName>ppt_x</p:attrName>
                                        </p:attrNameLst>
                                      </p:cBhvr>
                                      <p:tavLst>
                                        <p:tav tm="0">
                                          <p:val>
                                            <p:strVal val="#ppt_x-.2"/>
                                          </p:val>
                                        </p:tav>
                                        <p:tav tm="100000">
                                          <p:val>
                                            <p:strVal val="#ppt_x"/>
                                          </p:val>
                                        </p:tav>
                                      </p:tavLst>
                                    </p:anim>
                                    <p:anim calcmode="lin" valueType="num">
                                      <p:cBhvr>
                                        <p:cTn id="8" dur="1000" fill="hold"/>
                                        <p:tgtEl>
                                          <p:spTgt spid="1741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411">
                                            <p:txEl>
                                              <p:pRg st="3" end="3"/>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7411">
                                            <p:txEl>
                                              <p:pRg st="4" end="4"/>
                                            </p:txEl>
                                          </p:spTgt>
                                        </p:tgtEl>
                                        <p:attrNameLst>
                                          <p:attrName>style.visibility</p:attrName>
                                        </p:attrNameLst>
                                      </p:cBhvr>
                                      <p:to>
                                        <p:strVal val="visible"/>
                                      </p:to>
                                    </p:set>
                                    <p:anim calcmode="lin" valueType="num">
                                      <p:cBhvr>
                                        <p:cTn id="14" dur="1000" fill="hold"/>
                                        <p:tgtEl>
                                          <p:spTgt spid="17411">
                                            <p:txEl>
                                              <p:pRg st="4" end="4"/>
                                            </p:txEl>
                                          </p:spTgt>
                                        </p:tgtEl>
                                        <p:attrNameLst>
                                          <p:attrName>ppt_x</p:attrName>
                                        </p:attrNameLst>
                                      </p:cBhvr>
                                      <p:tavLst>
                                        <p:tav tm="0">
                                          <p:val>
                                            <p:strVal val="#ppt_x-.2"/>
                                          </p:val>
                                        </p:tav>
                                        <p:tav tm="100000">
                                          <p:val>
                                            <p:strVal val="#ppt_x"/>
                                          </p:val>
                                        </p:tav>
                                      </p:tavLst>
                                    </p:anim>
                                    <p:anim calcmode="lin" valueType="num">
                                      <p:cBhvr>
                                        <p:cTn id="15" dur="1000" fill="hold"/>
                                        <p:tgtEl>
                                          <p:spTgt spid="1741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7411">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411">
                                            <p:txEl>
                                              <p:pRg st="5" end="5"/>
                                            </p:txEl>
                                          </p:spTgt>
                                        </p:tgtEl>
                                        <p:attrNameLst>
                                          <p:attrName>style.visibility</p:attrName>
                                        </p:attrNameLst>
                                      </p:cBhvr>
                                      <p:to>
                                        <p:strVal val="visible"/>
                                      </p:to>
                                    </p:set>
                                    <p:anim calcmode="lin" valueType="num">
                                      <p:cBhvr>
                                        <p:cTn id="21" dur="1000" fill="hold"/>
                                        <p:tgtEl>
                                          <p:spTgt spid="17411">
                                            <p:txEl>
                                              <p:pRg st="5" end="5"/>
                                            </p:txEl>
                                          </p:spTgt>
                                        </p:tgtEl>
                                        <p:attrNameLst>
                                          <p:attrName>ppt_x</p:attrName>
                                        </p:attrNameLst>
                                      </p:cBhvr>
                                      <p:tavLst>
                                        <p:tav tm="0">
                                          <p:val>
                                            <p:strVal val="#ppt_x-.2"/>
                                          </p:val>
                                        </p:tav>
                                        <p:tav tm="100000">
                                          <p:val>
                                            <p:strVal val="#ppt_x"/>
                                          </p:val>
                                        </p:tav>
                                      </p:tavLst>
                                    </p:anim>
                                    <p:anim calcmode="lin" valueType="num">
                                      <p:cBhvr>
                                        <p:cTn id="22" dur="1000" fill="hold"/>
                                        <p:tgtEl>
                                          <p:spTgt spid="17411">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411">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7411">
                                            <p:txEl>
                                              <p:pRg st="6" end="6"/>
                                            </p:txEl>
                                          </p:spTgt>
                                        </p:tgtEl>
                                        <p:attrNameLst>
                                          <p:attrName>style.visibility</p:attrName>
                                        </p:attrNameLst>
                                      </p:cBhvr>
                                      <p:to>
                                        <p:strVal val="visible"/>
                                      </p:to>
                                    </p:set>
                                    <p:anim calcmode="lin" valueType="num">
                                      <p:cBhvr>
                                        <p:cTn id="28" dur="1000" fill="hold"/>
                                        <p:tgtEl>
                                          <p:spTgt spid="17411">
                                            <p:txEl>
                                              <p:pRg st="6" end="6"/>
                                            </p:txEl>
                                          </p:spTgt>
                                        </p:tgtEl>
                                        <p:attrNameLst>
                                          <p:attrName>ppt_x</p:attrName>
                                        </p:attrNameLst>
                                      </p:cBhvr>
                                      <p:tavLst>
                                        <p:tav tm="0">
                                          <p:val>
                                            <p:strVal val="#ppt_x-.2"/>
                                          </p:val>
                                        </p:tav>
                                        <p:tav tm="100000">
                                          <p:val>
                                            <p:strVal val="#ppt_x"/>
                                          </p:val>
                                        </p:tav>
                                      </p:tavLst>
                                    </p:anim>
                                    <p:anim calcmode="lin" valueType="num">
                                      <p:cBhvr>
                                        <p:cTn id="29" dur="1000" fill="hold"/>
                                        <p:tgtEl>
                                          <p:spTgt spid="17411">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bldLvl="2"/>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28F05612-64A9-4A7B-B473-4E8BAF8C4DD0}"/>
              </a:ext>
            </a:extLst>
          </p:cNvPr>
          <p:cNvSpPr>
            <a:spLocks noChangeArrowheads="1"/>
          </p:cNvSpPr>
          <p:nvPr/>
        </p:nvSpPr>
        <p:spPr bwMode="auto">
          <a:xfrm rot="16200000">
            <a:off x="-38100" y="3848100"/>
            <a:ext cx="4800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 The Man Cornelius</a:t>
            </a:r>
          </a:p>
        </p:txBody>
      </p:sp>
      <p:sp>
        <p:nvSpPr>
          <p:cNvPr id="18435" name="Text Box 3">
            <a:extLst>
              <a:ext uri="{FF2B5EF4-FFF2-40B4-BE49-F238E27FC236}">
                <a16:creationId xmlns:a16="http://schemas.microsoft.com/office/drawing/2014/main" id="{30C2F306-ABB2-4989-8012-77A3743D6B81}"/>
              </a:ext>
            </a:extLst>
          </p:cNvPr>
          <p:cNvSpPr txBox="1">
            <a:spLocks noChangeArrowheads="1"/>
          </p:cNvSpPr>
          <p:nvPr/>
        </p:nvSpPr>
        <p:spPr bwMode="auto">
          <a:xfrm>
            <a:off x="3505200" y="228600"/>
            <a:ext cx="6934200"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A Gentile</a:t>
            </a:r>
            <a:endParaRPr lang="en-US" altLang="en-US" sz="2800" u="sng">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Military Man</a:t>
            </a:r>
            <a:endParaRPr lang="en-US" altLang="en-US" sz="2800">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C. </a:t>
            </a:r>
            <a:r>
              <a:rPr lang="en-US" altLang="en-US" sz="2800" u="sng">
                <a:solidFill>
                  <a:srgbClr val="FFFFCC"/>
                </a:solidFill>
                <a:latin typeface="MaritaTextMediumHMK" pitchFamily="2" charset="0"/>
              </a:rPr>
              <a:t>Moral Man</a:t>
            </a:r>
            <a:endParaRPr lang="en-US" altLang="en-US" sz="2800">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D. </a:t>
            </a:r>
            <a:r>
              <a:rPr lang="en-US" altLang="en-US" sz="2800" u="sng">
                <a:solidFill>
                  <a:srgbClr val="FFFFCC"/>
                </a:solidFill>
                <a:latin typeface="MaritaTextMediumHMK" pitchFamily="2" charset="0"/>
              </a:rPr>
              <a:t>Religious Man</a:t>
            </a:r>
            <a:endParaRPr lang="en-US" altLang="en-US" sz="2800">
              <a:solidFill>
                <a:srgbClr val="FFFFCC"/>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Devout – Devoted to his religious 	service; active in religion (v. 2)</a:t>
            </a:r>
          </a:p>
          <a:p>
            <a:pPr lvl="1" fontAlgn="base">
              <a:spcBef>
                <a:spcPct val="50000"/>
              </a:spcBef>
              <a:spcAft>
                <a:spcPct val="0"/>
              </a:spcAft>
              <a:buFontTx/>
              <a:buChar char="•"/>
            </a:pPr>
            <a:r>
              <a:rPr lang="en-US" altLang="en-US" sz="2800">
                <a:solidFill>
                  <a:srgbClr val="EAEAEA"/>
                </a:solidFill>
                <a:latin typeface="MaritaTextMediumHMK" pitchFamily="2" charset="0"/>
              </a:rPr>
              <a:t> Feared God (v. 2)</a:t>
            </a:r>
          </a:p>
          <a:p>
            <a:pPr lvl="1" fontAlgn="base">
              <a:spcBef>
                <a:spcPct val="50000"/>
              </a:spcBef>
              <a:spcAft>
                <a:spcPct val="0"/>
              </a:spcAft>
              <a:buFontTx/>
              <a:buChar char="•"/>
            </a:pPr>
            <a:r>
              <a:rPr lang="en-US" altLang="en-US" sz="2800">
                <a:solidFill>
                  <a:srgbClr val="EAEAEA"/>
                </a:solidFill>
                <a:latin typeface="MaritaTextMediumHMK" pitchFamily="2" charset="0"/>
              </a:rPr>
              <a:t> Prayed (v. 2)</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8435">
                                            <p:txEl>
                                              <p:pRg st="4" end="4"/>
                                            </p:txEl>
                                          </p:spTgt>
                                        </p:tgtEl>
                                        <p:attrNameLst>
                                          <p:attrName>style.visibility</p:attrName>
                                        </p:attrNameLst>
                                      </p:cBhvr>
                                      <p:to>
                                        <p:strVal val="visible"/>
                                      </p:to>
                                    </p:set>
                                    <p:anim calcmode="lin" valueType="num">
                                      <p:cBhvr>
                                        <p:cTn id="7" dur="1000" fill="hold"/>
                                        <p:tgtEl>
                                          <p:spTgt spid="18435">
                                            <p:txEl>
                                              <p:pRg st="4" end="4"/>
                                            </p:txEl>
                                          </p:spTgt>
                                        </p:tgtEl>
                                        <p:attrNameLst>
                                          <p:attrName>ppt_x</p:attrName>
                                        </p:attrNameLst>
                                      </p:cBhvr>
                                      <p:tavLst>
                                        <p:tav tm="0">
                                          <p:val>
                                            <p:strVal val="#ppt_x-.2"/>
                                          </p:val>
                                        </p:tav>
                                        <p:tav tm="100000">
                                          <p:val>
                                            <p:strVal val="#ppt_x"/>
                                          </p:val>
                                        </p:tav>
                                      </p:tavLst>
                                    </p:anim>
                                    <p:anim calcmode="lin" valueType="num">
                                      <p:cBhvr>
                                        <p:cTn id="8" dur="1000" fill="hold"/>
                                        <p:tgtEl>
                                          <p:spTgt spid="1843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435">
                                            <p:txEl>
                                              <p:pRg st="4" end="4"/>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8435">
                                            <p:txEl>
                                              <p:pRg st="5" end="5"/>
                                            </p:txEl>
                                          </p:spTgt>
                                        </p:tgtEl>
                                        <p:attrNameLst>
                                          <p:attrName>style.visibility</p:attrName>
                                        </p:attrNameLst>
                                      </p:cBhvr>
                                      <p:to>
                                        <p:strVal val="visible"/>
                                      </p:to>
                                    </p:set>
                                    <p:anim calcmode="lin" valueType="num">
                                      <p:cBhvr>
                                        <p:cTn id="14" dur="1000" fill="hold"/>
                                        <p:tgtEl>
                                          <p:spTgt spid="18435">
                                            <p:txEl>
                                              <p:pRg st="5" end="5"/>
                                            </p:txEl>
                                          </p:spTgt>
                                        </p:tgtEl>
                                        <p:attrNameLst>
                                          <p:attrName>ppt_x</p:attrName>
                                        </p:attrNameLst>
                                      </p:cBhvr>
                                      <p:tavLst>
                                        <p:tav tm="0">
                                          <p:val>
                                            <p:strVal val="#ppt_x-.2"/>
                                          </p:val>
                                        </p:tav>
                                        <p:tav tm="100000">
                                          <p:val>
                                            <p:strVal val="#ppt_x"/>
                                          </p:val>
                                        </p:tav>
                                      </p:tavLst>
                                    </p:anim>
                                    <p:anim calcmode="lin" valueType="num">
                                      <p:cBhvr>
                                        <p:cTn id="15" dur="1000" fill="hold"/>
                                        <p:tgtEl>
                                          <p:spTgt spid="1843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435">
                                            <p:txEl>
                                              <p:pRg st="5" end="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8435">
                                            <p:txEl>
                                              <p:pRg st="6" end="6"/>
                                            </p:txEl>
                                          </p:spTgt>
                                        </p:tgtEl>
                                        <p:attrNameLst>
                                          <p:attrName>style.visibility</p:attrName>
                                        </p:attrNameLst>
                                      </p:cBhvr>
                                      <p:to>
                                        <p:strVal val="visible"/>
                                      </p:to>
                                    </p:set>
                                    <p:anim calcmode="lin" valueType="num">
                                      <p:cBhvr>
                                        <p:cTn id="21" dur="1000" fill="hold"/>
                                        <p:tgtEl>
                                          <p:spTgt spid="18435">
                                            <p:txEl>
                                              <p:pRg st="6" end="6"/>
                                            </p:txEl>
                                          </p:spTgt>
                                        </p:tgtEl>
                                        <p:attrNameLst>
                                          <p:attrName>ppt_x</p:attrName>
                                        </p:attrNameLst>
                                      </p:cBhvr>
                                      <p:tavLst>
                                        <p:tav tm="0">
                                          <p:val>
                                            <p:strVal val="#ppt_x-.2"/>
                                          </p:val>
                                        </p:tav>
                                        <p:tav tm="100000">
                                          <p:val>
                                            <p:strVal val="#ppt_x"/>
                                          </p:val>
                                        </p:tav>
                                      </p:tavLst>
                                    </p:anim>
                                    <p:anim calcmode="lin" valueType="num">
                                      <p:cBhvr>
                                        <p:cTn id="22" dur="1000" fill="hold"/>
                                        <p:tgtEl>
                                          <p:spTgt spid="1843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a:extLst>
              <a:ext uri="{FF2B5EF4-FFF2-40B4-BE49-F238E27FC236}">
                <a16:creationId xmlns:a16="http://schemas.microsoft.com/office/drawing/2014/main" id="{BF009473-8F5B-459B-8DBB-EA2A3CCF3BF1}"/>
              </a:ext>
            </a:extLst>
          </p:cNvPr>
          <p:cNvSpPr>
            <a:spLocks noChangeArrowheads="1"/>
          </p:cNvSpPr>
          <p:nvPr/>
        </p:nvSpPr>
        <p:spPr bwMode="auto">
          <a:xfrm rot="16200000">
            <a:off x="-38100" y="3848100"/>
            <a:ext cx="4800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 The Man Cornelius</a:t>
            </a:r>
          </a:p>
        </p:txBody>
      </p:sp>
      <p:sp>
        <p:nvSpPr>
          <p:cNvPr id="19459" name="Text Box 3">
            <a:extLst>
              <a:ext uri="{FF2B5EF4-FFF2-40B4-BE49-F238E27FC236}">
                <a16:creationId xmlns:a16="http://schemas.microsoft.com/office/drawing/2014/main" id="{8A8E698B-4B53-49A3-A361-649B6C020FF5}"/>
              </a:ext>
            </a:extLst>
          </p:cNvPr>
          <p:cNvSpPr txBox="1">
            <a:spLocks noChangeArrowheads="1"/>
          </p:cNvSpPr>
          <p:nvPr/>
        </p:nvSpPr>
        <p:spPr bwMode="auto">
          <a:xfrm>
            <a:off x="3505200" y="228601"/>
            <a:ext cx="7162800" cy="43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A Gentile</a:t>
            </a:r>
            <a:endParaRPr lang="en-US" altLang="en-US" sz="2800" u="sng">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Military Man</a:t>
            </a:r>
            <a:endParaRPr lang="en-US" altLang="en-US" sz="2800">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C. </a:t>
            </a:r>
            <a:r>
              <a:rPr lang="en-US" altLang="en-US" sz="2800" u="sng">
                <a:solidFill>
                  <a:srgbClr val="FFFFCC"/>
                </a:solidFill>
                <a:latin typeface="MaritaTextMediumHMK" pitchFamily="2" charset="0"/>
              </a:rPr>
              <a:t>Moral Man</a:t>
            </a:r>
            <a:endParaRPr lang="en-US" altLang="en-US" sz="2800">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D. </a:t>
            </a:r>
            <a:r>
              <a:rPr lang="en-US" altLang="en-US" sz="2800" u="sng">
                <a:solidFill>
                  <a:srgbClr val="FFFFCC"/>
                </a:solidFill>
                <a:latin typeface="MaritaTextMediumHMK" pitchFamily="2" charset="0"/>
              </a:rPr>
              <a:t>Religious Man</a:t>
            </a:r>
            <a:endParaRPr lang="en-US" altLang="en-US" sz="2800">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E. </a:t>
            </a:r>
            <a:r>
              <a:rPr lang="en-US" altLang="en-US" sz="2800" u="sng">
                <a:solidFill>
                  <a:srgbClr val="FFFFCC"/>
                </a:solidFill>
                <a:latin typeface="MaritaTextMediumHMK" pitchFamily="2" charset="0"/>
              </a:rPr>
              <a:t>Desired to Know</a:t>
            </a:r>
            <a:endParaRPr lang="en-US" altLang="en-US" sz="2800">
              <a:solidFill>
                <a:srgbClr val="FFFFCC"/>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Admitted that needed to learn (v. 33)</a:t>
            </a:r>
          </a:p>
          <a:p>
            <a:pPr lvl="1" fontAlgn="base">
              <a:spcBef>
                <a:spcPct val="50000"/>
              </a:spcBef>
              <a:spcAft>
                <a:spcPct val="0"/>
              </a:spcAft>
              <a:buFontTx/>
              <a:buChar char="•"/>
            </a:pPr>
            <a:r>
              <a:rPr lang="en-US" altLang="en-US" sz="2800">
                <a:solidFill>
                  <a:srgbClr val="EAEAEA"/>
                </a:solidFill>
                <a:latin typeface="MaritaTextMediumHMK" pitchFamily="2" charset="0"/>
              </a:rPr>
              <a:t> Wanted to know what God said (v. 33)</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9459">
                                            <p:txEl>
                                              <p:pRg st="5" end="5"/>
                                            </p:txEl>
                                          </p:spTgt>
                                        </p:tgtEl>
                                        <p:attrNameLst>
                                          <p:attrName>style.visibility</p:attrName>
                                        </p:attrNameLst>
                                      </p:cBhvr>
                                      <p:to>
                                        <p:strVal val="visible"/>
                                      </p:to>
                                    </p:set>
                                    <p:anim calcmode="lin" valueType="num">
                                      <p:cBhvr>
                                        <p:cTn id="7" dur="1000" fill="hold"/>
                                        <p:tgtEl>
                                          <p:spTgt spid="19459">
                                            <p:txEl>
                                              <p:pRg st="5" end="5"/>
                                            </p:txEl>
                                          </p:spTgt>
                                        </p:tgtEl>
                                        <p:attrNameLst>
                                          <p:attrName>ppt_x</p:attrName>
                                        </p:attrNameLst>
                                      </p:cBhvr>
                                      <p:tavLst>
                                        <p:tav tm="0">
                                          <p:val>
                                            <p:strVal val="#ppt_x-.2"/>
                                          </p:val>
                                        </p:tav>
                                        <p:tav tm="100000">
                                          <p:val>
                                            <p:strVal val="#ppt_x"/>
                                          </p:val>
                                        </p:tav>
                                      </p:tavLst>
                                    </p:anim>
                                    <p:anim calcmode="lin" valueType="num">
                                      <p:cBhvr>
                                        <p:cTn id="8" dur="1000" fill="hold"/>
                                        <p:tgtEl>
                                          <p:spTgt spid="19459">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459">
                                            <p:txEl>
                                              <p:pRg st="5" end="5"/>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9459">
                                            <p:txEl>
                                              <p:pRg st="6" end="6"/>
                                            </p:txEl>
                                          </p:spTgt>
                                        </p:tgtEl>
                                        <p:attrNameLst>
                                          <p:attrName>style.visibility</p:attrName>
                                        </p:attrNameLst>
                                      </p:cBhvr>
                                      <p:to>
                                        <p:strVal val="visible"/>
                                      </p:to>
                                    </p:set>
                                    <p:anim calcmode="lin" valueType="num">
                                      <p:cBhvr>
                                        <p:cTn id="14" dur="1000" fill="hold"/>
                                        <p:tgtEl>
                                          <p:spTgt spid="19459">
                                            <p:txEl>
                                              <p:pRg st="6" end="6"/>
                                            </p:txEl>
                                          </p:spTgt>
                                        </p:tgtEl>
                                        <p:attrNameLst>
                                          <p:attrName>ppt_x</p:attrName>
                                        </p:attrNameLst>
                                      </p:cBhvr>
                                      <p:tavLst>
                                        <p:tav tm="0">
                                          <p:val>
                                            <p:strVal val="#ppt_x-.2"/>
                                          </p:val>
                                        </p:tav>
                                        <p:tav tm="100000">
                                          <p:val>
                                            <p:strVal val="#ppt_x"/>
                                          </p:val>
                                        </p:tav>
                                      </p:tavLst>
                                    </p:anim>
                                    <p:anim calcmode="lin" valueType="num">
                                      <p:cBhvr>
                                        <p:cTn id="15" dur="1000" fill="hold"/>
                                        <p:tgtEl>
                                          <p:spTgt spid="19459">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2"/>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a:extLst>
              <a:ext uri="{FF2B5EF4-FFF2-40B4-BE49-F238E27FC236}">
                <a16:creationId xmlns:a16="http://schemas.microsoft.com/office/drawing/2014/main" id="{6A839D26-71E9-498D-B249-3A8F0EEE37C3}"/>
              </a:ext>
            </a:extLst>
          </p:cNvPr>
          <p:cNvSpPr>
            <a:spLocks noChangeArrowheads="1"/>
          </p:cNvSpPr>
          <p:nvPr/>
        </p:nvSpPr>
        <p:spPr bwMode="auto">
          <a:xfrm rot="16200000">
            <a:off x="-38100" y="3848100"/>
            <a:ext cx="4800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 The Man Cornelius</a:t>
            </a:r>
          </a:p>
        </p:txBody>
      </p:sp>
      <p:sp>
        <p:nvSpPr>
          <p:cNvPr id="20483" name="Text Box 3">
            <a:extLst>
              <a:ext uri="{FF2B5EF4-FFF2-40B4-BE49-F238E27FC236}">
                <a16:creationId xmlns:a16="http://schemas.microsoft.com/office/drawing/2014/main" id="{92A5EDB2-8D13-4F4D-A881-7AD424F03207}"/>
              </a:ext>
            </a:extLst>
          </p:cNvPr>
          <p:cNvSpPr txBox="1">
            <a:spLocks noChangeArrowheads="1"/>
          </p:cNvSpPr>
          <p:nvPr/>
        </p:nvSpPr>
        <p:spPr bwMode="auto">
          <a:xfrm>
            <a:off x="3505200" y="228601"/>
            <a:ext cx="7162800" cy="564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A Gentile</a:t>
            </a:r>
            <a:endParaRPr lang="en-US" altLang="en-US" sz="2800" u="sng">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Military Man</a:t>
            </a:r>
            <a:endParaRPr lang="en-US" altLang="en-US" sz="2800">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C. </a:t>
            </a:r>
            <a:r>
              <a:rPr lang="en-US" altLang="en-US" sz="2800" u="sng">
                <a:solidFill>
                  <a:srgbClr val="FFFFCC"/>
                </a:solidFill>
                <a:latin typeface="MaritaTextMediumHMK" pitchFamily="2" charset="0"/>
              </a:rPr>
              <a:t>Moral Man</a:t>
            </a:r>
            <a:endParaRPr lang="en-US" altLang="en-US" sz="2800">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D. </a:t>
            </a:r>
            <a:r>
              <a:rPr lang="en-US" altLang="en-US" sz="2800" u="sng">
                <a:solidFill>
                  <a:srgbClr val="FFFFCC"/>
                </a:solidFill>
                <a:latin typeface="MaritaTextMediumHMK" pitchFamily="2" charset="0"/>
              </a:rPr>
              <a:t>Religious Man</a:t>
            </a:r>
            <a:endParaRPr lang="en-US" altLang="en-US" sz="2800">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E. </a:t>
            </a:r>
            <a:r>
              <a:rPr lang="en-US" altLang="en-US" sz="2800" u="sng">
                <a:solidFill>
                  <a:srgbClr val="FFFFCC"/>
                </a:solidFill>
                <a:latin typeface="MaritaTextMediumHMK" pitchFamily="2" charset="0"/>
              </a:rPr>
              <a:t>Desired to Know</a:t>
            </a:r>
            <a:endParaRPr lang="en-US" altLang="en-US" sz="2800">
              <a:solidFill>
                <a:srgbClr val="EAEAEA"/>
              </a:solidFill>
              <a:latin typeface="MaritaTextMediumHMK" pitchFamily="2" charset="0"/>
            </a:endParaRPr>
          </a:p>
          <a:p>
            <a:pPr fontAlgn="base">
              <a:spcBef>
                <a:spcPct val="50000"/>
              </a:spcBef>
              <a:spcAft>
                <a:spcPct val="0"/>
              </a:spcAft>
            </a:pPr>
            <a:r>
              <a:rPr lang="en-US" altLang="en-US" sz="2800">
                <a:solidFill>
                  <a:srgbClr val="EAEAEA"/>
                </a:solidFill>
                <a:latin typeface="MaritaTextMediumHMK" pitchFamily="2" charset="0"/>
              </a:rPr>
              <a:t>F. </a:t>
            </a:r>
            <a:r>
              <a:rPr lang="en-US" altLang="en-US" sz="2800" u="sng">
                <a:solidFill>
                  <a:srgbClr val="FFFFCC"/>
                </a:solidFill>
                <a:latin typeface="MaritaTextMediumHMK" pitchFamily="2" charset="0"/>
              </a:rPr>
              <a:t>Relation to God</a:t>
            </a:r>
            <a:endParaRPr lang="en-US" altLang="en-US" sz="2800">
              <a:solidFill>
                <a:srgbClr val="FFFFCC"/>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Not saved (11:14)</a:t>
            </a:r>
          </a:p>
          <a:p>
            <a:pPr lvl="1" fontAlgn="base">
              <a:spcBef>
                <a:spcPct val="50000"/>
              </a:spcBef>
              <a:spcAft>
                <a:spcPct val="0"/>
              </a:spcAft>
              <a:buFontTx/>
              <a:buChar char="•"/>
            </a:pPr>
            <a:r>
              <a:rPr lang="en-US" altLang="en-US" sz="2800">
                <a:solidFill>
                  <a:srgbClr val="EAEAEA"/>
                </a:solidFill>
                <a:latin typeface="MaritaTextMediumHMK" pitchFamily="2" charset="0"/>
              </a:rPr>
              <a:t> Had not repented unto life (11:18)</a:t>
            </a:r>
          </a:p>
          <a:p>
            <a:pPr lvl="1" fontAlgn="base">
              <a:spcBef>
                <a:spcPct val="50000"/>
              </a:spcBef>
              <a:spcAft>
                <a:spcPct val="0"/>
              </a:spcAft>
              <a:buFontTx/>
              <a:buChar char="•"/>
            </a:pPr>
            <a:r>
              <a:rPr lang="en-US" altLang="en-US" sz="2800">
                <a:solidFill>
                  <a:srgbClr val="EAEAEA"/>
                </a:solidFill>
                <a:latin typeface="MaritaTextMediumHMK" pitchFamily="2" charset="0"/>
              </a:rPr>
              <a:t> Even though: Moral &amp; Religious!</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483">
                                            <p:txEl>
                                              <p:pRg st="6" end="6"/>
                                            </p:txEl>
                                          </p:spTgt>
                                        </p:tgtEl>
                                        <p:attrNameLst>
                                          <p:attrName>style.visibility</p:attrName>
                                        </p:attrNameLst>
                                      </p:cBhvr>
                                      <p:to>
                                        <p:strVal val="visible"/>
                                      </p:to>
                                    </p:set>
                                    <p:anim calcmode="lin" valueType="num">
                                      <p:cBhvr>
                                        <p:cTn id="7" dur="1000" fill="hold"/>
                                        <p:tgtEl>
                                          <p:spTgt spid="20483">
                                            <p:txEl>
                                              <p:pRg st="6" end="6"/>
                                            </p:txEl>
                                          </p:spTgt>
                                        </p:tgtEl>
                                        <p:attrNameLst>
                                          <p:attrName>ppt_x</p:attrName>
                                        </p:attrNameLst>
                                      </p:cBhvr>
                                      <p:tavLst>
                                        <p:tav tm="0">
                                          <p:val>
                                            <p:strVal val="#ppt_x-.2"/>
                                          </p:val>
                                        </p:tav>
                                        <p:tav tm="100000">
                                          <p:val>
                                            <p:strVal val="#ppt_x"/>
                                          </p:val>
                                        </p:tav>
                                      </p:tavLst>
                                    </p:anim>
                                    <p:anim calcmode="lin" valueType="num">
                                      <p:cBhvr>
                                        <p:cTn id="8" dur="1000" fill="hold"/>
                                        <p:tgtEl>
                                          <p:spTgt spid="2048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483">
                                            <p:txEl>
                                              <p:pRg st="6" end="6"/>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0483">
                                            <p:txEl>
                                              <p:pRg st="7" end="7"/>
                                            </p:txEl>
                                          </p:spTgt>
                                        </p:tgtEl>
                                        <p:attrNameLst>
                                          <p:attrName>style.visibility</p:attrName>
                                        </p:attrNameLst>
                                      </p:cBhvr>
                                      <p:to>
                                        <p:strVal val="visible"/>
                                      </p:to>
                                    </p:set>
                                    <p:anim calcmode="lin" valueType="num">
                                      <p:cBhvr>
                                        <p:cTn id="14" dur="1000" fill="hold"/>
                                        <p:tgtEl>
                                          <p:spTgt spid="20483">
                                            <p:txEl>
                                              <p:pRg st="7" end="7"/>
                                            </p:txEl>
                                          </p:spTgt>
                                        </p:tgtEl>
                                        <p:attrNameLst>
                                          <p:attrName>ppt_x</p:attrName>
                                        </p:attrNameLst>
                                      </p:cBhvr>
                                      <p:tavLst>
                                        <p:tav tm="0">
                                          <p:val>
                                            <p:strVal val="#ppt_x-.2"/>
                                          </p:val>
                                        </p:tav>
                                        <p:tav tm="100000">
                                          <p:val>
                                            <p:strVal val="#ppt_x"/>
                                          </p:val>
                                        </p:tav>
                                      </p:tavLst>
                                    </p:anim>
                                    <p:anim calcmode="lin" valueType="num">
                                      <p:cBhvr>
                                        <p:cTn id="15" dur="1000" fill="hold"/>
                                        <p:tgtEl>
                                          <p:spTgt spid="2048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483">
                                            <p:txEl>
                                              <p:pRg st="7" end="7"/>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0483">
                                            <p:txEl>
                                              <p:pRg st="8" end="8"/>
                                            </p:txEl>
                                          </p:spTgt>
                                        </p:tgtEl>
                                        <p:attrNameLst>
                                          <p:attrName>style.visibility</p:attrName>
                                        </p:attrNameLst>
                                      </p:cBhvr>
                                      <p:to>
                                        <p:strVal val="visible"/>
                                      </p:to>
                                    </p:set>
                                    <p:anim calcmode="lin" valueType="num">
                                      <p:cBhvr>
                                        <p:cTn id="21" dur="1000" fill="hold"/>
                                        <p:tgtEl>
                                          <p:spTgt spid="20483">
                                            <p:txEl>
                                              <p:pRg st="8" end="8"/>
                                            </p:txEl>
                                          </p:spTgt>
                                        </p:tgtEl>
                                        <p:attrNameLst>
                                          <p:attrName>ppt_x</p:attrName>
                                        </p:attrNameLst>
                                      </p:cBhvr>
                                      <p:tavLst>
                                        <p:tav tm="0">
                                          <p:val>
                                            <p:strVal val="#ppt_x-.2"/>
                                          </p:val>
                                        </p:tav>
                                        <p:tav tm="100000">
                                          <p:val>
                                            <p:strVal val="#ppt_x"/>
                                          </p:val>
                                        </p:tav>
                                      </p:tavLst>
                                    </p:anim>
                                    <p:anim calcmode="lin" valueType="num">
                                      <p:cBhvr>
                                        <p:cTn id="22" dur="1000" fill="hold"/>
                                        <p:tgtEl>
                                          <p:spTgt spid="20483">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04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1F3260D-175B-4C84-AEB0-2DBF76DE346F}"/>
              </a:ext>
            </a:extLst>
          </p:cNvPr>
          <p:cNvSpPr>
            <a:spLocks noGrp="1" noChangeArrowheads="1"/>
          </p:cNvSpPr>
          <p:nvPr>
            <p:ph type="ctrTitle"/>
          </p:nvPr>
        </p:nvSpPr>
        <p:spPr>
          <a:xfrm>
            <a:off x="1600200" y="457200"/>
            <a:ext cx="8839200" cy="1752600"/>
          </a:xfrm>
        </p:spPr>
        <p:txBody>
          <a:bodyPr/>
          <a:lstStyle/>
          <a:p>
            <a:r>
              <a:rPr lang="en-US" altLang="en-US" sz="7200" b="1">
                <a:effectLst>
                  <a:outerShdw blurRad="38100" dist="38100" dir="2700000" algn="tl">
                    <a:srgbClr val="000000"/>
                  </a:outerShdw>
                </a:effectLst>
                <a:latin typeface="MaritaTextMediumHMK" pitchFamily="2" charset="0"/>
              </a:rPr>
              <a:t>Conversion of Cornelius</a:t>
            </a:r>
          </a:p>
        </p:txBody>
      </p:sp>
      <p:sp>
        <p:nvSpPr>
          <p:cNvPr id="14339" name="Rectangle 3">
            <a:extLst>
              <a:ext uri="{FF2B5EF4-FFF2-40B4-BE49-F238E27FC236}">
                <a16:creationId xmlns:a16="http://schemas.microsoft.com/office/drawing/2014/main" id="{F66EC28C-3532-4916-8DEF-080804A4E3CF}"/>
              </a:ext>
            </a:extLst>
          </p:cNvPr>
          <p:cNvSpPr>
            <a:spLocks noGrp="1" noChangeArrowheads="1"/>
          </p:cNvSpPr>
          <p:nvPr>
            <p:ph type="subTitle" idx="1"/>
          </p:nvPr>
        </p:nvSpPr>
        <p:spPr>
          <a:xfrm>
            <a:off x="2895600" y="2514600"/>
            <a:ext cx="6400800" cy="1295400"/>
          </a:xfrm>
        </p:spPr>
        <p:txBody>
          <a:bodyPr/>
          <a:lstStyle/>
          <a:p>
            <a:r>
              <a:rPr lang="en-US" altLang="en-US">
                <a:solidFill>
                  <a:schemeClr val="bg2"/>
                </a:solidFill>
                <a:effectLst>
                  <a:outerShdw blurRad="38100" dist="38100" dir="2700000" algn="tl">
                    <a:srgbClr val="FFFFFF"/>
                  </a:outerShdw>
                </a:effectLst>
                <a:latin typeface="MaritaTextMediumHMK" pitchFamily="2" charset="0"/>
              </a:rPr>
              <a:t>Acts 10, 11, 15</a:t>
            </a:r>
          </a:p>
        </p:txBody>
      </p:sp>
      <p:sp>
        <p:nvSpPr>
          <p:cNvPr id="14340" name="AutoShape 4">
            <a:extLst>
              <a:ext uri="{FF2B5EF4-FFF2-40B4-BE49-F238E27FC236}">
                <a16:creationId xmlns:a16="http://schemas.microsoft.com/office/drawing/2014/main" id="{9BB3A9F8-9E52-478B-A7D5-818DDDEABDCF}"/>
              </a:ext>
            </a:extLst>
          </p:cNvPr>
          <p:cNvSpPr>
            <a:spLocks noChangeArrowheads="1"/>
          </p:cNvSpPr>
          <p:nvPr/>
        </p:nvSpPr>
        <p:spPr bwMode="auto">
          <a:xfrm>
            <a:off x="2209800" y="3505200"/>
            <a:ext cx="7772400" cy="762000"/>
          </a:xfrm>
          <a:prstGeom prst="bevel">
            <a:avLst>
              <a:gd name="adj" fmla="val 10417"/>
            </a:avLst>
          </a:prstGeom>
          <a:solidFill>
            <a:schemeClr val="bg2"/>
          </a:solidFill>
          <a:ln w="12700" cap="sq">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EAEAEA"/>
                </a:solidFill>
                <a:latin typeface="MaritaTextMediumHMK" pitchFamily="2" charset="0"/>
              </a:rPr>
              <a:t>I. The Man Cornelius</a:t>
            </a:r>
          </a:p>
        </p:txBody>
      </p:sp>
      <p:sp>
        <p:nvSpPr>
          <p:cNvPr id="14341" name="AutoShape 5">
            <a:extLst>
              <a:ext uri="{FF2B5EF4-FFF2-40B4-BE49-F238E27FC236}">
                <a16:creationId xmlns:a16="http://schemas.microsoft.com/office/drawing/2014/main" id="{D6CEAFCB-E591-46D0-85C6-19C62C06FF28}"/>
              </a:ext>
            </a:extLst>
          </p:cNvPr>
          <p:cNvSpPr>
            <a:spLocks noChangeArrowheads="1"/>
          </p:cNvSpPr>
          <p:nvPr/>
        </p:nvSpPr>
        <p:spPr bwMode="auto">
          <a:xfrm>
            <a:off x="2209800" y="3505200"/>
            <a:ext cx="77724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 The Man Cornelius</a:t>
            </a:r>
          </a:p>
        </p:txBody>
      </p:sp>
      <p:sp>
        <p:nvSpPr>
          <p:cNvPr id="14342" name="AutoShape 6">
            <a:extLst>
              <a:ext uri="{FF2B5EF4-FFF2-40B4-BE49-F238E27FC236}">
                <a16:creationId xmlns:a16="http://schemas.microsoft.com/office/drawing/2014/main" id="{B533E4A8-7A49-4E99-BA27-E1C8E4F84C01}"/>
              </a:ext>
            </a:extLst>
          </p:cNvPr>
          <p:cNvSpPr>
            <a:spLocks noChangeArrowheads="1"/>
          </p:cNvSpPr>
          <p:nvPr/>
        </p:nvSpPr>
        <p:spPr bwMode="auto">
          <a:xfrm>
            <a:off x="2209800" y="4419600"/>
            <a:ext cx="7772400" cy="762000"/>
          </a:xfrm>
          <a:prstGeom prst="bevel">
            <a:avLst>
              <a:gd name="adj" fmla="val 10417"/>
            </a:avLst>
          </a:prstGeom>
          <a:solidFill>
            <a:schemeClr val="bg2"/>
          </a:solidFill>
          <a:ln w="12700" cap="sq">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EAEAEA"/>
                </a:solidFill>
                <a:latin typeface="MaritaTextMediumHMK" pitchFamily="2" charset="0"/>
              </a:rPr>
              <a:t>II. Miracles Surrounding It</a:t>
            </a:r>
          </a:p>
        </p:txBody>
      </p:sp>
      <p:sp>
        <p:nvSpPr>
          <p:cNvPr id="14343" name="AutoShape 7">
            <a:extLst>
              <a:ext uri="{FF2B5EF4-FFF2-40B4-BE49-F238E27FC236}">
                <a16:creationId xmlns:a16="http://schemas.microsoft.com/office/drawing/2014/main" id="{8D1B0890-155E-4273-BFCF-602B30C3F96E}"/>
              </a:ext>
            </a:extLst>
          </p:cNvPr>
          <p:cNvSpPr>
            <a:spLocks noChangeArrowheads="1"/>
          </p:cNvSpPr>
          <p:nvPr/>
        </p:nvSpPr>
        <p:spPr bwMode="auto">
          <a:xfrm>
            <a:off x="2209800" y="4419600"/>
            <a:ext cx="77724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II. Miracles Surrounding It</a:t>
            </a:r>
          </a:p>
        </p:txBody>
      </p:sp>
      <p:sp>
        <p:nvSpPr>
          <p:cNvPr id="14344" name="Oval 8">
            <a:extLst>
              <a:ext uri="{FF2B5EF4-FFF2-40B4-BE49-F238E27FC236}">
                <a16:creationId xmlns:a16="http://schemas.microsoft.com/office/drawing/2014/main" id="{60A0061D-FE93-457A-AB16-9B236C378CB5}"/>
              </a:ext>
            </a:extLst>
          </p:cNvPr>
          <p:cNvSpPr>
            <a:spLocks noChangeArrowheads="1"/>
          </p:cNvSpPr>
          <p:nvPr/>
        </p:nvSpPr>
        <p:spPr bwMode="auto">
          <a:xfrm>
            <a:off x="3276600" y="5334000"/>
            <a:ext cx="5715000" cy="1447800"/>
          </a:xfrm>
          <a:prstGeom prst="ellipse">
            <a:avLst/>
          </a:prstGeom>
          <a:solidFill>
            <a:srgbClr val="FFFFFF"/>
          </a:solidFill>
          <a:ln w="12700" cap="sq">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a:solidFill>
                  <a:srgbClr val="000000"/>
                </a:solidFill>
                <a:latin typeface="MaritaTextMediumHMK" pitchFamily="2" charset="0"/>
              </a:rPr>
              <a:t>Reason:</a:t>
            </a:r>
          </a:p>
          <a:p>
            <a:pPr algn="ctr" fontAlgn="base">
              <a:spcBef>
                <a:spcPct val="0"/>
              </a:spcBef>
              <a:spcAft>
                <a:spcPct val="0"/>
              </a:spcAft>
            </a:pPr>
            <a:r>
              <a:rPr lang="en-US" altLang="en-US" sz="2400">
                <a:solidFill>
                  <a:srgbClr val="000000"/>
                </a:solidFill>
                <a:latin typeface="MaritaTextMediumHMK" pitchFamily="2" charset="0"/>
              </a:rPr>
              <a:t>First Gentile Convert</a:t>
            </a:r>
          </a:p>
          <a:p>
            <a:pPr algn="ctr" fontAlgn="base">
              <a:spcBef>
                <a:spcPct val="0"/>
              </a:spcBef>
              <a:spcAft>
                <a:spcPct val="0"/>
              </a:spcAft>
            </a:pPr>
            <a:r>
              <a:rPr lang="en-US" altLang="en-US" sz="2000" i="1">
                <a:solidFill>
                  <a:srgbClr val="000000"/>
                </a:solidFill>
                <a:latin typeface="MaritaTextMediumHMK" pitchFamily="2" charset="0"/>
              </a:rPr>
              <a:t>To Bring Cornelius &amp; Peter Together</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wipe(left)">
                                      <p:cBhvr>
                                        <p:cTn id="7" dur="500"/>
                                        <p:tgtEl>
                                          <p:spTgt spid="1434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343"/>
                                        </p:tgtEl>
                                        <p:attrNameLst>
                                          <p:attrName>style.visibility</p:attrName>
                                        </p:attrNameLst>
                                      </p:cBhvr>
                                      <p:to>
                                        <p:strVal val="visible"/>
                                      </p:to>
                                    </p:set>
                                    <p:animEffect transition="in" filter="circle(in)">
                                      <p:cBhvr>
                                        <p:cTn id="10" dur="3000"/>
                                        <p:tgtEl>
                                          <p:spTgt spid="143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fade">
                                      <p:cBhvr>
                                        <p:cTn id="15" dur="20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P spid="143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678D02-774A-49F1-B515-CB4579CCAD14}"/>
              </a:ext>
            </a:extLst>
          </p:cNvPr>
          <p:cNvSpPr txBox="1"/>
          <p:nvPr/>
        </p:nvSpPr>
        <p:spPr>
          <a:xfrm>
            <a:off x="0" y="0"/>
            <a:ext cx="12192000" cy="2246769"/>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Amos 9:11-12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that day I will raise up the fallen booth of David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wall up its breaches; I 	will also raise up its ruins And rebuild it as in the days of old;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they may possess the remnant of Edom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all the nations who are called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by My name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Declares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does this. </a:t>
            </a:r>
          </a:p>
        </p:txBody>
      </p:sp>
      <p:sp>
        <p:nvSpPr>
          <p:cNvPr id="3" name="TextBox 2">
            <a:extLst>
              <a:ext uri="{FF2B5EF4-FFF2-40B4-BE49-F238E27FC236}">
                <a16:creationId xmlns:a16="http://schemas.microsoft.com/office/drawing/2014/main" id="{C4892F28-DCC2-4ADD-A1BC-14D7CDA1D1E4}"/>
              </a:ext>
            </a:extLst>
          </p:cNvPr>
          <p:cNvSpPr txBox="1"/>
          <p:nvPr/>
        </p:nvSpPr>
        <p:spPr>
          <a:xfrm>
            <a:off x="0" y="2887682"/>
            <a:ext cx="12192000"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15:15-18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"With this the words of the Prophets agree, just as it is written,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AFTER THESE THINGS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will return,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REBUILD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TABERNACLE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DAVID WHICH HAS FALLEN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REBUILD 	ITS RUINS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RESTORE 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THAT THE REST OF</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MANKIND MAY SEEK THE</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ALL</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ARE CALLED BY</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NAME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SAYS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MAKES THESE THINGS KNOWN FROM LONG 	AGO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BF4E94CF-AE73-4CD6-A9F2-C6C5B1B34A5D}"/>
              </a:ext>
            </a:extLst>
          </p:cNvPr>
          <p:cNvSpPr txBox="1"/>
          <p:nvPr/>
        </p:nvSpPr>
        <p:spPr>
          <a:xfrm>
            <a:off x="0" y="-64264"/>
            <a:ext cx="12192000" cy="7032694"/>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2:11-15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remember that formerly you, the Gentiles in the flesh, who are called 	"Uncircumcision" by the so-called "Circumcision,"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performed in the 	flesh by human hands—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remember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you were at that time separate from Christ, excluded from the 	commonwealth of Israel, and strangers to the covenants of promise, having no 	hope and without God in the world.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now in Christ Jesus you who formerly were far off have been brought near 	by the blood of Christ.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He Himself is our peace, who made both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groups into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and broke down the 	barrier of the dividing wall,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abolishing in His flesh the enmity,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Law of commandments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contained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ordinances, so that in Himself He might make the two into one new 	man,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establishing peace, </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Amos’s Prophecy Foretold David’s House Rebuilt - So Gentiles May Seek The Lord</a:t>
            </a:r>
          </a:p>
        </p:txBody>
      </p:sp>
      <p:sp>
        <p:nvSpPr>
          <p:cNvPr id="6" name="Action Button: Go Back or Previous 5">
            <a:hlinkClick r:id="rId2" action="ppaction://hlinksldjump" highlightClick="1">
              <a:snd r:embed="rId3" name="arrow.wav"/>
            </a:hlinkClick>
            <a:extLst>
              <a:ext uri="{FF2B5EF4-FFF2-40B4-BE49-F238E27FC236}">
                <a16:creationId xmlns:a16="http://schemas.microsoft.com/office/drawing/2014/main" id="{C43CAAAF-D4F8-40F1-8B52-CE6A30F413E4}"/>
              </a:ext>
            </a:extLst>
          </p:cNvPr>
          <p:cNvSpPr/>
          <p:nvPr/>
        </p:nvSpPr>
        <p:spPr>
          <a:xfrm>
            <a:off x="11133218" y="2390272"/>
            <a:ext cx="946484" cy="30490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AB0CCE-E990-4C76-ABEA-9754C1B78428}"/>
              </a:ext>
            </a:extLst>
          </p:cNvPr>
          <p:cNvSpPr txBox="1"/>
          <p:nvPr/>
        </p:nvSpPr>
        <p:spPr>
          <a:xfrm>
            <a:off x="0" y="1843951"/>
            <a:ext cx="12192000" cy="3170099"/>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15:12 </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40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Again Isaiah says, </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SHALL COME</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ROOT OF</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JESSE</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WHO ARISES TO RULE 	OVER THE</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 SHALL THE</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 HOPE</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54778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2"/>
                                        </p:tgtEl>
                                        <p:attrNameLst>
                                          <p:attrName>ppt_w</p:attrName>
                                        </p:attrNameLst>
                                      </p:cBhvr>
                                      <p:tavLst>
                                        <p:tav tm="0">
                                          <p:val>
                                            <p:strVal val="ppt_w"/>
                                          </p:val>
                                        </p:tav>
                                        <p:tav tm="100000">
                                          <p:val>
                                            <p:fltVal val="0"/>
                                          </p:val>
                                        </p:tav>
                                      </p:tavLst>
                                    </p:anim>
                                    <p:anim calcmode="lin" valueType="num">
                                      <p:cBhvr>
                                        <p:cTn id="32" dur="500"/>
                                        <p:tgtEl>
                                          <p:spTgt spid="2"/>
                                        </p:tgtEl>
                                        <p:attrNameLst>
                                          <p:attrName>ppt_h</p:attrName>
                                        </p:attrNameLst>
                                      </p:cBhvr>
                                      <p:tavLst>
                                        <p:tav tm="0">
                                          <p:val>
                                            <p:strVal val="ppt_h"/>
                                          </p:val>
                                        </p:tav>
                                        <p:tav tm="100000">
                                          <p:val>
                                            <p:fltVal val="0"/>
                                          </p:val>
                                        </p:tav>
                                      </p:tavLst>
                                    </p:anim>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6" grpId="0" animBg="1"/>
      <p:bldP spid="2" grpId="0" animBg="1"/>
      <p:bldP spid="2" grpId="1"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AutoShape 4">
            <a:extLst>
              <a:ext uri="{FF2B5EF4-FFF2-40B4-BE49-F238E27FC236}">
                <a16:creationId xmlns:a16="http://schemas.microsoft.com/office/drawing/2014/main" id="{0D76DE08-A0A5-48E2-A4F3-6E69F77F7631}"/>
              </a:ext>
            </a:extLst>
          </p:cNvPr>
          <p:cNvSpPr>
            <a:spLocks noChangeArrowheads="1"/>
          </p:cNvSpPr>
          <p:nvPr/>
        </p:nvSpPr>
        <p:spPr bwMode="auto">
          <a:xfrm rot="16200000">
            <a:off x="-152400" y="3886200"/>
            <a:ext cx="5181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000000"/>
                </a:solidFill>
                <a:latin typeface="MaritaTextMediumHMK" pitchFamily="2" charset="0"/>
              </a:rPr>
              <a:t>II. Miracles Surrounding It</a:t>
            </a:r>
          </a:p>
        </p:txBody>
      </p:sp>
      <p:sp>
        <p:nvSpPr>
          <p:cNvPr id="15365" name="Text Box 5">
            <a:extLst>
              <a:ext uri="{FF2B5EF4-FFF2-40B4-BE49-F238E27FC236}">
                <a16:creationId xmlns:a16="http://schemas.microsoft.com/office/drawing/2014/main" id="{368722E7-8831-4823-BA47-24B9162E1720}"/>
              </a:ext>
            </a:extLst>
          </p:cNvPr>
          <p:cNvSpPr txBox="1">
            <a:spLocks noChangeArrowheads="1"/>
          </p:cNvSpPr>
          <p:nvPr/>
        </p:nvSpPr>
        <p:spPr bwMode="auto">
          <a:xfrm>
            <a:off x="3505200" y="228601"/>
            <a:ext cx="7162800" cy="570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88925">
              <a:tabLst>
                <a:tab pos="457200" algn="l"/>
              </a:tabLst>
              <a:defRPr>
                <a:solidFill>
                  <a:schemeClr val="tx1"/>
                </a:solidFill>
                <a:latin typeface="Arial" panose="020B0604020202020204" pitchFamily="34" charset="0"/>
              </a:defRPr>
            </a:lvl1pPr>
            <a:lvl2pPr defTabSz="288925">
              <a:tabLst>
                <a:tab pos="457200" algn="l"/>
              </a:tabLst>
              <a:defRPr>
                <a:solidFill>
                  <a:schemeClr val="tx1"/>
                </a:solidFill>
                <a:latin typeface="Arial" panose="020B0604020202020204" pitchFamily="34" charset="0"/>
              </a:defRPr>
            </a:lvl2pPr>
            <a:lvl3pPr defTabSz="288925">
              <a:tabLst>
                <a:tab pos="457200" algn="l"/>
              </a:tabLst>
              <a:defRPr>
                <a:solidFill>
                  <a:schemeClr val="tx1"/>
                </a:solidFill>
                <a:latin typeface="Arial" panose="020B0604020202020204" pitchFamily="34" charset="0"/>
              </a:defRPr>
            </a:lvl3pPr>
            <a:lvl4pPr defTabSz="288925">
              <a:tabLst>
                <a:tab pos="457200" algn="l"/>
              </a:tabLst>
              <a:defRPr>
                <a:solidFill>
                  <a:schemeClr val="tx1"/>
                </a:solidFill>
                <a:latin typeface="Arial" panose="020B0604020202020204" pitchFamily="34" charset="0"/>
              </a:defRPr>
            </a:lvl4pPr>
            <a:lvl5pPr defTabSz="288925">
              <a:tabLst>
                <a:tab pos="457200" algn="l"/>
              </a:tabLst>
              <a:defRPr>
                <a:solidFill>
                  <a:schemeClr val="tx1"/>
                </a:solidFill>
                <a:latin typeface="Arial" panose="020B0604020202020204" pitchFamily="34" charset="0"/>
              </a:defRPr>
            </a:lvl5pPr>
            <a:lvl6pPr defTabSz="288925" fontAlgn="base">
              <a:spcBef>
                <a:spcPct val="0"/>
              </a:spcBef>
              <a:spcAft>
                <a:spcPct val="0"/>
              </a:spcAft>
              <a:tabLst>
                <a:tab pos="457200" algn="l"/>
              </a:tabLst>
              <a:defRPr>
                <a:solidFill>
                  <a:schemeClr val="tx1"/>
                </a:solidFill>
                <a:latin typeface="Arial" panose="020B0604020202020204" pitchFamily="34" charset="0"/>
              </a:defRPr>
            </a:lvl6pPr>
            <a:lvl7pPr defTabSz="288925" fontAlgn="base">
              <a:spcBef>
                <a:spcPct val="0"/>
              </a:spcBef>
              <a:spcAft>
                <a:spcPct val="0"/>
              </a:spcAft>
              <a:tabLst>
                <a:tab pos="457200" algn="l"/>
              </a:tabLst>
              <a:defRPr>
                <a:solidFill>
                  <a:schemeClr val="tx1"/>
                </a:solidFill>
                <a:latin typeface="Arial" panose="020B0604020202020204" pitchFamily="34" charset="0"/>
              </a:defRPr>
            </a:lvl7pPr>
            <a:lvl8pPr defTabSz="288925" fontAlgn="base">
              <a:spcBef>
                <a:spcPct val="0"/>
              </a:spcBef>
              <a:spcAft>
                <a:spcPct val="0"/>
              </a:spcAft>
              <a:tabLst>
                <a:tab pos="457200" algn="l"/>
              </a:tabLst>
              <a:defRPr>
                <a:solidFill>
                  <a:schemeClr val="tx1"/>
                </a:solidFill>
                <a:latin typeface="Arial" panose="020B0604020202020204" pitchFamily="34" charset="0"/>
              </a:defRPr>
            </a:lvl8pPr>
            <a:lvl9pPr defTabSz="288925"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dirty="0">
                <a:solidFill>
                  <a:srgbClr val="EAEAEA"/>
                </a:solidFill>
                <a:latin typeface="MaritaTextMediumHMK" pitchFamily="2" charset="0"/>
              </a:rPr>
              <a:t>A. </a:t>
            </a:r>
            <a:r>
              <a:rPr lang="en-US" altLang="en-US" sz="2800" u="sng" dirty="0">
                <a:solidFill>
                  <a:srgbClr val="FFFFCC"/>
                </a:solidFill>
                <a:latin typeface="MaritaTextMediumHMK" pitchFamily="2" charset="0"/>
              </a:rPr>
              <a:t>Angel Appeared to Cornelius</a:t>
            </a:r>
            <a:r>
              <a:rPr lang="en-US" altLang="en-US" sz="2800" dirty="0">
                <a:solidFill>
                  <a:srgbClr val="FFFFCC"/>
                </a:solidFill>
                <a:latin typeface="MaritaTextMediumHMK" pitchFamily="2" charset="0"/>
              </a:rPr>
              <a:t> </a:t>
            </a:r>
            <a:r>
              <a:rPr lang="en-US" altLang="en-US" sz="2800" dirty="0">
                <a:solidFill>
                  <a:srgbClr val="EAEAEA"/>
                </a:solidFill>
                <a:latin typeface="MaritaTextMediumHMK" pitchFamily="2" charset="0"/>
              </a:rPr>
              <a:t>(10:3-8)</a:t>
            </a:r>
            <a:endParaRPr lang="en-US" altLang="en-US" sz="2800" u="sng" dirty="0">
              <a:solidFill>
                <a:srgbClr val="EAEAEA"/>
              </a:solidFill>
              <a:latin typeface="MaritaTextMediumHMK" pitchFamily="2" charset="0"/>
            </a:endParaRPr>
          </a:p>
          <a:p>
            <a:pPr lvl="1" fontAlgn="base">
              <a:spcBef>
                <a:spcPct val="50000"/>
              </a:spcBef>
              <a:spcAft>
                <a:spcPct val="0"/>
              </a:spcAft>
              <a:buFontTx/>
              <a:buChar char="•"/>
            </a:pPr>
            <a:r>
              <a:rPr lang="en-US" altLang="en-US" sz="2800" dirty="0">
                <a:solidFill>
                  <a:srgbClr val="EAEAEA"/>
                </a:solidFill>
                <a:latin typeface="MaritaTextMediumHMK" pitchFamily="2" charset="0"/>
              </a:rPr>
              <a:t> Said prayers are heard (v. 4)</a:t>
            </a:r>
          </a:p>
          <a:p>
            <a:pPr lvl="1" fontAlgn="base">
              <a:spcBef>
                <a:spcPct val="50000"/>
              </a:spcBef>
              <a:spcAft>
                <a:spcPct val="0"/>
              </a:spcAft>
              <a:buFontTx/>
              <a:buChar char="•"/>
            </a:pPr>
            <a:r>
              <a:rPr lang="en-US" altLang="en-US" sz="2800" dirty="0">
                <a:solidFill>
                  <a:srgbClr val="EAEAEA"/>
                </a:solidFill>
                <a:latin typeface="MaritaTextMediumHMK" pitchFamily="2" charset="0"/>
              </a:rPr>
              <a:t> Told Cornelius to send for Peter (vv. 5-6)</a:t>
            </a:r>
          </a:p>
          <a:p>
            <a:pPr lvl="1" fontAlgn="base">
              <a:spcBef>
                <a:spcPct val="50000"/>
              </a:spcBef>
              <a:spcAft>
                <a:spcPct val="0"/>
              </a:spcAft>
              <a:buFontTx/>
              <a:buChar char="•"/>
            </a:pPr>
            <a:r>
              <a:rPr lang="en-US" altLang="en-US" sz="2800" dirty="0">
                <a:solidFill>
                  <a:srgbClr val="EAEAEA"/>
                </a:solidFill>
                <a:latin typeface="MaritaTextMediumHMK" pitchFamily="2" charset="0"/>
              </a:rPr>
              <a:t> Peter will tell you what do to (v. 6)</a:t>
            </a:r>
          </a:p>
          <a:p>
            <a:pPr lvl="1" fontAlgn="base">
              <a:spcBef>
                <a:spcPct val="50000"/>
              </a:spcBef>
              <a:spcAft>
                <a:spcPct val="0"/>
              </a:spcAft>
              <a:buFontTx/>
              <a:buChar char="•"/>
            </a:pPr>
            <a:r>
              <a:rPr lang="en-US" altLang="en-US" sz="2800" dirty="0">
                <a:solidFill>
                  <a:srgbClr val="EAEAEA"/>
                </a:solidFill>
                <a:latin typeface="MaritaTextMediumHMK" pitchFamily="2" charset="0"/>
              </a:rPr>
              <a:t> He send 3 men for Peter (vv. 7-8)</a:t>
            </a:r>
          </a:p>
          <a:p>
            <a:pPr lvl="1" fontAlgn="base">
              <a:spcBef>
                <a:spcPct val="50000"/>
              </a:spcBef>
              <a:spcAft>
                <a:spcPct val="0"/>
              </a:spcAft>
              <a:buFontTx/>
              <a:buChar char="•"/>
            </a:pPr>
            <a:r>
              <a:rPr lang="en-US" altLang="en-US" sz="2800" dirty="0">
                <a:solidFill>
                  <a:srgbClr val="EAEAEA"/>
                </a:solidFill>
                <a:latin typeface="MaritaTextMediumHMK" pitchFamily="2" charset="0"/>
              </a:rPr>
              <a:t> This had nothing to do with his 							salvation</a:t>
            </a:r>
            <a:endParaRPr lang="en-US" altLang="en-US" sz="2800" dirty="0">
              <a:solidFill>
                <a:srgbClr val="71BB96"/>
              </a:solidFill>
              <a:latin typeface="MaritaTextMediumHMK" pitchFamily="2" charset="0"/>
            </a:endParaRPr>
          </a:p>
          <a:p>
            <a:pPr lvl="2" fontAlgn="base">
              <a:spcBef>
                <a:spcPct val="50000"/>
              </a:spcBef>
              <a:spcAft>
                <a:spcPct val="0"/>
              </a:spcAft>
              <a:buFont typeface="Wingdings" panose="05000000000000000000" pitchFamily="2" charset="2"/>
              <a:buChar char="ü"/>
            </a:pPr>
            <a:r>
              <a:rPr lang="en-US" altLang="en-US" sz="2800" dirty="0">
                <a:solidFill>
                  <a:srgbClr val="71BB96"/>
                </a:solidFill>
                <a:latin typeface="MaritaTextMediumHMK" pitchFamily="2" charset="0"/>
              </a:rPr>
              <a:t> </a:t>
            </a:r>
            <a:r>
              <a:rPr lang="en-US" altLang="en-US" sz="2400" dirty="0">
                <a:solidFill>
                  <a:srgbClr val="FFFFFF"/>
                </a:solidFill>
                <a:latin typeface="MaritaTextMediumHMK" pitchFamily="2" charset="0"/>
              </a:rPr>
              <a:t>If it did – why not in all cases?</a:t>
            </a:r>
          </a:p>
          <a:p>
            <a:pPr lvl="2" fontAlgn="base">
              <a:spcBef>
                <a:spcPct val="50000"/>
              </a:spcBef>
              <a:spcAft>
                <a:spcPct val="0"/>
              </a:spcAft>
              <a:buFont typeface="Wingdings" panose="05000000000000000000" pitchFamily="2" charset="2"/>
              <a:buChar char="ü"/>
            </a:pPr>
            <a:r>
              <a:rPr lang="en-US" altLang="en-US" sz="2400" dirty="0">
                <a:solidFill>
                  <a:srgbClr val="FFFFFF"/>
                </a:solidFill>
                <a:latin typeface="MaritaTextMediumHMK" pitchFamily="2" charset="0"/>
              </a:rPr>
              <a:t> When Angel left – no evidence that he yet 	believes in Christ</a:t>
            </a:r>
          </a:p>
        </p:txBody>
      </p:sp>
      <p:sp>
        <p:nvSpPr>
          <p:cNvPr id="15366" name="AutoShape 6">
            <a:extLst>
              <a:ext uri="{FF2B5EF4-FFF2-40B4-BE49-F238E27FC236}">
                <a16:creationId xmlns:a16="http://schemas.microsoft.com/office/drawing/2014/main" id="{BE672982-1A1B-4D43-B40B-F9C9748D2672}"/>
              </a:ext>
            </a:extLst>
          </p:cNvPr>
          <p:cNvSpPr>
            <a:spLocks noChangeArrowheads="1"/>
          </p:cNvSpPr>
          <p:nvPr/>
        </p:nvSpPr>
        <p:spPr bwMode="auto">
          <a:xfrm>
            <a:off x="3886200" y="6019800"/>
            <a:ext cx="6477000" cy="685800"/>
          </a:xfrm>
          <a:prstGeom prst="roundRect">
            <a:avLst>
              <a:gd name="adj" fmla="val 32176"/>
            </a:avLst>
          </a:prstGeom>
          <a:solidFill>
            <a:srgbClr val="FFFFFF"/>
          </a:solidFill>
          <a:ln w="12700" cap="sq">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b="1">
                <a:solidFill>
                  <a:srgbClr val="000000"/>
                </a:solidFill>
                <a:latin typeface="MaritaTextMediumHMK" pitchFamily="2" charset="0"/>
              </a:rPr>
              <a:t>Point: To Call For Peter</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5365">
                                            <p:txEl>
                                              <p:pRg st="1" end="1"/>
                                            </p:txEl>
                                          </p:spTgt>
                                        </p:tgtEl>
                                        <p:attrNameLst>
                                          <p:attrName>style.visibility</p:attrName>
                                        </p:attrNameLst>
                                      </p:cBhvr>
                                      <p:to>
                                        <p:strVal val="visible"/>
                                      </p:to>
                                    </p:set>
                                    <p:anim calcmode="lin" valueType="num">
                                      <p:cBhvr>
                                        <p:cTn id="7" dur="1000" fill="hold"/>
                                        <p:tgtEl>
                                          <p:spTgt spid="15365">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536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365">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5365">
                                            <p:txEl>
                                              <p:pRg st="2" end="2"/>
                                            </p:txEl>
                                          </p:spTgt>
                                        </p:tgtEl>
                                        <p:attrNameLst>
                                          <p:attrName>style.visibility</p:attrName>
                                        </p:attrNameLst>
                                      </p:cBhvr>
                                      <p:to>
                                        <p:strVal val="visible"/>
                                      </p:to>
                                    </p:set>
                                    <p:anim calcmode="lin" valueType="num">
                                      <p:cBhvr>
                                        <p:cTn id="14" dur="1000" fill="hold"/>
                                        <p:tgtEl>
                                          <p:spTgt spid="15365">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1536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36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5365">
                                            <p:txEl>
                                              <p:pRg st="3" end="3"/>
                                            </p:txEl>
                                          </p:spTgt>
                                        </p:tgtEl>
                                        <p:attrNameLst>
                                          <p:attrName>style.visibility</p:attrName>
                                        </p:attrNameLst>
                                      </p:cBhvr>
                                      <p:to>
                                        <p:strVal val="visible"/>
                                      </p:to>
                                    </p:set>
                                    <p:anim calcmode="lin" valueType="num">
                                      <p:cBhvr>
                                        <p:cTn id="21" dur="1000" fill="hold"/>
                                        <p:tgtEl>
                                          <p:spTgt spid="15365">
                                            <p:txEl>
                                              <p:pRg st="3" end="3"/>
                                            </p:txEl>
                                          </p:spTgt>
                                        </p:tgtEl>
                                        <p:attrNameLst>
                                          <p:attrName>ppt_x</p:attrName>
                                        </p:attrNameLst>
                                      </p:cBhvr>
                                      <p:tavLst>
                                        <p:tav tm="0">
                                          <p:val>
                                            <p:strVal val="#ppt_x-.2"/>
                                          </p:val>
                                        </p:tav>
                                        <p:tav tm="100000">
                                          <p:val>
                                            <p:strVal val="#ppt_x"/>
                                          </p:val>
                                        </p:tav>
                                      </p:tavLst>
                                    </p:anim>
                                    <p:anim calcmode="lin" valueType="num">
                                      <p:cBhvr>
                                        <p:cTn id="22" dur="1000" fill="hold"/>
                                        <p:tgtEl>
                                          <p:spTgt spid="1536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5365">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5365">
                                            <p:txEl>
                                              <p:pRg st="4" end="4"/>
                                            </p:txEl>
                                          </p:spTgt>
                                        </p:tgtEl>
                                        <p:attrNameLst>
                                          <p:attrName>style.visibility</p:attrName>
                                        </p:attrNameLst>
                                      </p:cBhvr>
                                      <p:to>
                                        <p:strVal val="visible"/>
                                      </p:to>
                                    </p:set>
                                    <p:anim calcmode="lin" valueType="num">
                                      <p:cBhvr>
                                        <p:cTn id="28" dur="1000" fill="hold"/>
                                        <p:tgtEl>
                                          <p:spTgt spid="15365">
                                            <p:txEl>
                                              <p:pRg st="4" end="4"/>
                                            </p:txEl>
                                          </p:spTgt>
                                        </p:tgtEl>
                                        <p:attrNameLst>
                                          <p:attrName>ppt_x</p:attrName>
                                        </p:attrNameLst>
                                      </p:cBhvr>
                                      <p:tavLst>
                                        <p:tav tm="0">
                                          <p:val>
                                            <p:strVal val="#ppt_x-.2"/>
                                          </p:val>
                                        </p:tav>
                                        <p:tav tm="100000">
                                          <p:val>
                                            <p:strVal val="#ppt_x"/>
                                          </p:val>
                                        </p:tav>
                                      </p:tavLst>
                                    </p:anim>
                                    <p:anim calcmode="lin" valueType="num">
                                      <p:cBhvr>
                                        <p:cTn id="29" dur="1000" fill="hold"/>
                                        <p:tgtEl>
                                          <p:spTgt spid="1536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365">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5365">
                                            <p:txEl>
                                              <p:pRg st="5" end="5"/>
                                            </p:txEl>
                                          </p:spTgt>
                                        </p:tgtEl>
                                        <p:attrNameLst>
                                          <p:attrName>style.visibility</p:attrName>
                                        </p:attrNameLst>
                                      </p:cBhvr>
                                      <p:to>
                                        <p:strVal val="visible"/>
                                      </p:to>
                                    </p:set>
                                    <p:anim calcmode="lin" valueType="num">
                                      <p:cBhvr>
                                        <p:cTn id="35" dur="1000" fill="hold"/>
                                        <p:tgtEl>
                                          <p:spTgt spid="15365">
                                            <p:txEl>
                                              <p:pRg st="5" end="5"/>
                                            </p:txEl>
                                          </p:spTgt>
                                        </p:tgtEl>
                                        <p:attrNameLst>
                                          <p:attrName>ppt_x</p:attrName>
                                        </p:attrNameLst>
                                      </p:cBhvr>
                                      <p:tavLst>
                                        <p:tav tm="0">
                                          <p:val>
                                            <p:strVal val="#ppt_x-.2"/>
                                          </p:val>
                                        </p:tav>
                                        <p:tav tm="100000">
                                          <p:val>
                                            <p:strVal val="#ppt_x"/>
                                          </p:val>
                                        </p:tav>
                                      </p:tavLst>
                                    </p:anim>
                                    <p:anim calcmode="lin" valueType="num">
                                      <p:cBhvr>
                                        <p:cTn id="36" dur="1000" fill="hold"/>
                                        <p:tgtEl>
                                          <p:spTgt spid="1536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5365">
                                            <p:txEl>
                                              <p:pRg st="5" end="5"/>
                                            </p:txEl>
                                          </p:spTgt>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15365">
                                            <p:txEl>
                                              <p:pRg st="6" end="6"/>
                                            </p:txEl>
                                          </p:spTgt>
                                        </p:tgtEl>
                                        <p:attrNameLst>
                                          <p:attrName>style.visibility</p:attrName>
                                        </p:attrNameLst>
                                      </p:cBhvr>
                                      <p:to>
                                        <p:strVal val="visible"/>
                                      </p:to>
                                    </p:set>
                                    <p:anim calcmode="lin" valueType="num">
                                      <p:cBhvr>
                                        <p:cTn id="40" dur="1000" fill="hold"/>
                                        <p:tgtEl>
                                          <p:spTgt spid="15365">
                                            <p:txEl>
                                              <p:pRg st="6" end="6"/>
                                            </p:txEl>
                                          </p:spTgt>
                                        </p:tgtEl>
                                        <p:attrNameLst>
                                          <p:attrName>ppt_x</p:attrName>
                                        </p:attrNameLst>
                                      </p:cBhvr>
                                      <p:tavLst>
                                        <p:tav tm="0">
                                          <p:val>
                                            <p:strVal val="#ppt_x-.2"/>
                                          </p:val>
                                        </p:tav>
                                        <p:tav tm="100000">
                                          <p:val>
                                            <p:strVal val="#ppt_x"/>
                                          </p:val>
                                        </p:tav>
                                      </p:tavLst>
                                    </p:anim>
                                    <p:anim calcmode="lin" valueType="num">
                                      <p:cBhvr>
                                        <p:cTn id="41" dur="1000" fill="hold"/>
                                        <p:tgtEl>
                                          <p:spTgt spid="1536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5365">
                                            <p:txEl>
                                              <p:pRg st="6" end="6"/>
                                            </p:txEl>
                                          </p:spTgt>
                                        </p:tgtEl>
                                      </p:cBhvr>
                                    </p:animEffect>
                                  </p:childTnLst>
                                </p:cTn>
                              </p:par>
                              <p:par>
                                <p:cTn id="43" presetID="29" presetClass="entr" presetSubtype="0" fill="hold" grpId="0" nodeType="withEffect">
                                  <p:stCondLst>
                                    <p:cond delay="0"/>
                                  </p:stCondLst>
                                  <p:childTnLst>
                                    <p:set>
                                      <p:cBhvr>
                                        <p:cTn id="44" dur="1" fill="hold">
                                          <p:stCondLst>
                                            <p:cond delay="0"/>
                                          </p:stCondLst>
                                        </p:cTn>
                                        <p:tgtEl>
                                          <p:spTgt spid="15365">
                                            <p:txEl>
                                              <p:pRg st="7" end="7"/>
                                            </p:txEl>
                                          </p:spTgt>
                                        </p:tgtEl>
                                        <p:attrNameLst>
                                          <p:attrName>style.visibility</p:attrName>
                                        </p:attrNameLst>
                                      </p:cBhvr>
                                      <p:to>
                                        <p:strVal val="visible"/>
                                      </p:to>
                                    </p:set>
                                    <p:anim calcmode="lin" valueType="num">
                                      <p:cBhvr>
                                        <p:cTn id="45" dur="1000" fill="hold"/>
                                        <p:tgtEl>
                                          <p:spTgt spid="15365">
                                            <p:txEl>
                                              <p:pRg st="7" end="7"/>
                                            </p:txEl>
                                          </p:spTgt>
                                        </p:tgtEl>
                                        <p:attrNameLst>
                                          <p:attrName>ppt_x</p:attrName>
                                        </p:attrNameLst>
                                      </p:cBhvr>
                                      <p:tavLst>
                                        <p:tav tm="0">
                                          <p:val>
                                            <p:strVal val="#ppt_x-.2"/>
                                          </p:val>
                                        </p:tav>
                                        <p:tav tm="100000">
                                          <p:val>
                                            <p:strVal val="#ppt_x"/>
                                          </p:val>
                                        </p:tav>
                                      </p:tavLst>
                                    </p:anim>
                                    <p:anim calcmode="lin" valueType="num">
                                      <p:cBhvr>
                                        <p:cTn id="46" dur="1000" fill="hold"/>
                                        <p:tgtEl>
                                          <p:spTgt spid="15365">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5365">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5366"/>
                                        </p:tgtEl>
                                        <p:attrNameLst>
                                          <p:attrName>style.visibility</p:attrName>
                                        </p:attrNameLst>
                                      </p:cBhvr>
                                      <p:to>
                                        <p:strVal val="visible"/>
                                      </p:to>
                                    </p:set>
                                    <p:animEffect transition="in" filter="circle(in)">
                                      <p:cBhvr>
                                        <p:cTn id="52" dur="2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bldLvl="2"/>
      <p:bldP spid="15366"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a:extLst>
              <a:ext uri="{FF2B5EF4-FFF2-40B4-BE49-F238E27FC236}">
                <a16:creationId xmlns:a16="http://schemas.microsoft.com/office/drawing/2014/main" id="{3DAF69AC-85B3-474A-86C5-F5618D324222}"/>
              </a:ext>
            </a:extLst>
          </p:cNvPr>
          <p:cNvSpPr>
            <a:spLocks noChangeArrowheads="1"/>
          </p:cNvSpPr>
          <p:nvPr/>
        </p:nvSpPr>
        <p:spPr bwMode="auto">
          <a:xfrm rot="16200000">
            <a:off x="-152400" y="3886200"/>
            <a:ext cx="5181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000000"/>
                </a:solidFill>
                <a:latin typeface="MaritaTextMediumHMK" pitchFamily="2" charset="0"/>
              </a:rPr>
              <a:t>II. Miracles Surrounding It</a:t>
            </a:r>
          </a:p>
        </p:txBody>
      </p:sp>
      <p:sp>
        <p:nvSpPr>
          <p:cNvPr id="21507" name="Text Box 3">
            <a:extLst>
              <a:ext uri="{FF2B5EF4-FFF2-40B4-BE49-F238E27FC236}">
                <a16:creationId xmlns:a16="http://schemas.microsoft.com/office/drawing/2014/main" id="{36064339-C960-4BFA-910C-13ED48A5C910}"/>
              </a:ext>
            </a:extLst>
          </p:cNvPr>
          <p:cNvSpPr txBox="1">
            <a:spLocks noChangeArrowheads="1"/>
          </p:cNvSpPr>
          <p:nvPr/>
        </p:nvSpPr>
        <p:spPr bwMode="auto">
          <a:xfrm>
            <a:off x="3505200" y="228601"/>
            <a:ext cx="7162800"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88925">
              <a:tabLst>
                <a:tab pos="457200" algn="l"/>
              </a:tabLst>
              <a:defRPr>
                <a:solidFill>
                  <a:schemeClr val="tx1"/>
                </a:solidFill>
                <a:latin typeface="Arial" panose="020B0604020202020204" pitchFamily="34" charset="0"/>
              </a:defRPr>
            </a:lvl1pPr>
            <a:lvl2pPr defTabSz="288925">
              <a:tabLst>
                <a:tab pos="457200" algn="l"/>
              </a:tabLst>
              <a:defRPr>
                <a:solidFill>
                  <a:schemeClr val="tx1"/>
                </a:solidFill>
                <a:latin typeface="Arial" panose="020B0604020202020204" pitchFamily="34" charset="0"/>
              </a:defRPr>
            </a:lvl2pPr>
            <a:lvl3pPr defTabSz="288925">
              <a:tabLst>
                <a:tab pos="457200" algn="l"/>
              </a:tabLst>
              <a:defRPr>
                <a:solidFill>
                  <a:schemeClr val="tx1"/>
                </a:solidFill>
                <a:latin typeface="Arial" panose="020B0604020202020204" pitchFamily="34" charset="0"/>
              </a:defRPr>
            </a:lvl3pPr>
            <a:lvl4pPr defTabSz="288925">
              <a:tabLst>
                <a:tab pos="457200" algn="l"/>
              </a:tabLst>
              <a:defRPr>
                <a:solidFill>
                  <a:schemeClr val="tx1"/>
                </a:solidFill>
                <a:latin typeface="Arial" panose="020B0604020202020204" pitchFamily="34" charset="0"/>
              </a:defRPr>
            </a:lvl4pPr>
            <a:lvl5pPr defTabSz="288925">
              <a:tabLst>
                <a:tab pos="457200" algn="l"/>
              </a:tabLst>
              <a:defRPr>
                <a:solidFill>
                  <a:schemeClr val="tx1"/>
                </a:solidFill>
                <a:latin typeface="Arial" panose="020B0604020202020204" pitchFamily="34" charset="0"/>
              </a:defRPr>
            </a:lvl5pPr>
            <a:lvl6pPr defTabSz="288925" fontAlgn="base">
              <a:spcBef>
                <a:spcPct val="0"/>
              </a:spcBef>
              <a:spcAft>
                <a:spcPct val="0"/>
              </a:spcAft>
              <a:tabLst>
                <a:tab pos="457200" algn="l"/>
              </a:tabLst>
              <a:defRPr>
                <a:solidFill>
                  <a:schemeClr val="tx1"/>
                </a:solidFill>
                <a:latin typeface="Arial" panose="020B0604020202020204" pitchFamily="34" charset="0"/>
              </a:defRPr>
            </a:lvl6pPr>
            <a:lvl7pPr defTabSz="288925" fontAlgn="base">
              <a:spcBef>
                <a:spcPct val="0"/>
              </a:spcBef>
              <a:spcAft>
                <a:spcPct val="0"/>
              </a:spcAft>
              <a:tabLst>
                <a:tab pos="457200" algn="l"/>
              </a:tabLst>
              <a:defRPr>
                <a:solidFill>
                  <a:schemeClr val="tx1"/>
                </a:solidFill>
                <a:latin typeface="Arial" panose="020B0604020202020204" pitchFamily="34" charset="0"/>
              </a:defRPr>
            </a:lvl7pPr>
            <a:lvl8pPr defTabSz="288925" fontAlgn="base">
              <a:spcBef>
                <a:spcPct val="0"/>
              </a:spcBef>
              <a:spcAft>
                <a:spcPct val="0"/>
              </a:spcAft>
              <a:tabLst>
                <a:tab pos="457200" algn="l"/>
              </a:tabLst>
              <a:defRPr>
                <a:solidFill>
                  <a:schemeClr val="tx1"/>
                </a:solidFill>
                <a:latin typeface="Arial" panose="020B0604020202020204" pitchFamily="34" charset="0"/>
              </a:defRPr>
            </a:lvl8pPr>
            <a:lvl9pPr defTabSz="288925"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Angel Appeared to Cornelius</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(10:3-8)</a:t>
            </a: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Peter’s Vision</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(10:9-18)</a:t>
            </a:r>
            <a:endParaRPr lang="en-US" altLang="en-US" sz="2800" u="sng">
              <a:solidFill>
                <a:srgbClr val="EAEAEA"/>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Sheet with animals told to eat (vv. 9-		16)</a:t>
            </a:r>
          </a:p>
          <a:p>
            <a:pPr lvl="1" fontAlgn="base">
              <a:spcBef>
                <a:spcPct val="50000"/>
              </a:spcBef>
              <a:spcAft>
                <a:spcPct val="0"/>
              </a:spcAft>
              <a:buFontTx/>
              <a:buChar char="•"/>
            </a:pPr>
            <a:r>
              <a:rPr lang="en-US" altLang="en-US" sz="2800">
                <a:solidFill>
                  <a:srgbClr val="EAEAEA"/>
                </a:solidFill>
                <a:latin typeface="MaritaTextMediumHMK" pitchFamily="2" charset="0"/>
              </a:rPr>
              <a:t> Means: What Lord cleansed – not 	common or unclean</a:t>
            </a:r>
          </a:p>
          <a:p>
            <a:pPr lvl="1" fontAlgn="base">
              <a:spcBef>
                <a:spcPct val="50000"/>
              </a:spcBef>
              <a:spcAft>
                <a:spcPct val="0"/>
              </a:spcAft>
              <a:buFontTx/>
              <a:buChar char="•"/>
            </a:pPr>
            <a:r>
              <a:rPr lang="en-US" altLang="en-US" sz="2800">
                <a:solidFill>
                  <a:srgbClr val="EAEAEA"/>
                </a:solidFill>
                <a:latin typeface="MaritaTextMediumHMK" pitchFamily="2" charset="0"/>
              </a:rPr>
              <a:t> Application: Gentiles acceptable</a:t>
            </a:r>
          </a:p>
          <a:p>
            <a:pPr lvl="1" fontAlgn="base">
              <a:spcBef>
                <a:spcPct val="50000"/>
              </a:spcBef>
              <a:spcAft>
                <a:spcPct val="0"/>
              </a:spcAft>
              <a:buFontTx/>
              <a:buChar char="•"/>
            </a:pPr>
            <a:r>
              <a:rPr lang="en-US" altLang="en-US" sz="2800">
                <a:solidFill>
                  <a:srgbClr val="EAEAEA"/>
                </a:solidFill>
                <a:latin typeface="MaritaTextMediumHMK" pitchFamily="2" charset="0"/>
              </a:rPr>
              <a:t> Explanation (10:28-29)</a:t>
            </a:r>
            <a:endParaRPr lang="en-US" altLang="en-US" sz="2400">
              <a:solidFill>
                <a:srgbClr val="FFFFFF"/>
              </a:solidFill>
              <a:latin typeface="MaritaTextMediumHMK" pitchFamily="2" charset="0"/>
            </a:endParaRPr>
          </a:p>
        </p:txBody>
      </p:sp>
      <p:sp>
        <p:nvSpPr>
          <p:cNvPr id="21508" name="AutoShape 4">
            <a:extLst>
              <a:ext uri="{FF2B5EF4-FFF2-40B4-BE49-F238E27FC236}">
                <a16:creationId xmlns:a16="http://schemas.microsoft.com/office/drawing/2014/main" id="{0D4AA8D9-A4B3-4A49-9B2A-AA80EA62342A}"/>
              </a:ext>
            </a:extLst>
          </p:cNvPr>
          <p:cNvSpPr>
            <a:spLocks noChangeArrowheads="1"/>
          </p:cNvSpPr>
          <p:nvPr/>
        </p:nvSpPr>
        <p:spPr bwMode="auto">
          <a:xfrm>
            <a:off x="3886200" y="5181600"/>
            <a:ext cx="6477000" cy="685800"/>
          </a:xfrm>
          <a:prstGeom prst="roundRect">
            <a:avLst>
              <a:gd name="adj" fmla="val 32176"/>
            </a:avLst>
          </a:prstGeom>
          <a:solidFill>
            <a:srgbClr val="FFFFFF"/>
          </a:solidFill>
          <a:ln w="12700" cap="sq">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b="1">
                <a:solidFill>
                  <a:srgbClr val="000000"/>
                </a:solidFill>
                <a:latin typeface="MaritaTextMediumHMK" pitchFamily="2" charset="0"/>
              </a:rPr>
              <a:t>Point: Go to the Gentiles</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anim calcmode="lin" valueType="num">
                                      <p:cBhvr>
                                        <p:cTn id="7" dur="1000" fill="hold"/>
                                        <p:tgtEl>
                                          <p:spTgt spid="21507">
                                            <p:txEl>
                                              <p:pRg st="2" end="2"/>
                                            </p:txEl>
                                          </p:spTgt>
                                        </p:tgtEl>
                                        <p:attrNameLst>
                                          <p:attrName>ppt_x</p:attrName>
                                        </p:attrNameLst>
                                      </p:cBhvr>
                                      <p:tavLst>
                                        <p:tav tm="0">
                                          <p:val>
                                            <p:strVal val="#ppt_x-.2"/>
                                          </p:val>
                                        </p:tav>
                                        <p:tav tm="100000">
                                          <p:val>
                                            <p:strVal val="#ppt_x"/>
                                          </p:val>
                                        </p:tav>
                                      </p:tavLst>
                                    </p:anim>
                                    <p:anim calcmode="lin" valueType="num">
                                      <p:cBhvr>
                                        <p:cTn id="8" dur="1000" fill="hold"/>
                                        <p:tgtEl>
                                          <p:spTgt spid="2150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507">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1507">
                                            <p:txEl>
                                              <p:pRg st="3" end="3"/>
                                            </p:txEl>
                                          </p:spTgt>
                                        </p:tgtEl>
                                        <p:attrNameLst>
                                          <p:attrName>style.visibility</p:attrName>
                                        </p:attrNameLst>
                                      </p:cBhvr>
                                      <p:to>
                                        <p:strVal val="visible"/>
                                      </p:to>
                                    </p:set>
                                    <p:anim calcmode="lin" valueType="num">
                                      <p:cBhvr>
                                        <p:cTn id="14" dur="1000" fill="hold"/>
                                        <p:tgtEl>
                                          <p:spTgt spid="21507">
                                            <p:txEl>
                                              <p:pRg st="3" end="3"/>
                                            </p:txEl>
                                          </p:spTgt>
                                        </p:tgtEl>
                                        <p:attrNameLst>
                                          <p:attrName>ppt_x</p:attrName>
                                        </p:attrNameLst>
                                      </p:cBhvr>
                                      <p:tavLst>
                                        <p:tav tm="0">
                                          <p:val>
                                            <p:strVal val="#ppt_x-.2"/>
                                          </p:val>
                                        </p:tav>
                                        <p:tav tm="100000">
                                          <p:val>
                                            <p:strVal val="#ppt_x"/>
                                          </p:val>
                                        </p:tav>
                                      </p:tavLst>
                                    </p:anim>
                                    <p:anim calcmode="lin" valueType="num">
                                      <p:cBhvr>
                                        <p:cTn id="15" dur="1000" fill="hold"/>
                                        <p:tgtEl>
                                          <p:spTgt spid="2150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1507">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anim calcmode="lin" valueType="num">
                                      <p:cBhvr>
                                        <p:cTn id="21" dur="1000" fill="hold"/>
                                        <p:tgtEl>
                                          <p:spTgt spid="21507">
                                            <p:txEl>
                                              <p:pRg st="4" end="4"/>
                                            </p:txEl>
                                          </p:spTgt>
                                        </p:tgtEl>
                                        <p:attrNameLst>
                                          <p:attrName>ppt_x</p:attrName>
                                        </p:attrNameLst>
                                      </p:cBhvr>
                                      <p:tavLst>
                                        <p:tav tm="0">
                                          <p:val>
                                            <p:strVal val="#ppt_x-.2"/>
                                          </p:val>
                                        </p:tav>
                                        <p:tav tm="100000">
                                          <p:val>
                                            <p:strVal val="#ppt_x"/>
                                          </p:val>
                                        </p:tav>
                                      </p:tavLst>
                                    </p:anim>
                                    <p:anim calcmode="lin" valueType="num">
                                      <p:cBhvr>
                                        <p:cTn id="22" dur="1000" fill="hold"/>
                                        <p:tgtEl>
                                          <p:spTgt spid="2150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1507">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1507">
                                            <p:txEl>
                                              <p:pRg st="5" end="5"/>
                                            </p:txEl>
                                          </p:spTgt>
                                        </p:tgtEl>
                                        <p:attrNameLst>
                                          <p:attrName>style.visibility</p:attrName>
                                        </p:attrNameLst>
                                      </p:cBhvr>
                                      <p:to>
                                        <p:strVal val="visible"/>
                                      </p:to>
                                    </p:set>
                                    <p:anim calcmode="lin" valueType="num">
                                      <p:cBhvr>
                                        <p:cTn id="28" dur="1000" fill="hold"/>
                                        <p:tgtEl>
                                          <p:spTgt spid="21507">
                                            <p:txEl>
                                              <p:pRg st="5" end="5"/>
                                            </p:txEl>
                                          </p:spTgt>
                                        </p:tgtEl>
                                        <p:attrNameLst>
                                          <p:attrName>ppt_x</p:attrName>
                                        </p:attrNameLst>
                                      </p:cBhvr>
                                      <p:tavLst>
                                        <p:tav tm="0">
                                          <p:val>
                                            <p:strVal val="#ppt_x-.2"/>
                                          </p:val>
                                        </p:tav>
                                        <p:tav tm="100000">
                                          <p:val>
                                            <p:strVal val="#ppt_x"/>
                                          </p:val>
                                        </p:tav>
                                      </p:tavLst>
                                    </p:anim>
                                    <p:anim calcmode="lin" valueType="num">
                                      <p:cBhvr>
                                        <p:cTn id="29" dur="1000" fill="hold"/>
                                        <p:tgtEl>
                                          <p:spTgt spid="21507">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1507">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1508"/>
                                        </p:tgtEl>
                                        <p:attrNameLst>
                                          <p:attrName>style.visibility</p:attrName>
                                        </p:attrNameLst>
                                      </p:cBhvr>
                                      <p:to>
                                        <p:strVal val="visible"/>
                                      </p:to>
                                    </p:set>
                                    <p:animEffect transition="in" filter="circle(in)">
                                      <p:cBhvr>
                                        <p:cTn id="35" dur="2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bldLvl="2"/>
      <p:bldP spid="21508"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a:extLst>
              <a:ext uri="{FF2B5EF4-FFF2-40B4-BE49-F238E27FC236}">
                <a16:creationId xmlns:a16="http://schemas.microsoft.com/office/drawing/2014/main" id="{37EFD3D1-5D36-4D77-8E59-CC2FA5698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804988" cy="2057400"/>
          </a:xfrm>
          <a:prstGeom prst="rect">
            <a:avLst/>
          </a:prstGeom>
          <a:noFill/>
          <a:extLst>
            <a:ext uri="{909E8E84-426E-40DD-AFC4-6F175D3DCCD1}">
              <a14:hiddenFill xmlns:a14="http://schemas.microsoft.com/office/drawing/2010/main">
                <a:solidFill>
                  <a:srgbClr val="FFFFFF"/>
                </a:solidFill>
              </a14:hiddenFill>
            </a:ext>
          </a:extLst>
        </p:spPr>
      </p:pic>
      <p:sp>
        <p:nvSpPr>
          <p:cNvPr id="22534" name="Text Box 6">
            <a:extLst>
              <a:ext uri="{FF2B5EF4-FFF2-40B4-BE49-F238E27FC236}">
                <a16:creationId xmlns:a16="http://schemas.microsoft.com/office/drawing/2014/main" id="{81901631-2199-41CE-9871-6061CB32D9A1}"/>
              </a:ext>
            </a:extLst>
          </p:cNvPr>
          <p:cNvSpPr txBox="1">
            <a:spLocks noChangeArrowheads="1"/>
          </p:cNvSpPr>
          <p:nvPr/>
        </p:nvSpPr>
        <p:spPr bwMode="auto">
          <a:xfrm>
            <a:off x="3733800" y="304800"/>
            <a:ext cx="6477000" cy="141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4400">
                <a:solidFill>
                  <a:srgbClr val="EAEAEA"/>
                </a:solidFill>
                <a:latin typeface="MaritaTextMediumHMK" pitchFamily="2" charset="0"/>
              </a:rPr>
              <a:t>Peter Goes To Cornelius</a:t>
            </a:r>
          </a:p>
          <a:p>
            <a:pPr algn="ctr" fontAlgn="base">
              <a:lnSpc>
                <a:spcPct val="60000"/>
              </a:lnSpc>
              <a:spcBef>
                <a:spcPct val="50000"/>
              </a:spcBef>
              <a:spcAft>
                <a:spcPct val="0"/>
              </a:spcAft>
            </a:pPr>
            <a:r>
              <a:rPr lang="en-US" altLang="en-US" sz="3600" i="1">
                <a:solidFill>
                  <a:srgbClr val="FFFFCC"/>
                </a:solidFill>
                <a:latin typeface="MaritaTextMediumHMK" pitchFamily="2" charset="0"/>
              </a:rPr>
              <a:t>Acts 10:24-33</a:t>
            </a:r>
          </a:p>
        </p:txBody>
      </p:sp>
      <p:sp>
        <p:nvSpPr>
          <p:cNvPr id="22535" name="Text Box 7">
            <a:extLst>
              <a:ext uri="{FF2B5EF4-FFF2-40B4-BE49-F238E27FC236}">
                <a16:creationId xmlns:a16="http://schemas.microsoft.com/office/drawing/2014/main" id="{43C1428F-CF85-403C-AA86-983A82D47BE1}"/>
              </a:ext>
            </a:extLst>
          </p:cNvPr>
          <p:cNvSpPr txBox="1">
            <a:spLocks noChangeArrowheads="1"/>
          </p:cNvSpPr>
          <p:nvPr/>
        </p:nvSpPr>
        <p:spPr bwMode="auto">
          <a:xfrm>
            <a:off x="1828800" y="2185989"/>
            <a:ext cx="9067800" cy="419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0838">
              <a:defRPr>
                <a:solidFill>
                  <a:schemeClr val="tx1"/>
                </a:solidFill>
                <a:latin typeface="Arial" panose="020B0604020202020204" pitchFamily="34" charset="0"/>
              </a:defRPr>
            </a:lvl1pPr>
            <a:lvl2pPr defTabSz="350838">
              <a:defRPr>
                <a:solidFill>
                  <a:schemeClr val="tx1"/>
                </a:solidFill>
                <a:latin typeface="Arial" panose="020B0604020202020204" pitchFamily="34" charset="0"/>
              </a:defRPr>
            </a:lvl2pPr>
            <a:lvl3pPr defTabSz="350838">
              <a:defRPr>
                <a:solidFill>
                  <a:schemeClr val="tx1"/>
                </a:solidFill>
                <a:latin typeface="Arial" panose="020B0604020202020204" pitchFamily="34" charset="0"/>
              </a:defRPr>
            </a:lvl3pPr>
            <a:lvl4pPr defTabSz="350838">
              <a:defRPr>
                <a:solidFill>
                  <a:schemeClr val="tx1"/>
                </a:solidFill>
                <a:latin typeface="Arial" panose="020B0604020202020204" pitchFamily="34" charset="0"/>
              </a:defRPr>
            </a:lvl4pPr>
            <a:lvl5pPr defTabSz="350838">
              <a:defRPr>
                <a:solidFill>
                  <a:schemeClr val="tx1"/>
                </a:solidFill>
                <a:latin typeface="Arial" panose="020B0604020202020204" pitchFamily="34" charset="0"/>
              </a:defRPr>
            </a:lvl5pPr>
            <a:lvl6pPr defTabSz="350838" fontAlgn="base">
              <a:spcBef>
                <a:spcPct val="0"/>
              </a:spcBef>
              <a:spcAft>
                <a:spcPct val="0"/>
              </a:spcAft>
              <a:defRPr>
                <a:solidFill>
                  <a:schemeClr val="tx1"/>
                </a:solidFill>
                <a:latin typeface="Arial" panose="020B0604020202020204" pitchFamily="34" charset="0"/>
              </a:defRPr>
            </a:lvl6pPr>
            <a:lvl7pPr defTabSz="350838" fontAlgn="base">
              <a:spcBef>
                <a:spcPct val="0"/>
              </a:spcBef>
              <a:spcAft>
                <a:spcPct val="0"/>
              </a:spcAft>
              <a:defRPr>
                <a:solidFill>
                  <a:schemeClr val="tx1"/>
                </a:solidFill>
                <a:latin typeface="Arial" panose="020B0604020202020204" pitchFamily="34" charset="0"/>
              </a:defRPr>
            </a:lvl7pPr>
            <a:lvl8pPr defTabSz="350838" fontAlgn="base">
              <a:spcBef>
                <a:spcPct val="0"/>
              </a:spcBef>
              <a:spcAft>
                <a:spcPct val="0"/>
              </a:spcAft>
              <a:defRPr>
                <a:solidFill>
                  <a:schemeClr val="tx1"/>
                </a:solidFill>
                <a:latin typeface="Arial" panose="020B0604020202020204" pitchFamily="34" charset="0"/>
              </a:defRPr>
            </a:lvl8pPr>
            <a:lvl9pPr defTabSz="350838"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1. </a:t>
            </a:r>
            <a:r>
              <a:rPr lang="en-US" altLang="en-US" sz="2800" u="sng">
                <a:solidFill>
                  <a:srgbClr val="EAEAEA"/>
                </a:solidFill>
                <a:latin typeface="MaritaTextMediumHMK" pitchFamily="2" charset="0"/>
              </a:rPr>
              <a:t>Cornelius welcomes Peter</a:t>
            </a:r>
            <a:r>
              <a:rPr lang="en-US" altLang="en-US" sz="2800">
                <a:solidFill>
                  <a:srgbClr val="EAEAEA"/>
                </a:solidFill>
                <a:latin typeface="MaritaTextMediumHMK" pitchFamily="2" charset="0"/>
              </a:rPr>
              <a:t> (vv. 24-27)</a:t>
            </a:r>
          </a:p>
          <a:p>
            <a:pPr fontAlgn="base">
              <a:spcBef>
                <a:spcPct val="50000"/>
              </a:spcBef>
              <a:spcAft>
                <a:spcPct val="0"/>
              </a:spcAft>
            </a:pPr>
            <a:r>
              <a:rPr lang="en-US" altLang="en-US" sz="2800">
                <a:solidFill>
                  <a:srgbClr val="EAEAEA"/>
                </a:solidFill>
                <a:latin typeface="MaritaTextMediumHMK" pitchFamily="2" charset="0"/>
              </a:rPr>
              <a:t>	a. Waiting with family &amp; friends (vv. 24, 27)</a:t>
            </a:r>
          </a:p>
          <a:p>
            <a:pPr fontAlgn="base">
              <a:lnSpc>
                <a:spcPct val="70000"/>
              </a:lnSpc>
              <a:spcBef>
                <a:spcPct val="50000"/>
              </a:spcBef>
              <a:spcAft>
                <a:spcPct val="0"/>
              </a:spcAft>
            </a:pPr>
            <a:r>
              <a:rPr lang="en-US" altLang="en-US" sz="2800">
                <a:solidFill>
                  <a:srgbClr val="EAEAEA"/>
                </a:solidFill>
                <a:latin typeface="MaritaTextMediumHMK" pitchFamily="2" charset="0"/>
              </a:rPr>
              <a:t>	b. Attempted to worship Peter (vv. 25-26)</a:t>
            </a:r>
          </a:p>
          <a:p>
            <a:pPr fontAlgn="base">
              <a:spcBef>
                <a:spcPct val="50000"/>
              </a:spcBef>
              <a:spcAft>
                <a:spcPct val="0"/>
              </a:spcAft>
            </a:pPr>
            <a:r>
              <a:rPr lang="en-US" altLang="en-US" sz="2800">
                <a:solidFill>
                  <a:srgbClr val="EAEAEA"/>
                </a:solidFill>
                <a:latin typeface="MaritaTextMediumHMK" pitchFamily="2" charset="0"/>
              </a:rPr>
              <a:t>2. </a:t>
            </a:r>
            <a:r>
              <a:rPr lang="en-US" altLang="en-US" sz="2800" u="sng">
                <a:solidFill>
                  <a:srgbClr val="EAEAEA"/>
                </a:solidFill>
                <a:latin typeface="MaritaTextMediumHMK" pitchFamily="2" charset="0"/>
              </a:rPr>
              <a:t>Peter explains why he comes to Gentiles</a:t>
            </a:r>
            <a:r>
              <a:rPr lang="en-US" altLang="en-US" sz="2800">
                <a:solidFill>
                  <a:srgbClr val="EAEAEA"/>
                </a:solidFill>
                <a:latin typeface="MaritaTextMediumHMK" pitchFamily="2" charset="0"/>
              </a:rPr>
              <a:t> (vv. 28-29)</a:t>
            </a:r>
          </a:p>
          <a:p>
            <a:pPr fontAlgn="base">
              <a:spcBef>
                <a:spcPct val="50000"/>
              </a:spcBef>
              <a:spcAft>
                <a:spcPct val="0"/>
              </a:spcAft>
            </a:pPr>
            <a:r>
              <a:rPr lang="en-US" altLang="en-US" sz="2800">
                <a:solidFill>
                  <a:srgbClr val="EAEAEA"/>
                </a:solidFill>
                <a:latin typeface="MaritaTextMediumHMK" pitchFamily="2" charset="0"/>
              </a:rPr>
              <a:t>3. </a:t>
            </a:r>
            <a:r>
              <a:rPr lang="en-US" altLang="en-US" sz="2800" u="sng">
                <a:solidFill>
                  <a:srgbClr val="EAEAEA"/>
                </a:solidFill>
                <a:latin typeface="MaritaTextMediumHMK" pitchFamily="2" charset="0"/>
              </a:rPr>
              <a:t>Cornelius explains his calling for Peter</a:t>
            </a:r>
            <a:r>
              <a:rPr lang="en-US" altLang="en-US" sz="2800">
                <a:solidFill>
                  <a:srgbClr val="EAEAEA"/>
                </a:solidFill>
                <a:latin typeface="MaritaTextMediumHMK" pitchFamily="2" charset="0"/>
              </a:rPr>
              <a:t> (vv. 30-33)</a:t>
            </a:r>
          </a:p>
          <a:p>
            <a:pPr fontAlgn="base">
              <a:spcBef>
                <a:spcPct val="50000"/>
              </a:spcBef>
              <a:spcAft>
                <a:spcPct val="0"/>
              </a:spcAft>
            </a:pPr>
            <a:r>
              <a:rPr lang="en-US" altLang="en-US" sz="2800">
                <a:solidFill>
                  <a:srgbClr val="EAEAEA"/>
                </a:solidFill>
                <a:latin typeface="MaritaTextMediumHMK" pitchFamily="2" charset="0"/>
              </a:rPr>
              <a:t>	a. His vision (vv. 30-32)</a:t>
            </a:r>
          </a:p>
          <a:p>
            <a:pPr fontAlgn="base">
              <a:lnSpc>
                <a:spcPct val="80000"/>
              </a:lnSpc>
              <a:spcBef>
                <a:spcPct val="50000"/>
              </a:spcBef>
              <a:spcAft>
                <a:spcPct val="0"/>
              </a:spcAft>
            </a:pPr>
            <a:r>
              <a:rPr lang="en-US" altLang="en-US" sz="2800">
                <a:solidFill>
                  <a:srgbClr val="EAEAEA"/>
                </a:solidFill>
                <a:latin typeface="MaritaTextMediumHMK" pitchFamily="2" charset="0"/>
              </a:rPr>
              <a:t>	b. Now ready to hear all things commanded (v. 33)</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2535">
                                            <p:txEl>
                                              <p:pRg st="0" end="0"/>
                                            </p:txEl>
                                          </p:spTgt>
                                        </p:tgtEl>
                                        <p:attrNameLst>
                                          <p:attrName>style.visibility</p:attrName>
                                        </p:attrNameLst>
                                      </p:cBhvr>
                                      <p:to>
                                        <p:strVal val="visible"/>
                                      </p:to>
                                    </p:set>
                                    <p:animScale>
                                      <p:cBhvr>
                                        <p:cTn id="7" dur="1000" decel="50000" fill="hold">
                                          <p:stCondLst>
                                            <p:cond delay="0"/>
                                          </p:stCondLst>
                                        </p:cTn>
                                        <p:tgtEl>
                                          <p:spTgt spid="2253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535">
                                            <p:txEl>
                                              <p:pRg st="0" end="0"/>
                                            </p:txEl>
                                          </p:spTgt>
                                        </p:tgtEl>
                                        <p:attrNameLst>
                                          <p:attrName>ppt_x</p:attrName>
                                          <p:attrName>ppt_y</p:attrName>
                                        </p:attrNameLst>
                                      </p:cBhvr>
                                    </p:animMotion>
                                    <p:animEffect transition="in" filter="fade">
                                      <p:cBhvr>
                                        <p:cTn id="9" dur="1000"/>
                                        <p:tgtEl>
                                          <p:spTgt spid="2253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2535">
                                            <p:txEl>
                                              <p:pRg st="1" end="1"/>
                                            </p:txEl>
                                          </p:spTgt>
                                        </p:tgtEl>
                                        <p:attrNameLst>
                                          <p:attrName>style.visibility</p:attrName>
                                        </p:attrNameLst>
                                      </p:cBhvr>
                                      <p:to>
                                        <p:strVal val="visible"/>
                                      </p:to>
                                    </p:set>
                                    <p:animScale>
                                      <p:cBhvr>
                                        <p:cTn id="14" dur="1000" decel="50000" fill="hold">
                                          <p:stCondLst>
                                            <p:cond delay="0"/>
                                          </p:stCondLst>
                                        </p:cTn>
                                        <p:tgtEl>
                                          <p:spTgt spid="2253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2535">
                                            <p:txEl>
                                              <p:pRg st="1" end="1"/>
                                            </p:txEl>
                                          </p:spTgt>
                                        </p:tgtEl>
                                        <p:attrNameLst>
                                          <p:attrName>ppt_x</p:attrName>
                                          <p:attrName>ppt_y</p:attrName>
                                        </p:attrNameLst>
                                      </p:cBhvr>
                                    </p:animMotion>
                                    <p:animEffect transition="in" filter="fade">
                                      <p:cBhvr>
                                        <p:cTn id="16" dur="1000"/>
                                        <p:tgtEl>
                                          <p:spTgt spid="2253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2535">
                                            <p:txEl>
                                              <p:pRg st="2" end="2"/>
                                            </p:txEl>
                                          </p:spTgt>
                                        </p:tgtEl>
                                        <p:attrNameLst>
                                          <p:attrName>style.visibility</p:attrName>
                                        </p:attrNameLst>
                                      </p:cBhvr>
                                      <p:to>
                                        <p:strVal val="visible"/>
                                      </p:to>
                                    </p:set>
                                    <p:animScale>
                                      <p:cBhvr>
                                        <p:cTn id="21" dur="1000" decel="50000" fill="hold">
                                          <p:stCondLst>
                                            <p:cond delay="0"/>
                                          </p:stCondLst>
                                        </p:cTn>
                                        <p:tgtEl>
                                          <p:spTgt spid="2253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2535">
                                            <p:txEl>
                                              <p:pRg st="2" end="2"/>
                                            </p:txEl>
                                          </p:spTgt>
                                        </p:tgtEl>
                                        <p:attrNameLst>
                                          <p:attrName>ppt_x</p:attrName>
                                          <p:attrName>ppt_y</p:attrName>
                                        </p:attrNameLst>
                                      </p:cBhvr>
                                    </p:animMotion>
                                    <p:animEffect transition="in" filter="fade">
                                      <p:cBhvr>
                                        <p:cTn id="23" dur="1000"/>
                                        <p:tgtEl>
                                          <p:spTgt spid="2253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22535">
                                            <p:txEl>
                                              <p:pRg st="3" end="3"/>
                                            </p:txEl>
                                          </p:spTgt>
                                        </p:tgtEl>
                                        <p:attrNameLst>
                                          <p:attrName>style.visibility</p:attrName>
                                        </p:attrNameLst>
                                      </p:cBhvr>
                                      <p:to>
                                        <p:strVal val="visible"/>
                                      </p:to>
                                    </p:set>
                                    <p:animScale>
                                      <p:cBhvr>
                                        <p:cTn id="28" dur="1000" decel="50000" fill="hold">
                                          <p:stCondLst>
                                            <p:cond delay="0"/>
                                          </p:stCondLst>
                                        </p:cTn>
                                        <p:tgtEl>
                                          <p:spTgt spid="2253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2535">
                                            <p:txEl>
                                              <p:pRg st="3" end="3"/>
                                            </p:txEl>
                                          </p:spTgt>
                                        </p:tgtEl>
                                        <p:attrNameLst>
                                          <p:attrName>ppt_x</p:attrName>
                                          <p:attrName>ppt_y</p:attrName>
                                        </p:attrNameLst>
                                      </p:cBhvr>
                                    </p:animMotion>
                                    <p:animEffect transition="in" filter="fade">
                                      <p:cBhvr>
                                        <p:cTn id="30" dur="1000"/>
                                        <p:tgtEl>
                                          <p:spTgt spid="2253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22535">
                                            <p:txEl>
                                              <p:pRg st="4" end="4"/>
                                            </p:txEl>
                                          </p:spTgt>
                                        </p:tgtEl>
                                        <p:attrNameLst>
                                          <p:attrName>style.visibility</p:attrName>
                                        </p:attrNameLst>
                                      </p:cBhvr>
                                      <p:to>
                                        <p:strVal val="visible"/>
                                      </p:to>
                                    </p:set>
                                    <p:animScale>
                                      <p:cBhvr>
                                        <p:cTn id="35" dur="1000" decel="50000" fill="hold">
                                          <p:stCondLst>
                                            <p:cond delay="0"/>
                                          </p:stCondLst>
                                        </p:cTn>
                                        <p:tgtEl>
                                          <p:spTgt spid="2253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22535">
                                            <p:txEl>
                                              <p:pRg st="4" end="4"/>
                                            </p:txEl>
                                          </p:spTgt>
                                        </p:tgtEl>
                                        <p:attrNameLst>
                                          <p:attrName>ppt_x</p:attrName>
                                          <p:attrName>ppt_y</p:attrName>
                                        </p:attrNameLst>
                                      </p:cBhvr>
                                    </p:animMotion>
                                    <p:animEffect transition="in" filter="fade">
                                      <p:cBhvr>
                                        <p:cTn id="37" dur="1000"/>
                                        <p:tgtEl>
                                          <p:spTgt spid="22535">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22535">
                                            <p:txEl>
                                              <p:pRg st="5" end="5"/>
                                            </p:txEl>
                                          </p:spTgt>
                                        </p:tgtEl>
                                        <p:attrNameLst>
                                          <p:attrName>style.visibility</p:attrName>
                                        </p:attrNameLst>
                                      </p:cBhvr>
                                      <p:to>
                                        <p:strVal val="visible"/>
                                      </p:to>
                                    </p:set>
                                    <p:animScale>
                                      <p:cBhvr>
                                        <p:cTn id="42" dur="1000" decel="50000" fill="hold">
                                          <p:stCondLst>
                                            <p:cond delay="0"/>
                                          </p:stCondLst>
                                        </p:cTn>
                                        <p:tgtEl>
                                          <p:spTgt spid="2253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2535">
                                            <p:txEl>
                                              <p:pRg st="5" end="5"/>
                                            </p:txEl>
                                          </p:spTgt>
                                        </p:tgtEl>
                                        <p:attrNameLst>
                                          <p:attrName>ppt_x</p:attrName>
                                          <p:attrName>ppt_y</p:attrName>
                                        </p:attrNameLst>
                                      </p:cBhvr>
                                    </p:animMotion>
                                    <p:animEffect transition="in" filter="fade">
                                      <p:cBhvr>
                                        <p:cTn id="44" dur="1000"/>
                                        <p:tgtEl>
                                          <p:spTgt spid="22535">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22535">
                                            <p:txEl>
                                              <p:pRg st="6" end="6"/>
                                            </p:txEl>
                                          </p:spTgt>
                                        </p:tgtEl>
                                        <p:attrNameLst>
                                          <p:attrName>style.visibility</p:attrName>
                                        </p:attrNameLst>
                                      </p:cBhvr>
                                      <p:to>
                                        <p:strVal val="visible"/>
                                      </p:to>
                                    </p:set>
                                    <p:animScale>
                                      <p:cBhvr>
                                        <p:cTn id="49" dur="1000" decel="50000" fill="hold">
                                          <p:stCondLst>
                                            <p:cond delay="0"/>
                                          </p:stCondLst>
                                        </p:cTn>
                                        <p:tgtEl>
                                          <p:spTgt spid="2253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22535">
                                            <p:txEl>
                                              <p:pRg st="6" end="6"/>
                                            </p:txEl>
                                          </p:spTgt>
                                        </p:tgtEl>
                                        <p:attrNameLst>
                                          <p:attrName>ppt_x</p:attrName>
                                          <p:attrName>ppt_y</p:attrName>
                                        </p:attrNameLst>
                                      </p:cBhvr>
                                    </p:animMotion>
                                    <p:animEffect transition="in" filter="fade">
                                      <p:cBhvr>
                                        <p:cTn id="51" dur="1000"/>
                                        <p:tgtEl>
                                          <p:spTgt spid="225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0F57C1C-E6B5-4D57-9415-5001C352820B}"/>
              </a:ext>
            </a:extLst>
          </p:cNvPr>
          <p:cNvSpPr>
            <a:spLocks noChangeArrowheads="1"/>
          </p:cNvSpPr>
          <p:nvPr/>
        </p:nvSpPr>
        <p:spPr bwMode="auto">
          <a:xfrm rot="16200000">
            <a:off x="-152400" y="3886200"/>
            <a:ext cx="5181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000000"/>
                </a:solidFill>
                <a:latin typeface="MaritaTextMediumHMK" pitchFamily="2" charset="0"/>
              </a:rPr>
              <a:t>II. Miracles Surrounding It</a:t>
            </a:r>
          </a:p>
        </p:txBody>
      </p:sp>
      <p:sp>
        <p:nvSpPr>
          <p:cNvPr id="23555" name="Text Box 3">
            <a:extLst>
              <a:ext uri="{FF2B5EF4-FFF2-40B4-BE49-F238E27FC236}">
                <a16:creationId xmlns:a16="http://schemas.microsoft.com/office/drawing/2014/main" id="{1295F983-CAEA-4645-9D50-37471FB1E765}"/>
              </a:ext>
            </a:extLst>
          </p:cNvPr>
          <p:cNvSpPr txBox="1">
            <a:spLocks noChangeArrowheads="1"/>
          </p:cNvSpPr>
          <p:nvPr/>
        </p:nvSpPr>
        <p:spPr bwMode="auto">
          <a:xfrm>
            <a:off x="3505200" y="228601"/>
            <a:ext cx="71628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88925">
              <a:tabLst>
                <a:tab pos="457200" algn="l"/>
              </a:tabLst>
              <a:defRPr>
                <a:solidFill>
                  <a:schemeClr val="tx1"/>
                </a:solidFill>
                <a:latin typeface="Arial" panose="020B0604020202020204" pitchFamily="34" charset="0"/>
              </a:defRPr>
            </a:lvl1pPr>
            <a:lvl2pPr defTabSz="288925">
              <a:tabLst>
                <a:tab pos="457200" algn="l"/>
              </a:tabLst>
              <a:defRPr>
                <a:solidFill>
                  <a:schemeClr val="tx1"/>
                </a:solidFill>
                <a:latin typeface="Arial" panose="020B0604020202020204" pitchFamily="34" charset="0"/>
              </a:defRPr>
            </a:lvl2pPr>
            <a:lvl3pPr defTabSz="288925">
              <a:tabLst>
                <a:tab pos="457200" algn="l"/>
              </a:tabLst>
              <a:defRPr>
                <a:solidFill>
                  <a:schemeClr val="tx1"/>
                </a:solidFill>
                <a:latin typeface="Arial" panose="020B0604020202020204" pitchFamily="34" charset="0"/>
              </a:defRPr>
            </a:lvl3pPr>
            <a:lvl4pPr defTabSz="288925">
              <a:tabLst>
                <a:tab pos="457200" algn="l"/>
              </a:tabLst>
              <a:defRPr>
                <a:solidFill>
                  <a:schemeClr val="tx1"/>
                </a:solidFill>
                <a:latin typeface="Arial" panose="020B0604020202020204" pitchFamily="34" charset="0"/>
              </a:defRPr>
            </a:lvl4pPr>
            <a:lvl5pPr defTabSz="288925">
              <a:tabLst>
                <a:tab pos="457200" algn="l"/>
              </a:tabLst>
              <a:defRPr>
                <a:solidFill>
                  <a:schemeClr val="tx1"/>
                </a:solidFill>
                <a:latin typeface="Arial" panose="020B0604020202020204" pitchFamily="34" charset="0"/>
              </a:defRPr>
            </a:lvl5pPr>
            <a:lvl6pPr defTabSz="288925" fontAlgn="base">
              <a:spcBef>
                <a:spcPct val="0"/>
              </a:spcBef>
              <a:spcAft>
                <a:spcPct val="0"/>
              </a:spcAft>
              <a:tabLst>
                <a:tab pos="457200" algn="l"/>
              </a:tabLst>
              <a:defRPr>
                <a:solidFill>
                  <a:schemeClr val="tx1"/>
                </a:solidFill>
                <a:latin typeface="Arial" panose="020B0604020202020204" pitchFamily="34" charset="0"/>
              </a:defRPr>
            </a:lvl6pPr>
            <a:lvl7pPr defTabSz="288925" fontAlgn="base">
              <a:spcBef>
                <a:spcPct val="0"/>
              </a:spcBef>
              <a:spcAft>
                <a:spcPct val="0"/>
              </a:spcAft>
              <a:tabLst>
                <a:tab pos="457200" algn="l"/>
              </a:tabLst>
              <a:defRPr>
                <a:solidFill>
                  <a:schemeClr val="tx1"/>
                </a:solidFill>
                <a:latin typeface="Arial" panose="020B0604020202020204" pitchFamily="34" charset="0"/>
              </a:defRPr>
            </a:lvl7pPr>
            <a:lvl8pPr defTabSz="288925" fontAlgn="base">
              <a:spcBef>
                <a:spcPct val="0"/>
              </a:spcBef>
              <a:spcAft>
                <a:spcPct val="0"/>
              </a:spcAft>
              <a:tabLst>
                <a:tab pos="457200" algn="l"/>
              </a:tabLst>
              <a:defRPr>
                <a:solidFill>
                  <a:schemeClr val="tx1"/>
                </a:solidFill>
                <a:latin typeface="Arial" panose="020B0604020202020204" pitchFamily="34" charset="0"/>
              </a:defRPr>
            </a:lvl8pPr>
            <a:lvl9pPr defTabSz="288925"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Angel Appeared to Cornelius</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(10:3-8)</a:t>
            </a: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Peter’s Vision</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(10:9-18)</a:t>
            </a:r>
          </a:p>
          <a:p>
            <a:pPr fontAlgn="base">
              <a:spcBef>
                <a:spcPct val="50000"/>
              </a:spcBef>
              <a:spcAft>
                <a:spcPct val="0"/>
              </a:spcAft>
            </a:pPr>
            <a:r>
              <a:rPr lang="en-US" altLang="en-US" sz="2800">
                <a:solidFill>
                  <a:srgbClr val="EAEAEA"/>
                </a:solidFill>
                <a:latin typeface="MaritaTextMediumHMK" pitchFamily="2" charset="0"/>
              </a:rPr>
              <a:t>C. </a:t>
            </a:r>
            <a:r>
              <a:rPr lang="en-US" altLang="en-US" sz="2800" u="sng">
                <a:solidFill>
                  <a:srgbClr val="FFFFCC"/>
                </a:solidFill>
                <a:latin typeface="MaritaTextMediumHMK" pitchFamily="2" charset="0"/>
              </a:rPr>
              <a:t>Reception of the Holy Spirit</a:t>
            </a:r>
            <a:r>
              <a:rPr lang="en-US" altLang="en-US" sz="2800">
                <a:solidFill>
                  <a:srgbClr val="EAEAEA"/>
                </a:solidFill>
                <a:latin typeface="MaritaTextMediumHMK" pitchFamily="2" charset="0"/>
              </a:rPr>
              <a:t> (vv. 44-47)</a:t>
            </a:r>
            <a:endParaRPr lang="en-US" altLang="en-US" sz="2800" u="sng">
              <a:solidFill>
                <a:srgbClr val="EAEAEA"/>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What did they receive?</a:t>
            </a:r>
            <a:endParaRPr lang="en-US" altLang="en-US" sz="2400">
              <a:solidFill>
                <a:srgbClr val="FFFFFF"/>
              </a:solidFill>
              <a:latin typeface="MaritaTextMediumHMK" pitchFamily="2" charset="0"/>
            </a:endParaRPr>
          </a:p>
        </p:txBody>
      </p:sp>
      <p:sp>
        <p:nvSpPr>
          <p:cNvPr id="23557" name="Rectangle 5">
            <a:extLst>
              <a:ext uri="{FF2B5EF4-FFF2-40B4-BE49-F238E27FC236}">
                <a16:creationId xmlns:a16="http://schemas.microsoft.com/office/drawing/2014/main" id="{847EF364-D760-4556-B558-A0EA50546B70}"/>
              </a:ext>
            </a:extLst>
          </p:cNvPr>
          <p:cNvSpPr>
            <a:spLocks noChangeArrowheads="1"/>
          </p:cNvSpPr>
          <p:nvPr/>
        </p:nvSpPr>
        <p:spPr bwMode="auto">
          <a:xfrm>
            <a:off x="3200400" y="2819400"/>
            <a:ext cx="7391400" cy="3810000"/>
          </a:xfrm>
          <a:prstGeom prst="rect">
            <a:avLst/>
          </a:prstGeom>
          <a:solidFill>
            <a:srgbClr val="FFFFFF"/>
          </a:solidFill>
          <a:ln w="28575" cap="sq">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altLang="en-US" sz="3200" b="1">
                <a:solidFill>
                  <a:srgbClr val="000000"/>
                </a:solidFill>
                <a:latin typeface="MaritaTextMediumHMK" pitchFamily="2" charset="0"/>
              </a:rPr>
              <a:t>               </a:t>
            </a:r>
            <a:r>
              <a:rPr lang="en-US" altLang="en-US" sz="3200" b="1" u="sng">
                <a:solidFill>
                  <a:srgbClr val="000000"/>
                </a:solidFill>
                <a:latin typeface="MaritaTextMediumHMK" pitchFamily="2" charset="0"/>
              </a:rPr>
              <a:t>Holy Spirit Baptism</a:t>
            </a:r>
          </a:p>
          <a:p>
            <a:pPr fontAlgn="base">
              <a:spcBef>
                <a:spcPct val="0"/>
              </a:spcBef>
              <a:spcAft>
                <a:spcPct val="0"/>
              </a:spcAft>
            </a:pPr>
            <a:endParaRPr lang="en-US" altLang="en-US" sz="3200" b="1" u="sng">
              <a:solidFill>
                <a:srgbClr val="000000"/>
              </a:solidFill>
              <a:latin typeface="MaritaTextMediumHMK" pitchFamily="2" charset="0"/>
            </a:endParaRPr>
          </a:p>
          <a:p>
            <a:pPr fontAlgn="base">
              <a:lnSpc>
                <a:spcPct val="130000"/>
              </a:lnSpc>
              <a:spcBef>
                <a:spcPct val="0"/>
              </a:spcBef>
              <a:spcAft>
                <a:spcPct val="0"/>
              </a:spcAft>
              <a:buFont typeface="Wingdings" panose="05000000000000000000" pitchFamily="2" charset="2"/>
              <a:buChar char="q"/>
            </a:pPr>
            <a:r>
              <a:rPr lang="en-US" altLang="en-US" sz="2400" b="1">
                <a:solidFill>
                  <a:srgbClr val="000000"/>
                </a:solidFill>
                <a:latin typeface="MaritaTextMediumHMK" pitchFamily="2" charset="0"/>
              </a:rPr>
              <a:t> Was like what the Apostles received (10:45, 47)</a:t>
            </a:r>
          </a:p>
          <a:p>
            <a:pPr fontAlgn="base">
              <a:lnSpc>
                <a:spcPct val="130000"/>
              </a:lnSpc>
              <a:spcBef>
                <a:spcPct val="0"/>
              </a:spcBef>
              <a:spcAft>
                <a:spcPct val="0"/>
              </a:spcAft>
              <a:buFont typeface="Wingdings" panose="05000000000000000000" pitchFamily="2" charset="2"/>
              <a:buChar char="q"/>
            </a:pPr>
            <a:r>
              <a:rPr lang="en-US" altLang="en-US" sz="2400" b="1">
                <a:solidFill>
                  <a:srgbClr val="000000"/>
                </a:solidFill>
                <a:latin typeface="MaritaTextMediumHMK" pitchFamily="2" charset="0"/>
              </a:rPr>
              <a:t> Reminded Peter of Holy Spirit Baptism (11:16)</a:t>
            </a:r>
          </a:p>
          <a:p>
            <a:pPr fontAlgn="base">
              <a:lnSpc>
                <a:spcPct val="130000"/>
              </a:lnSpc>
              <a:spcBef>
                <a:spcPct val="0"/>
              </a:spcBef>
              <a:spcAft>
                <a:spcPct val="0"/>
              </a:spcAft>
              <a:buFont typeface="Wingdings" panose="05000000000000000000" pitchFamily="2" charset="2"/>
              <a:buChar char="q"/>
            </a:pPr>
            <a:r>
              <a:rPr lang="en-US" altLang="en-US" sz="2400" b="1">
                <a:solidFill>
                  <a:srgbClr val="000000"/>
                </a:solidFill>
                <a:latin typeface="MaritaTextMediumHMK" pitchFamily="2" charset="0"/>
              </a:rPr>
              <a:t> Same gift (11:17)</a:t>
            </a:r>
          </a:p>
          <a:p>
            <a:pPr fontAlgn="base">
              <a:lnSpc>
                <a:spcPct val="130000"/>
              </a:lnSpc>
              <a:spcBef>
                <a:spcPct val="0"/>
              </a:spcBef>
              <a:spcAft>
                <a:spcPct val="0"/>
              </a:spcAft>
              <a:buFont typeface="Wingdings" panose="05000000000000000000" pitchFamily="2" charset="2"/>
              <a:buChar char="q"/>
            </a:pPr>
            <a:r>
              <a:rPr lang="en-US" altLang="en-US" sz="2400" b="1">
                <a:solidFill>
                  <a:srgbClr val="000000"/>
                </a:solidFill>
                <a:latin typeface="MaritaTextMediumHMK" pitchFamily="2" charset="0"/>
              </a:rPr>
              <a:t> Just as unto “us” (15:8)</a:t>
            </a:r>
          </a:p>
          <a:p>
            <a:pPr fontAlgn="base">
              <a:lnSpc>
                <a:spcPct val="130000"/>
              </a:lnSpc>
              <a:spcBef>
                <a:spcPct val="0"/>
              </a:spcBef>
              <a:spcAft>
                <a:spcPct val="0"/>
              </a:spcAft>
              <a:buFont typeface="Wingdings" panose="05000000000000000000" pitchFamily="2" charset="2"/>
              <a:buChar char="q"/>
            </a:pPr>
            <a:endParaRPr lang="en-US" altLang="en-US" sz="2400" b="1">
              <a:solidFill>
                <a:srgbClr val="000000"/>
              </a:solidFill>
              <a:latin typeface="MaritaTextMediumHMK" pitchFamily="2" charset="0"/>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555">
                                            <p:txEl>
                                              <p:pRg st="3" end="3"/>
                                            </p:txEl>
                                          </p:spTgt>
                                        </p:tgtEl>
                                        <p:attrNameLst>
                                          <p:attrName>style.visibility</p:attrName>
                                        </p:attrNameLst>
                                      </p:cBhvr>
                                      <p:to>
                                        <p:strVal val="visible"/>
                                      </p:to>
                                    </p:set>
                                    <p:anim calcmode="lin" valueType="num">
                                      <p:cBhvr>
                                        <p:cTn id="7" dur="1000" fill="hold"/>
                                        <p:tgtEl>
                                          <p:spTgt spid="23555">
                                            <p:txEl>
                                              <p:pRg st="3" end="3"/>
                                            </p:txEl>
                                          </p:spTgt>
                                        </p:tgtEl>
                                        <p:attrNameLst>
                                          <p:attrName>ppt_x</p:attrName>
                                        </p:attrNameLst>
                                      </p:cBhvr>
                                      <p:tavLst>
                                        <p:tav tm="0">
                                          <p:val>
                                            <p:strVal val="#ppt_x-.2"/>
                                          </p:val>
                                        </p:tav>
                                        <p:tav tm="100000">
                                          <p:val>
                                            <p:strVal val="#ppt_x"/>
                                          </p:val>
                                        </p:tav>
                                      </p:tavLst>
                                    </p:anim>
                                    <p:anim calcmode="lin" valueType="num">
                                      <p:cBhvr>
                                        <p:cTn id="8" dur="1000" fill="hold"/>
                                        <p:tgtEl>
                                          <p:spTgt spid="2355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5">
                                            <p:txEl>
                                              <p:pRg st="3" end="3"/>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3557"/>
                                        </p:tgtEl>
                                        <p:attrNameLst>
                                          <p:attrName>style.visibility</p:attrName>
                                        </p:attrNameLst>
                                      </p:cBhvr>
                                      <p:to>
                                        <p:strVal val="visible"/>
                                      </p:to>
                                    </p:set>
                                    <p:animEffect transition="in" filter="circle(in)">
                                      <p:cBhvr>
                                        <p:cTn id="14" dur="2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bldLvl="2"/>
      <p:bldP spid="23557"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a:extLst>
              <a:ext uri="{FF2B5EF4-FFF2-40B4-BE49-F238E27FC236}">
                <a16:creationId xmlns:a16="http://schemas.microsoft.com/office/drawing/2014/main" id="{E5AC7A48-30B8-4134-A222-6926E0B0EBAC}"/>
              </a:ext>
            </a:extLst>
          </p:cNvPr>
          <p:cNvSpPr>
            <a:spLocks noChangeArrowheads="1"/>
          </p:cNvSpPr>
          <p:nvPr/>
        </p:nvSpPr>
        <p:spPr bwMode="auto">
          <a:xfrm rot="16200000">
            <a:off x="-152400" y="3886200"/>
            <a:ext cx="5181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000000"/>
                </a:solidFill>
                <a:latin typeface="MaritaTextMediumHMK" pitchFamily="2" charset="0"/>
              </a:rPr>
              <a:t>II. Miracles Surrounding It</a:t>
            </a:r>
          </a:p>
        </p:txBody>
      </p:sp>
      <p:sp>
        <p:nvSpPr>
          <p:cNvPr id="24579" name="Text Box 3">
            <a:extLst>
              <a:ext uri="{FF2B5EF4-FFF2-40B4-BE49-F238E27FC236}">
                <a16:creationId xmlns:a16="http://schemas.microsoft.com/office/drawing/2014/main" id="{D719F325-FAEE-4948-8B96-2B9FC6F50120}"/>
              </a:ext>
            </a:extLst>
          </p:cNvPr>
          <p:cNvSpPr txBox="1">
            <a:spLocks noChangeArrowheads="1"/>
          </p:cNvSpPr>
          <p:nvPr/>
        </p:nvSpPr>
        <p:spPr bwMode="auto">
          <a:xfrm>
            <a:off x="3505200" y="228601"/>
            <a:ext cx="71628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88925">
              <a:tabLst>
                <a:tab pos="457200" algn="l"/>
              </a:tabLst>
              <a:defRPr>
                <a:solidFill>
                  <a:schemeClr val="tx1"/>
                </a:solidFill>
                <a:latin typeface="Arial" panose="020B0604020202020204" pitchFamily="34" charset="0"/>
              </a:defRPr>
            </a:lvl1pPr>
            <a:lvl2pPr defTabSz="288925">
              <a:tabLst>
                <a:tab pos="457200" algn="l"/>
              </a:tabLst>
              <a:defRPr>
                <a:solidFill>
                  <a:schemeClr val="tx1"/>
                </a:solidFill>
                <a:latin typeface="Arial" panose="020B0604020202020204" pitchFamily="34" charset="0"/>
              </a:defRPr>
            </a:lvl2pPr>
            <a:lvl3pPr defTabSz="288925">
              <a:tabLst>
                <a:tab pos="457200" algn="l"/>
              </a:tabLst>
              <a:defRPr>
                <a:solidFill>
                  <a:schemeClr val="tx1"/>
                </a:solidFill>
                <a:latin typeface="Arial" panose="020B0604020202020204" pitchFamily="34" charset="0"/>
              </a:defRPr>
            </a:lvl3pPr>
            <a:lvl4pPr defTabSz="288925">
              <a:tabLst>
                <a:tab pos="457200" algn="l"/>
              </a:tabLst>
              <a:defRPr>
                <a:solidFill>
                  <a:schemeClr val="tx1"/>
                </a:solidFill>
                <a:latin typeface="Arial" panose="020B0604020202020204" pitchFamily="34" charset="0"/>
              </a:defRPr>
            </a:lvl4pPr>
            <a:lvl5pPr defTabSz="288925">
              <a:tabLst>
                <a:tab pos="457200" algn="l"/>
              </a:tabLst>
              <a:defRPr>
                <a:solidFill>
                  <a:schemeClr val="tx1"/>
                </a:solidFill>
                <a:latin typeface="Arial" panose="020B0604020202020204" pitchFamily="34" charset="0"/>
              </a:defRPr>
            </a:lvl5pPr>
            <a:lvl6pPr defTabSz="288925" fontAlgn="base">
              <a:spcBef>
                <a:spcPct val="0"/>
              </a:spcBef>
              <a:spcAft>
                <a:spcPct val="0"/>
              </a:spcAft>
              <a:tabLst>
                <a:tab pos="457200" algn="l"/>
              </a:tabLst>
              <a:defRPr>
                <a:solidFill>
                  <a:schemeClr val="tx1"/>
                </a:solidFill>
                <a:latin typeface="Arial" panose="020B0604020202020204" pitchFamily="34" charset="0"/>
              </a:defRPr>
            </a:lvl6pPr>
            <a:lvl7pPr defTabSz="288925" fontAlgn="base">
              <a:spcBef>
                <a:spcPct val="0"/>
              </a:spcBef>
              <a:spcAft>
                <a:spcPct val="0"/>
              </a:spcAft>
              <a:tabLst>
                <a:tab pos="457200" algn="l"/>
              </a:tabLst>
              <a:defRPr>
                <a:solidFill>
                  <a:schemeClr val="tx1"/>
                </a:solidFill>
                <a:latin typeface="Arial" panose="020B0604020202020204" pitchFamily="34" charset="0"/>
              </a:defRPr>
            </a:lvl7pPr>
            <a:lvl8pPr defTabSz="288925" fontAlgn="base">
              <a:spcBef>
                <a:spcPct val="0"/>
              </a:spcBef>
              <a:spcAft>
                <a:spcPct val="0"/>
              </a:spcAft>
              <a:tabLst>
                <a:tab pos="457200" algn="l"/>
              </a:tabLst>
              <a:defRPr>
                <a:solidFill>
                  <a:schemeClr val="tx1"/>
                </a:solidFill>
                <a:latin typeface="Arial" panose="020B0604020202020204" pitchFamily="34" charset="0"/>
              </a:defRPr>
            </a:lvl8pPr>
            <a:lvl9pPr defTabSz="288925"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Angel Appeared to Cornelius</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(10:3-8)</a:t>
            </a: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Peter’s Vision</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(10:9-18)</a:t>
            </a:r>
          </a:p>
          <a:p>
            <a:pPr fontAlgn="base">
              <a:spcBef>
                <a:spcPct val="50000"/>
              </a:spcBef>
              <a:spcAft>
                <a:spcPct val="0"/>
              </a:spcAft>
            </a:pPr>
            <a:r>
              <a:rPr lang="en-US" altLang="en-US" sz="2800">
                <a:solidFill>
                  <a:srgbClr val="EAEAEA"/>
                </a:solidFill>
                <a:latin typeface="MaritaTextMediumHMK" pitchFamily="2" charset="0"/>
              </a:rPr>
              <a:t>C. </a:t>
            </a:r>
            <a:r>
              <a:rPr lang="en-US" altLang="en-US" sz="2800" u="sng">
                <a:solidFill>
                  <a:srgbClr val="FFFFCC"/>
                </a:solidFill>
                <a:latin typeface="MaritaTextMediumHMK" pitchFamily="2" charset="0"/>
              </a:rPr>
              <a:t>Reception of the Holy Spirit</a:t>
            </a:r>
            <a:r>
              <a:rPr lang="en-US" altLang="en-US" sz="2800">
                <a:solidFill>
                  <a:srgbClr val="EAEAEA"/>
                </a:solidFill>
                <a:latin typeface="MaritaTextMediumHMK" pitchFamily="2" charset="0"/>
              </a:rPr>
              <a:t> (vv. 44-47)</a:t>
            </a:r>
            <a:endParaRPr lang="en-US" altLang="en-US" sz="2800" u="sng">
              <a:solidFill>
                <a:srgbClr val="EAEAEA"/>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What did they receive?</a:t>
            </a:r>
          </a:p>
          <a:p>
            <a:pPr lvl="1" fontAlgn="base">
              <a:spcBef>
                <a:spcPct val="50000"/>
              </a:spcBef>
              <a:spcAft>
                <a:spcPct val="0"/>
              </a:spcAft>
              <a:buFontTx/>
              <a:buChar char="•"/>
            </a:pPr>
            <a:r>
              <a:rPr lang="en-US" altLang="en-US" sz="2800">
                <a:solidFill>
                  <a:srgbClr val="EAEAEA"/>
                </a:solidFill>
                <a:latin typeface="MaritaTextMediumHMK" pitchFamily="2" charset="0"/>
              </a:rPr>
              <a:t> What did it  prove?</a:t>
            </a:r>
            <a:endParaRPr lang="en-US" altLang="en-US" sz="2400">
              <a:solidFill>
                <a:srgbClr val="FFFFFF"/>
              </a:solidFill>
              <a:latin typeface="MaritaTextMediumHMK" pitchFamily="2" charset="0"/>
            </a:endParaRPr>
          </a:p>
        </p:txBody>
      </p:sp>
      <p:sp>
        <p:nvSpPr>
          <p:cNvPr id="24582" name="Rectangle 6">
            <a:extLst>
              <a:ext uri="{FF2B5EF4-FFF2-40B4-BE49-F238E27FC236}">
                <a16:creationId xmlns:a16="http://schemas.microsoft.com/office/drawing/2014/main" id="{C666B554-4E33-47FD-9717-FF772449A000}"/>
              </a:ext>
            </a:extLst>
          </p:cNvPr>
          <p:cNvSpPr>
            <a:spLocks noChangeArrowheads="1"/>
          </p:cNvSpPr>
          <p:nvPr/>
        </p:nvSpPr>
        <p:spPr bwMode="auto">
          <a:xfrm>
            <a:off x="3810000" y="3962400"/>
            <a:ext cx="6324600" cy="1600200"/>
          </a:xfrm>
          <a:prstGeom prst="rect">
            <a:avLst/>
          </a:prstGeom>
          <a:solidFill>
            <a:srgbClr val="FFFFFF"/>
          </a:solidFill>
          <a:ln w="28575" cap="sq">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b="1">
                <a:solidFill>
                  <a:srgbClr val="000000"/>
                </a:solidFill>
                <a:latin typeface="MaritaTextMediumHMK" pitchFamily="2" charset="0"/>
              </a:rPr>
              <a:t>That the Gentiles are now Gospel subjects</a:t>
            </a:r>
          </a:p>
          <a:p>
            <a:pPr algn="ctr" fontAlgn="base">
              <a:lnSpc>
                <a:spcPct val="120000"/>
              </a:lnSpc>
              <a:spcBef>
                <a:spcPct val="0"/>
              </a:spcBef>
              <a:spcAft>
                <a:spcPct val="0"/>
              </a:spcAft>
            </a:pPr>
            <a:r>
              <a:rPr lang="en-US" altLang="en-US" sz="2400" b="1">
                <a:solidFill>
                  <a:srgbClr val="000000"/>
                </a:solidFill>
                <a:latin typeface="MaritaTextMediumHMK" pitchFamily="2" charset="0"/>
              </a:rPr>
              <a:t>(Acts 11:18)</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circle(in)">
                                      <p:cBhvr>
                                        <p:cTn id="7" dur="2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B70D25B0-6E12-452A-86DB-3D7A3D4D1DB6}"/>
              </a:ext>
            </a:extLst>
          </p:cNvPr>
          <p:cNvSpPr>
            <a:spLocks noChangeArrowheads="1"/>
          </p:cNvSpPr>
          <p:nvPr/>
        </p:nvSpPr>
        <p:spPr bwMode="auto">
          <a:xfrm rot="16200000">
            <a:off x="-152400" y="3886200"/>
            <a:ext cx="51816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000000"/>
                </a:solidFill>
                <a:latin typeface="MaritaTextMediumHMK" pitchFamily="2" charset="0"/>
              </a:rPr>
              <a:t>II. Miracles Surrounding It</a:t>
            </a:r>
          </a:p>
        </p:txBody>
      </p:sp>
      <p:sp>
        <p:nvSpPr>
          <p:cNvPr id="25603" name="Text Box 3">
            <a:extLst>
              <a:ext uri="{FF2B5EF4-FFF2-40B4-BE49-F238E27FC236}">
                <a16:creationId xmlns:a16="http://schemas.microsoft.com/office/drawing/2014/main" id="{4CC4B2A5-347C-4D69-8244-C9973A3FF967}"/>
              </a:ext>
            </a:extLst>
          </p:cNvPr>
          <p:cNvSpPr txBox="1">
            <a:spLocks noChangeArrowheads="1"/>
          </p:cNvSpPr>
          <p:nvPr/>
        </p:nvSpPr>
        <p:spPr bwMode="auto">
          <a:xfrm>
            <a:off x="3505200" y="228601"/>
            <a:ext cx="7162800"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88925">
              <a:tabLst>
                <a:tab pos="457200" algn="l"/>
              </a:tabLst>
              <a:defRPr>
                <a:solidFill>
                  <a:schemeClr val="tx1"/>
                </a:solidFill>
                <a:latin typeface="Arial" panose="020B0604020202020204" pitchFamily="34" charset="0"/>
              </a:defRPr>
            </a:lvl1pPr>
            <a:lvl2pPr defTabSz="288925">
              <a:tabLst>
                <a:tab pos="457200" algn="l"/>
              </a:tabLst>
              <a:defRPr>
                <a:solidFill>
                  <a:schemeClr val="tx1"/>
                </a:solidFill>
                <a:latin typeface="Arial" panose="020B0604020202020204" pitchFamily="34" charset="0"/>
              </a:defRPr>
            </a:lvl2pPr>
            <a:lvl3pPr defTabSz="288925">
              <a:tabLst>
                <a:tab pos="457200" algn="l"/>
              </a:tabLst>
              <a:defRPr>
                <a:solidFill>
                  <a:schemeClr val="tx1"/>
                </a:solidFill>
                <a:latin typeface="Arial" panose="020B0604020202020204" pitchFamily="34" charset="0"/>
              </a:defRPr>
            </a:lvl3pPr>
            <a:lvl4pPr defTabSz="288925">
              <a:tabLst>
                <a:tab pos="457200" algn="l"/>
              </a:tabLst>
              <a:defRPr>
                <a:solidFill>
                  <a:schemeClr val="tx1"/>
                </a:solidFill>
                <a:latin typeface="Arial" panose="020B0604020202020204" pitchFamily="34" charset="0"/>
              </a:defRPr>
            </a:lvl4pPr>
            <a:lvl5pPr defTabSz="288925">
              <a:tabLst>
                <a:tab pos="457200" algn="l"/>
              </a:tabLst>
              <a:defRPr>
                <a:solidFill>
                  <a:schemeClr val="tx1"/>
                </a:solidFill>
                <a:latin typeface="Arial" panose="020B0604020202020204" pitchFamily="34" charset="0"/>
              </a:defRPr>
            </a:lvl5pPr>
            <a:lvl6pPr defTabSz="288925" fontAlgn="base">
              <a:spcBef>
                <a:spcPct val="0"/>
              </a:spcBef>
              <a:spcAft>
                <a:spcPct val="0"/>
              </a:spcAft>
              <a:tabLst>
                <a:tab pos="457200" algn="l"/>
              </a:tabLst>
              <a:defRPr>
                <a:solidFill>
                  <a:schemeClr val="tx1"/>
                </a:solidFill>
                <a:latin typeface="Arial" panose="020B0604020202020204" pitchFamily="34" charset="0"/>
              </a:defRPr>
            </a:lvl6pPr>
            <a:lvl7pPr defTabSz="288925" fontAlgn="base">
              <a:spcBef>
                <a:spcPct val="0"/>
              </a:spcBef>
              <a:spcAft>
                <a:spcPct val="0"/>
              </a:spcAft>
              <a:tabLst>
                <a:tab pos="457200" algn="l"/>
              </a:tabLst>
              <a:defRPr>
                <a:solidFill>
                  <a:schemeClr val="tx1"/>
                </a:solidFill>
                <a:latin typeface="Arial" panose="020B0604020202020204" pitchFamily="34" charset="0"/>
              </a:defRPr>
            </a:lvl7pPr>
            <a:lvl8pPr defTabSz="288925" fontAlgn="base">
              <a:spcBef>
                <a:spcPct val="0"/>
              </a:spcBef>
              <a:spcAft>
                <a:spcPct val="0"/>
              </a:spcAft>
              <a:tabLst>
                <a:tab pos="457200" algn="l"/>
              </a:tabLst>
              <a:defRPr>
                <a:solidFill>
                  <a:schemeClr val="tx1"/>
                </a:solidFill>
                <a:latin typeface="Arial" panose="020B0604020202020204" pitchFamily="34" charset="0"/>
              </a:defRPr>
            </a:lvl8pPr>
            <a:lvl9pPr defTabSz="288925"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Angel Appeared to Cornelius</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(10:3-8)</a:t>
            </a: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Peter’s Vision</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(10:9-18)</a:t>
            </a:r>
          </a:p>
          <a:p>
            <a:pPr fontAlgn="base">
              <a:spcBef>
                <a:spcPct val="50000"/>
              </a:spcBef>
              <a:spcAft>
                <a:spcPct val="0"/>
              </a:spcAft>
            </a:pPr>
            <a:r>
              <a:rPr lang="en-US" altLang="en-US" sz="2800">
                <a:solidFill>
                  <a:srgbClr val="EAEAEA"/>
                </a:solidFill>
                <a:latin typeface="MaritaTextMediumHMK" pitchFamily="2" charset="0"/>
              </a:rPr>
              <a:t>C. </a:t>
            </a:r>
            <a:r>
              <a:rPr lang="en-US" altLang="en-US" sz="2800" u="sng">
                <a:solidFill>
                  <a:srgbClr val="FFFFCC"/>
                </a:solidFill>
                <a:latin typeface="MaritaTextMediumHMK" pitchFamily="2" charset="0"/>
              </a:rPr>
              <a:t>Reception of the Holy Spirit</a:t>
            </a:r>
            <a:r>
              <a:rPr lang="en-US" altLang="en-US" sz="2800">
                <a:solidFill>
                  <a:srgbClr val="EAEAEA"/>
                </a:solidFill>
                <a:latin typeface="MaritaTextMediumHMK" pitchFamily="2" charset="0"/>
              </a:rPr>
              <a:t> (vv. 44-47)</a:t>
            </a:r>
            <a:endParaRPr lang="en-US" altLang="en-US" sz="2800" u="sng">
              <a:solidFill>
                <a:srgbClr val="EAEAEA"/>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What did they receive?</a:t>
            </a:r>
          </a:p>
          <a:p>
            <a:pPr lvl="1" fontAlgn="base">
              <a:spcBef>
                <a:spcPct val="50000"/>
              </a:spcBef>
              <a:spcAft>
                <a:spcPct val="0"/>
              </a:spcAft>
              <a:buFontTx/>
              <a:buChar char="•"/>
            </a:pPr>
            <a:r>
              <a:rPr lang="en-US" altLang="en-US" sz="2800">
                <a:solidFill>
                  <a:srgbClr val="EAEAEA"/>
                </a:solidFill>
                <a:latin typeface="MaritaTextMediumHMK" pitchFamily="2" charset="0"/>
              </a:rPr>
              <a:t> What did it  prove?</a:t>
            </a:r>
          </a:p>
          <a:p>
            <a:pPr lvl="1" fontAlgn="base">
              <a:spcBef>
                <a:spcPct val="50000"/>
              </a:spcBef>
              <a:spcAft>
                <a:spcPct val="0"/>
              </a:spcAft>
              <a:buFontTx/>
              <a:buChar char="•"/>
            </a:pPr>
            <a:r>
              <a:rPr lang="en-US" altLang="en-US" sz="2800">
                <a:solidFill>
                  <a:srgbClr val="EAEAEA"/>
                </a:solidFill>
                <a:latin typeface="MaritaTextMediumHMK" pitchFamily="2" charset="0"/>
              </a:rPr>
              <a:t> What it does not prove</a:t>
            </a:r>
            <a:endParaRPr lang="en-US" altLang="en-US" sz="2400">
              <a:solidFill>
                <a:srgbClr val="FFFFFF"/>
              </a:solidFill>
              <a:latin typeface="MaritaTextMediumHMK" pitchFamily="2" charset="0"/>
            </a:endParaRPr>
          </a:p>
        </p:txBody>
      </p:sp>
      <p:sp>
        <p:nvSpPr>
          <p:cNvPr id="25604" name="Rectangle 4">
            <a:extLst>
              <a:ext uri="{FF2B5EF4-FFF2-40B4-BE49-F238E27FC236}">
                <a16:creationId xmlns:a16="http://schemas.microsoft.com/office/drawing/2014/main" id="{928F3926-8258-466F-9E6E-E4BB31A51946}"/>
              </a:ext>
            </a:extLst>
          </p:cNvPr>
          <p:cNvSpPr>
            <a:spLocks noChangeArrowheads="1"/>
          </p:cNvSpPr>
          <p:nvPr/>
        </p:nvSpPr>
        <p:spPr bwMode="auto">
          <a:xfrm>
            <a:off x="3810000" y="4267200"/>
            <a:ext cx="6324600" cy="1600200"/>
          </a:xfrm>
          <a:prstGeom prst="rect">
            <a:avLst/>
          </a:prstGeom>
          <a:solidFill>
            <a:srgbClr val="FFFFFF"/>
          </a:solidFill>
          <a:ln w="28575" cap="sq">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altLang="en-US" sz="2400" b="1">
                <a:solidFill>
                  <a:srgbClr val="000000"/>
                </a:solidFill>
                <a:latin typeface="MaritaTextMediumHMK" pitchFamily="2" charset="0"/>
              </a:rPr>
              <a:t>1. Holy Spirit baptism For believers today</a:t>
            </a:r>
          </a:p>
          <a:p>
            <a:pPr fontAlgn="base">
              <a:lnSpc>
                <a:spcPct val="160000"/>
              </a:lnSpc>
              <a:spcBef>
                <a:spcPct val="0"/>
              </a:spcBef>
              <a:spcAft>
                <a:spcPct val="0"/>
              </a:spcAft>
            </a:pPr>
            <a:r>
              <a:rPr lang="en-US" altLang="en-US" sz="2400" b="1">
                <a:solidFill>
                  <a:srgbClr val="000000"/>
                </a:solidFill>
                <a:latin typeface="MaritaTextMediumHMK" pitchFamily="2" charset="0"/>
              </a:rPr>
              <a:t>2. Saved before being baptized</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4">
                                            <p:bg/>
                                          </p:spTgt>
                                        </p:tgtEl>
                                        <p:attrNameLst>
                                          <p:attrName>style.visibility</p:attrName>
                                        </p:attrNameLst>
                                      </p:cBhvr>
                                      <p:to>
                                        <p:strVal val="visible"/>
                                      </p:to>
                                    </p:set>
                                    <p:animEffect transition="in" filter="circle(in)">
                                      <p:cBhvr>
                                        <p:cTn id="7" dur="2000"/>
                                        <p:tgtEl>
                                          <p:spTgt spid="25604">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604">
                                            <p:txEl>
                                              <p:pRg st="0" end="0"/>
                                            </p:txEl>
                                          </p:spTgt>
                                        </p:tgtEl>
                                        <p:attrNameLst>
                                          <p:attrName>style.visibility</p:attrName>
                                        </p:attrNameLst>
                                      </p:cBhvr>
                                      <p:to>
                                        <p:strVal val="visible"/>
                                      </p:to>
                                    </p:set>
                                    <p:animEffect transition="in" filter="circle(in)">
                                      <p:cBhvr>
                                        <p:cTn id="12" dur="2000"/>
                                        <p:tgtEl>
                                          <p:spTgt spid="256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604">
                                            <p:txEl>
                                              <p:pRg st="1" end="1"/>
                                            </p:txEl>
                                          </p:spTgt>
                                        </p:tgtEl>
                                        <p:attrNameLst>
                                          <p:attrName>style.visibility</p:attrName>
                                        </p:attrNameLst>
                                      </p:cBhvr>
                                      <p:to>
                                        <p:strVal val="visible"/>
                                      </p:to>
                                    </p:set>
                                    <p:animEffect transition="in" filter="circle(in)">
                                      <p:cBhvr>
                                        <p:cTn id="17" dur="2000"/>
                                        <p:tgtEl>
                                          <p:spTgt spid="256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uiExpand="1" build="p"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2C9AD1FD-820C-4AB0-9674-51D0888A3AF2}"/>
              </a:ext>
            </a:extLst>
          </p:cNvPr>
          <p:cNvSpPr txBox="1">
            <a:spLocks noChangeArrowheads="1"/>
          </p:cNvSpPr>
          <p:nvPr/>
        </p:nvSpPr>
        <p:spPr bwMode="auto">
          <a:xfrm>
            <a:off x="1752601" y="228600"/>
            <a:ext cx="8691563" cy="15636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3200">
                <a:solidFill>
                  <a:srgbClr val="0066FF"/>
                </a:solidFill>
                <a:effectLst>
                  <a:outerShdw blurRad="38100" dist="38100" dir="2700000" algn="tl">
                    <a:srgbClr val="000000"/>
                  </a:outerShdw>
                </a:effectLst>
                <a:latin typeface="Comic Sans MS" panose="030F0702030302020204" pitchFamily="66" charset="0"/>
              </a:rPr>
              <a:t>If The Reception of the Holy Spirit Proves Salvation Before Baptism,</a:t>
            </a:r>
          </a:p>
          <a:p>
            <a:pPr algn="ctr" fontAlgn="base">
              <a:spcBef>
                <a:spcPct val="0"/>
              </a:spcBef>
              <a:spcAft>
                <a:spcPct val="0"/>
              </a:spcAft>
            </a:pPr>
            <a:r>
              <a:rPr lang="en-US" altLang="en-US" sz="3200">
                <a:solidFill>
                  <a:srgbClr val="0066FF"/>
                </a:solidFill>
                <a:effectLst>
                  <a:outerShdw blurRad="38100" dist="38100" dir="2700000" algn="tl">
                    <a:srgbClr val="000000"/>
                  </a:outerShdw>
                </a:effectLst>
                <a:latin typeface="Comic Sans MS" panose="030F0702030302020204" pitchFamily="66" charset="0"/>
              </a:rPr>
              <a:t>It Proves Salvation Before Faith</a:t>
            </a:r>
          </a:p>
        </p:txBody>
      </p:sp>
      <p:sp>
        <p:nvSpPr>
          <p:cNvPr id="26627" name="Text Box 3">
            <a:extLst>
              <a:ext uri="{FF2B5EF4-FFF2-40B4-BE49-F238E27FC236}">
                <a16:creationId xmlns:a16="http://schemas.microsoft.com/office/drawing/2014/main" id="{D8A933AE-B65F-45B9-B548-34C147E5B3F4}"/>
              </a:ext>
            </a:extLst>
          </p:cNvPr>
          <p:cNvSpPr txBox="1">
            <a:spLocks noChangeArrowheads="1"/>
          </p:cNvSpPr>
          <p:nvPr/>
        </p:nvSpPr>
        <p:spPr bwMode="auto">
          <a:xfrm>
            <a:off x="2438401" y="2057400"/>
            <a:ext cx="74644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a:solidFill>
                  <a:srgbClr val="EAEAEA"/>
                </a:solidFill>
                <a:latin typeface="Arial" panose="020B0604020202020204" pitchFamily="34" charset="0"/>
              </a:rPr>
              <a:t>The Holy Spirit Fell As Peter </a:t>
            </a:r>
            <a:r>
              <a:rPr lang="en-US" altLang="en-US" sz="2800" b="1" i="1">
                <a:solidFill>
                  <a:srgbClr val="EAEAEA"/>
                </a:solidFill>
                <a:latin typeface="Arial" panose="020B0604020202020204" pitchFamily="34" charset="0"/>
              </a:rPr>
              <a:t>Began</a:t>
            </a:r>
            <a:r>
              <a:rPr lang="en-US" altLang="en-US" sz="2800">
                <a:solidFill>
                  <a:srgbClr val="EAEAEA"/>
                </a:solidFill>
                <a:latin typeface="Arial" panose="020B0604020202020204" pitchFamily="34" charset="0"/>
              </a:rPr>
              <a:t> To Speak</a:t>
            </a:r>
          </a:p>
          <a:p>
            <a:pPr algn="ctr" fontAlgn="base">
              <a:spcBef>
                <a:spcPct val="0"/>
              </a:spcBef>
              <a:spcAft>
                <a:spcPct val="0"/>
              </a:spcAft>
            </a:pPr>
            <a:r>
              <a:rPr lang="en-US" altLang="en-US" sz="2800">
                <a:solidFill>
                  <a:srgbClr val="EAEAEA"/>
                </a:solidFill>
                <a:latin typeface="Arial" panose="020B0604020202020204" pitchFamily="34" charset="0"/>
              </a:rPr>
              <a:t>(Acts 11:15)</a:t>
            </a:r>
          </a:p>
        </p:txBody>
      </p:sp>
      <p:sp>
        <p:nvSpPr>
          <p:cNvPr id="26628" name="Rectangle 4">
            <a:extLst>
              <a:ext uri="{FF2B5EF4-FFF2-40B4-BE49-F238E27FC236}">
                <a16:creationId xmlns:a16="http://schemas.microsoft.com/office/drawing/2014/main" id="{E9F70013-C29A-42E2-BE55-E186C6CEF65F}"/>
              </a:ext>
            </a:extLst>
          </p:cNvPr>
          <p:cNvSpPr>
            <a:spLocks noChangeArrowheads="1"/>
          </p:cNvSpPr>
          <p:nvPr/>
        </p:nvSpPr>
        <p:spPr bwMode="auto">
          <a:xfrm>
            <a:off x="1905000" y="3124200"/>
            <a:ext cx="3886200" cy="2438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u="sng">
                <a:solidFill>
                  <a:srgbClr val="00763B"/>
                </a:solidFill>
                <a:effectLst>
                  <a:outerShdw blurRad="38100" dist="38100" dir="2700000" algn="tl">
                    <a:srgbClr val="000000"/>
                  </a:outerShdw>
                </a:effectLst>
                <a:latin typeface="Arial" panose="020B0604020202020204" pitchFamily="34" charset="0"/>
              </a:rPr>
              <a:t>Began</a:t>
            </a:r>
          </a:p>
          <a:p>
            <a:pPr algn="ctr" fontAlgn="base">
              <a:spcBef>
                <a:spcPct val="0"/>
              </a:spcBef>
              <a:spcAft>
                <a:spcPct val="0"/>
              </a:spcAft>
            </a:pPr>
            <a:endParaRPr lang="en-US" altLang="en-US" sz="2000" u="sng">
              <a:solidFill>
                <a:srgbClr val="00763B"/>
              </a:solidFill>
              <a:effectLst>
                <a:outerShdw blurRad="38100" dist="38100" dir="2700000" algn="tl">
                  <a:srgbClr val="000000"/>
                </a:outerShdw>
              </a:effectLst>
              <a:latin typeface="Arial" panose="020B0604020202020204" pitchFamily="34" charset="0"/>
            </a:endParaRPr>
          </a:p>
          <a:p>
            <a:pPr algn="ctr" fontAlgn="base">
              <a:spcBef>
                <a:spcPct val="0"/>
              </a:spcBef>
              <a:spcAft>
                <a:spcPct val="0"/>
              </a:spcAft>
            </a:pPr>
            <a:r>
              <a:rPr lang="en-US" altLang="en-US" sz="2400">
                <a:solidFill>
                  <a:srgbClr val="00763B"/>
                </a:solidFill>
                <a:latin typeface="Arial" panose="020B0604020202020204" pitchFamily="34" charset="0"/>
              </a:rPr>
              <a:t>“Past tense of begin” (58)</a:t>
            </a:r>
          </a:p>
          <a:p>
            <a:pPr algn="ctr" fontAlgn="base">
              <a:spcBef>
                <a:spcPct val="0"/>
              </a:spcBef>
              <a:spcAft>
                <a:spcPct val="0"/>
              </a:spcAft>
            </a:pPr>
            <a:r>
              <a:rPr lang="en-US" altLang="en-US" sz="2400">
                <a:solidFill>
                  <a:srgbClr val="00763B"/>
                </a:solidFill>
                <a:latin typeface="Arial" panose="020B0604020202020204" pitchFamily="34" charset="0"/>
              </a:rPr>
              <a:t>Begin: “…to enter upon</a:t>
            </a:r>
          </a:p>
          <a:p>
            <a:pPr algn="ctr" fontAlgn="base">
              <a:spcBef>
                <a:spcPct val="0"/>
              </a:spcBef>
              <a:spcAft>
                <a:spcPct val="0"/>
              </a:spcAft>
            </a:pPr>
            <a:r>
              <a:rPr lang="en-US" altLang="en-US" sz="2400">
                <a:solidFill>
                  <a:srgbClr val="00763B"/>
                </a:solidFill>
                <a:latin typeface="Arial" panose="020B0604020202020204" pitchFamily="34" charset="0"/>
              </a:rPr>
              <a:t>some action; to start…” (59)</a:t>
            </a:r>
          </a:p>
        </p:txBody>
      </p:sp>
      <p:sp>
        <p:nvSpPr>
          <p:cNvPr id="26629" name="Rectangle 5">
            <a:extLst>
              <a:ext uri="{FF2B5EF4-FFF2-40B4-BE49-F238E27FC236}">
                <a16:creationId xmlns:a16="http://schemas.microsoft.com/office/drawing/2014/main" id="{A163C69E-332B-4EE0-AEC7-9550BAE7FD69}"/>
              </a:ext>
            </a:extLst>
          </p:cNvPr>
          <p:cNvSpPr>
            <a:spLocks noChangeArrowheads="1"/>
          </p:cNvSpPr>
          <p:nvPr/>
        </p:nvSpPr>
        <p:spPr bwMode="auto">
          <a:xfrm>
            <a:off x="6324600" y="3124200"/>
            <a:ext cx="3886200" cy="2438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u="sng">
                <a:solidFill>
                  <a:srgbClr val="00763B"/>
                </a:solidFill>
                <a:effectLst>
                  <a:outerShdw blurRad="38100" dist="38100" dir="2700000" algn="tl">
                    <a:srgbClr val="000000"/>
                  </a:outerShdw>
                </a:effectLst>
                <a:latin typeface="Arial" panose="020B0604020202020204" pitchFamily="34" charset="0"/>
              </a:rPr>
              <a:t>Finished</a:t>
            </a:r>
          </a:p>
          <a:p>
            <a:pPr algn="ctr" fontAlgn="base">
              <a:spcBef>
                <a:spcPct val="0"/>
              </a:spcBef>
              <a:spcAft>
                <a:spcPct val="0"/>
              </a:spcAft>
            </a:pPr>
            <a:endParaRPr lang="en-US" altLang="en-US" sz="2000" u="sng">
              <a:solidFill>
                <a:srgbClr val="00763B"/>
              </a:solidFill>
              <a:effectLst>
                <a:outerShdw blurRad="38100" dist="38100" dir="2700000" algn="tl">
                  <a:srgbClr val="000000"/>
                </a:outerShdw>
              </a:effectLst>
              <a:latin typeface="Arial" panose="020B0604020202020204" pitchFamily="34" charset="0"/>
            </a:endParaRPr>
          </a:p>
          <a:p>
            <a:pPr algn="ctr" fontAlgn="base">
              <a:spcBef>
                <a:spcPct val="0"/>
              </a:spcBef>
              <a:spcAft>
                <a:spcPct val="0"/>
              </a:spcAft>
            </a:pPr>
            <a:r>
              <a:rPr lang="en-US" altLang="en-US" sz="2400">
                <a:solidFill>
                  <a:srgbClr val="00763B"/>
                </a:solidFill>
                <a:latin typeface="Arial" panose="020B0604020202020204" pitchFamily="34" charset="0"/>
              </a:rPr>
              <a:t>Finish: “to bring or come</a:t>
            </a:r>
          </a:p>
          <a:p>
            <a:pPr algn="ctr" fontAlgn="base">
              <a:spcBef>
                <a:spcPct val="0"/>
              </a:spcBef>
              <a:spcAft>
                <a:spcPct val="0"/>
              </a:spcAft>
            </a:pPr>
            <a:r>
              <a:rPr lang="en-US" altLang="en-US" sz="2400">
                <a:solidFill>
                  <a:srgbClr val="00763B"/>
                </a:solidFill>
                <a:latin typeface="Arial" panose="020B0604020202020204" pitchFamily="34" charset="0"/>
              </a:rPr>
              <a:t>To an end; to complete.”</a:t>
            </a:r>
          </a:p>
          <a:p>
            <a:pPr algn="ctr" fontAlgn="base">
              <a:spcBef>
                <a:spcPct val="0"/>
              </a:spcBef>
              <a:spcAft>
                <a:spcPct val="0"/>
              </a:spcAft>
            </a:pPr>
            <a:r>
              <a:rPr lang="en-US" altLang="en-US" sz="2400">
                <a:solidFill>
                  <a:srgbClr val="00763B"/>
                </a:solidFill>
                <a:latin typeface="Arial" panose="020B0604020202020204" pitchFamily="34" charset="0"/>
              </a:rPr>
              <a:t>(242)</a:t>
            </a:r>
          </a:p>
        </p:txBody>
      </p:sp>
      <p:sp>
        <p:nvSpPr>
          <p:cNvPr id="26630" name="Rectangle 6">
            <a:extLst>
              <a:ext uri="{FF2B5EF4-FFF2-40B4-BE49-F238E27FC236}">
                <a16:creationId xmlns:a16="http://schemas.microsoft.com/office/drawing/2014/main" id="{B921A029-2FB0-4004-AAFF-A7FF1ACBEC19}"/>
              </a:ext>
            </a:extLst>
          </p:cNvPr>
          <p:cNvSpPr>
            <a:spLocks noChangeArrowheads="1"/>
          </p:cNvSpPr>
          <p:nvPr/>
        </p:nvSpPr>
        <p:spPr bwMode="auto">
          <a:xfrm>
            <a:off x="1981200" y="6019800"/>
            <a:ext cx="81534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b="1">
                <a:solidFill>
                  <a:srgbClr val="00763B"/>
                </a:solidFill>
                <a:latin typeface="Arial" panose="020B0604020202020204" pitchFamily="34" charset="0"/>
              </a:rPr>
              <a:t>Peter’s Sermon</a:t>
            </a:r>
          </a:p>
        </p:txBody>
      </p:sp>
      <p:sp>
        <p:nvSpPr>
          <p:cNvPr id="26631" name="Text Box 7">
            <a:extLst>
              <a:ext uri="{FF2B5EF4-FFF2-40B4-BE49-F238E27FC236}">
                <a16:creationId xmlns:a16="http://schemas.microsoft.com/office/drawing/2014/main" id="{0BEA9AEA-DFA7-40C0-9B9A-F0416686DED9}"/>
              </a:ext>
            </a:extLst>
          </p:cNvPr>
          <p:cNvSpPr txBox="1">
            <a:spLocks noChangeArrowheads="1"/>
          </p:cNvSpPr>
          <p:nvPr/>
        </p:nvSpPr>
        <p:spPr bwMode="auto">
          <a:xfrm rot="-1474266">
            <a:off x="1752601" y="6019801"/>
            <a:ext cx="1681163"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EAEAEA"/>
                </a:solidFill>
                <a:latin typeface="Arial" panose="020B0604020202020204" pitchFamily="34" charset="0"/>
              </a:rPr>
              <a:t>Beginning</a:t>
            </a:r>
          </a:p>
        </p:txBody>
      </p:sp>
      <p:sp>
        <p:nvSpPr>
          <p:cNvPr id="26632" name="Text Box 8">
            <a:extLst>
              <a:ext uri="{FF2B5EF4-FFF2-40B4-BE49-F238E27FC236}">
                <a16:creationId xmlns:a16="http://schemas.microsoft.com/office/drawing/2014/main" id="{BF687468-E6A5-4A2D-A425-749E5907F120}"/>
              </a:ext>
            </a:extLst>
          </p:cNvPr>
          <p:cNvSpPr txBox="1">
            <a:spLocks noChangeArrowheads="1"/>
          </p:cNvSpPr>
          <p:nvPr/>
        </p:nvSpPr>
        <p:spPr bwMode="auto">
          <a:xfrm rot="1891052">
            <a:off x="8686801" y="6019801"/>
            <a:ext cx="1444625"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EAEAEA"/>
                </a:solidFill>
                <a:latin typeface="Arial" panose="020B0604020202020204" pitchFamily="34" charset="0"/>
              </a:rPr>
              <a:t>Finished</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circle(in)">
                                      <p:cBhvr>
                                        <p:cTn id="7" dur="2000"/>
                                        <p:tgtEl>
                                          <p:spTgt spid="26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26628"/>
                                        </p:tgtEl>
                                        <p:attrNameLst>
                                          <p:attrName>style.visibility</p:attrName>
                                        </p:attrNameLst>
                                      </p:cBhvr>
                                      <p:to>
                                        <p:strVal val="visible"/>
                                      </p:to>
                                    </p:set>
                                    <p:animEffect transition="in" filter="fade">
                                      <p:cBhvr>
                                        <p:cTn id="12" dur="500"/>
                                        <p:tgtEl>
                                          <p:spTgt spid="26628"/>
                                        </p:tgtEl>
                                      </p:cBhvr>
                                    </p:animEffect>
                                    <p:anim calcmode="lin" valueType="num">
                                      <p:cBhvr>
                                        <p:cTn id="13" dur="500" fill="hold"/>
                                        <p:tgtEl>
                                          <p:spTgt spid="26628"/>
                                        </p:tgtEl>
                                        <p:attrNameLst>
                                          <p:attrName>ppt_x</p:attrName>
                                        </p:attrNameLst>
                                      </p:cBhvr>
                                      <p:tavLst>
                                        <p:tav tm="0">
                                          <p:val>
                                            <p:strVal val="#ppt_x-.1"/>
                                          </p:val>
                                        </p:tav>
                                        <p:tav tm="100000">
                                          <p:val>
                                            <p:strVal val="#ppt_x"/>
                                          </p:val>
                                        </p:tav>
                                      </p:tavLst>
                                    </p:anim>
                                    <p:anim calcmode="lin" valueType="num">
                                      <p:cBhvr>
                                        <p:cTn id="14" dur="500" fill="hold"/>
                                        <p:tgtEl>
                                          <p:spTgt spid="266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26629"/>
                                        </p:tgtEl>
                                        <p:attrNameLst>
                                          <p:attrName>style.visibility</p:attrName>
                                        </p:attrNameLst>
                                      </p:cBhvr>
                                      <p:to>
                                        <p:strVal val="visible"/>
                                      </p:to>
                                    </p:set>
                                    <p:animEffect transition="in" filter="fade">
                                      <p:cBhvr>
                                        <p:cTn id="19" dur="500"/>
                                        <p:tgtEl>
                                          <p:spTgt spid="26629"/>
                                        </p:tgtEl>
                                      </p:cBhvr>
                                    </p:animEffect>
                                    <p:anim calcmode="lin" valueType="num">
                                      <p:cBhvr>
                                        <p:cTn id="20" dur="500" fill="hold"/>
                                        <p:tgtEl>
                                          <p:spTgt spid="26629"/>
                                        </p:tgtEl>
                                        <p:attrNameLst>
                                          <p:attrName>ppt_x</p:attrName>
                                        </p:attrNameLst>
                                      </p:cBhvr>
                                      <p:tavLst>
                                        <p:tav tm="0">
                                          <p:val>
                                            <p:strVal val="#ppt_x-.1"/>
                                          </p:val>
                                        </p:tav>
                                        <p:tav tm="100000">
                                          <p:val>
                                            <p:strVal val="#ppt_x"/>
                                          </p:val>
                                        </p:tav>
                                      </p:tavLst>
                                    </p:anim>
                                    <p:anim calcmode="lin" valueType="num">
                                      <p:cBhvr>
                                        <p:cTn id="21" dur="500" fill="hold"/>
                                        <p:tgtEl>
                                          <p:spTgt spid="26629"/>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6630"/>
                                        </p:tgtEl>
                                        <p:attrNameLst>
                                          <p:attrName>style.visibility</p:attrName>
                                        </p:attrNameLst>
                                      </p:cBhvr>
                                      <p:to>
                                        <p:strVal val="visible"/>
                                      </p:to>
                                    </p:set>
                                    <p:animEffect transition="in" filter="fade">
                                      <p:cBhvr>
                                        <p:cTn id="26" dur="1000"/>
                                        <p:tgtEl>
                                          <p:spTgt spid="26630"/>
                                        </p:tgtEl>
                                      </p:cBhvr>
                                    </p:animEffect>
                                    <p:anim calcmode="lin" valueType="num">
                                      <p:cBhvr>
                                        <p:cTn id="27" dur="1000" fill="hold"/>
                                        <p:tgtEl>
                                          <p:spTgt spid="26630"/>
                                        </p:tgtEl>
                                        <p:attrNameLst>
                                          <p:attrName>ppt_x</p:attrName>
                                        </p:attrNameLst>
                                      </p:cBhvr>
                                      <p:tavLst>
                                        <p:tav tm="0">
                                          <p:val>
                                            <p:strVal val="#ppt_x"/>
                                          </p:val>
                                        </p:tav>
                                        <p:tav tm="100000">
                                          <p:val>
                                            <p:strVal val="#ppt_x"/>
                                          </p:val>
                                        </p:tav>
                                      </p:tavLst>
                                    </p:anim>
                                    <p:anim calcmode="lin" valueType="num">
                                      <p:cBhvr>
                                        <p:cTn id="28" dur="900" decel="100000" fill="hold"/>
                                        <p:tgtEl>
                                          <p:spTgt spid="26630"/>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6630"/>
                                        </p:tgtEl>
                                        <p:attrNameLst>
                                          <p:attrName>ppt_y</p:attrName>
                                        </p:attrNameLst>
                                      </p:cBhvr>
                                      <p:tavLst>
                                        <p:tav tm="0">
                                          <p:val>
                                            <p:strVal val="#ppt_y-.03"/>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6" fill="hold" grpId="0" nodeType="clickEffect">
                                  <p:stCondLst>
                                    <p:cond delay="0"/>
                                  </p:stCondLst>
                                  <p:childTnLst>
                                    <p:set>
                                      <p:cBhvr>
                                        <p:cTn id="33" dur="1" fill="hold">
                                          <p:stCondLst>
                                            <p:cond delay="0"/>
                                          </p:stCondLst>
                                        </p:cTn>
                                        <p:tgtEl>
                                          <p:spTgt spid="26631"/>
                                        </p:tgtEl>
                                        <p:attrNameLst>
                                          <p:attrName>style.visibility</p:attrName>
                                        </p:attrNameLst>
                                      </p:cBhvr>
                                      <p:to>
                                        <p:strVal val="visible"/>
                                      </p:to>
                                    </p:set>
                                    <p:anim calcmode="lin" valueType="num">
                                      <p:cBhvr additive="base">
                                        <p:cTn id="34" dur="500" fill="hold"/>
                                        <p:tgtEl>
                                          <p:spTgt spid="26631"/>
                                        </p:tgtEl>
                                        <p:attrNameLst>
                                          <p:attrName>ppt_x</p:attrName>
                                        </p:attrNameLst>
                                      </p:cBhvr>
                                      <p:tavLst>
                                        <p:tav tm="0">
                                          <p:val>
                                            <p:strVal val="1+#ppt_w/2"/>
                                          </p:val>
                                        </p:tav>
                                        <p:tav tm="100000">
                                          <p:val>
                                            <p:strVal val="#ppt_x"/>
                                          </p:val>
                                        </p:tav>
                                      </p:tavLst>
                                    </p:anim>
                                    <p:anim calcmode="lin" valueType="num">
                                      <p:cBhvr additive="base">
                                        <p:cTn id="35" dur="500" fill="hold"/>
                                        <p:tgtEl>
                                          <p:spTgt spid="26631"/>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12" fill="hold" grpId="0" nodeType="clickEffect">
                                  <p:stCondLst>
                                    <p:cond delay="0"/>
                                  </p:stCondLst>
                                  <p:childTnLst>
                                    <p:set>
                                      <p:cBhvr>
                                        <p:cTn id="39" dur="1" fill="hold">
                                          <p:stCondLst>
                                            <p:cond delay="0"/>
                                          </p:stCondLst>
                                        </p:cTn>
                                        <p:tgtEl>
                                          <p:spTgt spid="26632"/>
                                        </p:tgtEl>
                                        <p:attrNameLst>
                                          <p:attrName>style.visibility</p:attrName>
                                        </p:attrNameLst>
                                      </p:cBhvr>
                                      <p:to>
                                        <p:strVal val="visible"/>
                                      </p:to>
                                    </p:set>
                                    <p:anim calcmode="lin" valueType="num">
                                      <p:cBhvr additive="base">
                                        <p:cTn id="40" dur="500" fill="hold"/>
                                        <p:tgtEl>
                                          <p:spTgt spid="26632"/>
                                        </p:tgtEl>
                                        <p:attrNameLst>
                                          <p:attrName>ppt_x</p:attrName>
                                        </p:attrNameLst>
                                      </p:cBhvr>
                                      <p:tavLst>
                                        <p:tav tm="0">
                                          <p:val>
                                            <p:strVal val="0-#ppt_w/2"/>
                                          </p:val>
                                        </p:tav>
                                        <p:tav tm="100000">
                                          <p:val>
                                            <p:strVal val="#ppt_x"/>
                                          </p:val>
                                        </p:tav>
                                      </p:tavLst>
                                    </p:anim>
                                    <p:anim calcmode="lin" valueType="num">
                                      <p:cBhvr additive="base">
                                        <p:cTn id="41" dur="500" fill="hold"/>
                                        <p:tgtEl>
                                          <p:spTgt spid="26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8" grpId="0" animBg="1"/>
      <p:bldP spid="26629" grpId="0" animBg="1"/>
      <p:bldP spid="26630" grpId="0" animBg="1"/>
      <p:bldP spid="26631" grpId="0" animBg="1"/>
      <p:bldP spid="26632"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28F81A4-68F9-47F8-B9F6-3DA68AB4DFB1}"/>
              </a:ext>
            </a:extLst>
          </p:cNvPr>
          <p:cNvSpPr>
            <a:spLocks noGrp="1" noChangeArrowheads="1"/>
          </p:cNvSpPr>
          <p:nvPr>
            <p:ph type="ctrTitle"/>
          </p:nvPr>
        </p:nvSpPr>
        <p:spPr>
          <a:xfrm>
            <a:off x="1600200" y="457200"/>
            <a:ext cx="8839200" cy="1752600"/>
          </a:xfrm>
        </p:spPr>
        <p:txBody>
          <a:bodyPr/>
          <a:lstStyle/>
          <a:p>
            <a:r>
              <a:rPr lang="en-US" altLang="en-US" sz="7200" b="1">
                <a:effectLst>
                  <a:outerShdw blurRad="38100" dist="38100" dir="2700000" algn="tl">
                    <a:srgbClr val="000000"/>
                  </a:outerShdw>
                </a:effectLst>
                <a:latin typeface="MaritaTextMediumHMK" pitchFamily="2" charset="0"/>
              </a:rPr>
              <a:t>Conversion of Cornelius</a:t>
            </a:r>
          </a:p>
        </p:txBody>
      </p:sp>
      <p:sp>
        <p:nvSpPr>
          <p:cNvPr id="27651" name="Rectangle 3">
            <a:extLst>
              <a:ext uri="{FF2B5EF4-FFF2-40B4-BE49-F238E27FC236}">
                <a16:creationId xmlns:a16="http://schemas.microsoft.com/office/drawing/2014/main" id="{16D165EC-5CBD-42FB-8538-3C9FB609103B}"/>
              </a:ext>
            </a:extLst>
          </p:cNvPr>
          <p:cNvSpPr>
            <a:spLocks noGrp="1" noChangeArrowheads="1"/>
          </p:cNvSpPr>
          <p:nvPr>
            <p:ph type="subTitle" idx="1"/>
          </p:nvPr>
        </p:nvSpPr>
        <p:spPr>
          <a:xfrm>
            <a:off x="2895600" y="2514600"/>
            <a:ext cx="6400800" cy="1295400"/>
          </a:xfrm>
        </p:spPr>
        <p:txBody>
          <a:bodyPr/>
          <a:lstStyle/>
          <a:p>
            <a:r>
              <a:rPr lang="en-US" altLang="en-US">
                <a:solidFill>
                  <a:schemeClr val="bg2"/>
                </a:solidFill>
                <a:effectLst>
                  <a:outerShdw blurRad="38100" dist="38100" dir="2700000" algn="tl">
                    <a:srgbClr val="FFFFFF"/>
                  </a:outerShdw>
                </a:effectLst>
                <a:latin typeface="MaritaTextMediumHMK" pitchFamily="2" charset="0"/>
              </a:rPr>
              <a:t>Acts 10, 11, 15</a:t>
            </a:r>
          </a:p>
        </p:txBody>
      </p:sp>
      <p:sp>
        <p:nvSpPr>
          <p:cNvPr id="27652" name="AutoShape 4">
            <a:extLst>
              <a:ext uri="{FF2B5EF4-FFF2-40B4-BE49-F238E27FC236}">
                <a16:creationId xmlns:a16="http://schemas.microsoft.com/office/drawing/2014/main" id="{23521C3C-1ED5-4D5F-836B-3CEB2F5B347A}"/>
              </a:ext>
            </a:extLst>
          </p:cNvPr>
          <p:cNvSpPr>
            <a:spLocks noChangeArrowheads="1"/>
          </p:cNvSpPr>
          <p:nvPr/>
        </p:nvSpPr>
        <p:spPr bwMode="auto">
          <a:xfrm>
            <a:off x="2209800" y="3505200"/>
            <a:ext cx="7772400" cy="762000"/>
          </a:xfrm>
          <a:prstGeom prst="bevel">
            <a:avLst>
              <a:gd name="adj" fmla="val 10417"/>
            </a:avLst>
          </a:prstGeom>
          <a:solidFill>
            <a:schemeClr val="bg2"/>
          </a:solidFill>
          <a:ln w="12700" cap="sq">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EAEAEA"/>
                </a:solidFill>
                <a:latin typeface="MaritaTextMediumHMK" pitchFamily="2" charset="0"/>
              </a:rPr>
              <a:t>I. The Man Cornelius</a:t>
            </a:r>
          </a:p>
        </p:txBody>
      </p:sp>
      <p:sp>
        <p:nvSpPr>
          <p:cNvPr id="27653" name="AutoShape 5">
            <a:extLst>
              <a:ext uri="{FF2B5EF4-FFF2-40B4-BE49-F238E27FC236}">
                <a16:creationId xmlns:a16="http://schemas.microsoft.com/office/drawing/2014/main" id="{D63CDE07-9000-4121-A305-85226B5F69F1}"/>
              </a:ext>
            </a:extLst>
          </p:cNvPr>
          <p:cNvSpPr>
            <a:spLocks noChangeArrowheads="1"/>
          </p:cNvSpPr>
          <p:nvPr/>
        </p:nvSpPr>
        <p:spPr bwMode="auto">
          <a:xfrm>
            <a:off x="2209800" y="3505200"/>
            <a:ext cx="77724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 The Man Cornelius</a:t>
            </a:r>
          </a:p>
        </p:txBody>
      </p:sp>
      <p:sp>
        <p:nvSpPr>
          <p:cNvPr id="27654" name="AutoShape 6">
            <a:extLst>
              <a:ext uri="{FF2B5EF4-FFF2-40B4-BE49-F238E27FC236}">
                <a16:creationId xmlns:a16="http://schemas.microsoft.com/office/drawing/2014/main" id="{DD8D93CE-9B92-47E7-813C-E4BE3FED44C2}"/>
              </a:ext>
            </a:extLst>
          </p:cNvPr>
          <p:cNvSpPr>
            <a:spLocks noChangeArrowheads="1"/>
          </p:cNvSpPr>
          <p:nvPr/>
        </p:nvSpPr>
        <p:spPr bwMode="auto">
          <a:xfrm>
            <a:off x="2209800" y="4419600"/>
            <a:ext cx="7772400" cy="762000"/>
          </a:xfrm>
          <a:prstGeom prst="bevel">
            <a:avLst>
              <a:gd name="adj" fmla="val 10417"/>
            </a:avLst>
          </a:prstGeom>
          <a:solidFill>
            <a:schemeClr val="bg2"/>
          </a:solidFill>
          <a:ln w="12700" cap="sq">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EAEAEA"/>
                </a:solidFill>
                <a:latin typeface="MaritaTextMediumHMK" pitchFamily="2" charset="0"/>
              </a:rPr>
              <a:t>II. Miracles Surrounding It</a:t>
            </a:r>
          </a:p>
        </p:txBody>
      </p:sp>
      <p:sp>
        <p:nvSpPr>
          <p:cNvPr id="27655" name="AutoShape 7">
            <a:extLst>
              <a:ext uri="{FF2B5EF4-FFF2-40B4-BE49-F238E27FC236}">
                <a16:creationId xmlns:a16="http://schemas.microsoft.com/office/drawing/2014/main" id="{DC8A7813-0781-4B71-8187-166FCD56CE84}"/>
              </a:ext>
            </a:extLst>
          </p:cNvPr>
          <p:cNvSpPr>
            <a:spLocks noChangeArrowheads="1"/>
          </p:cNvSpPr>
          <p:nvPr/>
        </p:nvSpPr>
        <p:spPr bwMode="auto">
          <a:xfrm>
            <a:off x="2209800" y="4419600"/>
            <a:ext cx="77724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II. Miracles Surrounding It</a:t>
            </a:r>
          </a:p>
        </p:txBody>
      </p:sp>
      <p:sp>
        <p:nvSpPr>
          <p:cNvPr id="27657" name="AutoShape 9">
            <a:extLst>
              <a:ext uri="{FF2B5EF4-FFF2-40B4-BE49-F238E27FC236}">
                <a16:creationId xmlns:a16="http://schemas.microsoft.com/office/drawing/2014/main" id="{158BDC03-2DA4-4D0D-8578-5AB2F9D46A60}"/>
              </a:ext>
            </a:extLst>
          </p:cNvPr>
          <p:cNvSpPr>
            <a:spLocks noChangeArrowheads="1"/>
          </p:cNvSpPr>
          <p:nvPr/>
        </p:nvSpPr>
        <p:spPr bwMode="auto">
          <a:xfrm>
            <a:off x="2209800" y="5334000"/>
            <a:ext cx="7772400" cy="762000"/>
          </a:xfrm>
          <a:prstGeom prst="bevel">
            <a:avLst>
              <a:gd name="adj" fmla="val 10417"/>
            </a:avLst>
          </a:prstGeom>
          <a:solidFill>
            <a:schemeClr val="bg2"/>
          </a:solidFill>
          <a:ln w="12700" cap="sq">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EAEAEA"/>
                </a:solidFill>
                <a:latin typeface="MaritaTextMediumHMK" pitchFamily="2" charset="0"/>
              </a:rPr>
              <a:t>III. The Sermon</a:t>
            </a:r>
          </a:p>
        </p:txBody>
      </p:sp>
      <p:sp>
        <p:nvSpPr>
          <p:cNvPr id="27658" name="AutoShape 10">
            <a:extLst>
              <a:ext uri="{FF2B5EF4-FFF2-40B4-BE49-F238E27FC236}">
                <a16:creationId xmlns:a16="http://schemas.microsoft.com/office/drawing/2014/main" id="{05806BD3-09F8-4488-BF85-B44340CB575C}"/>
              </a:ext>
            </a:extLst>
          </p:cNvPr>
          <p:cNvSpPr>
            <a:spLocks noChangeArrowheads="1"/>
          </p:cNvSpPr>
          <p:nvPr/>
        </p:nvSpPr>
        <p:spPr bwMode="auto">
          <a:xfrm>
            <a:off x="2209800" y="5334000"/>
            <a:ext cx="77724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III. The Sermon</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Effect transition="in" filter="wipe(left)">
                                      <p:cBhvr>
                                        <p:cTn id="7" dur="500"/>
                                        <p:tgtEl>
                                          <p:spTgt spid="2765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658"/>
                                        </p:tgtEl>
                                        <p:attrNameLst>
                                          <p:attrName>style.visibility</p:attrName>
                                        </p:attrNameLst>
                                      </p:cBhvr>
                                      <p:to>
                                        <p:strVal val="visible"/>
                                      </p:to>
                                    </p:set>
                                    <p:animEffect transition="in" filter="circle(in)">
                                      <p:cBhvr>
                                        <p:cTn id="10" dur="3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animBg="1"/>
      <p:bldP spid="27658"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4">
            <a:extLst>
              <a:ext uri="{FF2B5EF4-FFF2-40B4-BE49-F238E27FC236}">
                <a16:creationId xmlns:a16="http://schemas.microsoft.com/office/drawing/2014/main" id="{43AAC6F2-2F71-4F22-B73D-5ECB54B6A4E4}"/>
              </a:ext>
            </a:extLst>
          </p:cNvPr>
          <p:cNvSpPr>
            <a:spLocks noChangeArrowheads="1"/>
          </p:cNvSpPr>
          <p:nvPr/>
        </p:nvSpPr>
        <p:spPr bwMode="auto">
          <a:xfrm rot="16200000">
            <a:off x="-76200" y="3886200"/>
            <a:ext cx="50292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000000"/>
                </a:solidFill>
                <a:latin typeface="MaritaTextMediumHMK" pitchFamily="2" charset="0"/>
              </a:rPr>
              <a:t>III. The Sermon</a:t>
            </a:r>
          </a:p>
        </p:txBody>
      </p:sp>
      <p:sp>
        <p:nvSpPr>
          <p:cNvPr id="28677" name="Text Box 5">
            <a:extLst>
              <a:ext uri="{FF2B5EF4-FFF2-40B4-BE49-F238E27FC236}">
                <a16:creationId xmlns:a16="http://schemas.microsoft.com/office/drawing/2014/main" id="{F7B985AA-3232-4DD4-AB51-89AA4E565366}"/>
              </a:ext>
            </a:extLst>
          </p:cNvPr>
          <p:cNvSpPr txBox="1">
            <a:spLocks noChangeArrowheads="1"/>
          </p:cNvSpPr>
          <p:nvPr/>
        </p:nvSpPr>
        <p:spPr bwMode="auto">
          <a:xfrm>
            <a:off x="3505200" y="228600"/>
            <a:ext cx="7162800" cy="289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88925">
              <a:tabLst>
                <a:tab pos="457200" algn="l"/>
              </a:tabLst>
              <a:defRPr>
                <a:solidFill>
                  <a:schemeClr val="tx1"/>
                </a:solidFill>
                <a:latin typeface="Arial" panose="020B0604020202020204" pitchFamily="34" charset="0"/>
              </a:defRPr>
            </a:lvl1pPr>
            <a:lvl2pPr defTabSz="288925">
              <a:tabLst>
                <a:tab pos="457200" algn="l"/>
              </a:tabLst>
              <a:defRPr>
                <a:solidFill>
                  <a:schemeClr val="tx1"/>
                </a:solidFill>
                <a:latin typeface="Arial" panose="020B0604020202020204" pitchFamily="34" charset="0"/>
              </a:defRPr>
            </a:lvl2pPr>
            <a:lvl3pPr defTabSz="288925">
              <a:tabLst>
                <a:tab pos="457200" algn="l"/>
              </a:tabLst>
              <a:defRPr>
                <a:solidFill>
                  <a:schemeClr val="tx1"/>
                </a:solidFill>
                <a:latin typeface="Arial" panose="020B0604020202020204" pitchFamily="34" charset="0"/>
              </a:defRPr>
            </a:lvl3pPr>
            <a:lvl4pPr defTabSz="288925">
              <a:tabLst>
                <a:tab pos="457200" algn="l"/>
              </a:tabLst>
              <a:defRPr>
                <a:solidFill>
                  <a:schemeClr val="tx1"/>
                </a:solidFill>
                <a:latin typeface="Arial" panose="020B0604020202020204" pitchFamily="34" charset="0"/>
              </a:defRPr>
            </a:lvl4pPr>
            <a:lvl5pPr defTabSz="288925">
              <a:tabLst>
                <a:tab pos="457200" algn="l"/>
              </a:tabLst>
              <a:defRPr>
                <a:solidFill>
                  <a:schemeClr val="tx1"/>
                </a:solidFill>
                <a:latin typeface="Arial" panose="020B0604020202020204" pitchFamily="34" charset="0"/>
              </a:defRPr>
            </a:lvl5pPr>
            <a:lvl6pPr defTabSz="288925" fontAlgn="base">
              <a:spcBef>
                <a:spcPct val="0"/>
              </a:spcBef>
              <a:spcAft>
                <a:spcPct val="0"/>
              </a:spcAft>
              <a:tabLst>
                <a:tab pos="457200" algn="l"/>
              </a:tabLst>
              <a:defRPr>
                <a:solidFill>
                  <a:schemeClr val="tx1"/>
                </a:solidFill>
                <a:latin typeface="Arial" panose="020B0604020202020204" pitchFamily="34" charset="0"/>
              </a:defRPr>
            </a:lvl6pPr>
            <a:lvl7pPr defTabSz="288925" fontAlgn="base">
              <a:spcBef>
                <a:spcPct val="0"/>
              </a:spcBef>
              <a:spcAft>
                <a:spcPct val="0"/>
              </a:spcAft>
              <a:tabLst>
                <a:tab pos="457200" algn="l"/>
              </a:tabLst>
              <a:defRPr>
                <a:solidFill>
                  <a:schemeClr val="tx1"/>
                </a:solidFill>
                <a:latin typeface="Arial" panose="020B0604020202020204" pitchFamily="34" charset="0"/>
              </a:defRPr>
            </a:lvl7pPr>
            <a:lvl8pPr defTabSz="288925" fontAlgn="base">
              <a:spcBef>
                <a:spcPct val="0"/>
              </a:spcBef>
              <a:spcAft>
                <a:spcPct val="0"/>
              </a:spcAft>
              <a:tabLst>
                <a:tab pos="457200" algn="l"/>
              </a:tabLst>
              <a:defRPr>
                <a:solidFill>
                  <a:schemeClr val="tx1"/>
                </a:solidFill>
                <a:latin typeface="Arial" panose="020B0604020202020204" pitchFamily="34" charset="0"/>
              </a:defRPr>
            </a:lvl8pPr>
            <a:lvl9pPr defTabSz="288925"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No Partiality</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(10:34-35)</a:t>
            </a:r>
            <a:endParaRPr lang="en-US" altLang="en-US" sz="2800" u="sng">
              <a:solidFill>
                <a:srgbClr val="EAEAEA"/>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God does not respect persons</a:t>
            </a:r>
          </a:p>
          <a:p>
            <a:pPr lvl="1" fontAlgn="base">
              <a:spcBef>
                <a:spcPct val="50000"/>
              </a:spcBef>
              <a:spcAft>
                <a:spcPct val="0"/>
              </a:spcAft>
              <a:buFontTx/>
              <a:buChar char="•"/>
            </a:pPr>
            <a:r>
              <a:rPr lang="en-US" altLang="en-US" sz="2800">
                <a:solidFill>
                  <a:srgbClr val="EAEAEA"/>
                </a:solidFill>
                <a:latin typeface="MaritaTextMediumHMK" pitchFamily="2" charset="0"/>
              </a:rPr>
              <a:t> Accepts those</a:t>
            </a:r>
          </a:p>
          <a:p>
            <a:pPr lvl="2" fontAlgn="base">
              <a:spcBef>
                <a:spcPct val="50000"/>
              </a:spcBef>
              <a:spcAft>
                <a:spcPct val="0"/>
              </a:spcAft>
              <a:buFont typeface="Wingdings" panose="05000000000000000000" pitchFamily="2" charset="2"/>
              <a:buChar char="ü"/>
            </a:pPr>
            <a:r>
              <a:rPr lang="en-US" altLang="en-US" sz="2400">
                <a:solidFill>
                  <a:srgbClr val="FFFFFF"/>
                </a:solidFill>
                <a:latin typeface="MaritaTextMediumHMK" pitchFamily="2" charset="0"/>
              </a:rPr>
              <a:t> Fear God</a:t>
            </a:r>
          </a:p>
          <a:p>
            <a:pPr lvl="2" fontAlgn="base">
              <a:spcBef>
                <a:spcPct val="50000"/>
              </a:spcBef>
              <a:spcAft>
                <a:spcPct val="0"/>
              </a:spcAft>
              <a:buFont typeface="Wingdings" panose="05000000000000000000" pitchFamily="2" charset="2"/>
              <a:buChar char="ü"/>
            </a:pPr>
            <a:r>
              <a:rPr lang="en-US" altLang="en-US" sz="2400">
                <a:solidFill>
                  <a:srgbClr val="FFFFFF"/>
                </a:solidFill>
                <a:latin typeface="MaritaTextMediumHMK" pitchFamily="2" charset="0"/>
              </a:rPr>
              <a:t> Work Righteousness</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circle(in)">
                                      <p:cBhvr>
                                        <p:cTn id="7" dur="30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8677">
                                            <p:txEl>
                                              <p:pRg st="1" end="1"/>
                                            </p:txEl>
                                          </p:spTgt>
                                        </p:tgtEl>
                                        <p:attrNameLst>
                                          <p:attrName>style.visibility</p:attrName>
                                        </p:attrNameLst>
                                      </p:cBhvr>
                                      <p:to>
                                        <p:strVal val="visible"/>
                                      </p:to>
                                    </p:set>
                                    <p:anim calcmode="lin" valueType="num">
                                      <p:cBhvr>
                                        <p:cTn id="12" dur="1000" fill="hold"/>
                                        <p:tgtEl>
                                          <p:spTgt spid="28677">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2867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8677">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p:cTn id="19" dur="1000" fill="hold"/>
                                        <p:tgtEl>
                                          <p:spTgt spid="28677">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2867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8677">
                                            <p:txEl>
                                              <p:pRg st="2" end="2"/>
                                            </p:txEl>
                                          </p:spTgt>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28677">
                                            <p:txEl>
                                              <p:pRg st="3" end="3"/>
                                            </p:txEl>
                                          </p:spTgt>
                                        </p:tgtEl>
                                        <p:attrNameLst>
                                          <p:attrName>style.visibility</p:attrName>
                                        </p:attrNameLst>
                                      </p:cBhvr>
                                      <p:to>
                                        <p:strVal val="visible"/>
                                      </p:to>
                                    </p:set>
                                    <p:anim calcmode="lin" valueType="num">
                                      <p:cBhvr>
                                        <p:cTn id="24" dur="1000" fill="hold"/>
                                        <p:tgtEl>
                                          <p:spTgt spid="28677">
                                            <p:txEl>
                                              <p:pRg st="3" end="3"/>
                                            </p:txEl>
                                          </p:spTgt>
                                        </p:tgtEl>
                                        <p:attrNameLst>
                                          <p:attrName>ppt_x</p:attrName>
                                        </p:attrNameLst>
                                      </p:cBhvr>
                                      <p:tavLst>
                                        <p:tav tm="0">
                                          <p:val>
                                            <p:strVal val="#ppt_x-.2"/>
                                          </p:val>
                                        </p:tav>
                                        <p:tav tm="100000">
                                          <p:val>
                                            <p:strVal val="#ppt_x"/>
                                          </p:val>
                                        </p:tav>
                                      </p:tavLst>
                                    </p:anim>
                                    <p:anim calcmode="lin" valueType="num">
                                      <p:cBhvr>
                                        <p:cTn id="25" dur="1000" fill="hold"/>
                                        <p:tgtEl>
                                          <p:spTgt spid="2867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8677">
                                            <p:txEl>
                                              <p:pRg st="3" end="3"/>
                                            </p:txEl>
                                          </p:spTgt>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28677">
                                            <p:txEl>
                                              <p:pRg st="4" end="4"/>
                                            </p:txEl>
                                          </p:spTgt>
                                        </p:tgtEl>
                                        <p:attrNameLst>
                                          <p:attrName>style.visibility</p:attrName>
                                        </p:attrNameLst>
                                      </p:cBhvr>
                                      <p:to>
                                        <p:strVal val="visible"/>
                                      </p:to>
                                    </p:set>
                                    <p:anim calcmode="lin" valueType="num">
                                      <p:cBhvr>
                                        <p:cTn id="29" dur="1000" fill="hold"/>
                                        <p:tgtEl>
                                          <p:spTgt spid="28677">
                                            <p:txEl>
                                              <p:pRg st="4" end="4"/>
                                            </p:txEl>
                                          </p:spTgt>
                                        </p:tgtEl>
                                        <p:attrNameLst>
                                          <p:attrName>ppt_x</p:attrName>
                                        </p:attrNameLst>
                                      </p:cBhvr>
                                      <p:tavLst>
                                        <p:tav tm="0">
                                          <p:val>
                                            <p:strVal val="#ppt_x-.2"/>
                                          </p:val>
                                        </p:tav>
                                        <p:tav tm="100000">
                                          <p:val>
                                            <p:strVal val="#ppt_x"/>
                                          </p:val>
                                        </p:tav>
                                      </p:tavLst>
                                    </p:anim>
                                    <p:anim calcmode="lin" valueType="num">
                                      <p:cBhvr>
                                        <p:cTn id="30" dur="1000" fill="hold"/>
                                        <p:tgtEl>
                                          <p:spTgt spid="2867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86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77" grpId="0" build="p" bldLvl="2"/>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6395813E-FB86-4F95-98B0-F07C6128AF4F}"/>
              </a:ext>
            </a:extLst>
          </p:cNvPr>
          <p:cNvSpPr>
            <a:spLocks noChangeArrowheads="1"/>
          </p:cNvSpPr>
          <p:nvPr/>
        </p:nvSpPr>
        <p:spPr bwMode="auto">
          <a:xfrm rot="16200000">
            <a:off x="-76200" y="3886200"/>
            <a:ext cx="50292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000000"/>
                </a:solidFill>
                <a:latin typeface="MaritaTextMediumHMK" pitchFamily="2" charset="0"/>
              </a:rPr>
              <a:t>III. The Sermon</a:t>
            </a:r>
          </a:p>
        </p:txBody>
      </p:sp>
      <p:sp>
        <p:nvSpPr>
          <p:cNvPr id="29699" name="Text Box 3">
            <a:extLst>
              <a:ext uri="{FF2B5EF4-FFF2-40B4-BE49-F238E27FC236}">
                <a16:creationId xmlns:a16="http://schemas.microsoft.com/office/drawing/2014/main" id="{35E38F2F-2CFA-4DDD-9B79-4A8C89C3E491}"/>
              </a:ext>
            </a:extLst>
          </p:cNvPr>
          <p:cNvSpPr txBox="1">
            <a:spLocks noChangeArrowheads="1"/>
          </p:cNvSpPr>
          <p:nvPr/>
        </p:nvSpPr>
        <p:spPr bwMode="auto">
          <a:xfrm>
            <a:off x="3505200" y="228601"/>
            <a:ext cx="7162800" cy="500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88925">
              <a:tabLst>
                <a:tab pos="457200" algn="l"/>
              </a:tabLst>
              <a:defRPr>
                <a:solidFill>
                  <a:schemeClr val="tx1"/>
                </a:solidFill>
                <a:latin typeface="Arial" panose="020B0604020202020204" pitchFamily="34" charset="0"/>
              </a:defRPr>
            </a:lvl1pPr>
            <a:lvl2pPr defTabSz="288925">
              <a:tabLst>
                <a:tab pos="457200" algn="l"/>
              </a:tabLst>
              <a:defRPr>
                <a:solidFill>
                  <a:schemeClr val="tx1"/>
                </a:solidFill>
                <a:latin typeface="Arial" panose="020B0604020202020204" pitchFamily="34" charset="0"/>
              </a:defRPr>
            </a:lvl2pPr>
            <a:lvl3pPr defTabSz="288925">
              <a:tabLst>
                <a:tab pos="457200" algn="l"/>
              </a:tabLst>
              <a:defRPr>
                <a:solidFill>
                  <a:schemeClr val="tx1"/>
                </a:solidFill>
                <a:latin typeface="Arial" panose="020B0604020202020204" pitchFamily="34" charset="0"/>
              </a:defRPr>
            </a:lvl3pPr>
            <a:lvl4pPr defTabSz="288925">
              <a:tabLst>
                <a:tab pos="457200" algn="l"/>
              </a:tabLst>
              <a:defRPr>
                <a:solidFill>
                  <a:schemeClr val="tx1"/>
                </a:solidFill>
                <a:latin typeface="Arial" panose="020B0604020202020204" pitchFamily="34" charset="0"/>
              </a:defRPr>
            </a:lvl4pPr>
            <a:lvl5pPr defTabSz="288925">
              <a:tabLst>
                <a:tab pos="457200" algn="l"/>
              </a:tabLst>
              <a:defRPr>
                <a:solidFill>
                  <a:schemeClr val="tx1"/>
                </a:solidFill>
                <a:latin typeface="Arial" panose="020B0604020202020204" pitchFamily="34" charset="0"/>
              </a:defRPr>
            </a:lvl5pPr>
            <a:lvl6pPr defTabSz="288925" fontAlgn="base">
              <a:spcBef>
                <a:spcPct val="0"/>
              </a:spcBef>
              <a:spcAft>
                <a:spcPct val="0"/>
              </a:spcAft>
              <a:tabLst>
                <a:tab pos="457200" algn="l"/>
              </a:tabLst>
              <a:defRPr>
                <a:solidFill>
                  <a:schemeClr val="tx1"/>
                </a:solidFill>
                <a:latin typeface="Arial" panose="020B0604020202020204" pitchFamily="34" charset="0"/>
              </a:defRPr>
            </a:lvl6pPr>
            <a:lvl7pPr defTabSz="288925" fontAlgn="base">
              <a:spcBef>
                <a:spcPct val="0"/>
              </a:spcBef>
              <a:spcAft>
                <a:spcPct val="0"/>
              </a:spcAft>
              <a:tabLst>
                <a:tab pos="457200" algn="l"/>
              </a:tabLst>
              <a:defRPr>
                <a:solidFill>
                  <a:schemeClr val="tx1"/>
                </a:solidFill>
                <a:latin typeface="Arial" panose="020B0604020202020204" pitchFamily="34" charset="0"/>
              </a:defRPr>
            </a:lvl7pPr>
            <a:lvl8pPr defTabSz="288925" fontAlgn="base">
              <a:spcBef>
                <a:spcPct val="0"/>
              </a:spcBef>
              <a:spcAft>
                <a:spcPct val="0"/>
              </a:spcAft>
              <a:tabLst>
                <a:tab pos="457200" algn="l"/>
              </a:tabLst>
              <a:defRPr>
                <a:solidFill>
                  <a:schemeClr val="tx1"/>
                </a:solidFill>
                <a:latin typeface="Arial" panose="020B0604020202020204" pitchFamily="34" charset="0"/>
              </a:defRPr>
            </a:lvl8pPr>
            <a:lvl9pPr defTabSz="288925"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No Partiality</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(10:34-35)</a:t>
            </a: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Christ</a:t>
            </a:r>
            <a:r>
              <a:rPr lang="en-US" altLang="en-US" sz="2800">
                <a:solidFill>
                  <a:srgbClr val="EAEAEA"/>
                </a:solidFill>
                <a:latin typeface="MaritaTextMediumHMK" pitchFamily="2" charset="0"/>
              </a:rPr>
              <a:t> (10:36-43)</a:t>
            </a:r>
            <a:endParaRPr lang="en-US" altLang="en-US" sz="2800" u="sng">
              <a:solidFill>
                <a:srgbClr val="EAEAEA"/>
              </a:solidFill>
              <a:latin typeface="MaritaTextMediumHMK" pitchFamily="2" charset="0"/>
            </a:endParaRPr>
          </a:p>
          <a:p>
            <a:pPr lvl="1" fontAlgn="base">
              <a:spcBef>
                <a:spcPct val="50000"/>
              </a:spcBef>
              <a:spcAft>
                <a:spcPct val="0"/>
              </a:spcAft>
              <a:buFontTx/>
              <a:buChar char="•"/>
            </a:pPr>
            <a:r>
              <a:rPr lang="en-US" altLang="en-US" sz="2800">
                <a:solidFill>
                  <a:srgbClr val="EAEAEA"/>
                </a:solidFill>
                <a:latin typeface="MaritaTextMediumHMK" pitchFamily="2" charset="0"/>
              </a:rPr>
              <a:t> Anointed with power - miracles (v. 38)</a:t>
            </a:r>
          </a:p>
          <a:p>
            <a:pPr lvl="1" fontAlgn="base">
              <a:spcBef>
                <a:spcPct val="50000"/>
              </a:spcBef>
              <a:spcAft>
                <a:spcPct val="0"/>
              </a:spcAft>
              <a:buFontTx/>
              <a:buChar char="•"/>
            </a:pPr>
            <a:r>
              <a:rPr lang="en-US" altLang="en-US" sz="2800">
                <a:solidFill>
                  <a:srgbClr val="EAEAEA"/>
                </a:solidFill>
                <a:latin typeface="MaritaTextMediumHMK" pitchFamily="2" charset="0"/>
              </a:rPr>
              <a:t> Was killed – crucified (v. 39)</a:t>
            </a:r>
          </a:p>
          <a:p>
            <a:pPr lvl="1" fontAlgn="base">
              <a:spcBef>
                <a:spcPct val="50000"/>
              </a:spcBef>
              <a:spcAft>
                <a:spcPct val="0"/>
              </a:spcAft>
              <a:buFontTx/>
              <a:buChar char="•"/>
            </a:pPr>
            <a:r>
              <a:rPr lang="en-US" altLang="en-US" sz="2800">
                <a:solidFill>
                  <a:srgbClr val="EAEAEA"/>
                </a:solidFill>
                <a:latin typeface="MaritaTextMediumHMK" pitchFamily="2" charset="0"/>
              </a:rPr>
              <a:t> Raised from dead (vv. 40-41)</a:t>
            </a:r>
          </a:p>
          <a:p>
            <a:pPr lvl="1" fontAlgn="base">
              <a:spcBef>
                <a:spcPct val="50000"/>
              </a:spcBef>
              <a:spcAft>
                <a:spcPct val="0"/>
              </a:spcAft>
              <a:buFontTx/>
              <a:buChar char="•"/>
            </a:pPr>
            <a:r>
              <a:rPr lang="en-US" altLang="en-US" sz="2800">
                <a:solidFill>
                  <a:srgbClr val="EAEAEA"/>
                </a:solidFill>
                <a:latin typeface="MaritaTextMediumHMK" pitchFamily="2" charset="0"/>
              </a:rPr>
              <a:t> Judge of living &amp; dead (v. 42)</a:t>
            </a:r>
          </a:p>
          <a:p>
            <a:pPr lvl="1" fontAlgn="base">
              <a:spcBef>
                <a:spcPct val="50000"/>
              </a:spcBef>
              <a:spcAft>
                <a:spcPct val="0"/>
              </a:spcAft>
              <a:buFontTx/>
              <a:buChar char="•"/>
            </a:pPr>
            <a:r>
              <a:rPr lang="en-US" altLang="en-US" sz="2800">
                <a:solidFill>
                  <a:srgbClr val="EAEAEA"/>
                </a:solidFill>
                <a:latin typeface="MaritaTextMediumHMK" pitchFamily="2" charset="0"/>
              </a:rPr>
              <a:t> Fulfillment of prophecy (v. 43)</a:t>
            </a:r>
          </a:p>
          <a:p>
            <a:pPr lvl="1" fontAlgn="base">
              <a:spcBef>
                <a:spcPct val="50000"/>
              </a:spcBef>
              <a:spcAft>
                <a:spcPct val="0"/>
              </a:spcAft>
              <a:buFontTx/>
              <a:buChar char="•"/>
            </a:pPr>
            <a:r>
              <a:rPr lang="en-US" altLang="en-US" sz="2800">
                <a:solidFill>
                  <a:srgbClr val="EAEAEA"/>
                </a:solidFill>
                <a:latin typeface="MaritaTextMediumHMK" pitchFamily="2" charset="0"/>
              </a:rPr>
              <a:t> Offers salvation (v. 43)</a:t>
            </a:r>
            <a:endParaRPr lang="en-US" altLang="en-US" sz="2400">
              <a:solidFill>
                <a:srgbClr val="FFFFFF"/>
              </a:solidFill>
              <a:latin typeface="MaritaTextMediumHMK" pitchFamily="2" charset="0"/>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anim calcmode="lin" valueType="num">
                                      <p:cBhvr>
                                        <p:cTn id="7" dur="1000" fill="hold"/>
                                        <p:tgtEl>
                                          <p:spTgt spid="29699">
                                            <p:txEl>
                                              <p:pRg st="2" end="2"/>
                                            </p:txEl>
                                          </p:spTgt>
                                        </p:tgtEl>
                                        <p:attrNameLst>
                                          <p:attrName>ppt_x</p:attrName>
                                        </p:attrNameLst>
                                      </p:cBhvr>
                                      <p:tavLst>
                                        <p:tav tm="0">
                                          <p:val>
                                            <p:strVal val="#ppt_x-.2"/>
                                          </p:val>
                                        </p:tav>
                                        <p:tav tm="100000">
                                          <p:val>
                                            <p:strVal val="#ppt_x"/>
                                          </p:val>
                                        </p:tav>
                                      </p:tavLst>
                                    </p:anim>
                                    <p:anim calcmode="lin" valueType="num">
                                      <p:cBhvr>
                                        <p:cTn id="8" dur="1000" fill="hold"/>
                                        <p:tgtEl>
                                          <p:spTgt spid="2969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699">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9699">
                                            <p:txEl>
                                              <p:pRg st="3" end="3"/>
                                            </p:txEl>
                                          </p:spTgt>
                                        </p:tgtEl>
                                        <p:attrNameLst>
                                          <p:attrName>style.visibility</p:attrName>
                                        </p:attrNameLst>
                                      </p:cBhvr>
                                      <p:to>
                                        <p:strVal val="visible"/>
                                      </p:to>
                                    </p:set>
                                    <p:anim calcmode="lin" valueType="num">
                                      <p:cBhvr>
                                        <p:cTn id="14" dur="1000" fill="hold"/>
                                        <p:tgtEl>
                                          <p:spTgt spid="29699">
                                            <p:txEl>
                                              <p:pRg st="3" end="3"/>
                                            </p:txEl>
                                          </p:spTgt>
                                        </p:tgtEl>
                                        <p:attrNameLst>
                                          <p:attrName>ppt_x</p:attrName>
                                        </p:attrNameLst>
                                      </p:cBhvr>
                                      <p:tavLst>
                                        <p:tav tm="0">
                                          <p:val>
                                            <p:strVal val="#ppt_x-.2"/>
                                          </p:val>
                                        </p:tav>
                                        <p:tav tm="100000">
                                          <p:val>
                                            <p:strVal val="#ppt_x"/>
                                          </p:val>
                                        </p:tav>
                                      </p:tavLst>
                                    </p:anim>
                                    <p:anim calcmode="lin" valueType="num">
                                      <p:cBhvr>
                                        <p:cTn id="15" dur="1000" fill="hold"/>
                                        <p:tgtEl>
                                          <p:spTgt spid="2969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9699">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9699">
                                            <p:txEl>
                                              <p:pRg st="4" end="4"/>
                                            </p:txEl>
                                          </p:spTgt>
                                        </p:tgtEl>
                                        <p:attrNameLst>
                                          <p:attrName>style.visibility</p:attrName>
                                        </p:attrNameLst>
                                      </p:cBhvr>
                                      <p:to>
                                        <p:strVal val="visible"/>
                                      </p:to>
                                    </p:set>
                                    <p:anim calcmode="lin" valueType="num">
                                      <p:cBhvr>
                                        <p:cTn id="21" dur="1000" fill="hold"/>
                                        <p:tgtEl>
                                          <p:spTgt spid="29699">
                                            <p:txEl>
                                              <p:pRg st="4" end="4"/>
                                            </p:txEl>
                                          </p:spTgt>
                                        </p:tgtEl>
                                        <p:attrNameLst>
                                          <p:attrName>ppt_x</p:attrName>
                                        </p:attrNameLst>
                                      </p:cBhvr>
                                      <p:tavLst>
                                        <p:tav tm="0">
                                          <p:val>
                                            <p:strVal val="#ppt_x-.2"/>
                                          </p:val>
                                        </p:tav>
                                        <p:tav tm="100000">
                                          <p:val>
                                            <p:strVal val="#ppt_x"/>
                                          </p:val>
                                        </p:tav>
                                      </p:tavLst>
                                    </p:anim>
                                    <p:anim calcmode="lin" valueType="num">
                                      <p:cBhvr>
                                        <p:cTn id="22" dur="1000" fill="hold"/>
                                        <p:tgtEl>
                                          <p:spTgt spid="2969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9699">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9699">
                                            <p:txEl>
                                              <p:pRg st="5" end="5"/>
                                            </p:txEl>
                                          </p:spTgt>
                                        </p:tgtEl>
                                        <p:attrNameLst>
                                          <p:attrName>style.visibility</p:attrName>
                                        </p:attrNameLst>
                                      </p:cBhvr>
                                      <p:to>
                                        <p:strVal val="visible"/>
                                      </p:to>
                                    </p:set>
                                    <p:anim calcmode="lin" valueType="num">
                                      <p:cBhvr>
                                        <p:cTn id="28" dur="1000" fill="hold"/>
                                        <p:tgtEl>
                                          <p:spTgt spid="29699">
                                            <p:txEl>
                                              <p:pRg st="5" end="5"/>
                                            </p:txEl>
                                          </p:spTgt>
                                        </p:tgtEl>
                                        <p:attrNameLst>
                                          <p:attrName>ppt_x</p:attrName>
                                        </p:attrNameLst>
                                      </p:cBhvr>
                                      <p:tavLst>
                                        <p:tav tm="0">
                                          <p:val>
                                            <p:strVal val="#ppt_x-.2"/>
                                          </p:val>
                                        </p:tav>
                                        <p:tav tm="100000">
                                          <p:val>
                                            <p:strVal val="#ppt_x"/>
                                          </p:val>
                                        </p:tav>
                                      </p:tavLst>
                                    </p:anim>
                                    <p:anim calcmode="lin" valueType="num">
                                      <p:cBhvr>
                                        <p:cTn id="29" dur="1000" fill="hold"/>
                                        <p:tgtEl>
                                          <p:spTgt spid="29699">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9699">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29699">
                                            <p:txEl>
                                              <p:pRg st="6" end="6"/>
                                            </p:txEl>
                                          </p:spTgt>
                                        </p:tgtEl>
                                        <p:attrNameLst>
                                          <p:attrName>style.visibility</p:attrName>
                                        </p:attrNameLst>
                                      </p:cBhvr>
                                      <p:to>
                                        <p:strVal val="visible"/>
                                      </p:to>
                                    </p:set>
                                    <p:anim calcmode="lin" valueType="num">
                                      <p:cBhvr>
                                        <p:cTn id="35" dur="1000" fill="hold"/>
                                        <p:tgtEl>
                                          <p:spTgt spid="29699">
                                            <p:txEl>
                                              <p:pRg st="6" end="6"/>
                                            </p:txEl>
                                          </p:spTgt>
                                        </p:tgtEl>
                                        <p:attrNameLst>
                                          <p:attrName>ppt_x</p:attrName>
                                        </p:attrNameLst>
                                      </p:cBhvr>
                                      <p:tavLst>
                                        <p:tav tm="0">
                                          <p:val>
                                            <p:strVal val="#ppt_x-.2"/>
                                          </p:val>
                                        </p:tav>
                                        <p:tav tm="100000">
                                          <p:val>
                                            <p:strVal val="#ppt_x"/>
                                          </p:val>
                                        </p:tav>
                                      </p:tavLst>
                                    </p:anim>
                                    <p:anim calcmode="lin" valueType="num">
                                      <p:cBhvr>
                                        <p:cTn id="36" dur="1000" fill="hold"/>
                                        <p:tgtEl>
                                          <p:spTgt spid="29699">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969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29699">
                                            <p:txEl>
                                              <p:pRg st="7" end="7"/>
                                            </p:txEl>
                                          </p:spTgt>
                                        </p:tgtEl>
                                        <p:attrNameLst>
                                          <p:attrName>style.visibility</p:attrName>
                                        </p:attrNameLst>
                                      </p:cBhvr>
                                      <p:to>
                                        <p:strVal val="visible"/>
                                      </p:to>
                                    </p:set>
                                    <p:anim calcmode="lin" valueType="num">
                                      <p:cBhvr>
                                        <p:cTn id="42" dur="1000" fill="hold"/>
                                        <p:tgtEl>
                                          <p:spTgt spid="29699">
                                            <p:txEl>
                                              <p:pRg st="7" end="7"/>
                                            </p:txEl>
                                          </p:spTgt>
                                        </p:tgtEl>
                                        <p:attrNameLst>
                                          <p:attrName>ppt_x</p:attrName>
                                        </p:attrNameLst>
                                      </p:cBhvr>
                                      <p:tavLst>
                                        <p:tav tm="0">
                                          <p:val>
                                            <p:strVal val="#ppt_x-.2"/>
                                          </p:val>
                                        </p:tav>
                                        <p:tav tm="100000">
                                          <p:val>
                                            <p:strVal val="#ppt_x"/>
                                          </p:val>
                                        </p:tav>
                                      </p:tavLst>
                                    </p:anim>
                                    <p:anim calcmode="lin" valueType="num">
                                      <p:cBhvr>
                                        <p:cTn id="43" dur="1000" fill="hold"/>
                                        <p:tgtEl>
                                          <p:spTgt spid="29699">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96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FA271B-4C07-44FB-8813-693A3D873AC4}"/>
              </a:ext>
            </a:extLst>
          </p:cNvPr>
          <p:cNvSpPr txBox="1"/>
          <p:nvPr/>
        </p:nvSpPr>
        <p:spPr>
          <a:xfrm>
            <a:off x="0" y="1106293"/>
            <a:ext cx="12192000" cy="4001095"/>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Abstain from things contaminated by or sacrificed to idols –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 31:19;</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 20:4; Dt 27:15;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1Cor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8:7-10</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From blood –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 9:2-4</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From things strangled –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Things strangled still contained the blood</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From Fornication –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 2:24; 20:1-13; 18:17-21; Jude 7; Gen 38:24 </a:t>
            </a:r>
          </a:p>
        </p:txBody>
      </p:sp>
      <p:sp>
        <p:nvSpPr>
          <p:cNvPr id="3" name="TextBox 2">
            <a:extLst>
              <a:ext uri="{FF2B5EF4-FFF2-40B4-BE49-F238E27FC236}">
                <a16:creationId xmlns:a16="http://schemas.microsoft.com/office/drawing/2014/main" id="{AAC00E39-86C4-40BE-9F8E-B92FFF7F6FF8}"/>
              </a:ext>
            </a:extLst>
          </p:cNvPr>
          <p:cNvSpPr txBox="1"/>
          <p:nvPr/>
        </p:nvSpPr>
        <p:spPr>
          <a:xfrm>
            <a:off x="0" y="1405369"/>
            <a:ext cx="12192000" cy="4047262"/>
          </a:xfrm>
          <a:prstGeom prst="rect">
            <a:avLst/>
          </a:prstGeom>
          <a:solidFill>
            <a:schemeClr val="bg1"/>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Wisdom From the Jerusalem Church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15:20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counsel from James)</a:t>
            </a:r>
            <a:br>
              <a:rPr kumimoji="0" lang="en-US" sz="2800" b="0" i="0" u="sng"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that we write to them that they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abstain from things contaminated by idols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from fornication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from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is strangled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from blood.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15:29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 letter of clarification sent by the Jerusalem church)</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you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abstain from things sacrificed to idols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from blood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from things 	strangled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from fornication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you keep yourselves free from such things, you 	will do well. Farewell." </a:t>
            </a:r>
          </a:p>
        </p:txBody>
      </p:sp>
      <p:sp>
        <p:nvSpPr>
          <p:cNvPr id="2" name="TextBox 1">
            <a:extLst>
              <a:ext uri="{FF2B5EF4-FFF2-40B4-BE49-F238E27FC236}">
                <a16:creationId xmlns:a16="http://schemas.microsoft.com/office/drawing/2014/main" id="{FF1F7D6C-0653-4244-B187-44892602C532}"/>
              </a:ext>
            </a:extLst>
          </p:cNvPr>
          <p:cNvSpPr txBox="1"/>
          <p:nvPr/>
        </p:nvSpPr>
        <p:spPr>
          <a:xfrm>
            <a:off x="0" y="22166"/>
            <a:ext cx="12192000" cy="954107"/>
          </a:xfrm>
          <a:prstGeom prst="rect">
            <a:avLst/>
          </a:prstGeom>
          <a:solidFill>
            <a:schemeClr val="bg1"/>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THOSE THINGS THAT HAVE ALWAYS BEEN BOUND</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15:20, 29</a:t>
            </a:r>
          </a:p>
        </p:txBody>
      </p:sp>
      <p:sp>
        <p:nvSpPr>
          <p:cNvPr id="19" name="Action Button: Go Back or Previous 18">
            <a:hlinkClick r:id="rId3" action="ppaction://hlinksldjump" highlightClick="1">
              <a:snd r:embed="rId4" name="arrow.wav"/>
            </a:hlinkClick>
            <a:extLst>
              <a:ext uri="{FF2B5EF4-FFF2-40B4-BE49-F238E27FC236}">
                <a16:creationId xmlns:a16="http://schemas.microsoft.com/office/drawing/2014/main" id="{FAAE236D-367E-4401-9D50-A73C9176FD04}"/>
              </a:ext>
            </a:extLst>
          </p:cNvPr>
          <p:cNvSpPr/>
          <p:nvPr/>
        </p:nvSpPr>
        <p:spPr>
          <a:xfrm>
            <a:off x="10992535" y="6394222"/>
            <a:ext cx="1124910" cy="37847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9E863E9-7832-4967-A18B-474B5FAAEFA2}"/>
              </a:ext>
            </a:extLst>
          </p:cNvPr>
          <p:cNvSpPr txBox="1"/>
          <p:nvPr/>
        </p:nvSpPr>
        <p:spPr>
          <a:xfrm>
            <a:off x="19742" y="1975143"/>
            <a:ext cx="12165676"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31:19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(Idolatry existed early among God’s people)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When Laban had gone to shear his flock, then Rachel stole the household idols 	that were her father's.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84E482C-7111-4A97-AAF8-DBE03D844710}"/>
              </a:ext>
            </a:extLst>
          </p:cNvPr>
          <p:cNvSpPr txBox="1"/>
          <p:nvPr/>
        </p:nvSpPr>
        <p:spPr>
          <a:xfrm>
            <a:off x="13160" y="3474338"/>
            <a:ext cx="12185418"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Exodus 20:4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 Ten Commandments)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not make for yourself an idol, or any likeness of what is in heaven 	above or on the earth beneath or in the water under the earth.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39ABAE80-CD0D-4988-903F-2B17A7603F90}"/>
              </a:ext>
            </a:extLst>
          </p:cNvPr>
          <p:cNvSpPr txBox="1"/>
          <p:nvPr/>
        </p:nvSpPr>
        <p:spPr>
          <a:xfrm>
            <a:off x="13160" y="5017305"/>
            <a:ext cx="12172258" cy="1815882"/>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27:15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'Cursed is the man who makes an idol or a molten image, an abomination to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work of the hands of the craftsman, and sets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up in secret.' And all 	the people shall answer and say, 'Amen.'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A6853A1-05CA-41CA-ACCF-C530E78D8FCF}"/>
              </a:ext>
            </a:extLst>
          </p:cNvPr>
          <p:cNvSpPr txBox="1"/>
          <p:nvPr/>
        </p:nvSpPr>
        <p:spPr>
          <a:xfrm>
            <a:off x="13160" y="1975143"/>
            <a:ext cx="12192000" cy="4832092"/>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8:7-10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However not all men have this knowledge;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some, being accustomed to the 	idol until now, eat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 if it were sacrificed to an idol; and their conscience 	being weak is defiled.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food will not commend us to God; we are neither the worse if we do not eat, 	nor the better if we do eat.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take care that this liberty of yours does not somehow become a stumbling 	block to the weak.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if someone sees you, who have knowledge, dining in an idol's temple, will 	not his conscience, if he is weak, be strengthened to eat things sacrificed to 	idols?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18153062-F0AD-4199-9886-FE00143470F4}"/>
              </a:ext>
            </a:extLst>
          </p:cNvPr>
          <p:cNvSpPr txBox="1"/>
          <p:nvPr/>
        </p:nvSpPr>
        <p:spPr>
          <a:xfrm>
            <a:off x="13160" y="3038982"/>
            <a:ext cx="12165680" cy="3108543"/>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9:2-4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fear of you and the terror of you will be on every beast of the earth and on 	every bird of the sky; with everything that creeps on the ground, and all the fish 	of the sea, into your hand they are given.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 moving thing that is alive shall be food for you; I give all to you, as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gave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green plant.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"Only you shall not eat flesh with its life,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is,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its blood. </a:t>
            </a:r>
          </a:p>
        </p:txBody>
      </p:sp>
      <p:sp>
        <p:nvSpPr>
          <p:cNvPr id="11" name="TextBox 10">
            <a:extLst>
              <a:ext uri="{FF2B5EF4-FFF2-40B4-BE49-F238E27FC236}">
                <a16:creationId xmlns:a16="http://schemas.microsoft.com/office/drawing/2014/main" id="{70547802-F309-4EC7-8BE9-95EC5A3BCF20}"/>
              </a:ext>
            </a:extLst>
          </p:cNvPr>
          <p:cNvSpPr txBox="1"/>
          <p:nvPr/>
        </p:nvSpPr>
        <p:spPr>
          <a:xfrm>
            <a:off x="13160" y="5131282"/>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2:24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(what God intended in intimate relations)</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reason a man shall leave his father and his mother, and be joined to his 	wife; and they shall become one flesh.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4C80751-0B7A-483A-8A5E-A70175EF74E1}"/>
              </a:ext>
            </a:extLst>
          </p:cNvPr>
          <p:cNvSpPr txBox="1"/>
          <p:nvPr/>
        </p:nvSpPr>
        <p:spPr>
          <a:xfrm>
            <a:off x="6578" y="1092021"/>
            <a:ext cx="12178840" cy="5693866"/>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20:1-13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(even among Gentiles moral right is recognized)</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Abraham journeyed from there toward the land of the Negev, and settled 	between Kadesh and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Shur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he sojourned 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Gerar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Abraham said of Sarah his wife,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"She is my sister."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Abimelech king of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Gerar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sent and took Sarah.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God came to Abimelech in a dream of the night, and said to him,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 	you are a dead man because of the woman whom you have taken, for she is 	married."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Abimelech had not come near her; and he said,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"Lord, will You slay a nation, 	even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though</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blameless?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"Did he not himself say to me, 'She is my sister'?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she herself said,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'He is my 	brother.' In the integrity of my heart and the innocence of my hands I have done 	this." </a:t>
            </a:r>
          </a:p>
        </p:txBody>
      </p:sp>
      <p:sp>
        <p:nvSpPr>
          <p:cNvPr id="13" name="TextBox 12">
            <a:extLst>
              <a:ext uri="{FF2B5EF4-FFF2-40B4-BE49-F238E27FC236}">
                <a16:creationId xmlns:a16="http://schemas.microsoft.com/office/drawing/2014/main" id="{D34824E0-5FBF-4820-ADB7-D0B2905E1ECD}"/>
              </a:ext>
            </a:extLst>
          </p:cNvPr>
          <p:cNvSpPr txBox="1"/>
          <p:nvPr/>
        </p:nvSpPr>
        <p:spPr>
          <a:xfrm>
            <a:off x="13160" y="1572240"/>
            <a:ext cx="12165680" cy="5262979"/>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God said to him in the dream,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"Yes, I know that in the integrity of your 	heart you have done this, and I also kept you from sinning against Me; therefore I 	did not let you touch her.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"Now therefore, restore the man's wife, for he is a prophet, and he will pray for 	you and you will live. But if you do not restore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know that you shall surely 	die, you and all who are yours."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Abimelech arose early in the morning and called all his servants and told all 	these things in their hearing; and the men were greatly frightened.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Abimelech called Abraham and said to him,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"What have you done to us? 	And how have I sinned against you, that you have brought on me and on my 	kingdom a great sin? You have done to me things that ought not to be done."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604C05D7-FDCD-49A7-A8C3-72E44FA962E8}"/>
              </a:ext>
            </a:extLst>
          </p:cNvPr>
          <p:cNvSpPr txBox="1"/>
          <p:nvPr/>
        </p:nvSpPr>
        <p:spPr>
          <a:xfrm>
            <a:off x="13160" y="1572240"/>
            <a:ext cx="12165680" cy="5262979"/>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Abimelech said to Abraham, "What have you encountered, that you have 	done this thing?"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Abraham said,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"Because I thought, surely there is no fear of God in this place, 	and they will kill me because of my wife.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"Besides, she actually is my sister, the daughter of my father, but not the 	daughter of my mother, and she became my wife;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it came about, when God caused me to wander from my father's house, that I 	said to her, 'This is the kindness which you will show to me: everywhere we go, 	say of me, "He is my brother.“’”</a:t>
            </a:r>
            <a:b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F05D9B1C-8C21-44E9-AC28-18B49D3DAF89}"/>
              </a:ext>
            </a:extLst>
          </p:cNvPr>
          <p:cNvSpPr txBox="1"/>
          <p:nvPr/>
        </p:nvSpPr>
        <p:spPr>
          <a:xfrm>
            <a:off x="9871" y="1097272"/>
            <a:ext cx="12172258" cy="3108543"/>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18:17-21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"Shall I hide from Abraham what I am about to do,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since Abraham will surely become a great and mighty nation, and in him all the 	nations of the earth will be blessed?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 have chosen him, so that he may command his children and his household 	after him to keep the way of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by doing righteousness and justice, so 	that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may bring upon Abraham what He has spoken about him."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151EE1EF-D67D-425A-96A8-F3D5A79583E2}"/>
              </a:ext>
            </a:extLst>
          </p:cNvPr>
          <p:cNvSpPr txBox="1"/>
          <p:nvPr/>
        </p:nvSpPr>
        <p:spPr>
          <a:xfrm>
            <a:off x="13160" y="1611292"/>
            <a:ext cx="12172258" cy="290848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outcry of Sodom and Gomorrah is indeed great, and 	their sin is exceedingly grave.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go down now, and see if they have done entirely according to its outcry, 	which has come to Me; and if not, I will know.“</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6E47999C-B8C1-491F-B51A-5BF45BF49D95}"/>
              </a:ext>
            </a:extLst>
          </p:cNvPr>
          <p:cNvSpPr txBox="1"/>
          <p:nvPr/>
        </p:nvSpPr>
        <p:spPr>
          <a:xfrm>
            <a:off x="13160" y="5042118"/>
            <a:ext cx="12165680" cy="1815882"/>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Jude 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just as Sodom and Gomorrah and the cities around them, since they in the same 	way as these indulged in gross immorality and went after strange flesh, are 	exhibited as an example in undergoing the punishment of eternal fire. </a:t>
            </a:r>
          </a:p>
        </p:txBody>
      </p:sp>
      <p:sp>
        <p:nvSpPr>
          <p:cNvPr id="18" name="TextBox 17">
            <a:extLst>
              <a:ext uri="{FF2B5EF4-FFF2-40B4-BE49-F238E27FC236}">
                <a16:creationId xmlns:a16="http://schemas.microsoft.com/office/drawing/2014/main" id="{21D50380-4817-4104-AC99-20F77C0357FE}"/>
              </a:ext>
            </a:extLst>
          </p:cNvPr>
          <p:cNvSpPr txBox="1"/>
          <p:nvPr/>
        </p:nvSpPr>
        <p:spPr>
          <a:xfrm>
            <a:off x="-6582" y="1159826"/>
            <a:ext cx="12178840" cy="3262432"/>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38:24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it was about three months later that Judah was informed,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"Your daughter-	in-law Tamar has played the harlot, and behold, she is also with child by 	harlotry."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Then Judah said,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"Bring her out and let her be burned!" </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(Clearly, Judah was the unrighteous one and not Tamar. Judah recognizes this and confesses his wrong to Tamar. Harlotry was always immoral - NAN)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18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 presetClass="entr" presetSubtype="0"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0"/>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500" fill="hold"/>
                                        <p:tgtEl>
                                          <p:spTgt spid="13"/>
                                        </p:tgtEl>
                                        <p:attrNameLst>
                                          <p:attrName>ppt_w</p:attrName>
                                        </p:attrNameLst>
                                      </p:cBhvr>
                                      <p:tavLst>
                                        <p:tav tm="0">
                                          <p:val>
                                            <p:fltVal val="0"/>
                                          </p:val>
                                        </p:tav>
                                        <p:tav tm="100000">
                                          <p:val>
                                            <p:strVal val="#ppt_w"/>
                                          </p:val>
                                        </p:tav>
                                      </p:tavLst>
                                    </p:anim>
                                    <p:anim calcmode="lin" valueType="num">
                                      <p:cBhvr>
                                        <p:cTn id="93" dur="500" fill="hold"/>
                                        <p:tgtEl>
                                          <p:spTgt spid="13"/>
                                        </p:tgtEl>
                                        <p:attrNameLst>
                                          <p:attrName>ppt_h</p:attrName>
                                        </p:attrNameLst>
                                      </p:cBhvr>
                                      <p:tavLst>
                                        <p:tav tm="0">
                                          <p:val>
                                            <p:fltVal val="0"/>
                                          </p:val>
                                        </p:tav>
                                        <p:tav tm="100000">
                                          <p:val>
                                            <p:strVal val="#ppt_h"/>
                                          </p:val>
                                        </p:tav>
                                      </p:tavLst>
                                    </p:anim>
                                    <p:animEffect transition="in" filter="fade">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fltVal val="0"/>
                                          </p:val>
                                        </p:tav>
                                        <p:tav tm="100000">
                                          <p:val>
                                            <p:strVal val="#ppt_h"/>
                                          </p:val>
                                        </p:tav>
                                      </p:tavLst>
                                    </p:anim>
                                    <p:animEffect transition="in" filter="fade">
                                      <p:cBhvr>
                                        <p:cTn id="101" dur="500"/>
                                        <p:tgtEl>
                                          <p:spTgt spid="14"/>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1" nodeType="clickEffect">
                                  <p:stCondLst>
                                    <p:cond delay="0"/>
                                  </p:stCondLst>
                                  <p:childTnLst>
                                    <p:set>
                                      <p:cBhvr>
                                        <p:cTn id="105" dur="1" fill="hold">
                                          <p:stCondLst>
                                            <p:cond delay="0"/>
                                          </p:stCondLst>
                                        </p:cTn>
                                        <p:tgtEl>
                                          <p:spTgt spid="1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3"/>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12"/>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16"/>
                                        </p:tgtEl>
                                        <p:attrNameLst>
                                          <p:attrName>style.visibility</p:attrName>
                                        </p:attrNameLst>
                                      </p:cBhvr>
                                      <p:to>
                                        <p:strVal val="visible"/>
                                      </p:to>
                                    </p:set>
                                    <p:anim calcmode="lin" valueType="num">
                                      <p:cBhvr>
                                        <p:cTn id="114" dur="500" fill="hold"/>
                                        <p:tgtEl>
                                          <p:spTgt spid="16"/>
                                        </p:tgtEl>
                                        <p:attrNameLst>
                                          <p:attrName>ppt_w</p:attrName>
                                        </p:attrNameLst>
                                      </p:cBhvr>
                                      <p:tavLst>
                                        <p:tav tm="0">
                                          <p:val>
                                            <p:fltVal val="0"/>
                                          </p:val>
                                        </p:tav>
                                        <p:tav tm="100000">
                                          <p:val>
                                            <p:strVal val="#ppt_w"/>
                                          </p:val>
                                        </p:tav>
                                      </p:tavLst>
                                    </p:anim>
                                    <p:anim calcmode="lin" valueType="num">
                                      <p:cBhvr>
                                        <p:cTn id="115" dur="500" fill="hold"/>
                                        <p:tgtEl>
                                          <p:spTgt spid="16"/>
                                        </p:tgtEl>
                                        <p:attrNameLst>
                                          <p:attrName>ppt_h</p:attrName>
                                        </p:attrNameLst>
                                      </p:cBhvr>
                                      <p:tavLst>
                                        <p:tav tm="0">
                                          <p:val>
                                            <p:fltVal val="0"/>
                                          </p:val>
                                        </p:tav>
                                        <p:tav tm="100000">
                                          <p:val>
                                            <p:strVal val="#ppt_h"/>
                                          </p:val>
                                        </p:tav>
                                      </p:tavLst>
                                    </p:anim>
                                    <p:animEffect transition="in" filter="fade">
                                      <p:cBhvr>
                                        <p:cTn id="116" dur="500"/>
                                        <p:tgtEl>
                                          <p:spTgt spid="16"/>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17"/>
                                        </p:tgtEl>
                                        <p:attrNameLst>
                                          <p:attrName>style.visibility</p:attrName>
                                        </p:attrNameLst>
                                      </p:cBhvr>
                                      <p:to>
                                        <p:strVal val="visible"/>
                                      </p:to>
                                    </p:set>
                                    <p:anim calcmode="lin" valueType="num">
                                      <p:cBhvr>
                                        <p:cTn id="125" dur="500" fill="hold"/>
                                        <p:tgtEl>
                                          <p:spTgt spid="17"/>
                                        </p:tgtEl>
                                        <p:attrNameLst>
                                          <p:attrName>ppt_w</p:attrName>
                                        </p:attrNameLst>
                                      </p:cBhvr>
                                      <p:tavLst>
                                        <p:tav tm="0">
                                          <p:val>
                                            <p:fltVal val="0"/>
                                          </p:val>
                                        </p:tav>
                                        <p:tav tm="100000">
                                          <p:val>
                                            <p:strVal val="#ppt_w"/>
                                          </p:val>
                                        </p:tav>
                                      </p:tavLst>
                                    </p:anim>
                                    <p:anim calcmode="lin" valueType="num">
                                      <p:cBhvr>
                                        <p:cTn id="126" dur="500" fill="hold"/>
                                        <p:tgtEl>
                                          <p:spTgt spid="17"/>
                                        </p:tgtEl>
                                        <p:attrNameLst>
                                          <p:attrName>ppt_h</p:attrName>
                                        </p:attrNameLst>
                                      </p:cBhvr>
                                      <p:tavLst>
                                        <p:tav tm="0">
                                          <p:val>
                                            <p:fltVal val="0"/>
                                          </p:val>
                                        </p:tav>
                                        <p:tav tm="100000">
                                          <p:val>
                                            <p:strVal val="#ppt_h"/>
                                          </p:val>
                                        </p:tav>
                                      </p:tavLst>
                                    </p:anim>
                                    <p:animEffect transition="in" filter="fade">
                                      <p:cBhvr>
                                        <p:cTn id="127" dur="500"/>
                                        <p:tgtEl>
                                          <p:spTgt spid="17"/>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grpId="1" nodeType="clickEffect">
                                  <p:stCondLst>
                                    <p:cond delay="0"/>
                                  </p:stCondLst>
                                  <p:childTnLst>
                                    <p:set>
                                      <p:cBhvr>
                                        <p:cTn id="131" dur="1" fill="hold">
                                          <p:stCondLst>
                                            <p:cond delay="0"/>
                                          </p:stCondLst>
                                        </p:cTn>
                                        <p:tgtEl>
                                          <p:spTgt spid="17"/>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2"/>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16"/>
                                        </p:tgtEl>
                                        <p:attrNameLst>
                                          <p:attrName>style.visibility</p:attrName>
                                        </p:attrNameLst>
                                      </p:cBhvr>
                                      <p:to>
                                        <p:strVal val="hidden"/>
                                      </p:to>
                                    </p:set>
                                  </p:childTnLst>
                                </p:cTn>
                              </p:par>
                              <p:par>
                                <p:cTn id="136" presetID="53" presetClass="entr" presetSubtype="16" fill="hold" grpId="0" nodeType="withEffect">
                                  <p:stCondLst>
                                    <p:cond delay="0"/>
                                  </p:stCondLst>
                                  <p:childTnLst>
                                    <p:set>
                                      <p:cBhvr>
                                        <p:cTn id="137" dur="1" fill="hold">
                                          <p:stCondLst>
                                            <p:cond delay="0"/>
                                          </p:stCondLst>
                                        </p:cTn>
                                        <p:tgtEl>
                                          <p:spTgt spid="18"/>
                                        </p:tgtEl>
                                        <p:attrNameLst>
                                          <p:attrName>style.visibility</p:attrName>
                                        </p:attrNameLst>
                                      </p:cBhvr>
                                      <p:to>
                                        <p:strVal val="visible"/>
                                      </p:to>
                                    </p:set>
                                    <p:anim calcmode="lin" valueType="num">
                                      <p:cBhvr>
                                        <p:cTn id="138" dur="500" fill="hold"/>
                                        <p:tgtEl>
                                          <p:spTgt spid="18"/>
                                        </p:tgtEl>
                                        <p:attrNameLst>
                                          <p:attrName>ppt_w</p:attrName>
                                        </p:attrNameLst>
                                      </p:cBhvr>
                                      <p:tavLst>
                                        <p:tav tm="0">
                                          <p:val>
                                            <p:fltVal val="0"/>
                                          </p:val>
                                        </p:tav>
                                        <p:tav tm="100000">
                                          <p:val>
                                            <p:strVal val="#ppt_w"/>
                                          </p:val>
                                        </p:tav>
                                      </p:tavLst>
                                    </p:anim>
                                    <p:anim calcmode="lin" valueType="num">
                                      <p:cBhvr>
                                        <p:cTn id="139" dur="500" fill="hold"/>
                                        <p:tgtEl>
                                          <p:spTgt spid="18"/>
                                        </p:tgtEl>
                                        <p:attrNameLst>
                                          <p:attrName>ppt_h</p:attrName>
                                        </p:attrNameLst>
                                      </p:cBhvr>
                                      <p:tavLst>
                                        <p:tav tm="0">
                                          <p:val>
                                            <p:fltVal val="0"/>
                                          </p:val>
                                        </p:tav>
                                        <p:tav tm="100000">
                                          <p:val>
                                            <p:strVal val="#ppt_h"/>
                                          </p:val>
                                        </p:tav>
                                      </p:tavLst>
                                    </p:anim>
                                    <p:animEffect transition="in" filter="fade">
                                      <p:cBhvr>
                                        <p:cTn id="140" dur="500"/>
                                        <p:tgtEl>
                                          <p:spTgt spid="18"/>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18"/>
                                        </p:tgtEl>
                                        <p:attrNameLst>
                                          <p:attrName>style.visibility</p:attrName>
                                        </p:attrNameLst>
                                      </p:cBhvr>
                                      <p:to>
                                        <p:strVal val="hidden"/>
                                      </p:to>
                                    </p:set>
                                  </p:childTnLst>
                                </p:cTn>
                              </p:par>
                              <p:par>
                                <p:cTn id="145" presetID="1" presetClass="entr" presetSubtype="0"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9" grpId="0" animBg="1"/>
      <p:bldP spid="15" grpId="0" animBg="1"/>
      <p:bldP spid="15" grpId="1" animBg="1"/>
      <p:bldP spid="20" grpId="0" animBg="1"/>
      <p:bldP spid="20" grpId="1" animBg="1"/>
      <p:bldP spid="21" grpId="0" animBg="1"/>
      <p:bldP spid="21"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22" grpId="0" animBg="1"/>
      <p:bldP spid="22" grpId="1" animBg="1"/>
      <p:bldP spid="17" grpId="0" animBg="1"/>
      <p:bldP spid="17" grpId="1" animBg="1"/>
      <p:bldP spid="18" grpId="0" animBg="1"/>
      <p:bldP spid="18" grpId="1"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a:extLst>
              <a:ext uri="{FF2B5EF4-FFF2-40B4-BE49-F238E27FC236}">
                <a16:creationId xmlns:a16="http://schemas.microsoft.com/office/drawing/2014/main" id="{D123E9C1-48A8-40E3-A038-C0F052F6A1DA}"/>
              </a:ext>
            </a:extLst>
          </p:cNvPr>
          <p:cNvSpPr>
            <a:spLocks noChangeArrowheads="1"/>
          </p:cNvSpPr>
          <p:nvPr/>
        </p:nvSpPr>
        <p:spPr bwMode="auto">
          <a:xfrm rot="16200000">
            <a:off x="-76200" y="3886200"/>
            <a:ext cx="50292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000000"/>
                </a:solidFill>
                <a:latin typeface="MaritaTextMediumHMK" pitchFamily="2" charset="0"/>
              </a:rPr>
              <a:t>III. The Sermon</a:t>
            </a:r>
          </a:p>
        </p:txBody>
      </p:sp>
      <p:sp>
        <p:nvSpPr>
          <p:cNvPr id="30723" name="Text Box 3">
            <a:extLst>
              <a:ext uri="{FF2B5EF4-FFF2-40B4-BE49-F238E27FC236}">
                <a16:creationId xmlns:a16="http://schemas.microsoft.com/office/drawing/2014/main" id="{78BF1BBE-8D8C-43B2-AE4C-ABEFFD6346BA}"/>
              </a:ext>
            </a:extLst>
          </p:cNvPr>
          <p:cNvSpPr txBox="1">
            <a:spLocks noChangeArrowheads="1"/>
          </p:cNvSpPr>
          <p:nvPr/>
        </p:nvSpPr>
        <p:spPr bwMode="auto">
          <a:xfrm>
            <a:off x="3505200" y="228601"/>
            <a:ext cx="7162800" cy="43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88925">
              <a:tabLst>
                <a:tab pos="457200" algn="l"/>
              </a:tabLst>
              <a:defRPr>
                <a:solidFill>
                  <a:schemeClr val="tx1"/>
                </a:solidFill>
                <a:latin typeface="Arial" panose="020B0604020202020204" pitchFamily="34" charset="0"/>
              </a:defRPr>
            </a:lvl1pPr>
            <a:lvl2pPr defTabSz="288925">
              <a:tabLst>
                <a:tab pos="457200" algn="l"/>
              </a:tabLst>
              <a:defRPr>
                <a:solidFill>
                  <a:schemeClr val="tx1"/>
                </a:solidFill>
                <a:latin typeface="Arial" panose="020B0604020202020204" pitchFamily="34" charset="0"/>
              </a:defRPr>
            </a:lvl2pPr>
            <a:lvl3pPr defTabSz="288925">
              <a:tabLst>
                <a:tab pos="457200" algn="l"/>
              </a:tabLst>
              <a:defRPr>
                <a:solidFill>
                  <a:schemeClr val="tx1"/>
                </a:solidFill>
                <a:latin typeface="Arial" panose="020B0604020202020204" pitchFamily="34" charset="0"/>
              </a:defRPr>
            </a:lvl3pPr>
            <a:lvl4pPr defTabSz="288925">
              <a:tabLst>
                <a:tab pos="457200" algn="l"/>
              </a:tabLst>
              <a:defRPr>
                <a:solidFill>
                  <a:schemeClr val="tx1"/>
                </a:solidFill>
                <a:latin typeface="Arial" panose="020B0604020202020204" pitchFamily="34" charset="0"/>
              </a:defRPr>
            </a:lvl4pPr>
            <a:lvl5pPr defTabSz="288925">
              <a:tabLst>
                <a:tab pos="457200" algn="l"/>
              </a:tabLst>
              <a:defRPr>
                <a:solidFill>
                  <a:schemeClr val="tx1"/>
                </a:solidFill>
                <a:latin typeface="Arial" panose="020B0604020202020204" pitchFamily="34" charset="0"/>
              </a:defRPr>
            </a:lvl5pPr>
            <a:lvl6pPr defTabSz="288925" fontAlgn="base">
              <a:spcBef>
                <a:spcPct val="0"/>
              </a:spcBef>
              <a:spcAft>
                <a:spcPct val="0"/>
              </a:spcAft>
              <a:tabLst>
                <a:tab pos="457200" algn="l"/>
              </a:tabLst>
              <a:defRPr>
                <a:solidFill>
                  <a:schemeClr val="tx1"/>
                </a:solidFill>
                <a:latin typeface="Arial" panose="020B0604020202020204" pitchFamily="34" charset="0"/>
              </a:defRPr>
            </a:lvl6pPr>
            <a:lvl7pPr defTabSz="288925" fontAlgn="base">
              <a:spcBef>
                <a:spcPct val="0"/>
              </a:spcBef>
              <a:spcAft>
                <a:spcPct val="0"/>
              </a:spcAft>
              <a:tabLst>
                <a:tab pos="457200" algn="l"/>
              </a:tabLst>
              <a:defRPr>
                <a:solidFill>
                  <a:schemeClr val="tx1"/>
                </a:solidFill>
                <a:latin typeface="Arial" panose="020B0604020202020204" pitchFamily="34" charset="0"/>
              </a:defRPr>
            </a:lvl7pPr>
            <a:lvl8pPr defTabSz="288925" fontAlgn="base">
              <a:spcBef>
                <a:spcPct val="0"/>
              </a:spcBef>
              <a:spcAft>
                <a:spcPct val="0"/>
              </a:spcAft>
              <a:tabLst>
                <a:tab pos="457200" algn="l"/>
              </a:tabLst>
              <a:defRPr>
                <a:solidFill>
                  <a:schemeClr val="tx1"/>
                </a:solidFill>
                <a:latin typeface="Arial" panose="020B0604020202020204" pitchFamily="34" charset="0"/>
              </a:defRPr>
            </a:lvl8pPr>
            <a:lvl9pPr defTabSz="288925" fontAlgn="base">
              <a:spcBef>
                <a:spcPct val="0"/>
              </a:spcBef>
              <a:spcAft>
                <a:spcPct val="0"/>
              </a:spcAft>
              <a:tabLst>
                <a:tab pos="457200" algn="l"/>
              </a:tabLs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EAEAEA"/>
                </a:solidFill>
                <a:latin typeface="MaritaTextMediumHMK" pitchFamily="2" charset="0"/>
              </a:rPr>
              <a:t>A. </a:t>
            </a:r>
            <a:r>
              <a:rPr lang="en-US" altLang="en-US" sz="2800" u="sng">
                <a:solidFill>
                  <a:srgbClr val="FFFFCC"/>
                </a:solidFill>
                <a:latin typeface="MaritaTextMediumHMK" pitchFamily="2" charset="0"/>
              </a:rPr>
              <a:t>No Partiality</a:t>
            </a:r>
            <a:r>
              <a:rPr lang="en-US" altLang="en-US" sz="2800">
                <a:solidFill>
                  <a:srgbClr val="FFFFCC"/>
                </a:solidFill>
                <a:latin typeface="MaritaTextMediumHMK" pitchFamily="2" charset="0"/>
              </a:rPr>
              <a:t> </a:t>
            </a:r>
            <a:r>
              <a:rPr lang="en-US" altLang="en-US" sz="2800">
                <a:solidFill>
                  <a:srgbClr val="EAEAEA"/>
                </a:solidFill>
                <a:latin typeface="MaritaTextMediumHMK" pitchFamily="2" charset="0"/>
              </a:rPr>
              <a:t>(10:34-35)</a:t>
            </a:r>
          </a:p>
          <a:p>
            <a:pPr fontAlgn="base">
              <a:spcBef>
                <a:spcPct val="50000"/>
              </a:spcBef>
              <a:spcAft>
                <a:spcPct val="0"/>
              </a:spcAft>
            </a:pPr>
            <a:r>
              <a:rPr lang="en-US" altLang="en-US" sz="2800">
                <a:solidFill>
                  <a:srgbClr val="EAEAEA"/>
                </a:solidFill>
                <a:latin typeface="MaritaTextMediumHMK" pitchFamily="2" charset="0"/>
              </a:rPr>
              <a:t>B. </a:t>
            </a:r>
            <a:r>
              <a:rPr lang="en-US" altLang="en-US" sz="2800" u="sng">
                <a:solidFill>
                  <a:srgbClr val="FFFFCC"/>
                </a:solidFill>
                <a:latin typeface="MaritaTextMediumHMK" pitchFamily="2" charset="0"/>
              </a:rPr>
              <a:t>Christ</a:t>
            </a:r>
            <a:r>
              <a:rPr lang="en-US" altLang="en-US" sz="2800">
                <a:solidFill>
                  <a:srgbClr val="EAEAEA"/>
                </a:solidFill>
                <a:latin typeface="MaritaTextMediumHMK" pitchFamily="2" charset="0"/>
              </a:rPr>
              <a:t> (10:36-43)</a:t>
            </a:r>
          </a:p>
          <a:p>
            <a:pPr fontAlgn="base">
              <a:spcBef>
                <a:spcPct val="50000"/>
              </a:spcBef>
              <a:spcAft>
                <a:spcPct val="0"/>
              </a:spcAft>
            </a:pPr>
            <a:r>
              <a:rPr lang="en-US" altLang="en-US" sz="2800">
                <a:solidFill>
                  <a:srgbClr val="EAEAEA"/>
                </a:solidFill>
                <a:latin typeface="MaritaTextMediumHMK" pitchFamily="2" charset="0"/>
              </a:rPr>
              <a:t>C. </a:t>
            </a:r>
            <a:r>
              <a:rPr lang="en-US" altLang="en-US" sz="2800" u="sng">
                <a:solidFill>
                  <a:srgbClr val="FFFFCC"/>
                </a:solidFill>
                <a:latin typeface="MaritaTextMediumHMK" pitchFamily="2" charset="0"/>
              </a:rPr>
              <a:t>What he was told to do</a:t>
            </a:r>
          </a:p>
          <a:p>
            <a:pPr lvl="1" fontAlgn="base">
              <a:spcBef>
                <a:spcPct val="50000"/>
              </a:spcBef>
              <a:spcAft>
                <a:spcPct val="0"/>
              </a:spcAft>
              <a:buFontTx/>
              <a:buChar char="•"/>
            </a:pPr>
            <a:r>
              <a:rPr lang="en-US" altLang="en-US" sz="2800">
                <a:solidFill>
                  <a:srgbClr val="EAEAEA"/>
                </a:solidFill>
                <a:latin typeface="MaritaTextMediumHMK" pitchFamily="2" charset="0"/>
              </a:rPr>
              <a:t> Hear (10:6; 11:14)</a:t>
            </a:r>
          </a:p>
          <a:p>
            <a:pPr lvl="1" fontAlgn="base">
              <a:spcBef>
                <a:spcPct val="50000"/>
              </a:spcBef>
              <a:spcAft>
                <a:spcPct val="0"/>
              </a:spcAft>
              <a:buFontTx/>
              <a:buChar char="•"/>
            </a:pPr>
            <a:r>
              <a:rPr lang="en-US" altLang="en-US" sz="2800">
                <a:solidFill>
                  <a:srgbClr val="EAEAEA"/>
                </a:solidFill>
                <a:latin typeface="MaritaTextMediumHMK" pitchFamily="2" charset="0"/>
              </a:rPr>
              <a:t> Believe (10:43)</a:t>
            </a:r>
          </a:p>
          <a:p>
            <a:pPr lvl="1" fontAlgn="base">
              <a:spcBef>
                <a:spcPct val="50000"/>
              </a:spcBef>
              <a:spcAft>
                <a:spcPct val="0"/>
              </a:spcAft>
              <a:buFontTx/>
              <a:buChar char="•"/>
            </a:pPr>
            <a:r>
              <a:rPr lang="en-US" altLang="en-US" sz="2800">
                <a:solidFill>
                  <a:srgbClr val="EAEAEA"/>
                </a:solidFill>
                <a:latin typeface="MaritaTextMediumHMK" pitchFamily="2" charset="0"/>
              </a:rPr>
              <a:t> Repent (11:15)</a:t>
            </a:r>
          </a:p>
          <a:p>
            <a:pPr lvl="1" fontAlgn="base">
              <a:spcBef>
                <a:spcPct val="50000"/>
              </a:spcBef>
              <a:spcAft>
                <a:spcPct val="0"/>
              </a:spcAft>
              <a:buFontTx/>
              <a:buChar char="•"/>
            </a:pPr>
            <a:r>
              <a:rPr lang="en-US" altLang="en-US" sz="2800">
                <a:solidFill>
                  <a:srgbClr val="EAEAEA"/>
                </a:solidFill>
                <a:latin typeface="MaritaTextMediumHMK" pitchFamily="2" charset="0"/>
              </a:rPr>
              <a:t> Baptized (10:48)</a:t>
            </a:r>
            <a:endParaRPr lang="en-US" altLang="en-US" sz="2400">
              <a:solidFill>
                <a:srgbClr val="FFFFFF"/>
              </a:solidFill>
              <a:latin typeface="MaritaTextMediumHMK" pitchFamily="2" charset="0"/>
            </a:endParaRPr>
          </a:p>
        </p:txBody>
      </p:sp>
      <p:sp>
        <p:nvSpPr>
          <p:cNvPr id="30724" name="Oval 4">
            <a:extLst>
              <a:ext uri="{FF2B5EF4-FFF2-40B4-BE49-F238E27FC236}">
                <a16:creationId xmlns:a16="http://schemas.microsoft.com/office/drawing/2014/main" id="{5B82A511-2912-47F1-A74E-467F90CC9198}"/>
              </a:ext>
            </a:extLst>
          </p:cNvPr>
          <p:cNvSpPr>
            <a:spLocks noChangeArrowheads="1"/>
          </p:cNvSpPr>
          <p:nvPr/>
        </p:nvSpPr>
        <p:spPr bwMode="auto">
          <a:xfrm>
            <a:off x="3505200" y="4876800"/>
            <a:ext cx="6400800" cy="1600200"/>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a:solidFill>
                  <a:srgbClr val="FFFFCC"/>
                </a:solidFill>
                <a:effectLst>
                  <a:outerShdw blurRad="38100" dist="38100" dir="2700000" algn="tl">
                    <a:srgbClr val="000000"/>
                  </a:outerShdw>
                </a:effectLst>
                <a:latin typeface="MaritaTextMediumHMK" pitchFamily="2" charset="0"/>
              </a:rPr>
              <a:t>Cornelius Obeyed</a:t>
            </a:r>
          </a:p>
          <a:p>
            <a:pPr algn="ctr" fontAlgn="base">
              <a:spcBef>
                <a:spcPct val="0"/>
              </a:spcBef>
              <a:spcAft>
                <a:spcPct val="0"/>
              </a:spcAft>
            </a:pPr>
            <a:r>
              <a:rPr lang="en-US" altLang="en-US" sz="2800">
                <a:solidFill>
                  <a:srgbClr val="FFFFCC"/>
                </a:solidFill>
                <a:effectLst>
                  <a:outerShdw blurRad="38100" dist="38100" dir="2700000" algn="tl">
                    <a:srgbClr val="000000"/>
                  </a:outerShdw>
                </a:effectLst>
                <a:latin typeface="MaritaTextMediumHMK" pitchFamily="2" charset="0"/>
              </a:rPr>
              <a:t>(Acts 15:7-9)</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2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72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30724"/>
                                        </p:tgtEl>
                                        <p:attrNameLst>
                                          <p:attrName>style.visibility</p:attrName>
                                        </p:attrNameLst>
                                      </p:cBhvr>
                                      <p:to>
                                        <p:strVal val="visible"/>
                                      </p:to>
                                    </p:set>
                                    <p:animScale>
                                      <p:cBhvr>
                                        <p:cTn id="23" dur="1000" decel="50000" fill="hold">
                                          <p:stCondLst>
                                            <p:cond delay="0"/>
                                          </p:stCondLst>
                                        </p:cTn>
                                        <p:tgtEl>
                                          <p:spTgt spid="307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0724"/>
                                        </p:tgtEl>
                                        <p:attrNameLst>
                                          <p:attrName>ppt_x</p:attrName>
                                          <p:attrName>ppt_y</p:attrName>
                                        </p:attrNameLst>
                                      </p:cBhvr>
                                    </p:animMotion>
                                    <p:animEffect transition="in" filter="fade">
                                      <p:cBhvr>
                                        <p:cTn id="25" dur="1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uiExpand="1" build="p" bldLvl="2" autoUpdateAnimBg="0"/>
      <p:bldP spid="30724"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5EDC506-1CB8-45BE-9055-C409822CDD55}"/>
              </a:ext>
            </a:extLst>
          </p:cNvPr>
          <p:cNvSpPr>
            <a:spLocks noGrp="1" noChangeArrowheads="1"/>
          </p:cNvSpPr>
          <p:nvPr>
            <p:ph type="ctrTitle"/>
          </p:nvPr>
        </p:nvSpPr>
        <p:spPr>
          <a:xfrm>
            <a:off x="1600200" y="457200"/>
            <a:ext cx="8839200" cy="1752600"/>
          </a:xfrm>
        </p:spPr>
        <p:txBody>
          <a:bodyPr/>
          <a:lstStyle/>
          <a:p>
            <a:r>
              <a:rPr lang="en-US" altLang="en-US" sz="7200" b="1">
                <a:effectLst>
                  <a:outerShdw blurRad="38100" dist="38100" dir="2700000" algn="tl">
                    <a:srgbClr val="000000"/>
                  </a:outerShdw>
                </a:effectLst>
                <a:latin typeface="MaritaTextMediumHMK" pitchFamily="2" charset="0"/>
              </a:rPr>
              <a:t>Conversion of Cornelius</a:t>
            </a:r>
          </a:p>
        </p:txBody>
      </p:sp>
      <p:sp>
        <p:nvSpPr>
          <p:cNvPr id="31747" name="Rectangle 3">
            <a:extLst>
              <a:ext uri="{FF2B5EF4-FFF2-40B4-BE49-F238E27FC236}">
                <a16:creationId xmlns:a16="http://schemas.microsoft.com/office/drawing/2014/main" id="{67E7DC69-324B-4FD0-936C-E5D986E477C3}"/>
              </a:ext>
            </a:extLst>
          </p:cNvPr>
          <p:cNvSpPr>
            <a:spLocks noGrp="1" noChangeArrowheads="1"/>
          </p:cNvSpPr>
          <p:nvPr>
            <p:ph type="subTitle" idx="1"/>
          </p:nvPr>
        </p:nvSpPr>
        <p:spPr>
          <a:xfrm>
            <a:off x="2895600" y="2514600"/>
            <a:ext cx="6400800" cy="1295400"/>
          </a:xfrm>
        </p:spPr>
        <p:txBody>
          <a:bodyPr/>
          <a:lstStyle/>
          <a:p>
            <a:r>
              <a:rPr lang="en-US" altLang="en-US">
                <a:solidFill>
                  <a:schemeClr val="bg2"/>
                </a:solidFill>
                <a:effectLst>
                  <a:outerShdw blurRad="38100" dist="38100" dir="2700000" algn="tl">
                    <a:srgbClr val="FFFFFF"/>
                  </a:outerShdw>
                </a:effectLst>
                <a:latin typeface="MaritaTextMediumHMK" pitchFamily="2" charset="0"/>
              </a:rPr>
              <a:t>Acts 10, 11, 15</a:t>
            </a:r>
          </a:p>
        </p:txBody>
      </p:sp>
      <p:sp>
        <p:nvSpPr>
          <p:cNvPr id="31748" name="AutoShape 4">
            <a:extLst>
              <a:ext uri="{FF2B5EF4-FFF2-40B4-BE49-F238E27FC236}">
                <a16:creationId xmlns:a16="http://schemas.microsoft.com/office/drawing/2014/main" id="{314CD7E4-A92E-4EFC-B6AA-4C2519BA1702}"/>
              </a:ext>
            </a:extLst>
          </p:cNvPr>
          <p:cNvSpPr>
            <a:spLocks noChangeArrowheads="1"/>
          </p:cNvSpPr>
          <p:nvPr/>
        </p:nvSpPr>
        <p:spPr bwMode="auto">
          <a:xfrm>
            <a:off x="2209800" y="3505200"/>
            <a:ext cx="7772400" cy="762000"/>
          </a:xfrm>
          <a:prstGeom prst="bevel">
            <a:avLst>
              <a:gd name="adj" fmla="val 10417"/>
            </a:avLst>
          </a:prstGeom>
          <a:solidFill>
            <a:schemeClr val="bg2"/>
          </a:solidFill>
          <a:ln w="12700" cap="sq">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EAEAEA"/>
                </a:solidFill>
                <a:latin typeface="MaritaTextMediumHMK" pitchFamily="2" charset="0"/>
              </a:rPr>
              <a:t>I. The Man Cornelius</a:t>
            </a:r>
          </a:p>
        </p:txBody>
      </p:sp>
      <p:sp>
        <p:nvSpPr>
          <p:cNvPr id="31749" name="AutoShape 5">
            <a:extLst>
              <a:ext uri="{FF2B5EF4-FFF2-40B4-BE49-F238E27FC236}">
                <a16:creationId xmlns:a16="http://schemas.microsoft.com/office/drawing/2014/main" id="{33E13FCD-C79E-4AD7-BB5A-A3E75F536A7C}"/>
              </a:ext>
            </a:extLst>
          </p:cNvPr>
          <p:cNvSpPr>
            <a:spLocks noChangeArrowheads="1"/>
          </p:cNvSpPr>
          <p:nvPr/>
        </p:nvSpPr>
        <p:spPr bwMode="auto">
          <a:xfrm>
            <a:off x="2209800" y="3505200"/>
            <a:ext cx="77724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 The Man Cornelius</a:t>
            </a:r>
          </a:p>
        </p:txBody>
      </p:sp>
      <p:sp>
        <p:nvSpPr>
          <p:cNvPr id="31750" name="AutoShape 6">
            <a:extLst>
              <a:ext uri="{FF2B5EF4-FFF2-40B4-BE49-F238E27FC236}">
                <a16:creationId xmlns:a16="http://schemas.microsoft.com/office/drawing/2014/main" id="{55E8340D-8C93-496D-8E74-A123B95B339A}"/>
              </a:ext>
            </a:extLst>
          </p:cNvPr>
          <p:cNvSpPr>
            <a:spLocks noChangeArrowheads="1"/>
          </p:cNvSpPr>
          <p:nvPr/>
        </p:nvSpPr>
        <p:spPr bwMode="auto">
          <a:xfrm>
            <a:off x="2209800" y="4419600"/>
            <a:ext cx="7772400" cy="762000"/>
          </a:xfrm>
          <a:prstGeom prst="bevel">
            <a:avLst>
              <a:gd name="adj" fmla="val 10417"/>
            </a:avLst>
          </a:prstGeom>
          <a:solidFill>
            <a:schemeClr val="bg2"/>
          </a:solidFill>
          <a:ln w="12700" cap="sq">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EAEAEA"/>
                </a:solidFill>
                <a:latin typeface="MaritaTextMediumHMK" pitchFamily="2" charset="0"/>
              </a:rPr>
              <a:t>II. Miracles Surrounding It</a:t>
            </a:r>
          </a:p>
        </p:txBody>
      </p:sp>
      <p:sp>
        <p:nvSpPr>
          <p:cNvPr id="31751" name="AutoShape 7">
            <a:extLst>
              <a:ext uri="{FF2B5EF4-FFF2-40B4-BE49-F238E27FC236}">
                <a16:creationId xmlns:a16="http://schemas.microsoft.com/office/drawing/2014/main" id="{BF6F6518-A7BE-4539-905F-69BC6B9C8561}"/>
              </a:ext>
            </a:extLst>
          </p:cNvPr>
          <p:cNvSpPr>
            <a:spLocks noChangeArrowheads="1"/>
          </p:cNvSpPr>
          <p:nvPr/>
        </p:nvSpPr>
        <p:spPr bwMode="auto">
          <a:xfrm>
            <a:off x="2209800" y="4419600"/>
            <a:ext cx="77724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II. Miracles Surrounding It</a:t>
            </a:r>
          </a:p>
        </p:txBody>
      </p:sp>
      <p:sp>
        <p:nvSpPr>
          <p:cNvPr id="31752" name="AutoShape 8">
            <a:extLst>
              <a:ext uri="{FF2B5EF4-FFF2-40B4-BE49-F238E27FC236}">
                <a16:creationId xmlns:a16="http://schemas.microsoft.com/office/drawing/2014/main" id="{6A698FE3-23BA-4F97-B0B2-2C9940BE8D0F}"/>
              </a:ext>
            </a:extLst>
          </p:cNvPr>
          <p:cNvSpPr>
            <a:spLocks noChangeArrowheads="1"/>
          </p:cNvSpPr>
          <p:nvPr/>
        </p:nvSpPr>
        <p:spPr bwMode="auto">
          <a:xfrm>
            <a:off x="2209800" y="5334000"/>
            <a:ext cx="7772400" cy="762000"/>
          </a:xfrm>
          <a:prstGeom prst="bevel">
            <a:avLst>
              <a:gd name="adj" fmla="val 10417"/>
            </a:avLst>
          </a:prstGeom>
          <a:solidFill>
            <a:schemeClr val="bg2"/>
          </a:solidFill>
          <a:ln w="12700" cap="sq">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EAEAEA"/>
                </a:solidFill>
                <a:latin typeface="MaritaTextMediumHMK" pitchFamily="2" charset="0"/>
              </a:rPr>
              <a:t>III. The Sermon</a:t>
            </a:r>
          </a:p>
        </p:txBody>
      </p:sp>
      <p:sp>
        <p:nvSpPr>
          <p:cNvPr id="31753" name="AutoShape 9">
            <a:extLst>
              <a:ext uri="{FF2B5EF4-FFF2-40B4-BE49-F238E27FC236}">
                <a16:creationId xmlns:a16="http://schemas.microsoft.com/office/drawing/2014/main" id="{12AB5853-81CE-480A-B8B9-B9C257C3F392}"/>
              </a:ext>
            </a:extLst>
          </p:cNvPr>
          <p:cNvSpPr>
            <a:spLocks noChangeArrowheads="1"/>
          </p:cNvSpPr>
          <p:nvPr/>
        </p:nvSpPr>
        <p:spPr bwMode="auto">
          <a:xfrm>
            <a:off x="2209800" y="5334000"/>
            <a:ext cx="7772400" cy="762000"/>
          </a:xfrm>
          <a:prstGeom prst="bevel">
            <a:avLst>
              <a:gd name="adj" fmla="val 10417"/>
            </a:avLst>
          </a:prstGeom>
          <a:solidFill>
            <a:schemeClr val="folHlink"/>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b="1">
                <a:solidFill>
                  <a:srgbClr val="000000"/>
                </a:solidFill>
                <a:latin typeface="MaritaTextMediumHMK" pitchFamily="2" charset="0"/>
              </a:rPr>
              <a:t>III. The Sermon</a:t>
            </a:r>
          </a:p>
        </p:txBody>
      </p:sp>
    </p:spTree>
  </p:cSld>
  <p:clrMapOvr>
    <a:masterClrMapping/>
  </p:clrMapOvr>
  <p:transition spd="med">
    <p:wedge/>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34111E9-2C0C-4FC1-AEC8-A87C30F10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99" y="251209"/>
            <a:ext cx="11535508" cy="637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2094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957010"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8056344" y="2967335"/>
            <a:ext cx="183842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DDF8B"/>
                </a:solidFill>
                <a:effectLst/>
                <a:uLnTx/>
                <a:uFillTx/>
                <a:latin typeface="Calibri"/>
                <a:ea typeface="+mn-ea"/>
                <a:cs typeface="+mn-cs"/>
              </a:rPr>
              <a:t>7/10</a:t>
            </a: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ction Button: Go Back or Previous 11">
            <a:hlinkClick r:id="rId3" action="ppaction://hlinksldjump" highlightClick="1">
              <a:snd r:embed="rId4" name="arrow.wav"/>
            </a:hlinkClick>
            <a:extLst>
              <a:ext uri="{FF2B5EF4-FFF2-40B4-BE49-F238E27FC236}">
                <a16:creationId xmlns:a16="http://schemas.microsoft.com/office/drawing/2014/main" id="{344CF9C3-A250-42C3-8A84-DFD0FB57EAD1}"/>
              </a:ext>
            </a:extLst>
          </p:cNvPr>
          <p:cNvSpPr/>
          <p:nvPr/>
        </p:nvSpPr>
        <p:spPr>
          <a:xfrm>
            <a:off x="11456894" y="107576"/>
            <a:ext cx="632012" cy="28238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45F157F5-3471-4F27-AFC8-90A437B80090}"/>
              </a:ext>
            </a:extLst>
          </p:cNvPr>
          <p:cNvGrpSpPr/>
          <p:nvPr/>
        </p:nvGrpSpPr>
        <p:grpSpPr>
          <a:xfrm>
            <a:off x="2037920" y="457198"/>
            <a:ext cx="8686800" cy="6286988"/>
            <a:chOff x="1952625" y="571012"/>
            <a:chExt cx="8286750" cy="6286988"/>
          </a:xfrm>
        </p:grpSpPr>
        <p:grpSp>
          <p:nvGrpSpPr>
            <p:cNvPr id="18" name="Group 17">
              <a:extLst>
                <a:ext uri="{FF2B5EF4-FFF2-40B4-BE49-F238E27FC236}">
                  <a16:creationId xmlns:a16="http://schemas.microsoft.com/office/drawing/2014/main" id="{730C6FC3-0885-42C3-A6C9-82281BF90F1D}"/>
                </a:ext>
              </a:extLst>
            </p:cNvPr>
            <p:cNvGrpSpPr/>
            <p:nvPr/>
          </p:nvGrpSpPr>
          <p:grpSpPr>
            <a:xfrm>
              <a:off x="1952625" y="571012"/>
              <a:ext cx="8286750" cy="5850446"/>
              <a:chOff x="147917" y="490330"/>
              <a:chExt cx="8286750" cy="5850446"/>
            </a:xfrm>
          </p:grpSpPr>
          <p:pic>
            <p:nvPicPr>
              <p:cNvPr id="20" name="Picture 19">
                <a:extLst>
                  <a:ext uri="{FF2B5EF4-FFF2-40B4-BE49-F238E27FC236}">
                    <a16:creationId xmlns:a16="http://schemas.microsoft.com/office/drawing/2014/main" id="{F71AE2DC-330D-44AA-B08C-97714845E58C}"/>
                  </a:ext>
                </a:extLst>
              </p:cNvPr>
              <p:cNvPicPr>
                <a:picLocks noChangeAspect="1"/>
              </p:cNvPicPr>
              <p:nvPr/>
            </p:nvPicPr>
            <p:blipFill>
              <a:blip r:embed="rId5"/>
              <a:stretch>
                <a:fillRect/>
              </a:stretch>
            </p:blipFill>
            <p:spPr>
              <a:xfrm>
                <a:off x="147917" y="490330"/>
                <a:ext cx="8286750" cy="5850446"/>
              </a:xfrm>
              <a:prstGeom prst="rect">
                <a:avLst/>
              </a:prstGeom>
            </p:spPr>
          </p:pic>
          <p:sp>
            <p:nvSpPr>
              <p:cNvPr id="21" name="TextBox 20">
                <a:extLst>
                  <a:ext uri="{FF2B5EF4-FFF2-40B4-BE49-F238E27FC236}">
                    <a16:creationId xmlns:a16="http://schemas.microsoft.com/office/drawing/2014/main" id="{9E60A7CA-E951-460C-B819-2E5C4FDDD65E}"/>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19" name="TextBox 18">
              <a:extLst>
                <a:ext uri="{FF2B5EF4-FFF2-40B4-BE49-F238E27FC236}">
                  <a16:creationId xmlns:a16="http://schemas.microsoft.com/office/drawing/2014/main" id="{9A79B59E-DF3A-4552-97F4-E2C3AA391652}"/>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26" name="TextBox 25">
            <a:extLst>
              <a:ext uri="{FF2B5EF4-FFF2-40B4-BE49-F238E27FC236}">
                <a16:creationId xmlns:a16="http://schemas.microsoft.com/office/drawing/2014/main" id="{8CEB7ABD-8653-46DF-82CC-815150D579BC}"/>
              </a:ext>
            </a:extLst>
          </p:cNvPr>
          <p:cNvSpPr txBox="1"/>
          <p:nvPr/>
        </p:nvSpPr>
        <p:spPr>
          <a:xfrm>
            <a:off x="-1" y="1351508"/>
            <a:ext cx="2700671" cy="4154984"/>
          </a:xfrm>
          <a:prstGeom prst="rect">
            <a:avLst/>
          </a:prstGeom>
          <a:solidFill>
            <a:srgbClr val="FF0000"/>
          </a:solidFill>
          <a:ln w="5715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15:39 </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39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there occurred such a sharp disagreement that they separated from one another, and Barnabas took Mark with him and sailed away to Cyprus. </a:t>
            </a: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1D89D60-5A4E-43B5-AEAA-D245112E81EC}"/>
              </a:ext>
            </a:extLst>
          </p:cNvPr>
          <p:cNvSpPr txBox="1"/>
          <p:nvPr/>
        </p:nvSpPr>
        <p:spPr>
          <a:xfrm>
            <a:off x="10308771" y="797511"/>
            <a:ext cx="1839685" cy="5262979"/>
          </a:xfrm>
          <a:prstGeom prst="rect">
            <a:avLst/>
          </a:prstGeom>
          <a:solidFill>
            <a:srgbClr val="FFFFCC"/>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15:40</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Paul chose Silas and left, being committed by the brethren to the grace of the Lord.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C678BB4-2BF2-4B43-AD1A-DACD1CA13A17}"/>
              </a:ext>
            </a:extLst>
          </p:cNvPr>
          <p:cNvCxnSpPr/>
          <p:nvPr/>
        </p:nvCxnSpPr>
        <p:spPr>
          <a:xfrm flipH="1" flipV="1">
            <a:off x="8490857" y="2721429"/>
            <a:ext cx="391886" cy="11321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9FC5900-43E0-4B7E-996D-D4901AE17D90}"/>
              </a:ext>
            </a:extLst>
          </p:cNvPr>
          <p:cNvSpPr txBox="1"/>
          <p:nvPr/>
        </p:nvSpPr>
        <p:spPr>
          <a:xfrm>
            <a:off x="8904518" y="2188025"/>
            <a:ext cx="1231848" cy="1384995"/>
          </a:xfrm>
          <a:prstGeom prst="rect">
            <a:avLst/>
          </a:prstGeom>
          <a:solidFill>
            <a:srgbClr val="FFFF00"/>
          </a:solidFill>
          <a:ln w="5715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&amp; Silas</a:t>
            </a:r>
          </a:p>
        </p:txBody>
      </p:sp>
      <p:cxnSp>
        <p:nvCxnSpPr>
          <p:cNvPr id="10" name="Straight Arrow Connector 9">
            <a:extLst>
              <a:ext uri="{FF2B5EF4-FFF2-40B4-BE49-F238E27FC236}">
                <a16:creationId xmlns:a16="http://schemas.microsoft.com/office/drawing/2014/main" id="{D58BDE17-0AB8-40D1-BE40-EA5A9C53CED6}"/>
              </a:ext>
            </a:extLst>
          </p:cNvPr>
          <p:cNvCxnSpPr/>
          <p:nvPr/>
        </p:nvCxnSpPr>
        <p:spPr>
          <a:xfrm flipH="1">
            <a:off x="7347857" y="3929743"/>
            <a:ext cx="1534886" cy="5987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8877EF-19BF-48A3-AEC8-AF6C851EF0C8}"/>
              </a:ext>
            </a:extLst>
          </p:cNvPr>
          <p:cNvSpPr txBox="1"/>
          <p:nvPr/>
        </p:nvSpPr>
        <p:spPr>
          <a:xfrm>
            <a:off x="7032171" y="4845933"/>
            <a:ext cx="1654629" cy="1384995"/>
          </a:xfrm>
          <a:prstGeom prst="rect">
            <a:avLst/>
          </a:prstGeom>
          <a:solidFill>
            <a:srgbClr val="FFFF00"/>
          </a:solidFill>
          <a:ln w="5715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Barnabas</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&amp;</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Silas</a:t>
            </a:r>
          </a:p>
        </p:txBody>
      </p:sp>
    </p:spTree>
    <p:extLst>
      <p:ext uri="{BB962C8B-B14F-4D97-AF65-F5344CB8AC3E}">
        <p14:creationId xmlns:p14="http://schemas.microsoft.com/office/powerpoint/2010/main" val="19935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animBg="1"/>
      <p:bldP spid="3" grpId="0" animBg="1"/>
      <p:bldP spid="8"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14EBC-C916-4A73-BF32-C19BD932401F}"/>
              </a:ext>
            </a:extLst>
          </p:cNvPr>
          <p:cNvSpPr txBox="1"/>
          <p:nvPr/>
        </p:nvSpPr>
        <p:spPr>
          <a:xfrm>
            <a:off x="0" y="0"/>
            <a:ext cx="12192000" cy="954107"/>
          </a:xfrm>
          <a:prstGeom prst="rect">
            <a:avLst/>
          </a:prstGeom>
          <a:solidFill>
            <a:srgbClr val="FFFF00"/>
          </a:solidFill>
          <a:ln w="5715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Brethren Disagree Over Matters Of Opinion</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Concerning John Mark - Was Paul right? Was Barnabas right?</a:t>
            </a:r>
          </a:p>
        </p:txBody>
      </p:sp>
      <p:sp>
        <p:nvSpPr>
          <p:cNvPr id="3" name="Rectangle 2">
            <a:extLst>
              <a:ext uri="{FF2B5EF4-FFF2-40B4-BE49-F238E27FC236}">
                <a16:creationId xmlns:a16="http://schemas.microsoft.com/office/drawing/2014/main" id="{1BD8A8F6-C8B3-45D5-A6F6-C9026CAFE1D3}"/>
              </a:ext>
            </a:extLst>
          </p:cNvPr>
          <p:cNvSpPr/>
          <p:nvPr/>
        </p:nvSpPr>
        <p:spPr>
          <a:xfrm>
            <a:off x="0" y="1306284"/>
            <a:ext cx="3581400" cy="21227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 not violate the Law of Love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Ro 12:10;1Pet 1:22</a:t>
            </a:r>
            <a:b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1Jn 2:9-11; 1Jn 3:10-11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Eph 4:26-27</a:t>
            </a:r>
          </a:p>
        </p:txBody>
      </p:sp>
      <p:sp>
        <p:nvSpPr>
          <p:cNvPr id="4" name="Rectangle 3">
            <a:extLst>
              <a:ext uri="{FF2B5EF4-FFF2-40B4-BE49-F238E27FC236}">
                <a16:creationId xmlns:a16="http://schemas.microsoft.com/office/drawing/2014/main" id="{851327C5-072E-4136-B849-607BBC07F6B0}"/>
              </a:ext>
            </a:extLst>
          </p:cNvPr>
          <p:cNvSpPr/>
          <p:nvPr/>
        </p:nvSpPr>
        <p:spPr>
          <a:xfrm>
            <a:off x="4196861" y="1306284"/>
            <a:ext cx="3798277" cy="212271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Never stop working for God</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Gal 5:6-7; Ro 1:1-5 </a:t>
            </a:r>
            <a:b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Ro 6:17-18; Ro 16:25-26 1Cor 15:58</a:t>
            </a:r>
          </a:p>
        </p:txBody>
      </p:sp>
      <p:sp>
        <p:nvSpPr>
          <p:cNvPr id="5" name="Rectangle 4">
            <a:extLst>
              <a:ext uri="{FF2B5EF4-FFF2-40B4-BE49-F238E27FC236}">
                <a16:creationId xmlns:a16="http://schemas.microsoft.com/office/drawing/2014/main" id="{DA7A16BE-3F77-41F6-BC27-CC542372A733}"/>
              </a:ext>
            </a:extLst>
          </p:cNvPr>
          <p:cNvSpPr/>
          <p:nvPr/>
        </p:nvSpPr>
        <p:spPr>
          <a:xfrm>
            <a:off x="8610600" y="1306284"/>
            <a:ext cx="3581400" cy="2122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 all for the sake of the Gospel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1Cor 9:23; 2Tim 4:1-2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1Pet 3:15; Mt 28:18-20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Philip 1:12-18</a:t>
            </a:r>
          </a:p>
        </p:txBody>
      </p:sp>
      <p:sp>
        <p:nvSpPr>
          <p:cNvPr id="24" name="Rectangle 23">
            <a:extLst>
              <a:ext uri="{FF2B5EF4-FFF2-40B4-BE49-F238E27FC236}">
                <a16:creationId xmlns:a16="http://schemas.microsoft.com/office/drawing/2014/main" id="{FA490984-D5A0-4378-A2D5-C3267BB03876}"/>
              </a:ext>
            </a:extLst>
          </p:cNvPr>
          <p:cNvSpPr/>
          <p:nvPr/>
        </p:nvSpPr>
        <p:spPr>
          <a:xfrm>
            <a:off x="0" y="4051796"/>
            <a:ext cx="12168554" cy="226204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Paul and Barnabas still loved each other as Brothers in Christ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they disagreed over an opinion about John Mark</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continued to work for the same cause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God continued to be glorified as they taught it to the world</a:t>
            </a:r>
          </a:p>
        </p:txBody>
      </p:sp>
      <p:sp>
        <p:nvSpPr>
          <p:cNvPr id="25" name="Action Button: Go Back or Previous 24">
            <a:hlinkClick r:id="rId3" action="ppaction://hlinksldjump" highlightClick="1">
              <a:snd r:embed="rId4" name="arrow.wav"/>
            </a:hlinkClick>
            <a:extLst>
              <a:ext uri="{FF2B5EF4-FFF2-40B4-BE49-F238E27FC236}">
                <a16:creationId xmlns:a16="http://schemas.microsoft.com/office/drawing/2014/main" id="{9467631E-FE2F-4345-8220-A491C7A1915A}"/>
              </a:ext>
            </a:extLst>
          </p:cNvPr>
          <p:cNvSpPr/>
          <p:nvPr/>
        </p:nvSpPr>
        <p:spPr>
          <a:xfrm>
            <a:off x="11183814" y="6419349"/>
            <a:ext cx="937846" cy="35433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FE40DA-3339-4746-A2F0-FE6ABD792FE0}"/>
              </a:ext>
            </a:extLst>
          </p:cNvPr>
          <p:cNvSpPr txBox="1"/>
          <p:nvPr/>
        </p:nvSpPr>
        <p:spPr>
          <a:xfrm>
            <a:off x="0" y="3548743"/>
            <a:ext cx="12192000" cy="1384995"/>
          </a:xfrm>
          <a:prstGeom prst="rect">
            <a:avLst/>
          </a:prstGeom>
          <a:solidFill>
            <a:srgbClr val="FFFFCC"/>
          </a:solidFill>
          <a:ln w="5715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12:10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devoted to one another in brotherly love; give preference to one another in 	honor;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76E6C2A-6260-4111-B4B2-6D5523E7E8F4}"/>
              </a:ext>
            </a:extLst>
          </p:cNvPr>
          <p:cNvSpPr txBox="1"/>
          <p:nvPr/>
        </p:nvSpPr>
        <p:spPr>
          <a:xfrm>
            <a:off x="0" y="3548743"/>
            <a:ext cx="12192000" cy="1384995"/>
          </a:xfrm>
          <a:prstGeom prst="rect">
            <a:avLst/>
          </a:prstGeom>
          <a:solidFill>
            <a:srgbClr val="FFFFCC"/>
          </a:solidFill>
          <a:ln w="5715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Since you have in obedience to the truth purified your souls for a sincere love of 	the brethren, fervently love one another from the heart,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33549F9F-D0A0-456E-908A-8BC6D964EC38}"/>
              </a:ext>
            </a:extLst>
          </p:cNvPr>
          <p:cNvSpPr txBox="1"/>
          <p:nvPr/>
        </p:nvSpPr>
        <p:spPr>
          <a:xfrm>
            <a:off x="0" y="3548743"/>
            <a:ext cx="12192000" cy="3108543"/>
          </a:xfrm>
          <a:prstGeom prst="rect">
            <a:avLst/>
          </a:prstGeom>
          <a:solidFill>
            <a:srgbClr val="FFFFCC"/>
          </a:solidFill>
          <a:ln w="5715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John 2:9-11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one who says he is in the Light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hates his brother is in the darkness 	until now.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one who loves his brother abides in the Light and there is no cause for 	stumbling in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the one who hates his brother is in the darkness and walks in the darkness, 	and does not know where he is going because the darkness has blinded his eyes.</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36837216-F336-4D48-A8D1-4C2F701D1DCD}"/>
              </a:ext>
            </a:extLst>
          </p:cNvPr>
          <p:cNvSpPr txBox="1"/>
          <p:nvPr/>
        </p:nvSpPr>
        <p:spPr>
          <a:xfrm>
            <a:off x="0" y="3548743"/>
            <a:ext cx="12192000" cy="2677656"/>
          </a:xfrm>
          <a:prstGeom prst="rect">
            <a:avLst/>
          </a:prstGeom>
          <a:solidFill>
            <a:srgbClr val="FFFFCC"/>
          </a:solidFill>
          <a:ln w="5715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John 3:10-11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this the children of God and the children of the devil are obvious: anyone who 	does not practice righteousness is not of God, nor the one who does not love his 	brother.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is the message which you have heard from the beginning, that we should 	love one another; </a:t>
            </a:r>
          </a:p>
        </p:txBody>
      </p:sp>
      <p:sp>
        <p:nvSpPr>
          <p:cNvPr id="10" name="TextBox 9">
            <a:extLst>
              <a:ext uri="{FF2B5EF4-FFF2-40B4-BE49-F238E27FC236}">
                <a16:creationId xmlns:a16="http://schemas.microsoft.com/office/drawing/2014/main" id="{3C0EB95D-95AE-49CD-8E63-8717C8F048C3}"/>
              </a:ext>
            </a:extLst>
          </p:cNvPr>
          <p:cNvSpPr txBox="1"/>
          <p:nvPr/>
        </p:nvSpPr>
        <p:spPr>
          <a:xfrm>
            <a:off x="10881" y="3548743"/>
            <a:ext cx="12181119" cy="1384995"/>
          </a:xfrm>
          <a:prstGeom prst="rect">
            <a:avLst/>
          </a:prstGeom>
          <a:solidFill>
            <a:srgbClr val="FFFFCC"/>
          </a:solidFill>
          <a:ln w="5715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4:26-27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ANGRY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SIN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not let the sun go down on your anger,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do not give the devil an opportunity.</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32C4842E-4781-4381-9056-6B56F8EDFF81}"/>
              </a:ext>
            </a:extLst>
          </p:cNvPr>
          <p:cNvSpPr txBox="1"/>
          <p:nvPr/>
        </p:nvSpPr>
        <p:spPr>
          <a:xfrm>
            <a:off x="10881" y="3537857"/>
            <a:ext cx="12170238" cy="1815882"/>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5:6-7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in Christ Jesus neither circumcision nor uncircumcision means anything, but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faith working through love. </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were running well;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hindered you from obeying the truth? </a:t>
            </a:r>
          </a:p>
        </p:txBody>
      </p:sp>
      <p:sp>
        <p:nvSpPr>
          <p:cNvPr id="11" name="TextBox 10">
            <a:extLst>
              <a:ext uri="{FF2B5EF4-FFF2-40B4-BE49-F238E27FC236}">
                <a16:creationId xmlns:a16="http://schemas.microsoft.com/office/drawing/2014/main" id="{30D571A4-853F-4480-9FA1-70EB0F11DC4D}"/>
              </a:ext>
            </a:extLst>
          </p:cNvPr>
          <p:cNvSpPr txBox="1"/>
          <p:nvPr/>
        </p:nvSpPr>
        <p:spPr>
          <a:xfrm>
            <a:off x="10881" y="3537857"/>
            <a:ext cx="12170238" cy="3108543"/>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a bond-servant of Christ Jesus, called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apostle,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set apart for the gospel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He promised beforehand through His prophets in the holy Scriptures,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concerning His Son, who was born of a descendant of David according to the 	flesh,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6E53564F-3B3D-4E34-8879-84FD63B6BA1E}"/>
              </a:ext>
            </a:extLst>
          </p:cNvPr>
          <p:cNvSpPr txBox="1"/>
          <p:nvPr/>
        </p:nvSpPr>
        <p:spPr>
          <a:xfrm>
            <a:off x="10881" y="4114802"/>
            <a:ext cx="12170238" cy="2477601"/>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was declared the Son of God with power by the resurrection from the dead, 	according to the Spirit of holiness, Jesus Christ our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through whom we have received grace and apostleship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bring about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obedience of faith among all the Gentiles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His name's sake,</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A7522794-4889-42C3-A33C-B3720D8F7795}"/>
              </a:ext>
            </a:extLst>
          </p:cNvPr>
          <p:cNvSpPr txBox="1"/>
          <p:nvPr/>
        </p:nvSpPr>
        <p:spPr>
          <a:xfrm>
            <a:off x="10881" y="3537857"/>
            <a:ext cx="12181119" cy="1815882"/>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6:17-18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thanks be to God that though you were slaves of sin,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became obedient 	from the heart to that form of teaching to which you were committed,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having been freed from sin,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became slaves of righteousness.</a:t>
            </a:r>
          </a:p>
        </p:txBody>
      </p:sp>
      <p:sp>
        <p:nvSpPr>
          <p:cNvPr id="14" name="TextBox 13">
            <a:extLst>
              <a:ext uri="{FF2B5EF4-FFF2-40B4-BE49-F238E27FC236}">
                <a16:creationId xmlns:a16="http://schemas.microsoft.com/office/drawing/2014/main" id="{401A8C5B-13C5-492D-AD2B-8DFA5E46BA6A}"/>
              </a:ext>
            </a:extLst>
          </p:cNvPr>
          <p:cNvSpPr txBox="1"/>
          <p:nvPr/>
        </p:nvSpPr>
        <p:spPr>
          <a:xfrm>
            <a:off x="10881" y="3548743"/>
            <a:ext cx="12170238" cy="3108543"/>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16:25-26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to Him who is able to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establish you according to my gospel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the 	preaching of Jesus Christ, according to the revelation of the mystery which has 	been kept secret for long ages past,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now is manifested, and by the Scriptures of the prophets, according to the 	commandment of the eternal God,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has been made known to all the nations,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leading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obedience of faith;</a:t>
            </a:r>
          </a:p>
        </p:txBody>
      </p:sp>
      <p:sp>
        <p:nvSpPr>
          <p:cNvPr id="16" name="TextBox 15">
            <a:extLst>
              <a:ext uri="{FF2B5EF4-FFF2-40B4-BE49-F238E27FC236}">
                <a16:creationId xmlns:a16="http://schemas.microsoft.com/office/drawing/2014/main" id="{684F35DA-7244-4F2E-8FE8-59602889A407}"/>
              </a:ext>
            </a:extLst>
          </p:cNvPr>
          <p:cNvSpPr txBox="1"/>
          <p:nvPr/>
        </p:nvSpPr>
        <p:spPr>
          <a:xfrm>
            <a:off x="10881" y="3526971"/>
            <a:ext cx="12170238" cy="1384995"/>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15:58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my beloved brethren, be steadfast, immovable,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always abounding in 	the work of the 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knowing that your toil is not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vain in the Lord.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84AA0FF1-0530-4B31-B689-25087C83AF31}"/>
              </a:ext>
            </a:extLst>
          </p:cNvPr>
          <p:cNvSpPr txBox="1"/>
          <p:nvPr/>
        </p:nvSpPr>
        <p:spPr>
          <a:xfrm>
            <a:off x="10881" y="3526971"/>
            <a:ext cx="12170238" cy="1384995"/>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9:23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do all things for the sake of the gospel,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I may become a fellow 	partaker of it. </a:t>
            </a:r>
          </a:p>
        </p:txBody>
      </p:sp>
      <p:sp>
        <p:nvSpPr>
          <p:cNvPr id="18" name="TextBox 17">
            <a:extLst>
              <a:ext uri="{FF2B5EF4-FFF2-40B4-BE49-F238E27FC236}">
                <a16:creationId xmlns:a16="http://schemas.microsoft.com/office/drawing/2014/main" id="{2846CD6A-C9AA-4E65-8BA3-C1161EB2A958}"/>
              </a:ext>
            </a:extLst>
          </p:cNvPr>
          <p:cNvSpPr txBox="1"/>
          <p:nvPr/>
        </p:nvSpPr>
        <p:spPr>
          <a:xfrm>
            <a:off x="10881" y="3537857"/>
            <a:ext cx="12170238" cy="2246769"/>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4:1-2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solemnly charge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presence of God and of Christ Jesus, who is to judge 	the living and the dead, and by His appearing and His kingdom: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preach the word; be ready in season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out of season; reprove, rebuke, 	exhort, with great patience and instruction. </a:t>
            </a:r>
          </a:p>
        </p:txBody>
      </p:sp>
      <p:sp>
        <p:nvSpPr>
          <p:cNvPr id="19" name="TextBox 18">
            <a:extLst>
              <a:ext uri="{FF2B5EF4-FFF2-40B4-BE49-F238E27FC236}">
                <a16:creationId xmlns:a16="http://schemas.microsoft.com/office/drawing/2014/main" id="{7A103652-F354-4A35-B4EA-5ADE2B23779D}"/>
              </a:ext>
            </a:extLst>
          </p:cNvPr>
          <p:cNvSpPr txBox="1"/>
          <p:nvPr/>
        </p:nvSpPr>
        <p:spPr>
          <a:xfrm>
            <a:off x="10881" y="3526971"/>
            <a:ext cx="12170238" cy="1815882"/>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3:15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sanctify Christ as Lord in your hearts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always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being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ready to make a 	defense to everyone who asks you to give an account for the hope that is in 	you,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yet with gentleness and reverence;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C7611E74-9752-413A-AB0A-19B3A8E7316F}"/>
              </a:ext>
            </a:extLst>
          </p:cNvPr>
          <p:cNvSpPr txBox="1"/>
          <p:nvPr/>
        </p:nvSpPr>
        <p:spPr>
          <a:xfrm>
            <a:off x="10881" y="3526971"/>
            <a:ext cx="12170238" cy="3108543"/>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28:18-20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Jesus came up and spoke to them, saying, "All authority has been given to 	Me in heaven and on earth.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 therefore and make disciples of all the nations,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baptizing them in the 	name of the Father and the Son and the Holy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teaching them to observe all that I commanded you;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lo, I am with you 	always, even to the end of the age."</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0B08EA08-ED57-41AA-AA7D-DE1B9DBB0A2E}"/>
              </a:ext>
            </a:extLst>
          </p:cNvPr>
          <p:cNvSpPr txBox="1"/>
          <p:nvPr/>
        </p:nvSpPr>
        <p:spPr>
          <a:xfrm>
            <a:off x="0" y="3526971"/>
            <a:ext cx="12192000" cy="3108543"/>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1:12-18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I want you to know, brethren, that my circumstances have turned out for the 	greater progress of the gospel,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my imprisonment in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cause of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Christ has become well known 	throughout the whole praetorian guard and to everyone else,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most of the brethren, trusting in the Lord because of my imprisonment, 	have far more courage to speak the word of God without fear. </a:t>
            </a:r>
          </a:p>
        </p:txBody>
      </p:sp>
      <p:sp>
        <p:nvSpPr>
          <p:cNvPr id="22" name="TextBox 21">
            <a:extLst>
              <a:ext uri="{FF2B5EF4-FFF2-40B4-BE49-F238E27FC236}">
                <a16:creationId xmlns:a16="http://schemas.microsoft.com/office/drawing/2014/main" id="{09309D74-7470-4ABB-AD82-D290CFC0F30A}"/>
              </a:ext>
            </a:extLst>
          </p:cNvPr>
          <p:cNvSpPr txBox="1"/>
          <p:nvPr/>
        </p:nvSpPr>
        <p:spPr>
          <a:xfrm>
            <a:off x="21762" y="4091356"/>
            <a:ext cx="12159357" cy="2677656"/>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Some, to be sure, are preaching Christ even from envy and strife, but some also 	from good will;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latter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out of love, knowing that I am appointed for the defense of the 	gospel;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former proclaim Christ out of selfish ambition rather than from pure motives, 	thinking to cause me distress in my imprisonment.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D8BCA222-0FC6-46F4-9D75-BF90BBA870B6}"/>
              </a:ext>
            </a:extLst>
          </p:cNvPr>
          <p:cNvSpPr txBox="1"/>
          <p:nvPr/>
        </p:nvSpPr>
        <p:spPr>
          <a:xfrm>
            <a:off x="-1684" y="4056187"/>
            <a:ext cx="12148476" cy="2708434"/>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then? Only that in every way, whether in pretense or in truth, Christ 	is proclaimed; and in this I rejoice. Yes, and I will rejoice,</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219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7"/>
                                        </p:tgtEl>
                                        <p:attrNameLst>
                                          <p:attrName>ppt_w</p:attrName>
                                        </p:attrNameLst>
                                      </p:cBhvr>
                                      <p:tavLst>
                                        <p:tav tm="0">
                                          <p:val>
                                            <p:strVal val="ppt_w"/>
                                          </p:val>
                                        </p:tav>
                                        <p:tav tm="100000">
                                          <p:val>
                                            <p:fltVal val="0"/>
                                          </p:val>
                                        </p:tav>
                                      </p:tavLst>
                                    </p:anim>
                                    <p:anim calcmode="lin" valueType="num">
                                      <p:cBhvr>
                                        <p:cTn id="30" dur="500"/>
                                        <p:tgtEl>
                                          <p:spTgt spid="7"/>
                                        </p:tgtEl>
                                        <p:attrNameLst>
                                          <p:attrName>ppt_h</p:attrName>
                                        </p:attrNameLst>
                                      </p:cBhvr>
                                      <p:tavLst>
                                        <p:tav tm="0">
                                          <p:val>
                                            <p:strVal val="ppt_h"/>
                                          </p:val>
                                        </p:tav>
                                        <p:tav tm="100000">
                                          <p:val>
                                            <p:fltVal val="0"/>
                                          </p:val>
                                        </p:tav>
                                      </p:tavLst>
                                    </p:anim>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8"/>
                                        </p:tgtEl>
                                        <p:attrNameLst>
                                          <p:attrName>ppt_w</p:attrName>
                                        </p:attrNameLst>
                                      </p:cBhvr>
                                      <p:tavLst>
                                        <p:tav tm="0">
                                          <p:val>
                                            <p:strVal val="ppt_w"/>
                                          </p:val>
                                        </p:tav>
                                        <p:tav tm="100000">
                                          <p:val>
                                            <p:fltVal val="0"/>
                                          </p:val>
                                        </p:tav>
                                      </p:tavLst>
                                    </p:anim>
                                    <p:anim calcmode="lin" valueType="num">
                                      <p:cBhvr>
                                        <p:cTn id="42" dur="500"/>
                                        <p:tgtEl>
                                          <p:spTgt spid="8"/>
                                        </p:tgtEl>
                                        <p:attrNameLst>
                                          <p:attrName>ppt_h</p:attrName>
                                        </p:attrNameLst>
                                      </p:cBhvr>
                                      <p:tavLst>
                                        <p:tav tm="0">
                                          <p:val>
                                            <p:strVal val="ppt_h"/>
                                          </p:val>
                                        </p:tav>
                                        <p:tav tm="100000">
                                          <p:val>
                                            <p:fltVal val="0"/>
                                          </p:val>
                                        </p:tav>
                                      </p:tavLst>
                                    </p:anim>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9"/>
                                        </p:tgtEl>
                                        <p:attrNameLst>
                                          <p:attrName>ppt_w</p:attrName>
                                        </p:attrNameLst>
                                      </p:cBhvr>
                                      <p:tavLst>
                                        <p:tav tm="0">
                                          <p:val>
                                            <p:strVal val="ppt_w"/>
                                          </p:val>
                                        </p:tav>
                                        <p:tav tm="100000">
                                          <p:val>
                                            <p:fltVal val="0"/>
                                          </p:val>
                                        </p:tav>
                                      </p:tavLst>
                                    </p:anim>
                                    <p:anim calcmode="lin" valueType="num">
                                      <p:cBhvr>
                                        <p:cTn id="54" dur="500"/>
                                        <p:tgtEl>
                                          <p:spTgt spid="9"/>
                                        </p:tgtEl>
                                        <p:attrNameLst>
                                          <p:attrName>ppt_h</p:attrName>
                                        </p:attrNameLst>
                                      </p:cBhvr>
                                      <p:tavLst>
                                        <p:tav tm="0">
                                          <p:val>
                                            <p:strVal val="ppt_h"/>
                                          </p:val>
                                        </p:tav>
                                        <p:tav tm="100000">
                                          <p:val>
                                            <p:fltVal val="0"/>
                                          </p:val>
                                        </p:tav>
                                      </p:tavLst>
                                    </p:anim>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53"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10"/>
                                        </p:tgtEl>
                                        <p:attrNameLst>
                                          <p:attrName>ppt_w</p:attrName>
                                        </p:attrNameLst>
                                      </p:cBhvr>
                                      <p:tavLst>
                                        <p:tav tm="0">
                                          <p:val>
                                            <p:strVal val="ppt_w"/>
                                          </p:val>
                                        </p:tav>
                                        <p:tav tm="100000">
                                          <p:val>
                                            <p:fltVal val="0"/>
                                          </p:val>
                                        </p:tav>
                                      </p:tavLst>
                                    </p:anim>
                                    <p:anim calcmode="lin" valueType="num">
                                      <p:cBhvr>
                                        <p:cTn id="66" dur="500"/>
                                        <p:tgtEl>
                                          <p:spTgt spid="10"/>
                                        </p:tgtEl>
                                        <p:attrNameLst>
                                          <p:attrName>ppt_h</p:attrName>
                                        </p:attrNameLst>
                                      </p:cBhvr>
                                      <p:tavLst>
                                        <p:tav tm="0">
                                          <p:val>
                                            <p:strVal val="ppt_h"/>
                                          </p:val>
                                        </p:tav>
                                        <p:tav tm="100000">
                                          <p:val>
                                            <p:fltVal val="0"/>
                                          </p:val>
                                        </p:tav>
                                      </p:tavLst>
                                    </p:anim>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15"/>
                                        </p:tgtEl>
                                        <p:attrNameLst>
                                          <p:attrName>ppt_w</p:attrName>
                                        </p:attrNameLst>
                                      </p:cBhvr>
                                      <p:tavLst>
                                        <p:tav tm="0">
                                          <p:val>
                                            <p:strVal val="ppt_w"/>
                                          </p:val>
                                        </p:tav>
                                        <p:tav tm="100000">
                                          <p:val>
                                            <p:fltVal val="0"/>
                                          </p:val>
                                        </p:tav>
                                      </p:tavLst>
                                    </p:anim>
                                    <p:anim calcmode="lin" valueType="num">
                                      <p:cBhvr>
                                        <p:cTn id="84" dur="500"/>
                                        <p:tgtEl>
                                          <p:spTgt spid="15"/>
                                        </p:tgtEl>
                                        <p:attrNameLst>
                                          <p:attrName>ppt_h</p:attrName>
                                        </p:attrNameLst>
                                      </p:cBhvr>
                                      <p:tavLst>
                                        <p:tav tm="0">
                                          <p:val>
                                            <p:strVal val="ppt_h"/>
                                          </p:val>
                                        </p:tav>
                                        <p:tav tm="100000">
                                          <p:val>
                                            <p:fltVal val="0"/>
                                          </p:val>
                                        </p:tav>
                                      </p:tavLst>
                                    </p:anim>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53" presetClass="entr" presetSubtype="16" fill="hold" grpId="0" nodeType="with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p:cTn id="89" dur="500" fill="hold"/>
                                        <p:tgtEl>
                                          <p:spTgt spid="11"/>
                                        </p:tgtEl>
                                        <p:attrNameLst>
                                          <p:attrName>ppt_w</p:attrName>
                                        </p:attrNameLst>
                                      </p:cBhvr>
                                      <p:tavLst>
                                        <p:tav tm="0">
                                          <p:val>
                                            <p:fltVal val="0"/>
                                          </p:val>
                                        </p:tav>
                                        <p:tav tm="100000">
                                          <p:val>
                                            <p:strVal val="#ppt_w"/>
                                          </p:val>
                                        </p:tav>
                                      </p:tavLst>
                                    </p:anim>
                                    <p:anim calcmode="lin" valueType="num">
                                      <p:cBhvr>
                                        <p:cTn id="90" dur="500" fill="hold"/>
                                        <p:tgtEl>
                                          <p:spTgt spid="11"/>
                                        </p:tgtEl>
                                        <p:attrNameLst>
                                          <p:attrName>ppt_h</p:attrName>
                                        </p:attrNameLst>
                                      </p:cBhvr>
                                      <p:tavLst>
                                        <p:tav tm="0">
                                          <p:val>
                                            <p:fltVal val="0"/>
                                          </p:val>
                                        </p:tav>
                                        <p:tav tm="100000">
                                          <p:val>
                                            <p:strVal val="#ppt_h"/>
                                          </p:val>
                                        </p:tav>
                                      </p:tavLst>
                                    </p:anim>
                                    <p:animEffect transition="in" filter="fade">
                                      <p:cBhvr>
                                        <p:cTn id="91" dur="500"/>
                                        <p:tgtEl>
                                          <p:spTgt spid="1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 calcmode="lin" valueType="num">
                                      <p:cBhvr>
                                        <p:cTn id="96" dur="500" fill="hold"/>
                                        <p:tgtEl>
                                          <p:spTgt spid="12"/>
                                        </p:tgtEl>
                                        <p:attrNameLst>
                                          <p:attrName>ppt_w</p:attrName>
                                        </p:attrNameLst>
                                      </p:cBhvr>
                                      <p:tavLst>
                                        <p:tav tm="0">
                                          <p:val>
                                            <p:fltVal val="0"/>
                                          </p:val>
                                        </p:tav>
                                        <p:tav tm="100000">
                                          <p:val>
                                            <p:strVal val="#ppt_w"/>
                                          </p:val>
                                        </p:tav>
                                      </p:tavLst>
                                    </p:anim>
                                    <p:anim calcmode="lin" valueType="num">
                                      <p:cBhvr>
                                        <p:cTn id="97" dur="500" fill="hold"/>
                                        <p:tgtEl>
                                          <p:spTgt spid="12"/>
                                        </p:tgtEl>
                                        <p:attrNameLst>
                                          <p:attrName>ppt_h</p:attrName>
                                        </p:attrNameLst>
                                      </p:cBhvr>
                                      <p:tavLst>
                                        <p:tav tm="0">
                                          <p:val>
                                            <p:fltVal val="0"/>
                                          </p:val>
                                        </p:tav>
                                        <p:tav tm="100000">
                                          <p:val>
                                            <p:strVal val="#ppt_h"/>
                                          </p:val>
                                        </p:tav>
                                      </p:tavLst>
                                    </p:anim>
                                    <p:animEffect transition="in" filter="fade">
                                      <p:cBhvr>
                                        <p:cTn id="98" dur="500"/>
                                        <p:tgtEl>
                                          <p:spTgt spid="12"/>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1" nodeType="clickEffect">
                                  <p:stCondLst>
                                    <p:cond delay="0"/>
                                  </p:stCondLst>
                                  <p:childTnLst>
                                    <p:anim calcmode="lin" valueType="num">
                                      <p:cBhvr>
                                        <p:cTn id="102" dur="500"/>
                                        <p:tgtEl>
                                          <p:spTgt spid="12"/>
                                        </p:tgtEl>
                                        <p:attrNameLst>
                                          <p:attrName>ppt_w</p:attrName>
                                        </p:attrNameLst>
                                      </p:cBhvr>
                                      <p:tavLst>
                                        <p:tav tm="0">
                                          <p:val>
                                            <p:strVal val="ppt_w"/>
                                          </p:val>
                                        </p:tav>
                                        <p:tav tm="100000">
                                          <p:val>
                                            <p:fltVal val="0"/>
                                          </p:val>
                                        </p:tav>
                                      </p:tavLst>
                                    </p:anim>
                                    <p:anim calcmode="lin" valueType="num">
                                      <p:cBhvr>
                                        <p:cTn id="103" dur="500"/>
                                        <p:tgtEl>
                                          <p:spTgt spid="12"/>
                                        </p:tgtEl>
                                        <p:attrNameLst>
                                          <p:attrName>ppt_h</p:attrName>
                                        </p:attrNameLst>
                                      </p:cBhvr>
                                      <p:tavLst>
                                        <p:tav tm="0">
                                          <p:val>
                                            <p:strVal val="ppt_h"/>
                                          </p:val>
                                        </p:tav>
                                        <p:tav tm="100000">
                                          <p:val>
                                            <p:fltVal val="0"/>
                                          </p:val>
                                        </p:tav>
                                      </p:tavLst>
                                    </p:anim>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par>
                                <p:cTn id="106" presetID="53" presetClass="exit" presetSubtype="32" fill="hold" grpId="1" nodeType="withEffect">
                                  <p:stCondLst>
                                    <p:cond delay="0"/>
                                  </p:stCondLst>
                                  <p:childTnLst>
                                    <p:anim calcmode="lin" valueType="num">
                                      <p:cBhvr>
                                        <p:cTn id="107" dur="500"/>
                                        <p:tgtEl>
                                          <p:spTgt spid="11"/>
                                        </p:tgtEl>
                                        <p:attrNameLst>
                                          <p:attrName>ppt_w</p:attrName>
                                        </p:attrNameLst>
                                      </p:cBhvr>
                                      <p:tavLst>
                                        <p:tav tm="0">
                                          <p:val>
                                            <p:strVal val="ppt_w"/>
                                          </p:val>
                                        </p:tav>
                                        <p:tav tm="100000">
                                          <p:val>
                                            <p:fltVal val="0"/>
                                          </p:val>
                                        </p:tav>
                                      </p:tavLst>
                                    </p:anim>
                                    <p:anim calcmode="lin" valueType="num">
                                      <p:cBhvr>
                                        <p:cTn id="108" dur="500"/>
                                        <p:tgtEl>
                                          <p:spTgt spid="11"/>
                                        </p:tgtEl>
                                        <p:attrNameLst>
                                          <p:attrName>ppt_h</p:attrName>
                                        </p:attrNameLst>
                                      </p:cBhvr>
                                      <p:tavLst>
                                        <p:tav tm="0">
                                          <p:val>
                                            <p:strVal val="ppt_h"/>
                                          </p:val>
                                        </p:tav>
                                        <p:tav tm="100000">
                                          <p:val>
                                            <p:fltVal val="0"/>
                                          </p:val>
                                        </p:tav>
                                      </p:tavLst>
                                    </p:anim>
                                    <p:animEffect transition="out" filter="fade">
                                      <p:cBhvr>
                                        <p:cTn id="109" dur="500"/>
                                        <p:tgtEl>
                                          <p:spTgt spid="11"/>
                                        </p:tgtEl>
                                      </p:cBhvr>
                                    </p:animEffect>
                                    <p:set>
                                      <p:cBhvr>
                                        <p:cTn id="110" dur="1" fill="hold">
                                          <p:stCondLst>
                                            <p:cond delay="499"/>
                                          </p:stCondLst>
                                        </p:cTn>
                                        <p:tgtEl>
                                          <p:spTgt spid="11"/>
                                        </p:tgtEl>
                                        <p:attrNameLst>
                                          <p:attrName>style.visibility</p:attrName>
                                        </p:attrNameLst>
                                      </p:cBhvr>
                                      <p:to>
                                        <p:strVal val="hidden"/>
                                      </p:to>
                                    </p:set>
                                  </p:childTnLst>
                                </p:cTn>
                              </p:par>
                              <p:par>
                                <p:cTn id="111" presetID="53" presetClass="entr" presetSubtype="16"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anim calcmode="lin" valueType="num">
                                      <p:cBhvr>
                                        <p:cTn id="113" dur="500" fill="hold"/>
                                        <p:tgtEl>
                                          <p:spTgt spid="13"/>
                                        </p:tgtEl>
                                        <p:attrNameLst>
                                          <p:attrName>ppt_w</p:attrName>
                                        </p:attrNameLst>
                                      </p:cBhvr>
                                      <p:tavLst>
                                        <p:tav tm="0">
                                          <p:val>
                                            <p:fltVal val="0"/>
                                          </p:val>
                                        </p:tav>
                                        <p:tav tm="100000">
                                          <p:val>
                                            <p:strVal val="#ppt_w"/>
                                          </p:val>
                                        </p:tav>
                                      </p:tavLst>
                                    </p:anim>
                                    <p:anim calcmode="lin" valueType="num">
                                      <p:cBhvr>
                                        <p:cTn id="114" dur="500" fill="hold"/>
                                        <p:tgtEl>
                                          <p:spTgt spid="13"/>
                                        </p:tgtEl>
                                        <p:attrNameLst>
                                          <p:attrName>ppt_h</p:attrName>
                                        </p:attrNameLst>
                                      </p:cBhvr>
                                      <p:tavLst>
                                        <p:tav tm="0">
                                          <p:val>
                                            <p:fltVal val="0"/>
                                          </p:val>
                                        </p:tav>
                                        <p:tav tm="100000">
                                          <p:val>
                                            <p:strVal val="#ppt_h"/>
                                          </p:val>
                                        </p:tav>
                                      </p:tavLst>
                                    </p:anim>
                                    <p:animEffect transition="in" filter="fade">
                                      <p:cBhvr>
                                        <p:cTn id="115" dur="500"/>
                                        <p:tgtEl>
                                          <p:spTgt spid="13"/>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13"/>
                                        </p:tgtEl>
                                        <p:attrNameLst>
                                          <p:attrName>ppt_w</p:attrName>
                                        </p:attrNameLst>
                                      </p:cBhvr>
                                      <p:tavLst>
                                        <p:tav tm="0">
                                          <p:val>
                                            <p:strVal val="ppt_w"/>
                                          </p:val>
                                        </p:tav>
                                        <p:tav tm="100000">
                                          <p:val>
                                            <p:fltVal val="0"/>
                                          </p:val>
                                        </p:tav>
                                      </p:tavLst>
                                    </p:anim>
                                    <p:anim calcmode="lin" valueType="num">
                                      <p:cBhvr>
                                        <p:cTn id="120" dur="500"/>
                                        <p:tgtEl>
                                          <p:spTgt spid="13"/>
                                        </p:tgtEl>
                                        <p:attrNameLst>
                                          <p:attrName>ppt_h</p:attrName>
                                        </p:attrNameLst>
                                      </p:cBhvr>
                                      <p:tavLst>
                                        <p:tav tm="0">
                                          <p:val>
                                            <p:strVal val="ppt_h"/>
                                          </p:val>
                                        </p:tav>
                                        <p:tav tm="100000">
                                          <p:val>
                                            <p:fltVal val="0"/>
                                          </p:val>
                                        </p:tav>
                                      </p:tavLst>
                                    </p:anim>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53" presetClass="entr" presetSubtype="16" fill="hold" grpId="0" nodeType="withEffect">
                                  <p:stCondLst>
                                    <p:cond delay="0"/>
                                  </p:stCondLst>
                                  <p:childTnLst>
                                    <p:set>
                                      <p:cBhvr>
                                        <p:cTn id="124" dur="1" fill="hold">
                                          <p:stCondLst>
                                            <p:cond delay="0"/>
                                          </p:stCondLst>
                                        </p:cTn>
                                        <p:tgtEl>
                                          <p:spTgt spid="14"/>
                                        </p:tgtEl>
                                        <p:attrNameLst>
                                          <p:attrName>style.visibility</p:attrName>
                                        </p:attrNameLst>
                                      </p:cBhvr>
                                      <p:to>
                                        <p:strVal val="visible"/>
                                      </p:to>
                                    </p:set>
                                    <p:anim calcmode="lin" valueType="num">
                                      <p:cBhvr>
                                        <p:cTn id="125" dur="500" fill="hold"/>
                                        <p:tgtEl>
                                          <p:spTgt spid="14"/>
                                        </p:tgtEl>
                                        <p:attrNameLst>
                                          <p:attrName>ppt_w</p:attrName>
                                        </p:attrNameLst>
                                      </p:cBhvr>
                                      <p:tavLst>
                                        <p:tav tm="0">
                                          <p:val>
                                            <p:fltVal val="0"/>
                                          </p:val>
                                        </p:tav>
                                        <p:tav tm="100000">
                                          <p:val>
                                            <p:strVal val="#ppt_w"/>
                                          </p:val>
                                        </p:tav>
                                      </p:tavLst>
                                    </p:anim>
                                    <p:anim calcmode="lin" valueType="num">
                                      <p:cBhvr>
                                        <p:cTn id="126" dur="500" fill="hold"/>
                                        <p:tgtEl>
                                          <p:spTgt spid="14"/>
                                        </p:tgtEl>
                                        <p:attrNameLst>
                                          <p:attrName>ppt_h</p:attrName>
                                        </p:attrNameLst>
                                      </p:cBhvr>
                                      <p:tavLst>
                                        <p:tav tm="0">
                                          <p:val>
                                            <p:fltVal val="0"/>
                                          </p:val>
                                        </p:tav>
                                        <p:tav tm="100000">
                                          <p:val>
                                            <p:strVal val="#ppt_h"/>
                                          </p:val>
                                        </p:tav>
                                      </p:tavLst>
                                    </p:anim>
                                    <p:animEffect transition="in" filter="fade">
                                      <p:cBhvr>
                                        <p:cTn id="127" dur="500"/>
                                        <p:tgtEl>
                                          <p:spTgt spid="14"/>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xit" presetSubtype="32" fill="hold" grpId="1" nodeType="clickEffect">
                                  <p:stCondLst>
                                    <p:cond delay="0"/>
                                  </p:stCondLst>
                                  <p:childTnLst>
                                    <p:anim calcmode="lin" valueType="num">
                                      <p:cBhvr>
                                        <p:cTn id="131" dur="500"/>
                                        <p:tgtEl>
                                          <p:spTgt spid="14"/>
                                        </p:tgtEl>
                                        <p:attrNameLst>
                                          <p:attrName>ppt_w</p:attrName>
                                        </p:attrNameLst>
                                      </p:cBhvr>
                                      <p:tavLst>
                                        <p:tav tm="0">
                                          <p:val>
                                            <p:strVal val="ppt_w"/>
                                          </p:val>
                                        </p:tav>
                                        <p:tav tm="100000">
                                          <p:val>
                                            <p:fltVal val="0"/>
                                          </p:val>
                                        </p:tav>
                                      </p:tavLst>
                                    </p:anim>
                                    <p:anim calcmode="lin" valueType="num">
                                      <p:cBhvr>
                                        <p:cTn id="132" dur="500"/>
                                        <p:tgtEl>
                                          <p:spTgt spid="14"/>
                                        </p:tgtEl>
                                        <p:attrNameLst>
                                          <p:attrName>ppt_h</p:attrName>
                                        </p:attrNameLst>
                                      </p:cBhvr>
                                      <p:tavLst>
                                        <p:tav tm="0">
                                          <p:val>
                                            <p:strVal val="ppt_h"/>
                                          </p:val>
                                        </p:tav>
                                        <p:tav tm="100000">
                                          <p:val>
                                            <p:fltVal val="0"/>
                                          </p:val>
                                        </p:tav>
                                      </p:tavLst>
                                    </p:anim>
                                    <p:animEffect transition="out" filter="fade">
                                      <p:cBhvr>
                                        <p:cTn id="133" dur="500"/>
                                        <p:tgtEl>
                                          <p:spTgt spid="14"/>
                                        </p:tgtEl>
                                      </p:cBhvr>
                                    </p:animEffect>
                                    <p:set>
                                      <p:cBhvr>
                                        <p:cTn id="134" dur="1" fill="hold">
                                          <p:stCondLst>
                                            <p:cond delay="499"/>
                                          </p:stCondLst>
                                        </p:cTn>
                                        <p:tgtEl>
                                          <p:spTgt spid="14"/>
                                        </p:tgtEl>
                                        <p:attrNameLst>
                                          <p:attrName>style.visibility</p:attrName>
                                        </p:attrNameLst>
                                      </p:cBhvr>
                                      <p:to>
                                        <p:strVal val="hidden"/>
                                      </p:to>
                                    </p:set>
                                  </p:childTnLst>
                                </p:cTn>
                              </p:par>
                              <p:par>
                                <p:cTn id="135" presetID="53" presetClass="entr" presetSubtype="16" fill="hold" grpId="0" nodeType="withEffect">
                                  <p:stCondLst>
                                    <p:cond delay="0"/>
                                  </p:stCondLst>
                                  <p:childTnLst>
                                    <p:set>
                                      <p:cBhvr>
                                        <p:cTn id="136" dur="1" fill="hold">
                                          <p:stCondLst>
                                            <p:cond delay="0"/>
                                          </p:stCondLst>
                                        </p:cTn>
                                        <p:tgtEl>
                                          <p:spTgt spid="16"/>
                                        </p:tgtEl>
                                        <p:attrNameLst>
                                          <p:attrName>style.visibility</p:attrName>
                                        </p:attrNameLst>
                                      </p:cBhvr>
                                      <p:to>
                                        <p:strVal val="visible"/>
                                      </p:to>
                                    </p:set>
                                    <p:anim calcmode="lin" valueType="num">
                                      <p:cBhvr>
                                        <p:cTn id="137" dur="500" fill="hold"/>
                                        <p:tgtEl>
                                          <p:spTgt spid="16"/>
                                        </p:tgtEl>
                                        <p:attrNameLst>
                                          <p:attrName>ppt_w</p:attrName>
                                        </p:attrNameLst>
                                      </p:cBhvr>
                                      <p:tavLst>
                                        <p:tav tm="0">
                                          <p:val>
                                            <p:fltVal val="0"/>
                                          </p:val>
                                        </p:tav>
                                        <p:tav tm="100000">
                                          <p:val>
                                            <p:strVal val="#ppt_w"/>
                                          </p:val>
                                        </p:tav>
                                      </p:tavLst>
                                    </p:anim>
                                    <p:anim calcmode="lin" valueType="num">
                                      <p:cBhvr>
                                        <p:cTn id="138" dur="500" fill="hold"/>
                                        <p:tgtEl>
                                          <p:spTgt spid="16"/>
                                        </p:tgtEl>
                                        <p:attrNameLst>
                                          <p:attrName>ppt_h</p:attrName>
                                        </p:attrNameLst>
                                      </p:cBhvr>
                                      <p:tavLst>
                                        <p:tav tm="0">
                                          <p:val>
                                            <p:fltVal val="0"/>
                                          </p:val>
                                        </p:tav>
                                        <p:tav tm="100000">
                                          <p:val>
                                            <p:strVal val="#ppt_h"/>
                                          </p:val>
                                        </p:tav>
                                      </p:tavLst>
                                    </p:anim>
                                    <p:animEffect transition="in" filter="fade">
                                      <p:cBhvr>
                                        <p:cTn id="139" dur="500"/>
                                        <p:tgtEl>
                                          <p:spTgt spid="16"/>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xit" presetSubtype="32" fill="hold" grpId="1" nodeType="clickEffect">
                                  <p:stCondLst>
                                    <p:cond delay="0"/>
                                  </p:stCondLst>
                                  <p:childTnLst>
                                    <p:anim calcmode="lin" valueType="num">
                                      <p:cBhvr>
                                        <p:cTn id="143" dur="500"/>
                                        <p:tgtEl>
                                          <p:spTgt spid="16"/>
                                        </p:tgtEl>
                                        <p:attrNameLst>
                                          <p:attrName>ppt_w</p:attrName>
                                        </p:attrNameLst>
                                      </p:cBhvr>
                                      <p:tavLst>
                                        <p:tav tm="0">
                                          <p:val>
                                            <p:strVal val="ppt_w"/>
                                          </p:val>
                                        </p:tav>
                                        <p:tav tm="100000">
                                          <p:val>
                                            <p:fltVal val="0"/>
                                          </p:val>
                                        </p:tav>
                                      </p:tavLst>
                                    </p:anim>
                                    <p:anim calcmode="lin" valueType="num">
                                      <p:cBhvr>
                                        <p:cTn id="144" dur="500"/>
                                        <p:tgtEl>
                                          <p:spTgt spid="16"/>
                                        </p:tgtEl>
                                        <p:attrNameLst>
                                          <p:attrName>ppt_h</p:attrName>
                                        </p:attrNameLst>
                                      </p:cBhvr>
                                      <p:tavLst>
                                        <p:tav tm="0">
                                          <p:val>
                                            <p:strVal val="ppt_h"/>
                                          </p:val>
                                        </p:tav>
                                        <p:tav tm="100000">
                                          <p:val>
                                            <p:fltVal val="0"/>
                                          </p:val>
                                        </p:tav>
                                      </p:tavLst>
                                    </p:anim>
                                    <p:animEffect transition="out" filter="fade">
                                      <p:cBhvr>
                                        <p:cTn id="145" dur="500"/>
                                        <p:tgtEl>
                                          <p:spTgt spid="16"/>
                                        </p:tgtEl>
                                      </p:cBhvr>
                                    </p:animEffect>
                                    <p:set>
                                      <p:cBhvr>
                                        <p:cTn id="146" dur="1" fill="hold">
                                          <p:stCondLst>
                                            <p:cond delay="499"/>
                                          </p:stCondLst>
                                        </p:cTn>
                                        <p:tgtEl>
                                          <p:spTgt spid="1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grpId="0" nodeType="clickEffect">
                                  <p:stCondLst>
                                    <p:cond delay="0"/>
                                  </p:stCondLst>
                                  <p:childTnLst>
                                    <p:set>
                                      <p:cBhvr>
                                        <p:cTn id="154" dur="1" fill="hold">
                                          <p:stCondLst>
                                            <p:cond delay="0"/>
                                          </p:stCondLst>
                                        </p:cTn>
                                        <p:tgtEl>
                                          <p:spTgt spid="17"/>
                                        </p:tgtEl>
                                        <p:attrNameLst>
                                          <p:attrName>style.visibility</p:attrName>
                                        </p:attrNameLst>
                                      </p:cBhvr>
                                      <p:to>
                                        <p:strVal val="visible"/>
                                      </p:to>
                                    </p:set>
                                    <p:anim calcmode="lin" valueType="num">
                                      <p:cBhvr>
                                        <p:cTn id="155" dur="500" fill="hold"/>
                                        <p:tgtEl>
                                          <p:spTgt spid="17"/>
                                        </p:tgtEl>
                                        <p:attrNameLst>
                                          <p:attrName>ppt_w</p:attrName>
                                        </p:attrNameLst>
                                      </p:cBhvr>
                                      <p:tavLst>
                                        <p:tav tm="0">
                                          <p:val>
                                            <p:fltVal val="0"/>
                                          </p:val>
                                        </p:tav>
                                        <p:tav tm="100000">
                                          <p:val>
                                            <p:strVal val="#ppt_w"/>
                                          </p:val>
                                        </p:tav>
                                      </p:tavLst>
                                    </p:anim>
                                    <p:anim calcmode="lin" valueType="num">
                                      <p:cBhvr>
                                        <p:cTn id="156" dur="500" fill="hold"/>
                                        <p:tgtEl>
                                          <p:spTgt spid="17"/>
                                        </p:tgtEl>
                                        <p:attrNameLst>
                                          <p:attrName>ppt_h</p:attrName>
                                        </p:attrNameLst>
                                      </p:cBhvr>
                                      <p:tavLst>
                                        <p:tav tm="0">
                                          <p:val>
                                            <p:fltVal val="0"/>
                                          </p:val>
                                        </p:tav>
                                        <p:tav tm="100000">
                                          <p:val>
                                            <p:strVal val="#ppt_h"/>
                                          </p:val>
                                        </p:tav>
                                      </p:tavLst>
                                    </p:anim>
                                    <p:animEffect transition="in" filter="fade">
                                      <p:cBhvr>
                                        <p:cTn id="157" dur="500"/>
                                        <p:tgtEl>
                                          <p:spTgt spid="17"/>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xit" presetSubtype="32" fill="hold" grpId="1" nodeType="clickEffect">
                                  <p:stCondLst>
                                    <p:cond delay="0"/>
                                  </p:stCondLst>
                                  <p:childTnLst>
                                    <p:anim calcmode="lin" valueType="num">
                                      <p:cBhvr>
                                        <p:cTn id="161" dur="500"/>
                                        <p:tgtEl>
                                          <p:spTgt spid="17"/>
                                        </p:tgtEl>
                                        <p:attrNameLst>
                                          <p:attrName>ppt_w</p:attrName>
                                        </p:attrNameLst>
                                      </p:cBhvr>
                                      <p:tavLst>
                                        <p:tav tm="0">
                                          <p:val>
                                            <p:strVal val="ppt_w"/>
                                          </p:val>
                                        </p:tav>
                                        <p:tav tm="100000">
                                          <p:val>
                                            <p:fltVal val="0"/>
                                          </p:val>
                                        </p:tav>
                                      </p:tavLst>
                                    </p:anim>
                                    <p:anim calcmode="lin" valueType="num">
                                      <p:cBhvr>
                                        <p:cTn id="162" dur="500"/>
                                        <p:tgtEl>
                                          <p:spTgt spid="17"/>
                                        </p:tgtEl>
                                        <p:attrNameLst>
                                          <p:attrName>ppt_h</p:attrName>
                                        </p:attrNameLst>
                                      </p:cBhvr>
                                      <p:tavLst>
                                        <p:tav tm="0">
                                          <p:val>
                                            <p:strVal val="ppt_h"/>
                                          </p:val>
                                        </p:tav>
                                        <p:tav tm="100000">
                                          <p:val>
                                            <p:fltVal val="0"/>
                                          </p:val>
                                        </p:tav>
                                      </p:tavLst>
                                    </p:anim>
                                    <p:animEffect transition="out" filter="fade">
                                      <p:cBhvr>
                                        <p:cTn id="163" dur="500"/>
                                        <p:tgtEl>
                                          <p:spTgt spid="17"/>
                                        </p:tgtEl>
                                      </p:cBhvr>
                                    </p:animEffect>
                                    <p:set>
                                      <p:cBhvr>
                                        <p:cTn id="164" dur="1" fill="hold">
                                          <p:stCondLst>
                                            <p:cond delay="499"/>
                                          </p:stCondLst>
                                        </p:cTn>
                                        <p:tgtEl>
                                          <p:spTgt spid="17"/>
                                        </p:tgtEl>
                                        <p:attrNameLst>
                                          <p:attrName>style.visibility</p:attrName>
                                        </p:attrNameLst>
                                      </p:cBhvr>
                                      <p:to>
                                        <p:strVal val="hidden"/>
                                      </p:to>
                                    </p:set>
                                  </p:childTnLst>
                                </p:cTn>
                              </p:par>
                              <p:par>
                                <p:cTn id="165" presetID="53" presetClass="entr" presetSubtype="16" fill="hold" grpId="0" nodeType="withEffect">
                                  <p:stCondLst>
                                    <p:cond delay="0"/>
                                  </p:stCondLst>
                                  <p:childTnLst>
                                    <p:set>
                                      <p:cBhvr>
                                        <p:cTn id="166" dur="1" fill="hold">
                                          <p:stCondLst>
                                            <p:cond delay="0"/>
                                          </p:stCondLst>
                                        </p:cTn>
                                        <p:tgtEl>
                                          <p:spTgt spid="18"/>
                                        </p:tgtEl>
                                        <p:attrNameLst>
                                          <p:attrName>style.visibility</p:attrName>
                                        </p:attrNameLst>
                                      </p:cBhvr>
                                      <p:to>
                                        <p:strVal val="visible"/>
                                      </p:to>
                                    </p:set>
                                    <p:anim calcmode="lin" valueType="num">
                                      <p:cBhvr>
                                        <p:cTn id="167" dur="500" fill="hold"/>
                                        <p:tgtEl>
                                          <p:spTgt spid="18"/>
                                        </p:tgtEl>
                                        <p:attrNameLst>
                                          <p:attrName>ppt_w</p:attrName>
                                        </p:attrNameLst>
                                      </p:cBhvr>
                                      <p:tavLst>
                                        <p:tav tm="0">
                                          <p:val>
                                            <p:fltVal val="0"/>
                                          </p:val>
                                        </p:tav>
                                        <p:tav tm="100000">
                                          <p:val>
                                            <p:strVal val="#ppt_w"/>
                                          </p:val>
                                        </p:tav>
                                      </p:tavLst>
                                    </p:anim>
                                    <p:anim calcmode="lin" valueType="num">
                                      <p:cBhvr>
                                        <p:cTn id="168" dur="500" fill="hold"/>
                                        <p:tgtEl>
                                          <p:spTgt spid="18"/>
                                        </p:tgtEl>
                                        <p:attrNameLst>
                                          <p:attrName>ppt_h</p:attrName>
                                        </p:attrNameLst>
                                      </p:cBhvr>
                                      <p:tavLst>
                                        <p:tav tm="0">
                                          <p:val>
                                            <p:fltVal val="0"/>
                                          </p:val>
                                        </p:tav>
                                        <p:tav tm="100000">
                                          <p:val>
                                            <p:strVal val="#ppt_h"/>
                                          </p:val>
                                        </p:tav>
                                      </p:tavLst>
                                    </p:anim>
                                    <p:animEffect transition="in" filter="fade">
                                      <p:cBhvr>
                                        <p:cTn id="169" dur="500"/>
                                        <p:tgtEl>
                                          <p:spTgt spid="18"/>
                                        </p:tgtEl>
                                      </p:cBhvr>
                                    </p:animEffect>
                                  </p:childTnLst>
                                </p:cTn>
                              </p:par>
                            </p:childTnLst>
                          </p:cTn>
                        </p:par>
                      </p:childTnLst>
                    </p:cTn>
                  </p:par>
                  <p:par>
                    <p:cTn id="170" fill="hold">
                      <p:stCondLst>
                        <p:cond delay="indefinite"/>
                      </p:stCondLst>
                      <p:childTnLst>
                        <p:par>
                          <p:cTn id="171" fill="hold">
                            <p:stCondLst>
                              <p:cond delay="0"/>
                            </p:stCondLst>
                            <p:childTnLst>
                              <p:par>
                                <p:cTn id="172" presetID="53" presetClass="exit" presetSubtype="32" fill="hold" grpId="1" nodeType="clickEffect">
                                  <p:stCondLst>
                                    <p:cond delay="0"/>
                                  </p:stCondLst>
                                  <p:childTnLst>
                                    <p:anim calcmode="lin" valueType="num">
                                      <p:cBhvr>
                                        <p:cTn id="173" dur="500"/>
                                        <p:tgtEl>
                                          <p:spTgt spid="18"/>
                                        </p:tgtEl>
                                        <p:attrNameLst>
                                          <p:attrName>ppt_w</p:attrName>
                                        </p:attrNameLst>
                                      </p:cBhvr>
                                      <p:tavLst>
                                        <p:tav tm="0">
                                          <p:val>
                                            <p:strVal val="ppt_w"/>
                                          </p:val>
                                        </p:tav>
                                        <p:tav tm="100000">
                                          <p:val>
                                            <p:fltVal val="0"/>
                                          </p:val>
                                        </p:tav>
                                      </p:tavLst>
                                    </p:anim>
                                    <p:anim calcmode="lin" valueType="num">
                                      <p:cBhvr>
                                        <p:cTn id="174" dur="500"/>
                                        <p:tgtEl>
                                          <p:spTgt spid="18"/>
                                        </p:tgtEl>
                                        <p:attrNameLst>
                                          <p:attrName>ppt_h</p:attrName>
                                        </p:attrNameLst>
                                      </p:cBhvr>
                                      <p:tavLst>
                                        <p:tav tm="0">
                                          <p:val>
                                            <p:strVal val="ppt_h"/>
                                          </p:val>
                                        </p:tav>
                                        <p:tav tm="100000">
                                          <p:val>
                                            <p:fltVal val="0"/>
                                          </p:val>
                                        </p:tav>
                                      </p:tavLst>
                                    </p:anim>
                                    <p:animEffect transition="out" filter="fade">
                                      <p:cBhvr>
                                        <p:cTn id="175" dur="500"/>
                                        <p:tgtEl>
                                          <p:spTgt spid="18"/>
                                        </p:tgtEl>
                                      </p:cBhvr>
                                    </p:animEffect>
                                    <p:set>
                                      <p:cBhvr>
                                        <p:cTn id="176" dur="1" fill="hold">
                                          <p:stCondLst>
                                            <p:cond delay="499"/>
                                          </p:stCondLst>
                                        </p:cTn>
                                        <p:tgtEl>
                                          <p:spTgt spid="18"/>
                                        </p:tgtEl>
                                        <p:attrNameLst>
                                          <p:attrName>style.visibility</p:attrName>
                                        </p:attrNameLst>
                                      </p:cBhvr>
                                      <p:to>
                                        <p:strVal val="hidden"/>
                                      </p:to>
                                    </p:set>
                                  </p:childTnLst>
                                </p:cTn>
                              </p:par>
                              <p:par>
                                <p:cTn id="177" presetID="53" presetClass="entr" presetSubtype="16" fill="hold" grpId="0" nodeType="withEffect">
                                  <p:stCondLst>
                                    <p:cond delay="0"/>
                                  </p:stCondLst>
                                  <p:childTnLst>
                                    <p:set>
                                      <p:cBhvr>
                                        <p:cTn id="178" dur="1" fill="hold">
                                          <p:stCondLst>
                                            <p:cond delay="0"/>
                                          </p:stCondLst>
                                        </p:cTn>
                                        <p:tgtEl>
                                          <p:spTgt spid="19"/>
                                        </p:tgtEl>
                                        <p:attrNameLst>
                                          <p:attrName>style.visibility</p:attrName>
                                        </p:attrNameLst>
                                      </p:cBhvr>
                                      <p:to>
                                        <p:strVal val="visible"/>
                                      </p:to>
                                    </p:set>
                                    <p:anim calcmode="lin" valueType="num">
                                      <p:cBhvr>
                                        <p:cTn id="179" dur="500" fill="hold"/>
                                        <p:tgtEl>
                                          <p:spTgt spid="19"/>
                                        </p:tgtEl>
                                        <p:attrNameLst>
                                          <p:attrName>ppt_w</p:attrName>
                                        </p:attrNameLst>
                                      </p:cBhvr>
                                      <p:tavLst>
                                        <p:tav tm="0">
                                          <p:val>
                                            <p:fltVal val="0"/>
                                          </p:val>
                                        </p:tav>
                                        <p:tav tm="100000">
                                          <p:val>
                                            <p:strVal val="#ppt_w"/>
                                          </p:val>
                                        </p:tav>
                                      </p:tavLst>
                                    </p:anim>
                                    <p:anim calcmode="lin" valueType="num">
                                      <p:cBhvr>
                                        <p:cTn id="180" dur="500" fill="hold"/>
                                        <p:tgtEl>
                                          <p:spTgt spid="19"/>
                                        </p:tgtEl>
                                        <p:attrNameLst>
                                          <p:attrName>ppt_h</p:attrName>
                                        </p:attrNameLst>
                                      </p:cBhvr>
                                      <p:tavLst>
                                        <p:tav tm="0">
                                          <p:val>
                                            <p:fltVal val="0"/>
                                          </p:val>
                                        </p:tav>
                                        <p:tav tm="100000">
                                          <p:val>
                                            <p:strVal val="#ppt_h"/>
                                          </p:val>
                                        </p:tav>
                                      </p:tavLst>
                                    </p:anim>
                                    <p:animEffect transition="in" filter="fade">
                                      <p:cBhvr>
                                        <p:cTn id="181" dur="500"/>
                                        <p:tgtEl>
                                          <p:spTgt spid="19"/>
                                        </p:tgtEl>
                                      </p:cBhvr>
                                    </p:animEffect>
                                  </p:childTnLst>
                                </p:cTn>
                              </p:par>
                            </p:childTnLst>
                          </p:cTn>
                        </p:par>
                      </p:childTnLst>
                    </p:cTn>
                  </p:par>
                  <p:par>
                    <p:cTn id="182" fill="hold">
                      <p:stCondLst>
                        <p:cond delay="indefinite"/>
                      </p:stCondLst>
                      <p:childTnLst>
                        <p:par>
                          <p:cTn id="183" fill="hold">
                            <p:stCondLst>
                              <p:cond delay="0"/>
                            </p:stCondLst>
                            <p:childTnLst>
                              <p:par>
                                <p:cTn id="184" presetID="53" presetClass="exit" presetSubtype="32" fill="hold" grpId="1" nodeType="clickEffect">
                                  <p:stCondLst>
                                    <p:cond delay="0"/>
                                  </p:stCondLst>
                                  <p:childTnLst>
                                    <p:anim calcmode="lin" valueType="num">
                                      <p:cBhvr>
                                        <p:cTn id="185" dur="500"/>
                                        <p:tgtEl>
                                          <p:spTgt spid="19"/>
                                        </p:tgtEl>
                                        <p:attrNameLst>
                                          <p:attrName>ppt_w</p:attrName>
                                        </p:attrNameLst>
                                      </p:cBhvr>
                                      <p:tavLst>
                                        <p:tav tm="0">
                                          <p:val>
                                            <p:strVal val="ppt_w"/>
                                          </p:val>
                                        </p:tav>
                                        <p:tav tm="100000">
                                          <p:val>
                                            <p:fltVal val="0"/>
                                          </p:val>
                                        </p:tav>
                                      </p:tavLst>
                                    </p:anim>
                                    <p:anim calcmode="lin" valueType="num">
                                      <p:cBhvr>
                                        <p:cTn id="186" dur="500"/>
                                        <p:tgtEl>
                                          <p:spTgt spid="19"/>
                                        </p:tgtEl>
                                        <p:attrNameLst>
                                          <p:attrName>ppt_h</p:attrName>
                                        </p:attrNameLst>
                                      </p:cBhvr>
                                      <p:tavLst>
                                        <p:tav tm="0">
                                          <p:val>
                                            <p:strVal val="ppt_h"/>
                                          </p:val>
                                        </p:tav>
                                        <p:tav tm="100000">
                                          <p:val>
                                            <p:fltVal val="0"/>
                                          </p:val>
                                        </p:tav>
                                      </p:tavLst>
                                    </p:anim>
                                    <p:animEffect transition="out" filter="fade">
                                      <p:cBhvr>
                                        <p:cTn id="187" dur="500"/>
                                        <p:tgtEl>
                                          <p:spTgt spid="19"/>
                                        </p:tgtEl>
                                      </p:cBhvr>
                                    </p:animEffect>
                                    <p:set>
                                      <p:cBhvr>
                                        <p:cTn id="188" dur="1" fill="hold">
                                          <p:stCondLst>
                                            <p:cond delay="499"/>
                                          </p:stCondLst>
                                        </p:cTn>
                                        <p:tgtEl>
                                          <p:spTgt spid="19"/>
                                        </p:tgtEl>
                                        <p:attrNameLst>
                                          <p:attrName>style.visibility</p:attrName>
                                        </p:attrNameLst>
                                      </p:cBhvr>
                                      <p:to>
                                        <p:strVal val="hidden"/>
                                      </p:to>
                                    </p:set>
                                  </p:childTnLst>
                                </p:cTn>
                              </p:par>
                              <p:par>
                                <p:cTn id="189" presetID="53" presetClass="entr" presetSubtype="16" fill="hold" grpId="0" nodeType="withEffect">
                                  <p:stCondLst>
                                    <p:cond delay="0"/>
                                  </p:stCondLst>
                                  <p:childTnLst>
                                    <p:set>
                                      <p:cBhvr>
                                        <p:cTn id="190" dur="1" fill="hold">
                                          <p:stCondLst>
                                            <p:cond delay="0"/>
                                          </p:stCondLst>
                                        </p:cTn>
                                        <p:tgtEl>
                                          <p:spTgt spid="20"/>
                                        </p:tgtEl>
                                        <p:attrNameLst>
                                          <p:attrName>style.visibility</p:attrName>
                                        </p:attrNameLst>
                                      </p:cBhvr>
                                      <p:to>
                                        <p:strVal val="visible"/>
                                      </p:to>
                                    </p:set>
                                    <p:anim calcmode="lin" valueType="num">
                                      <p:cBhvr>
                                        <p:cTn id="191" dur="500" fill="hold"/>
                                        <p:tgtEl>
                                          <p:spTgt spid="20"/>
                                        </p:tgtEl>
                                        <p:attrNameLst>
                                          <p:attrName>ppt_w</p:attrName>
                                        </p:attrNameLst>
                                      </p:cBhvr>
                                      <p:tavLst>
                                        <p:tav tm="0">
                                          <p:val>
                                            <p:fltVal val="0"/>
                                          </p:val>
                                        </p:tav>
                                        <p:tav tm="100000">
                                          <p:val>
                                            <p:strVal val="#ppt_w"/>
                                          </p:val>
                                        </p:tav>
                                      </p:tavLst>
                                    </p:anim>
                                    <p:anim calcmode="lin" valueType="num">
                                      <p:cBhvr>
                                        <p:cTn id="192" dur="500" fill="hold"/>
                                        <p:tgtEl>
                                          <p:spTgt spid="20"/>
                                        </p:tgtEl>
                                        <p:attrNameLst>
                                          <p:attrName>ppt_h</p:attrName>
                                        </p:attrNameLst>
                                      </p:cBhvr>
                                      <p:tavLst>
                                        <p:tav tm="0">
                                          <p:val>
                                            <p:fltVal val="0"/>
                                          </p:val>
                                        </p:tav>
                                        <p:tav tm="100000">
                                          <p:val>
                                            <p:strVal val="#ppt_h"/>
                                          </p:val>
                                        </p:tav>
                                      </p:tavLst>
                                    </p:anim>
                                    <p:animEffect transition="in" filter="fade">
                                      <p:cBhvr>
                                        <p:cTn id="193" dur="500"/>
                                        <p:tgtEl>
                                          <p:spTgt spid="20"/>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xit" presetSubtype="32" fill="hold" grpId="1" nodeType="clickEffect">
                                  <p:stCondLst>
                                    <p:cond delay="0"/>
                                  </p:stCondLst>
                                  <p:childTnLst>
                                    <p:anim calcmode="lin" valueType="num">
                                      <p:cBhvr>
                                        <p:cTn id="197" dur="500"/>
                                        <p:tgtEl>
                                          <p:spTgt spid="20"/>
                                        </p:tgtEl>
                                        <p:attrNameLst>
                                          <p:attrName>ppt_w</p:attrName>
                                        </p:attrNameLst>
                                      </p:cBhvr>
                                      <p:tavLst>
                                        <p:tav tm="0">
                                          <p:val>
                                            <p:strVal val="ppt_w"/>
                                          </p:val>
                                        </p:tav>
                                        <p:tav tm="100000">
                                          <p:val>
                                            <p:fltVal val="0"/>
                                          </p:val>
                                        </p:tav>
                                      </p:tavLst>
                                    </p:anim>
                                    <p:anim calcmode="lin" valueType="num">
                                      <p:cBhvr>
                                        <p:cTn id="198" dur="500"/>
                                        <p:tgtEl>
                                          <p:spTgt spid="20"/>
                                        </p:tgtEl>
                                        <p:attrNameLst>
                                          <p:attrName>ppt_h</p:attrName>
                                        </p:attrNameLst>
                                      </p:cBhvr>
                                      <p:tavLst>
                                        <p:tav tm="0">
                                          <p:val>
                                            <p:strVal val="ppt_h"/>
                                          </p:val>
                                        </p:tav>
                                        <p:tav tm="100000">
                                          <p:val>
                                            <p:fltVal val="0"/>
                                          </p:val>
                                        </p:tav>
                                      </p:tavLst>
                                    </p:anim>
                                    <p:animEffect transition="out" filter="fade">
                                      <p:cBhvr>
                                        <p:cTn id="199" dur="500"/>
                                        <p:tgtEl>
                                          <p:spTgt spid="20"/>
                                        </p:tgtEl>
                                      </p:cBhvr>
                                    </p:animEffect>
                                    <p:set>
                                      <p:cBhvr>
                                        <p:cTn id="200" dur="1" fill="hold">
                                          <p:stCondLst>
                                            <p:cond delay="499"/>
                                          </p:stCondLst>
                                        </p:cTn>
                                        <p:tgtEl>
                                          <p:spTgt spid="20"/>
                                        </p:tgtEl>
                                        <p:attrNameLst>
                                          <p:attrName>style.visibility</p:attrName>
                                        </p:attrNameLst>
                                      </p:cBhvr>
                                      <p:to>
                                        <p:strVal val="hidden"/>
                                      </p:to>
                                    </p:set>
                                  </p:childTnLst>
                                </p:cTn>
                              </p:par>
                              <p:par>
                                <p:cTn id="201" presetID="53" presetClass="entr" presetSubtype="16" fill="hold" grpId="0" nodeType="withEffect">
                                  <p:stCondLst>
                                    <p:cond delay="0"/>
                                  </p:stCondLst>
                                  <p:childTnLst>
                                    <p:set>
                                      <p:cBhvr>
                                        <p:cTn id="202" dur="1" fill="hold">
                                          <p:stCondLst>
                                            <p:cond delay="0"/>
                                          </p:stCondLst>
                                        </p:cTn>
                                        <p:tgtEl>
                                          <p:spTgt spid="21"/>
                                        </p:tgtEl>
                                        <p:attrNameLst>
                                          <p:attrName>style.visibility</p:attrName>
                                        </p:attrNameLst>
                                      </p:cBhvr>
                                      <p:to>
                                        <p:strVal val="visible"/>
                                      </p:to>
                                    </p:set>
                                    <p:anim calcmode="lin" valueType="num">
                                      <p:cBhvr>
                                        <p:cTn id="203" dur="500" fill="hold"/>
                                        <p:tgtEl>
                                          <p:spTgt spid="21"/>
                                        </p:tgtEl>
                                        <p:attrNameLst>
                                          <p:attrName>ppt_w</p:attrName>
                                        </p:attrNameLst>
                                      </p:cBhvr>
                                      <p:tavLst>
                                        <p:tav tm="0">
                                          <p:val>
                                            <p:fltVal val="0"/>
                                          </p:val>
                                        </p:tav>
                                        <p:tav tm="100000">
                                          <p:val>
                                            <p:strVal val="#ppt_w"/>
                                          </p:val>
                                        </p:tav>
                                      </p:tavLst>
                                    </p:anim>
                                    <p:anim calcmode="lin" valueType="num">
                                      <p:cBhvr>
                                        <p:cTn id="204" dur="500" fill="hold"/>
                                        <p:tgtEl>
                                          <p:spTgt spid="21"/>
                                        </p:tgtEl>
                                        <p:attrNameLst>
                                          <p:attrName>ppt_h</p:attrName>
                                        </p:attrNameLst>
                                      </p:cBhvr>
                                      <p:tavLst>
                                        <p:tav tm="0">
                                          <p:val>
                                            <p:fltVal val="0"/>
                                          </p:val>
                                        </p:tav>
                                        <p:tav tm="100000">
                                          <p:val>
                                            <p:strVal val="#ppt_h"/>
                                          </p:val>
                                        </p:tav>
                                      </p:tavLst>
                                    </p:anim>
                                    <p:animEffect transition="in" filter="fade">
                                      <p:cBhvr>
                                        <p:cTn id="205" dur="500"/>
                                        <p:tgtEl>
                                          <p:spTgt spid="21"/>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0" nodeType="clickEffect">
                                  <p:stCondLst>
                                    <p:cond delay="0"/>
                                  </p:stCondLst>
                                  <p:childTnLst>
                                    <p:set>
                                      <p:cBhvr>
                                        <p:cTn id="209" dur="1" fill="hold">
                                          <p:stCondLst>
                                            <p:cond delay="0"/>
                                          </p:stCondLst>
                                        </p:cTn>
                                        <p:tgtEl>
                                          <p:spTgt spid="22"/>
                                        </p:tgtEl>
                                        <p:attrNameLst>
                                          <p:attrName>style.visibility</p:attrName>
                                        </p:attrNameLst>
                                      </p:cBhvr>
                                      <p:to>
                                        <p:strVal val="visible"/>
                                      </p:to>
                                    </p:set>
                                    <p:anim calcmode="lin" valueType="num">
                                      <p:cBhvr>
                                        <p:cTn id="210" dur="500" fill="hold"/>
                                        <p:tgtEl>
                                          <p:spTgt spid="22"/>
                                        </p:tgtEl>
                                        <p:attrNameLst>
                                          <p:attrName>ppt_w</p:attrName>
                                        </p:attrNameLst>
                                      </p:cBhvr>
                                      <p:tavLst>
                                        <p:tav tm="0">
                                          <p:val>
                                            <p:fltVal val="0"/>
                                          </p:val>
                                        </p:tav>
                                        <p:tav tm="100000">
                                          <p:val>
                                            <p:strVal val="#ppt_w"/>
                                          </p:val>
                                        </p:tav>
                                      </p:tavLst>
                                    </p:anim>
                                    <p:anim calcmode="lin" valueType="num">
                                      <p:cBhvr>
                                        <p:cTn id="211" dur="500" fill="hold"/>
                                        <p:tgtEl>
                                          <p:spTgt spid="22"/>
                                        </p:tgtEl>
                                        <p:attrNameLst>
                                          <p:attrName>ppt_h</p:attrName>
                                        </p:attrNameLst>
                                      </p:cBhvr>
                                      <p:tavLst>
                                        <p:tav tm="0">
                                          <p:val>
                                            <p:fltVal val="0"/>
                                          </p:val>
                                        </p:tav>
                                        <p:tav tm="100000">
                                          <p:val>
                                            <p:strVal val="#ppt_h"/>
                                          </p:val>
                                        </p:tav>
                                      </p:tavLst>
                                    </p:anim>
                                    <p:animEffect transition="in" filter="fade">
                                      <p:cBhvr>
                                        <p:cTn id="212" dur="500"/>
                                        <p:tgtEl>
                                          <p:spTgt spid="22"/>
                                        </p:tgtEl>
                                      </p:cBhvr>
                                    </p:animEffect>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23"/>
                                        </p:tgtEl>
                                        <p:attrNameLst>
                                          <p:attrName>style.visibility</p:attrName>
                                        </p:attrNameLst>
                                      </p:cBhvr>
                                      <p:to>
                                        <p:strVal val="visible"/>
                                      </p:to>
                                    </p:set>
                                    <p:anim calcmode="lin" valueType="num">
                                      <p:cBhvr>
                                        <p:cTn id="217" dur="500" fill="hold"/>
                                        <p:tgtEl>
                                          <p:spTgt spid="23"/>
                                        </p:tgtEl>
                                        <p:attrNameLst>
                                          <p:attrName>ppt_w</p:attrName>
                                        </p:attrNameLst>
                                      </p:cBhvr>
                                      <p:tavLst>
                                        <p:tav tm="0">
                                          <p:val>
                                            <p:fltVal val="0"/>
                                          </p:val>
                                        </p:tav>
                                        <p:tav tm="100000">
                                          <p:val>
                                            <p:strVal val="#ppt_w"/>
                                          </p:val>
                                        </p:tav>
                                      </p:tavLst>
                                    </p:anim>
                                    <p:anim calcmode="lin" valueType="num">
                                      <p:cBhvr>
                                        <p:cTn id="218" dur="500" fill="hold"/>
                                        <p:tgtEl>
                                          <p:spTgt spid="23"/>
                                        </p:tgtEl>
                                        <p:attrNameLst>
                                          <p:attrName>ppt_h</p:attrName>
                                        </p:attrNameLst>
                                      </p:cBhvr>
                                      <p:tavLst>
                                        <p:tav tm="0">
                                          <p:val>
                                            <p:fltVal val="0"/>
                                          </p:val>
                                        </p:tav>
                                        <p:tav tm="100000">
                                          <p:val>
                                            <p:strVal val="#ppt_h"/>
                                          </p:val>
                                        </p:tav>
                                      </p:tavLst>
                                    </p:anim>
                                    <p:animEffect transition="in" filter="fade">
                                      <p:cBhvr>
                                        <p:cTn id="219" dur="500"/>
                                        <p:tgtEl>
                                          <p:spTgt spid="23"/>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xit" presetSubtype="32" fill="hold" grpId="1" nodeType="clickEffect">
                                  <p:stCondLst>
                                    <p:cond delay="0"/>
                                  </p:stCondLst>
                                  <p:childTnLst>
                                    <p:anim calcmode="lin" valueType="num">
                                      <p:cBhvr>
                                        <p:cTn id="223" dur="500"/>
                                        <p:tgtEl>
                                          <p:spTgt spid="23"/>
                                        </p:tgtEl>
                                        <p:attrNameLst>
                                          <p:attrName>ppt_w</p:attrName>
                                        </p:attrNameLst>
                                      </p:cBhvr>
                                      <p:tavLst>
                                        <p:tav tm="0">
                                          <p:val>
                                            <p:strVal val="ppt_w"/>
                                          </p:val>
                                        </p:tav>
                                        <p:tav tm="100000">
                                          <p:val>
                                            <p:fltVal val="0"/>
                                          </p:val>
                                        </p:tav>
                                      </p:tavLst>
                                    </p:anim>
                                    <p:anim calcmode="lin" valueType="num">
                                      <p:cBhvr>
                                        <p:cTn id="224" dur="500"/>
                                        <p:tgtEl>
                                          <p:spTgt spid="23"/>
                                        </p:tgtEl>
                                        <p:attrNameLst>
                                          <p:attrName>ppt_h</p:attrName>
                                        </p:attrNameLst>
                                      </p:cBhvr>
                                      <p:tavLst>
                                        <p:tav tm="0">
                                          <p:val>
                                            <p:strVal val="ppt_h"/>
                                          </p:val>
                                        </p:tav>
                                        <p:tav tm="100000">
                                          <p:val>
                                            <p:fltVal val="0"/>
                                          </p:val>
                                        </p:tav>
                                      </p:tavLst>
                                    </p:anim>
                                    <p:animEffect transition="out" filter="fade">
                                      <p:cBhvr>
                                        <p:cTn id="225" dur="500"/>
                                        <p:tgtEl>
                                          <p:spTgt spid="23"/>
                                        </p:tgtEl>
                                      </p:cBhvr>
                                    </p:animEffect>
                                    <p:set>
                                      <p:cBhvr>
                                        <p:cTn id="226" dur="1" fill="hold">
                                          <p:stCondLst>
                                            <p:cond delay="499"/>
                                          </p:stCondLst>
                                        </p:cTn>
                                        <p:tgtEl>
                                          <p:spTgt spid="23"/>
                                        </p:tgtEl>
                                        <p:attrNameLst>
                                          <p:attrName>style.visibility</p:attrName>
                                        </p:attrNameLst>
                                      </p:cBhvr>
                                      <p:to>
                                        <p:strVal val="hidden"/>
                                      </p:to>
                                    </p:set>
                                  </p:childTnLst>
                                </p:cTn>
                              </p:par>
                              <p:par>
                                <p:cTn id="227" presetID="53" presetClass="exit" presetSubtype="32" fill="hold" grpId="1" nodeType="withEffect">
                                  <p:stCondLst>
                                    <p:cond delay="0"/>
                                  </p:stCondLst>
                                  <p:childTnLst>
                                    <p:anim calcmode="lin" valueType="num">
                                      <p:cBhvr>
                                        <p:cTn id="228" dur="500"/>
                                        <p:tgtEl>
                                          <p:spTgt spid="22"/>
                                        </p:tgtEl>
                                        <p:attrNameLst>
                                          <p:attrName>ppt_w</p:attrName>
                                        </p:attrNameLst>
                                      </p:cBhvr>
                                      <p:tavLst>
                                        <p:tav tm="0">
                                          <p:val>
                                            <p:strVal val="ppt_w"/>
                                          </p:val>
                                        </p:tav>
                                        <p:tav tm="100000">
                                          <p:val>
                                            <p:fltVal val="0"/>
                                          </p:val>
                                        </p:tav>
                                      </p:tavLst>
                                    </p:anim>
                                    <p:anim calcmode="lin" valueType="num">
                                      <p:cBhvr>
                                        <p:cTn id="229" dur="500"/>
                                        <p:tgtEl>
                                          <p:spTgt spid="22"/>
                                        </p:tgtEl>
                                        <p:attrNameLst>
                                          <p:attrName>ppt_h</p:attrName>
                                        </p:attrNameLst>
                                      </p:cBhvr>
                                      <p:tavLst>
                                        <p:tav tm="0">
                                          <p:val>
                                            <p:strVal val="ppt_h"/>
                                          </p:val>
                                        </p:tav>
                                        <p:tav tm="100000">
                                          <p:val>
                                            <p:fltVal val="0"/>
                                          </p:val>
                                        </p:tav>
                                      </p:tavLst>
                                    </p:anim>
                                    <p:animEffect transition="out" filter="fade">
                                      <p:cBhvr>
                                        <p:cTn id="230" dur="500"/>
                                        <p:tgtEl>
                                          <p:spTgt spid="22"/>
                                        </p:tgtEl>
                                      </p:cBhvr>
                                    </p:animEffect>
                                    <p:set>
                                      <p:cBhvr>
                                        <p:cTn id="231" dur="1" fill="hold">
                                          <p:stCondLst>
                                            <p:cond delay="499"/>
                                          </p:stCondLst>
                                        </p:cTn>
                                        <p:tgtEl>
                                          <p:spTgt spid="22"/>
                                        </p:tgtEl>
                                        <p:attrNameLst>
                                          <p:attrName>style.visibility</p:attrName>
                                        </p:attrNameLst>
                                      </p:cBhvr>
                                      <p:to>
                                        <p:strVal val="hidden"/>
                                      </p:to>
                                    </p:set>
                                  </p:childTnLst>
                                </p:cTn>
                              </p:par>
                              <p:par>
                                <p:cTn id="232" presetID="53" presetClass="exit" presetSubtype="32" fill="hold" grpId="1" nodeType="withEffect">
                                  <p:stCondLst>
                                    <p:cond delay="0"/>
                                  </p:stCondLst>
                                  <p:childTnLst>
                                    <p:anim calcmode="lin" valueType="num">
                                      <p:cBhvr>
                                        <p:cTn id="233" dur="500"/>
                                        <p:tgtEl>
                                          <p:spTgt spid="21"/>
                                        </p:tgtEl>
                                        <p:attrNameLst>
                                          <p:attrName>ppt_w</p:attrName>
                                        </p:attrNameLst>
                                      </p:cBhvr>
                                      <p:tavLst>
                                        <p:tav tm="0">
                                          <p:val>
                                            <p:strVal val="ppt_w"/>
                                          </p:val>
                                        </p:tav>
                                        <p:tav tm="100000">
                                          <p:val>
                                            <p:fltVal val="0"/>
                                          </p:val>
                                        </p:tav>
                                      </p:tavLst>
                                    </p:anim>
                                    <p:anim calcmode="lin" valueType="num">
                                      <p:cBhvr>
                                        <p:cTn id="234" dur="500"/>
                                        <p:tgtEl>
                                          <p:spTgt spid="21"/>
                                        </p:tgtEl>
                                        <p:attrNameLst>
                                          <p:attrName>ppt_h</p:attrName>
                                        </p:attrNameLst>
                                      </p:cBhvr>
                                      <p:tavLst>
                                        <p:tav tm="0">
                                          <p:val>
                                            <p:strVal val="ppt_h"/>
                                          </p:val>
                                        </p:tav>
                                        <p:tav tm="100000">
                                          <p:val>
                                            <p:fltVal val="0"/>
                                          </p:val>
                                        </p:tav>
                                      </p:tavLst>
                                    </p:anim>
                                    <p:animEffect transition="out" filter="fade">
                                      <p:cBhvr>
                                        <p:cTn id="235" dur="500"/>
                                        <p:tgtEl>
                                          <p:spTgt spid="21"/>
                                        </p:tgtEl>
                                      </p:cBhvr>
                                    </p:animEffect>
                                    <p:set>
                                      <p:cBhvr>
                                        <p:cTn id="236" dur="1" fill="hold">
                                          <p:stCondLst>
                                            <p:cond delay="499"/>
                                          </p:stCondLst>
                                        </p:cTn>
                                        <p:tgtEl>
                                          <p:spTgt spid="21"/>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53" presetClass="entr" presetSubtype="16" fill="hold" grpId="0" nodeType="clickEffect">
                                  <p:stCondLst>
                                    <p:cond delay="0"/>
                                  </p:stCondLst>
                                  <p:childTnLst>
                                    <p:set>
                                      <p:cBhvr>
                                        <p:cTn id="240" dur="1" fill="hold">
                                          <p:stCondLst>
                                            <p:cond delay="0"/>
                                          </p:stCondLst>
                                        </p:cTn>
                                        <p:tgtEl>
                                          <p:spTgt spid="24"/>
                                        </p:tgtEl>
                                        <p:attrNameLst>
                                          <p:attrName>style.visibility</p:attrName>
                                        </p:attrNameLst>
                                      </p:cBhvr>
                                      <p:to>
                                        <p:strVal val="visible"/>
                                      </p:to>
                                    </p:set>
                                    <p:anim calcmode="lin" valueType="num">
                                      <p:cBhvr>
                                        <p:cTn id="241" dur="500" fill="hold"/>
                                        <p:tgtEl>
                                          <p:spTgt spid="24"/>
                                        </p:tgtEl>
                                        <p:attrNameLst>
                                          <p:attrName>ppt_w</p:attrName>
                                        </p:attrNameLst>
                                      </p:cBhvr>
                                      <p:tavLst>
                                        <p:tav tm="0">
                                          <p:val>
                                            <p:fltVal val="0"/>
                                          </p:val>
                                        </p:tav>
                                        <p:tav tm="100000">
                                          <p:val>
                                            <p:strVal val="#ppt_w"/>
                                          </p:val>
                                        </p:tav>
                                      </p:tavLst>
                                    </p:anim>
                                    <p:anim calcmode="lin" valueType="num">
                                      <p:cBhvr>
                                        <p:cTn id="242" dur="500" fill="hold"/>
                                        <p:tgtEl>
                                          <p:spTgt spid="24"/>
                                        </p:tgtEl>
                                        <p:attrNameLst>
                                          <p:attrName>ppt_h</p:attrName>
                                        </p:attrNameLst>
                                      </p:cBhvr>
                                      <p:tavLst>
                                        <p:tav tm="0">
                                          <p:val>
                                            <p:fltVal val="0"/>
                                          </p:val>
                                        </p:tav>
                                        <p:tav tm="100000">
                                          <p:val>
                                            <p:strVal val="#ppt_h"/>
                                          </p:val>
                                        </p:tav>
                                      </p:tavLst>
                                    </p:anim>
                                    <p:animEffect transition="in" filter="fade">
                                      <p:cBhvr>
                                        <p:cTn id="243" dur="500"/>
                                        <p:tgtEl>
                                          <p:spTgt spid="24"/>
                                        </p:tgtEl>
                                      </p:cBhvr>
                                    </p:animEffect>
                                  </p:childTnLst>
                                </p:cTn>
                              </p:par>
                              <p:par>
                                <p:cTn id="244" presetID="1" presetClass="entr" presetSubtype="0" fill="hold" grpId="0" nodeType="withEffect">
                                  <p:stCondLst>
                                    <p:cond delay="0"/>
                                  </p:stCondLst>
                                  <p:childTnLst>
                                    <p:set>
                                      <p:cBhvr>
                                        <p:cTn id="2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4" grpId="0" animBg="1"/>
      <p:bldP spid="25"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5" grpId="0" animBg="1"/>
      <p:bldP spid="15"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413000"/>
            <a:ext cx="10363200" cy="1524000"/>
          </a:xfrm>
        </p:spPr>
        <p:txBody>
          <a:bodyPr>
            <a:normAutofit/>
          </a:bodyPr>
          <a:lstStyle/>
          <a:p>
            <a:r>
              <a:rPr lang="en-US" sz="7200" dirty="0">
                <a:solidFill>
                  <a:srgbClr val="55393F"/>
                </a:solidFill>
              </a:rPr>
              <a:t>Acts 15:1-41</a:t>
            </a:r>
          </a:p>
        </p:txBody>
      </p:sp>
    </p:spTree>
    <p:extLst>
      <p:ext uri="{BB962C8B-B14F-4D97-AF65-F5344CB8AC3E}">
        <p14:creationId xmlns:p14="http://schemas.microsoft.com/office/powerpoint/2010/main" val="218355044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2017-C744-4E71-B80A-17800ED3568A}"/>
              </a:ext>
            </a:extLst>
          </p:cNvPr>
          <p:cNvSpPr>
            <a:spLocks noGrp="1"/>
          </p:cNvSpPr>
          <p:nvPr>
            <p:ph type="ctrTitle"/>
          </p:nvPr>
        </p:nvSpPr>
        <p:spPr>
          <a:xfrm>
            <a:off x="1524000" y="1904214"/>
            <a:ext cx="9144000" cy="1407786"/>
          </a:xfrm>
        </p:spPr>
        <p:txBody>
          <a:bodyPr/>
          <a:lstStyle/>
          <a:p>
            <a:r>
              <a:rPr lang="en-US" dirty="0">
                <a:solidFill>
                  <a:srgbClr val="FFFF00"/>
                </a:solidFill>
                <a:latin typeface="Times New Roman" panose="02020603050405020304" pitchFamily="18" charset="0"/>
                <a:cs typeface="Times New Roman" panose="02020603050405020304" pitchFamily="18" charset="0"/>
              </a:rPr>
              <a:t>ACTS 15</a:t>
            </a:r>
          </a:p>
        </p:txBody>
      </p:sp>
      <p:sp>
        <p:nvSpPr>
          <p:cNvPr id="3" name="Subtitle 2">
            <a:extLst>
              <a:ext uri="{FF2B5EF4-FFF2-40B4-BE49-F238E27FC236}">
                <a16:creationId xmlns:a16="http://schemas.microsoft.com/office/drawing/2014/main" id="{90A67DEE-462C-466B-9256-46ADE0841C02}"/>
              </a:ext>
            </a:extLst>
          </p:cNvPr>
          <p:cNvSpPr>
            <a:spLocks noGrp="1"/>
          </p:cNvSpPr>
          <p:nvPr>
            <p:ph type="subTitle" idx="1"/>
          </p:nvPr>
        </p:nvSpPr>
        <p:spPr>
          <a:xfrm>
            <a:off x="1448584" y="3865989"/>
            <a:ext cx="9144000" cy="1149071"/>
          </a:xfrm>
        </p:spPr>
        <p:txBody>
          <a:bodyPr/>
          <a:lstStyle/>
          <a:p>
            <a:r>
              <a:rPr lang="en-US" dirty="0">
                <a:solidFill>
                  <a:srgbClr val="FFFF00"/>
                </a:solidFill>
                <a:latin typeface="Times New Roman" panose="02020603050405020304" pitchFamily="18" charset="0"/>
                <a:cs typeface="Times New Roman" panose="02020603050405020304" pitchFamily="18" charset="0"/>
              </a:rPr>
              <a:t>The Jerusalem Church and doctrinal error</a:t>
            </a:r>
          </a:p>
          <a:p>
            <a:r>
              <a:rPr lang="en-US" dirty="0">
                <a:solidFill>
                  <a:srgbClr val="FFFF00"/>
                </a:solidFill>
                <a:latin typeface="Times New Roman" panose="02020603050405020304" pitchFamily="18" charset="0"/>
                <a:cs typeface="Times New Roman" panose="02020603050405020304" pitchFamily="18" charset="0"/>
              </a:rPr>
              <a:t>Circumcision and Keeping the Law</a:t>
            </a:r>
          </a:p>
        </p:txBody>
      </p:sp>
    </p:spTree>
    <p:extLst>
      <p:ext uri="{BB962C8B-B14F-4D97-AF65-F5344CB8AC3E}">
        <p14:creationId xmlns:p14="http://schemas.microsoft.com/office/powerpoint/2010/main" val="48232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4912" y="2819400"/>
            <a:ext cx="463296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
        <p:nvSpPr>
          <p:cNvPr id="6" name="TextBox 5"/>
          <p:cNvSpPr txBox="1"/>
          <p:nvPr/>
        </p:nvSpPr>
        <p:spPr>
          <a:xfrm>
            <a:off x="1097280" y="1803400"/>
            <a:ext cx="4592320" cy="271818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14:27-28:</a:t>
            </a:r>
            <a:br>
              <a:rPr kumimoji="0" lang="en-US" sz="2133" b="1"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were come, and had gathered the church together, they rehearsed all that God had done with them, and how he had opened the door of faith unto the Gentiles.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they abode long time with the disciples.</a:t>
            </a:r>
          </a:p>
        </p:txBody>
      </p:sp>
      <p:sp>
        <p:nvSpPr>
          <p:cNvPr id="2" name="TextBox 1"/>
          <p:cNvSpPr txBox="1"/>
          <p:nvPr/>
        </p:nvSpPr>
        <p:spPr>
          <a:xfrm>
            <a:off x="6553200" y="1668066"/>
            <a:ext cx="4572000" cy="345806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At the end of Chapter 14, Paul and Barnabas were back in Antioch of Syria after a very successful mission. </a:t>
            </a:r>
          </a:p>
          <a:p>
            <a:pPr marL="0" marR="0" lvl="0" indent="0" algn="l" defTabSz="1219170" rtl="0" eaLnBrk="1" fontAlgn="auto" latinLnBrk="0" hangingPunct="1">
              <a:lnSpc>
                <a:spcPct val="100000"/>
              </a:lnSpc>
              <a:spcBef>
                <a:spcPts val="800"/>
              </a:spcBef>
              <a:spcAft>
                <a:spcPts val="0"/>
              </a:spcAft>
              <a:buClrTx/>
              <a:buSzTx/>
              <a:buFontTx/>
              <a:buNone/>
              <a:tabLst/>
              <a:defRPr/>
            </a:pPr>
            <a:endParaRPr kumimoji="0" lang="en-US" sz="1867" b="0" i="0" u="none" strike="noStrike" kern="1200" cap="none" spc="0" normalizeH="0" baseline="0" noProof="0" dirty="0">
              <a:ln>
                <a:noFill/>
              </a:ln>
              <a:solidFill>
                <a:srgbClr val="F5C040">
                  <a:lumMod val="20000"/>
                  <a:lumOff val="80000"/>
                </a:srgbClr>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ndara"/>
                <a:ea typeface="+mn-ea"/>
                <a:cs typeface="+mn-cs"/>
              </a:rPr>
              <a:t>From the </a:t>
            </a:r>
            <a:r>
              <a:rPr kumimoji="0" lang="en-US" sz="1867" b="1" i="0" u="none" strike="noStrike" kern="1200" cap="none" spc="0" normalizeH="0" baseline="0" noProof="0" dirty="0">
                <a:ln>
                  <a:noFill/>
                </a:ln>
                <a:solidFill>
                  <a:prstClr val="black"/>
                </a:solidFill>
                <a:effectLst/>
                <a:uLnTx/>
                <a:uFillTx/>
                <a:latin typeface="Candara"/>
                <a:ea typeface="+mn-ea"/>
                <a:cs typeface="+mn-cs"/>
              </a:rPr>
              <a:t>Matthew Henry Commentary</a:t>
            </a:r>
            <a:r>
              <a:rPr kumimoji="0" lang="en-US" sz="1867" b="0" i="0" u="none" strike="noStrike" kern="1200" cap="none" spc="0" normalizeH="0" baseline="0" noProof="0" dirty="0">
                <a:ln>
                  <a:noFill/>
                </a:ln>
                <a:solidFill>
                  <a:prstClr val="black"/>
                </a:solidFill>
                <a:effectLst/>
                <a:uLnTx/>
                <a:uFillTx/>
                <a:latin typeface="Candara"/>
                <a:ea typeface="+mn-ea"/>
                <a:cs typeface="+mn-cs"/>
              </a:rPr>
              <a:t>:</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Candara"/>
                <a:ea typeface="+mn-ea"/>
                <a:cs typeface="+mn-cs"/>
              </a:rPr>
              <a:t>“If ever there was a heaven upon earth, surely it was in the church at Antioch at this time, when there were so many excellent ministers there, and blessed Paul among them, building up that church in her most holy faith. </a:t>
            </a:r>
          </a:p>
        </p:txBody>
      </p:sp>
    </p:spTree>
    <p:extLst>
      <p:ext uri="{BB962C8B-B14F-4D97-AF65-F5344CB8AC3E}">
        <p14:creationId xmlns:p14="http://schemas.microsoft.com/office/powerpoint/2010/main" val="16853726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4912" y="2108200"/>
            <a:ext cx="4632960" cy="314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
        <p:nvSpPr>
          <p:cNvPr id="6" name="TextBox 5"/>
          <p:cNvSpPr txBox="1"/>
          <p:nvPr/>
        </p:nvSpPr>
        <p:spPr>
          <a:xfrm>
            <a:off x="1097280" y="2108200"/>
            <a:ext cx="459232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15:</a:t>
            </a:r>
            <a:br>
              <a:rPr kumimoji="0" lang="en-US" sz="2133" b="1"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1"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prstClr val="black"/>
                </a:solidFill>
                <a:effectLst/>
                <a:uLnTx/>
                <a:uFillTx/>
                <a:latin typeface="Candara"/>
                <a:ea typeface="+mn-ea"/>
                <a:cs typeface="+mn-cs"/>
              </a:rPr>
              <a:t>And certain men which came down from Judaea taught the brethren, </a:t>
            </a:r>
            <a:r>
              <a:rPr kumimoji="0" lang="en-US" sz="2133" b="0" i="1" u="none" strike="noStrike" kern="1200" cap="none" spc="0" normalizeH="0" baseline="0" noProof="0" dirty="0">
                <a:ln>
                  <a:noFill/>
                </a:ln>
                <a:solidFill>
                  <a:prstClr val="black"/>
                </a:solidFill>
                <a:effectLst/>
                <a:uLnTx/>
                <a:uFillTx/>
                <a:latin typeface="Candara"/>
                <a:ea typeface="+mn-ea"/>
                <a:cs typeface="+mn-cs"/>
              </a:rPr>
              <a:t>and said</a:t>
            </a:r>
            <a:r>
              <a:rPr kumimoji="0" lang="en-US" sz="2133" b="0" i="0" u="none" strike="noStrike" kern="1200" cap="none" spc="0" normalizeH="0" baseline="0" noProof="0" dirty="0">
                <a:ln>
                  <a:noFill/>
                </a:ln>
                <a:solidFill>
                  <a:prstClr val="black"/>
                </a:solidFill>
                <a:effectLst/>
                <a:uLnTx/>
                <a:uFillTx/>
                <a:latin typeface="Candara"/>
                <a:ea typeface="+mn-ea"/>
                <a:cs typeface="+mn-cs"/>
              </a:rPr>
              <a:t>, Except ye be circumcised after the manner of Moses, ye cannot be saved.</a:t>
            </a:r>
          </a:p>
        </p:txBody>
      </p:sp>
      <p:sp>
        <p:nvSpPr>
          <p:cNvPr id="2" name="TextBox 1"/>
          <p:cNvSpPr txBox="1"/>
          <p:nvPr/>
        </p:nvSpPr>
        <p:spPr>
          <a:xfrm>
            <a:off x="6553200" y="2242582"/>
            <a:ext cx="4572000" cy="27808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Candara"/>
                <a:ea typeface="+mn-ea"/>
                <a:cs typeface="+mn-cs"/>
              </a:rPr>
              <a:t>But here we have their peace disturbed, and differences arising.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Candara"/>
                <a:ea typeface="+mn-ea"/>
                <a:cs typeface="+mn-cs"/>
              </a:rPr>
              <a:t>A new doctrine started among them, which occasioned this division, obliging the Gentile converts to submit to circumcision and the ceremonial law.</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Candara"/>
                <a:ea typeface="+mn-ea"/>
                <a:cs typeface="+mn-cs"/>
              </a:rPr>
              <a:t>Those that are ever so well taught have need to stand upon their guard that they be not untaught again, or ill taught.”</a:t>
            </a:r>
          </a:p>
        </p:txBody>
      </p:sp>
    </p:spTree>
    <p:extLst>
      <p:ext uri="{BB962C8B-B14F-4D97-AF65-F5344CB8AC3E}">
        <p14:creationId xmlns:p14="http://schemas.microsoft.com/office/powerpoint/2010/main" val="30772229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108200"/>
            <a:ext cx="459232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15:</a:t>
            </a:r>
            <a:br>
              <a:rPr kumimoji="0" lang="en-US" sz="2133" b="1"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1"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prstClr val="black"/>
                </a:solidFill>
                <a:effectLst/>
                <a:uLnTx/>
                <a:uFillTx/>
                <a:latin typeface="Candara"/>
                <a:ea typeface="+mn-ea"/>
                <a:cs typeface="+mn-cs"/>
              </a:rPr>
              <a:t>And certain men which came down from Judaea taught the brethren, </a:t>
            </a:r>
            <a:r>
              <a:rPr kumimoji="0" lang="en-US" sz="2133" b="0" i="1" u="none" strike="noStrike" kern="1200" cap="none" spc="0" normalizeH="0" baseline="0" noProof="0" dirty="0">
                <a:ln>
                  <a:noFill/>
                </a:ln>
                <a:solidFill>
                  <a:prstClr val="black"/>
                </a:solidFill>
                <a:effectLst/>
                <a:uLnTx/>
                <a:uFillTx/>
                <a:latin typeface="Candara"/>
                <a:ea typeface="+mn-ea"/>
                <a:cs typeface="+mn-cs"/>
              </a:rPr>
              <a:t>and said</a:t>
            </a:r>
            <a:r>
              <a:rPr kumimoji="0" lang="en-US" sz="2133" b="0" i="0" u="none" strike="noStrike" kern="1200" cap="none" spc="0" normalizeH="0" baseline="0" noProof="0" dirty="0">
                <a:ln>
                  <a:noFill/>
                </a:ln>
                <a:solidFill>
                  <a:prstClr val="black"/>
                </a:solidFill>
                <a:effectLst/>
                <a:uLnTx/>
                <a:uFillTx/>
                <a:latin typeface="Candara"/>
                <a:ea typeface="+mn-ea"/>
                <a:cs typeface="+mn-cs"/>
              </a:rPr>
              <a:t>, Except ye be circumcised after the manner of Moses, ye cannot be saved.</a:t>
            </a:r>
          </a:p>
        </p:txBody>
      </p:sp>
      <p:sp>
        <p:nvSpPr>
          <p:cNvPr id="2" name="TextBox 1"/>
          <p:cNvSpPr txBox="1"/>
          <p:nvPr/>
        </p:nvSpPr>
        <p:spPr>
          <a:xfrm>
            <a:off x="6553200" y="1922225"/>
            <a:ext cx="4572000" cy="317074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The Jewish Christians still zealous for the law became known as </a:t>
            </a:r>
            <a:r>
              <a:rPr kumimoji="0" lang="en-US" sz="1867" b="0" i="1" u="none" strike="noStrike" kern="1200" cap="none" spc="0" normalizeH="0" baseline="0" noProof="0" dirty="0" err="1">
                <a:ln>
                  <a:noFill/>
                </a:ln>
                <a:solidFill>
                  <a:prstClr val="white"/>
                </a:solidFill>
                <a:effectLst/>
                <a:uLnTx/>
                <a:uFillTx/>
                <a:latin typeface="Candara"/>
                <a:ea typeface="+mn-ea"/>
                <a:cs typeface="+mn-cs"/>
              </a:rPr>
              <a:t>Judaizers</a:t>
            </a:r>
            <a:r>
              <a:rPr kumimoji="0" lang="en-US" sz="1867" b="0" i="1"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If what they were saying was true…</a:t>
            </a:r>
          </a:p>
          <a:p>
            <a:pPr marL="457189" marR="0" lvl="0" indent="-457189" algn="l" defTabSz="1219170" rtl="0" eaLnBrk="1" fontAlgn="auto" latinLnBrk="0" hangingPunct="1">
              <a:lnSpc>
                <a:spcPct val="100000"/>
              </a:lnSpc>
              <a:spcBef>
                <a:spcPts val="400"/>
              </a:spcBef>
              <a:spcAft>
                <a:spcPts val="0"/>
              </a:spcAft>
              <a:buClrTx/>
              <a:buSzTx/>
              <a:buFontTx/>
              <a:buAutoNum type="arabicParenR"/>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The Gentiles who had come to Christ by obedient faith were not truly saved.</a:t>
            </a:r>
          </a:p>
          <a:p>
            <a:pPr marL="457189" marR="0" lvl="0" indent="-457189" algn="l" defTabSz="1219170" rtl="0" eaLnBrk="1" fontAlgn="auto" latinLnBrk="0" hangingPunct="1">
              <a:lnSpc>
                <a:spcPct val="100000"/>
              </a:lnSpc>
              <a:spcBef>
                <a:spcPts val="400"/>
              </a:spcBef>
              <a:spcAft>
                <a:spcPts val="0"/>
              </a:spcAft>
              <a:buClrTx/>
              <a:buSzTx/>
              <a:buFontTx/>
              <a:buAutoNum type="arabicParenR"/>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Salvation was by rote and ritual.</a:t>
            </a:r>
          </a:p>
          <a:p>
            <a:pPr marL="457189" marR="0" lvl="0" indent="-457189" algn="l" defTabSz="1219170" rtl="0" eaLnBrk="1" fontAlgn="auto" latinLnBrk="0" hangingPunct="1">
              <a:lnSpc>
                <a:spcPct val="100000"/>
              </a:lnSpc>
              <a:spcBef>
                <a:spcPts val="0"/>
              </a:spcBef>
              <a:spcAft>
                <a:spcPts val="0"/>
              </a:spcAft>
              <a:buClrTx/>
              <a:buSzTx/>
              <a:buFontTx/>
              <a:buAutoNum type="arabicParenR"/>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All Christians were subject to the Law of Moses.</a:t>
            </a:r>
          </a:p>
          <a:p>
            <a:pPr marL="457189" marR="0" lvl="0" indent="-457189" algn="l" defTabSz="1219170" rtl="0" eaLnBrk="1" fontAlgn="auto" latinLnBrk="0" hangingPunct="1">
              <a:lnSpc>
                <a:spcPct val="100000"/>
              </a:lnSpc>
              <a:spcBef>
                <a:spcPts val="0"/>
              </a:spcBef>
              <a:spcAft>
                <a:spcPts val="0"/>
              </a:spcAft>
              <a:buClrTx/>
              <a:buSzTx/>
              <a:buFontTx/>
              <a:buAutoNum type="arabicParenR"/>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The Jewish Christian was a higher class of Christian than his Gentile brother.</a:t>
            </a:r>
          </a:p>
        </p:txBody>
      </p:sp>
    </p:spTree>
    <p:extLst>
      <p:ext uri="{BB962C8B-B14F-4D97-AF65-F5344CB8AC3E}">
        <p14:creationId xmlns:p14="http://schemas.microsoft.com/office/powerpoint/2010/main" val="8540232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125425"/>
            <a:ext cx="459232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When therefore Paul and Barnabas had no small dissension &amp; disputation with them, they determined that Paul and Barnabas, and certain other of them, should go up to Jerusalem unto the apostles and elders about this question.</a:t>
            </a:r>
          </a:p>
        </p:txBody>
      </p:sp>
      <p:sp>
        <p:nvSpPr>
          <p:cNvPr id="3" name="Rectangle 2"/>
          <p:cNvSpPr/>
          <p:nvPr/>
        </p:nvSpPr>
        <p:spPr>
          <a:xfrm>
            <a:off x="6756400" y="1498600"/>
            <a:ext cx="4165600" cy="3817135"/>
          </a:xfrm>
          <a:prstGeom prst="rect">
            <a:avLst/>
          </a:prstGeom>
        </p:spPr>
        <p:txBody>
          <a:bodyPr wrap="square">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Paul wrote of this trip to Jerusalem in his letter to the Galatians:</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1867" b="1" i="0" u="none" strike="noStrike" kern="1200" cap="none" spc="0" normalizeH="0" baseline="0" noProof="0" dirty="0">
                <a:ln>
                  <a:noFill/>
                </a:ln>
                <a:solidFill>
                  <a:srgbClr val="FFFFCC"/>
                </a:solidFill>
                <a:effectLst/>
                <a:uLnTx/>
                <a:uFillTx/>
                <a:latin typeface="Candara"/>
                <a:ea typeface="+mn-ea"/>
                <a:cs typeface="+mn-cs"/>
              </a:rPr>
              <a:t>Galatians 2:1-2a:</a:t>
            </a:r>
            <a:br>
              <a:rPr kumimoji="0" lang="en-US" sz="1867" b="1" i="0" u="none" strike="noStrike" kern="1200" cap="none" spc="0" normalizeH="0" baseline="0" noProof="0" dirty="0">
                <a:ln>
                  <a:noFill/>
                </a:ln>
                <a:solidFill>
                  <a:srgbClr val="FFFFCC"/>
                </a:solidFill>
                <a:effectLst/>
                <a:uLnTx/>
                <a:uFillTx/>
                <a:latin typeface="Candara"/>
                <a:ea typeface="+mn-ea"/>
                <a:cs typeface="+mn-cs"/>
              </a:rPr>
            </a:br>
            <a:r>
              <a:rPr kumimoji="0" lang="en-US" sz="1867" b="0" i="0" u="none" strike="noStrike" kern="1200" cap="none" spc="0" normalizeH="0" baseline="30000" noProof="0" dirty="0">
                <a:ln>
                  <a:noFill/>
                </a:ln>
                <a:solidFill>
                  <a:srgbClr val="FFFFCC"/>
                </a:solidFill>
                <a:effectLst/>
                <a:uLnTx/>
                <a:uFillTx/>
                <a:latin typeface="Candara"/>
                <a:ea typeface="+mn-ea"/>
                <a:cs typeface="+mn-cs"/>
              </a:rPr>
              <a:t>1</a:t>
            </a:r>
            <a:r>
              <a:rPr kumimoji="0" lang="en-US" sz="1867" b="0" i="0" u="none" strike="noStrike" kern="1200" cap="none" spc="0" normalizeH="0" baseline="0" noProof="0" dirty="0">
                <a:ln>
                  <a:noFill/>
                </a:ln>
                <a:solidFill>
                  <a:srgbClr val="FFFFCC"/>
                </a:solidFill>
                <a:effectLst/>
                <a:uLnTx/>
                <a:uFillTx/>
                <a:latin typeface="Candara"/>
                <a:ea typeface="+mn-ea"/>
                <a:cs typeface="+mn-cs"/>
              </a:rPr>
              <a:t> Then fourteen years after I went up again to Jerusalem with Barnabas, and took Titus with </a:t>
            </a:r>
            <a:r>
              <a:rPr kumimoji="0" lang="en-US" sz="1867" b="0" i="1" u="none" strike="noStrike" kern="1200" cap="none" spc="0" normalizeH="0" baseline="0" noProof="0" dirty="0">
                <a:ln>
                  <a:noFill/>
                </a:ln>
                <a:solidFill>
                  <a:srgbClr val="FFFFCC"/>
                </a:solidFill>
                <a:effectLst/>
                <a:uLnTx/>
                <a:uFillTx/>
                <a:latin typeface="Candara"/>
                <a:ea typeface="+mn-ea"/>
                <a:cs typeface="+mn-cs"/>
              </a:rPr>
              <a:t>me </a:t>
            </a:r>
            <a:r>
              <a:rPr kumimoji="0" lang="en-US" sz="1867" b="0" i="0" u="none" strike="noStrike" kern="1200" cap="none" spc="0" normalizeH="0" baseline="0" noProof="0" dirty="0">
                <a:ln>
                  <a:noFill/>
                </a:ln>
                <a:solidFill>
                  <a:srgbClr val="FFFFCC"/>
                </a:solidFill>
                <a:effectLst/>
                <a:uLnTx/>
                <a:uFillTx/>
                <a:latin typeface="Candara"/>
                <a:ea typeface="+mn-ea"/>
                <a:cs typeface="+mn-cs"/>
              </a:rPr>
              <a:t>also.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867" b="0" i="0" u="none" strike="noStrike" kern="1200" cap="none" spc="0" normalizeH="0" baseline="30000" noProof="0" dirty="0">
                <a:ln>
                  <a:noFill/>
                </a:ln>
                <a:solidFill>
                  <a:srgbClr val="FFFFCC"/>
                </a:solidFill>
                <a:effectLst/>
                <a:uLnTx/>
                <a:uFillTx/>
                <a:latin typeface="Candara"/>
                <a:ea typeface="+mn-ea"/>
                <a:cs typeface="+mn-cs"/>
              </a:rPr>
              <a:t>2</a:t>
            </a:r>
            <a:r>
              <a:rPr kumimoji="0" lang="en-US" sz="1867" b="0" i="0" u="none" strike="noStrike" kern="1200" cap="none" spc="0" normalizeH="0" baseline="0" noProof="0" dirty="0">
                <a:ln>
                  <a:noFill/>
                </a:ln>
                <a:solidFill>
                  <a:srgbClr val="FFFFCC"/>
                </a:solidFill>
                <a:effectLst/>
                <a:uLnTx/>
                <a:uFillTx/>
                <a:latin typeface="Candara"/>
                <a:ea typeface="+mn-ea"/>
                <a:cs typeface="+mn-cs"/>
              </a:rPr>
              <a:t> And I went up by revelation, and communicated unto them that gospel which I preach among the Gentiles …</a:t>
            </a:r>
          </a:p>
          <a:p>
            <a:pPr marL="0" marR="0" lvl="0" indent="0" algn="l" defTabSz="1219170" rtl="0" eaLnBrk="1" fontAlgn="auto" latinLnBrk="0" hangingPunct="1">
              <a:lnSpc>
                <a:spcPct val="100000"/>
              </a:lnSpc>
              <a:spcBef>
                <a:spcPts val="240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The journey was financed by the church in Antioch.</a:t>
            </a:r>
          </a:p>
        </p:txBody>
      </p:sp>
    </p:spTree>
    <p:extLst>
      <p:ext uri="{BB962C8B-B14F-4D97-AF65-F5344CB8AC3E}">
        <p14:creationId xmlns:p14="http://schemas.microsoft.com/office/powerpoint/2010/main" val="11495989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108200"/>
            <a:ext cx="469392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being brought on their way by the church, they passed through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Phenice</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Samaria, declaring the conversion of the Gentiles: and they caused great joy unto all the brethren.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357" y="807722"/>
            <a:ext cx="4725687" cy="5242557"/>
          </a:xfrm>
          <a:prstGeom prst="rect">
            <a:avLst/>
          </a:prstGeom>
        </p:spPr>
      </p:pic>
    </p:spTree>
    <p:extLst>
      <p:ext uri="{BB962C8B-B14F-4D97-AF65-F5344CB8AC3E}">
        <p14:creationId xmlns:p14="http://schemas.microsoft.com/office/powerpoint/2010/main" val="2166594025"/>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108200"/>
            <a:ext cx="469392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being brought on their way by the church, they passed through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Phenice</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Samaria, declaring the conversion of the Gentiles: and they caused great joy unto all the brethren.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357" y="807722"/>
            <a:ext cx="4725687" cy="5242557"/>
          </a:xfrm>
          <a:prstGeom prst="rect">
            <a:avLst/>
          </a:prstGeom>
        </p:spPr>
      </p:pic>
    </p:spTree>
    <p:extLst>
      <p:ext uri="{BB962C8B-B14F-4D97-AF65-F5344CB8AC3E}">
        <p14:creationId xmlns:p14="http://schemas.microsoft.com/office/powerpoint/2010/main" val="223687524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11400"/>
            <a:ext cx="469392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were come to Jerusalem, they were received of the church, and </a:t>
            </a:r>
            <a:r>
              <a:rPr kumimoji="0" lang="en-US" sz="2133" b="0" i="1" u="none" strike="noStrike" kern="1200" cap="none" spc="0" normalizeH="0" baseline="0" noProof="0" dirty="0">
                <a:ln>
                  <a:noFill/>
                </a:ln>
                <a:solidFill>
                  <a:prstClr val="black"/>
                </a:solidFill>
                <a:effectLst/>
                <a:uLnTx/>
                <a:uFillTx/>
                <a:latin typeface="Candara"/>
                <a:ea typeface="+mn-ea"/>
                <a:cs typeface="+mn-cs"/>
              </a:rPr>
              <a:t>of </a:t>
            </a:r>
            <a:r>
              <a:rPr kumimoji="0" lang="en-US" sz="2133" b="0" i="0" u="none" strike="noStrike" kern="1200" cap="none" spc="0" normalizeH="0" baseline="0" noProof="0" dirty="0">
                <a:ln>
                  <a:noFill/>
                </a:ln>
                <a:solidFill>
                  <a:prstClr val="black"/>
                </a:solidFill>
                <a:effectLst/>
                <a:uLnTx/>
                <a:uFillTx/>
                <a:latin typeface="Candara"/>
                <a:ea typeface="+mn-ea"/>
                <a:cs typeface="+mn-cs"/>
              </a:rPr>
              <a:t>the apostles and elders, and they declared all things that God had done with them. </a:t>
            </a:r>
          </a:p>
        </p:txBody>
      </p:sp>
      <p:pic>
        <p:nvPicPr>
          <p:cNvPr id="1028" name="Picture 4">
            <a:extLst>
              <a:ext uri="{FF2B5EF4-FFF2-40B4-BE49-F238E27FC236}">
                <a16:creationId xmlns:a16="http://schemas.microsoft.com/office/drawing/2014/main" id="{F62635BE-990B-4373-AD00-D2131275C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2" y="654517"/>
            <a:ext cx="4899256" cy="54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2175"/>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0920" y="5120640"/>
            <a:ext cx="1017016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But there rose up certain of the sect of the Pharisees which believed, saying, That it was needful to circumcise them, and to command </a:t>
            </a:r>
            <a:r>
              <a:rPr kumimoji="0" lang="en-US" sz="2133" b="0" i="1" u="none" strike="noStrike" kern="1200" cap="none" spc="0" normalizeH="0" baseline="0" noProof="0" dirty="0">
                <a:ln>
                  <a:noFill/>
                </a:ln>
                <a:solidFill>
                  <a:prstClr val="black"/>
                </a:solidFill>
                <a:effectLst/>
                <a:uLnTx/>
                <a:uFillTx/>
                <a:latin typeface="Candara"/>
                <a:ea typeface="+mn-ea"/>
                <a:cs typeface="+mn-cs"/>
              </a:rPr>
              <a:t>them </a:t>
            </a:r>
            <a:r>
              <a:rPr kumimoji="0" lang="en-US" sz="2133" b="0" i="0" u="none" strike="noStrike" kern="1200" cap="none" spc="0" normalizeH="0" baseline="0" noProof="0" dirty="0">
                <a:ln>
                  <a:noFill/>
                </a:ln>
                <a:solidFill>
                  <a:prstClr val="black"/>
                </a:solidFill>
                <a:effectLst/>
                <a:uLnTx/>
                <a:uFillTx/>
                <a:latin typeface="Candara"/>
                <a:ea typeface="+mn-ea"/>
                <a:cs typeface="+mn-cs"/>
              </a:rPr>
              <a:t>to keep the law of Moses.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853440"/>
            <a:ext cx="7112000" cy="4080933"/>
          </a:xfrm>
          <a:prstGeom prst="rect">
            <a:avLst/>
          </a:prstGeom>
        </p:spPr>
      </p:pic>
    </p:spTree>
    <p:extLst>
      <p:ext uri="{BB962C8B-B14F-4D97-AF65-F5344CB8AC3E}">
        <p14:creationId xmlns:p14="http://schemas.microsoft.com/office/powerpoint/2010/main" val="3371941079"/>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70660" y="5120641"/>
            <a:ext cx="9250680" cy="80009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apostles and elders came together for to consider of this matter.</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there had been much disputing, Peter rose up, and said unto them,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853440"/>
            <a:ext cx="7112000" cy="4080933"/>
          </a:xfrm>
          <a:prstGeom prst="rect">
            <a:avLst/>
          </a:prstGeom>
        </p:spPr>
      </p:pic>
    </p:spTree>
    <p:extLst>
      <p:ext uri="{BB962C8B-B14F-4D97-AF65-F5344CB8AC3E}">
        <p14:creationId xmlns:p14="http://schemas.microsoft.com/office/powerpoint/2010/main" val="24091137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0920" y="5120640"/>
            <a:ext cx="1017016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Men </a:t>
            </a:r>
            <a:r>
              <a:rPr kumimoji="0" lang="en-US" sz="2133" b="0" i="1" u="none" strike="noStrike" kern="1200" cap="none" spc="0" normalizeH="0" baseline="0" noProof="0" dirty="0">
                <a:ln>
                  <a:noFill/>
                </a:ln>
                <a:solidFill>
                  <a:prstClr val="black"/>
                </a:solidFill>
                <a:effectLst/>
                <a:uLnTx/>
                <a:uFillTx/>
                <a:latin typeface="Candara"/>
                <a:ea typeface="+mn-ea"/>
                <a:cs typeface="+mn-cs"/>
              </a:rPr>
              <a:t>and </a:t>
            </a:r>
            <a:r>
              <a:rPr kumimoji="0" lang="en-US" sz="2133" b="0" i="0" u="none" strike="noStrike" kern="1200" cap="none" spc="0" normalizeH="0" baseline="0" noProof="0" dirty="0">
                <a:ln>
                  <a:noFill/>
                </a:ln>
                <a:solidFill>
                  <a:prstClr val="black"/>
                </a:solidFill>
                <a:effectLst/>
                <a:uLnTx/>
                <a:uFillTx/>
                <a:latin typeface="Candara"/>
                <a:ea typeface="+mn-ea"/>
                <a:cs typeface="+mn-cs"/>
              </a:rPr>
              <a:t>brethren, ye know how that a good while ago God made choice among us, that the Gentiles by my mouth should hear the word of the gospel, and believe.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605" y="853440"/>
            <a:ext cx="7112000" cy="4080933"/>
          </a:xfrm>
          <a:prstGeom prst="rect">
            <a:avLst/>
          </a:prstGeom>
        </p:spPr>
      </p:pic>
    </p:spTree>
    <p:extLst>
      <p:ext uri="{BB962C8B-B14F-4D97-AF65-F5344CB8AC3E}">
        <p14:creationId xmlns:p14="http://schemas.microsoft.com/office/powerpoint/2010/main" val="344526988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817251"/>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15:1-3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And some men came down from Judea and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teaching the brethren,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"Unless 	you are circumcised according to the custom of Moses, you cannot be saved."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And when Paul and Barnabas had great dissension and debate with them,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brethren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determined that Paul and Barnabas and certain others of them should go 	up to Jerusalem to the apostles and elders concerning this issue.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Therefore,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being sent on their way by the church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were passing through both 	Phoenicia and Samaria, describing in detail the conversion of the Gentiles, and 	were bringing great joy to all the brethren.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Men came from Judea (Jerusalem):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are teaching a different Gospel than 	Paul and Barnabas. Is Jerusalem teaching a false gospel?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1:6-9; 3:18-22; 5:3-4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apostles stayed in Jerusalem during persecution: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8:1</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and Barnabas are sent on their way by the church: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are apostles 	of the church at Antioch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(Apostle means one sent forth as a representative)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A5AB109E-100B-4A1F-89F6-5154DE3DE350}"/>
                  </a:ext>
                </a:extLst>
              </p:cNvPr>
              <p:cNvGraphicFramePr>
                <a:graphicFrameLocks noChangeAspect="1"/>
              </p:cNvGraphicFramePr>
              <p:nvPr/>
            </p:nvGraphicFramePr>
            <p:xfrm>
              <a:off x="11143182" y="6305550"/>
              <a:ext cx="788608" cy="443592"/>
            </p:xfrm>
            <a:graphic>
              <a:graphicData uri="http://schemas.microsoft.com/office/powerpoint/2016/slidezoom">
                <pslz:sldZm>
                  <pslz:sldZmObj sldId="5176" cId="1055778586">
                    <pslz:zmPr id="{742766BC-E369-4AEB-83B2-8EA337E9DD12}" returnToParent="0" transitionDur="1000">
                      <p166:blipFill xmlns:p166="http://schemas.microsoft.com/office/powerpoint/2016/6/main">
                        <a:blip r:embed="rId4"/>
                        <a:stretch>
                          <a:fillRect/>
                        </a:stretch>
                      </p166:blipFill>
                      <p166:spPr xmlns:p166="http://schemas.microsoft.com/office/powerpoint/2016/6/main">
                        <a:xfrm>
                          <a:off x="0" y="0"/>
                          <a:ext cx="788608" cy="4435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A5AB109E-100B-4A1F-89F6-5154DE3DE350}"/>
                  </a:ext>
                </a:extLst>
              </p:cNvPr>
              <p:cNvPicPr>
                <a:picLocks noGrp="1" noRot="1" noChangeAspect="1" noMove="1" noResize="1" noEditPoints="1" noAdjustHandles="1" noChangeArrowheads="1" noChangeShapeType="1"/>
              </p:cNvPicPr>
              <p:nvPr/>
            </p:nvPicPr>
            <p:blipFill>
              <a:blip r:embed="rId5"/>
              <a:stretch>
                <a:fillRect/>
              </a:stretch>
            </p:blipFill>
            <p:spPr>
              <a:xfrm>
                <a:off x="11143182" y="6305550"/>
                <a:ext cx="788608" cy="443592"/>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B21CCB8C-0C0E-4643-BCD8-15D4DBC8E95F}"/>
              </a:ext>
            </a:extLst>
          </p:cNvPr>
          <p:cNvSpPr txBox="1"/>
          <p:nvPr/>
        </p:nvSpPr>
        <p:spPr>
          <a:xfrm>
            <a:off x="0" y="0"/>
            <a:ext cx="12192000"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1:6-9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I am amazed that you are so quickly deserting Him who called you by the grace 	of Christ, for a different gospel;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which 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really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another; only there are some who are disturbing you, and want 	to distort the gospel of Christ.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But even though we, or an angel from heaven, should preach to you a gospel 	contrary to that which we have preached to you, let him be accursed.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As we have said before, so I say again now, if any man is preaching to you a 	gospel contrary to that which you received, let him be accursed. </a:t>
            </a:r>
          </a:p>
        </p:txBody>
      </p:sp>
      <p:sp>
        <p:nvSpPr>
          <p:cNvPr id="6" name="TextBox 5">
            <a:extLst>
              <a:ext uri="{FF2B5EF4-FFF2-40B4-BE49-F238E27FC236}">
                <a16:creationId xmlns:a16="http://schemas.microsoft.com/office/drawing/2014/main" id="{3C8C49A6-861F-4BEC-9643-AC52E8BF9ADA}"/>
              </a:ext>
            </a:extLst>
          </p:cNvPr>
          <p:cNvSpPr txBox="1"/>
          <p:nvPr/>
        </p:nvSpPr>
        <p:spPr>
          <a:xfrm>
            <a:off x="0" y="0"/>
            <a:ext cx="12192000"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3:18-22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if the inheritance is based on law, it is no longer based on a promise; but 	God has granted it to Abraham by means of a promise.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Why the Law then? It was added because of transgressions, having been 	ordained through angels by the agency of a mediator, until the seed should come 	to whom the promise had been made.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Now a mediator is not for one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party only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whereas God 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E637D6EB-9F61-4B4A-9B2E-54ED2ECE0DBB}"/>
              </a:ext>
            </a:extLst>
          </p:cNvPr>
          <p:cNvSpPr txBox="1"/>
          <p:nvPr/>
        </p:nvSpPr>
        <p:spPr>
          <a:xfrm>
            <a:off x="43543" y="499034"/>
            <a:ext cx="12104914" cy="3339376"/>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Is the Law then contrary to the promises of God? May it never be!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if a law 	had been given which was able to impart life, then righteousness would indeed 	have been based on law.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But the Scripture has shut up all men under sin, that the promise by faith in 	Jesus Christ might be given to those who believe.</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 Law was never intended to impart eternal life)</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D8D669B-46B3-484B-9B7D-45E3C3633EF6}"/>
              </a:ext>
            </a:extLst>
          </p:cNvPr>
          <p:cNvSpPr txBox="1"/>
          <p:nvPr/>
        </p:nvSpPr>
        <p:spPr>
          <a:xfrm>
            <a:off x="21772" y="0"/>
            <a:ext cx="12148457"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5:3-4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 testify again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every man who receives circumcision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that he is under 	obligation to keep the whole Law.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been severed from Christ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 who are seeking to be justified by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law; you have fallen from grace.</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8E826D4-9EE9-4340-B6BF-974F5884201A}"/>
              </a:ext>
            </a:extLst>
          </p:cNvPr>
          <p:cNvSpPr txBox="1"/>
          <p:nvPr/>
        </p:nvSpPr>
        <p:spPr>
          <a:xfrm>
            <a:off x="32657" y="0"/>
            <a:ext cx="12126686" cy="5093702"/>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And Saul was in hearty agreement with putting him to death. And on that day a 	great persecution arose against the church in Jerusalem; and they were all 	scattered throughout the regions of Judea and Samaria,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except the apostles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642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7"/>
                                        </p:tgtEl>
                                        <p:attrNameLst>
                                          <p:attrName>ppt_w</p:attrName>
                                        </p:attrNameLst>
                                      </p:cBhvr>
                                      <p:tavLst>
                                        <p:tav tm="0">
                                          <p:val>
                                            <p:strVal val="ppt_w"/>
                                          </p:val>
                                        </p:tav>
                                        <p:tav tm="100000">
                                          <p:val>
                                            <p:fltVal val="0"/>
                                          </p:val>
                                        </p:tav>
                                      </p:tavLst>
                                    </p:anim>
                                    <p:anim calcmode="lin" valueType="num">
                                      <p:cBhvr>
                                        <p:cTn id="37" dur="500"/>
                                        <p:tgtEl>
                                          <p:spTgt spid="7"/>
                                        </p:tgtEl>
                                        <p:attrNameLst>
                                          <p:attrName>ppt_h</p:attrName>
                                        </p:attrNameLst>
                                      </p:cBhvr>
                                      <p:tavLst>
                                        <p:tav tm="0">
                                          <p:val>
                                            <p:strVal val="ppt_h"/>
                                          </p:val>
                                        </p:tav>
                                        <p:tav tm="100000">
                                          <p:val>
                                            <p:fltVal val="0"/>
                                          </p:val>
                                        </p:tav>
                                      </p:tavLst>
                                    </p:anim>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8"/>
                                        </p:tgtEl>
                                        <p:attrNameLst>
                                          <p:attrName>ppt_w</p:attrName>
                                        </p:attrNameLst>
                                      </p:cBhvr>
                                      <p:tavLst>
                                        <p:tav tm="0">
                                          <p:val>
                                            <p:strVal val="ppt_w"/>
                                          </p:val>
                                        </p:tav>
                                        <p:tav tm="100000">
                                          <p:val>
                                            <p:fltVal val="0"/>
                                          </p:val>
                                        </p:tav>
                                      </p:tavLst>
                                    </p:anim>
                                    <p:anim calcmode="lin" valueType="num">
                                      <p:cBhvr>
                                        <p:cTn id="54" dur="500"/>
                                        <p:tgtEl>
                                          <p:spTgt spid="8"/>
                                        </p:tgtEl>
                                        <p:attrNameLst>
                                          <p:attrName>ppt_h</p:attrName>
                                        </p:attrNameLst>
                                      </p:cBhvr>
                                      <p:tavLst>
                                        <p:tav tm="0">
                                          <p:val>
                                            <p:strVal val="ppt_h"/>
                                          </p:val>
                                        </p:tav>
                                        <p:tav tm="100000">
                                          <p:val>
                                            <p:fltVal val="0"/>
                                          </p:val>
                                        </p:tav>
                                      </p:tavLst>
                                    </p:anim>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9"/>
                                        </p:tgtEl>
                                        <p:attrNameLst>
                                          <p:attrName>ppt_w</p:attrName>
                                        </p:attrNameLst>
                                      </p:cBhvr>
                                      <p:tavLst>
                                        <p:tav tm="0">
                                          <p:val>
                                            <p:strVal val="ppt_w"/>
                                          </p:val>
                                        </p:tav>
                                        <p:tav tm="100000">
                                          <p:val>
                                            <p:fltVal val="0"/>
                                          </p:val>
                                        </p:tav>
                                      </p:tavLst>
                                    </p:anim>
                                    <p:anim calcmode="lin" valueType="num">
                                      <p:cBhvr>
                                        <p:cTn id="72" dur="500"/>
                                        <p:tgtEl>
                                          <p:spTgt spid="9"/>
                                        </p:tgtEl>
                                        <p:attrNameLst>
                                          <p:attrName>ppt_h</p:attrName>
                                        </p:attrNameLst>
                                      </p:cBhvr>
                                      <p:tavLst>
                                        <p:tav tm="0">
                                          <p:val>
                                            <p:strVal val="ppt_h"/>
                                          </p:val>
                                        </p:tav>
                                        <p:tav tm="100000">
                                          <p:val>
                                            <p:fltVal val="0"/>
                                          </p:val>
                                        </p:tav>
                                      </p:tavLst>
                                    </p:anim>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5520" y="1701801"/>
            <a:ext cx="2959781" cy="342593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God, which knoweth the hearts, bare them witness, giving them the Holy Ghost, even as </a:t>
            </a:r>
            <a:r>
              <a:rPr kumimoji="0" lang="en-US" sz="2133" b="0" i="1" u="none" strike="noStrike" kern="1200" cap="none" spc="0" normalizeH="0" baseline="0" noProof="0" dirty="0">
                <a:ln>
                  <a:noFill/>
                </a:ln>
                <a:solidFill>
                  <a:prstClr val="black"/>
                </a:solidFill>
                <a:effectLst/>
                <a:uLnTx/>
                <a:uFillTx/>
                <a:latin typeface="Candara"/>
                <a:ea typeface="+mn-ea"/>
                <a:cs typeface="+mn-cs"/>
              </a:rPr>
              <a:t>he did </a:t>
            </a:r>
            <a:r>
              <a:rPr kumimoji="0" lang="en-US" sz="2133" b="0" i="0" u="none" strike="noStrike" kern="1200" cap="none" spc="0" normalizeH="0" baseline="0" noProof="0" dirty="0">
                <a:ln>
                  <a:noFill/>
                </a:ln>
                <a:solidFill>
                  <a:prstClr val="black"/>
                </a:solidFill>
                <a:effectLst/>
                <a:uLnTx/>
                <a:uFillTx/>
                <a:latin typeface="Candara"/>
                <a:ea typeface="+mn-ea"/>
                <a:cs typeface="+mn-cs"/>
              </a:rPr>
              <a:t>unto us;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put no difference between us and them, purifying their hearts by faith.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302" y="789005"/>
            <a:ext cx="7247521" cy="5078395"/>
          </a:xfrm>
          <a:prstGeom prst="rect">
            <a:avLst/>
          </a:prstGeom>
        </p:spPr>
      </p:pic>
    </p:spTree>
    <p:extLst>
      <p:ext uri="{BB962C8B-B14F-4D97-AF65-F5344CB8AC3E}">
        <p14:creationId xmlns:p14="http://schemas.microsoft.com/office/powerpoint/2010/main" val="13110785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5520" y="1675349"/>
            <a:ext cx="2875280" cy="375416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Now therefore why tempt ye God, to put a yoke upon the neck of the disciples, which neither our fathers nor we were able to bear?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But we believe that through the grace of the Lord Jesus Christ we shall be saved,  even as they.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302" y="789005"/>
            <a:ext cx="7247521" cy="5078395"/>
          </a:xfrm>
          <a:prstGeom prst="rect">
            <a:avLst/>
          </a:prstGeom>
        </p:spPr>
      </p:pic>
    </p:spTree>
    <p:extLst>
      <p:ext uri="{BB962C8B-B14F-4D97-AF65-F5344CB8AC3E}">
        <p14:creationId xmlns:p14="http://schemas.microsoft.com/office/powerpoint/2010/main" val="16917524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11400"/>
            <a:ext cx="469392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all the multitude kept silence, and gave audience to Barnabas and Paul, declaring what miracles and wonders God had wrought among the Gentiles by them.</a:t>
            </a:r>
          </a:p>
        </p:txBody>
      </p:sp>
      <p:pic>
        <p:nvPicPr>
          <p:cNvPr id="4" name="Picture 3">
            <a:extLst>
              <a:ext uri="{FF2B5EF4-FFF2-40B4-BE49-F238E27FC236}">
                <a16:creationId xmlns:a16="http://schemas.microsoft.com/office/drawing/2014/main" id="{C537E1FE-4B96-41BE-890E-26D63B104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2" y="612949"/>
            <a:ext cx="4923690" cy="5566787"/>
          </a:xfrm>
          <a:prstGeom prst="rect">
            <a:avLst/>
          </a:prstGeom>
        </p:spPr>
      </p:pic>
    </p:spTree>
    <p:extLst>
      <p:ext uri="{BB962C8B-B14F-4D97-AF65-F5344CB8AC3E}">
        <p14:creationId xmlns:p14="http://schemas.microsoft.com/office/powerpoint/2010/main" val="227234659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600200"/>
            <a:ext cx="4592320" cy="2974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they had held their peace, James answered, saying,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Men </a:t>
            </a:r>
            <a:r>
              <a:rPr kumimoji="0" lang="en-US" sz="2133" b="0" i="1" u="none" strike="noStrike" kern="1200" cap="none" spc="0" normalizeH="0" baseline="0" noProof="0" dirty="0">
                <a:ln>
                  <a:noFill/>
                </a:ln>
                <a:solidFill>
                  <a:prstClr val="black"/>
                </a:solidFill>
                <a:effectLst/>
                <a:uLnTx/>
                <a:uFillTx/>
                <a:latin typeface="Candara"/>
                <a:ea typeface="+mn-ea"/>
                <a:cs typeface="+mn-cs"/>
              </a:rPr>
              <a:t>and </a:t>
            </a:r>
            <a:r>
              <a:rPr kumimoji="0" lang="en-US" sz="2133" b="0" i="0" u="none" strike="noStrike" kern="1200" cap="none" spc="0" normalizeH="0" baseline="0" noProof="0" dirty="0">
                <a:ln>
                  <a:noFill/>
                </a:ln>
                <a:solidFill>
                  <a:prstClr val="black"/>
                </a:solidFill>
                <a:effectLst/>
                <a:uLnTx/>
                <a:uFillTx/>
                <a:latin typeface="Candara"/>
                <a:ea typeface="+mn-ea"/>
                <a:cs typeface="+mn-cs"/>
              </a:rPr>
              <a:t>brethren, hearken unto me:</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Simeon hath declared how God at the first did visit the Gentiles, to take out of them a people for his name.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to this agree the words of the prophets; as it is written,  </a:t>
            </a:r>
          </a:p>
        </p:txBody>
      </p:sp>
      <p:pic>
        <p:nvPicPr>
          <p:cNvPr id="5" name="Picture 4">
            <a:extLst>
              <a:ext uri="{FF2B5EF4-FFF2-40B4-BE49-F238E27FC236}">
                <a16:creationId xmlns:a16="http://schemas.microsoft.com/office/drawing/2014/main" id="{4C8C5A10-0889-413F-BC47-3B939FE31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752" y="683288"/>
            <a:ext cx="4933740" cy="5516544"/>
          </a:xfrm>
          <a:prstGeom prst="rect">
            <a:avLst/>
          </a:prstGeom>
        </p:spPr>
      </p:pic>
    </p:spTree>
    <p:extLst>
      <p:ext uri="{BB962C8B-B14F-4D97-AF65-F5344CB8AC3E}">
        <p14:creationId xmlns:p14="http://schemas.microsoft.com/office/powerpoint/2010/main" val="22262367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828800"/>
            <a:ext cx="4592320" cy="276947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srgbClr val="C00000"/>
                </a:solidFill>
                <a:effectLst/>
                <a:uLnTx/>
                <a:uFillTx/>
                <a:latin typeface="Candara"/>
                <a:ea typeface="+mn-ea"/>
                <a:cs typeface="+mn-cs"/>
              </a:rPr>
              <a:t>16</a:t>
            </a:r>
            <a:r>
              <a:rPr kumimoji="0" lang="en-US" sz="2133" b="0" i="0" u="none" strike="noStrike" kern="1200" cap="none" spc="0" normalizeH="0" baseline="0" noProof="0" dirty="0">
                <a:ln>
                  <a:noFill/>
                </a:ln>
                <a:solidFill>
                  <a:srgbClr val="C00000"/>
                </a:solidFill>
                <a:effectLst/>
                <a:uLnTx/>
                <a:uFillTx/>
                <a:latin typeface="Candara"/>
                <a:ea typeface="+mn-ea"/>
                <a:cs typeface="+mn-cs"/>
              </a:rPr>
              <a:t> After this I will return, and will build again the tabernacle of David, which is fallen down; and I will build again the ruins thereof, and I will set it up: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srgbClr val="C00000"/>
                </a:solidFill>
                <a:effectLst/>
                <a:uLnTx/>
                <a:uFillTx/>
                <a:latin typeface="Candara"/>
                <a:ea typeface="+mn-ea"/>
                <a:cs typeface="+mn-cs"/>
              </a:rPr>
              <a:t>17</a:t>
            </a:r>
            <a:r>
              <a:rPr kumimoji="0" lang="en-US" sz="2133" b="0" i="0" u="none" strike="noStrike" kern="1200" cap="none" spc="0" normalizeH="0" baseline="0" noProof="0" dirty="0">
                <a:ln>
                  <a:noFill/>
                </a:ln>
                <a:solidFill>
                  <a:srgbClr val="C00000"/>
                </a:solidFill>
                <a:effectLst/>
                <a:uLnTx/>
                <a:uFillTx/>
                <a:latin typeface="Candara"/>
                <a:ea typeface="+mn-ea"/>
                <a:cs typeface="+mn-cs"/>
              </a:rPr>
              <a:t> That the residue of men might seek after the Lord, and all the Gentiles, upon whom my name is called, saith the Lord, who doeth all these things. </a:t>
            </a:r>
          </a:p>
        </p:txBody>
      </p:sp>
      <p:sp>
        <p:nvSpPr>
          <p:cNvPr id="2" name="Rectangle 1"/>
          <p:cNvSpPr/>
          <p:nvPr/>
        </p:nvSpPr>
        <p:spPr>
          <a:xfrm>
            <a:off x="6705600" y="1828800"/>
            <a:ext cx="4368800" cy="296555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ndara"/>
                <a:ea typeface="+mn-ea"/>
                <a:cs typeface="+mn-cs"/>
              </a:rPr>
              <a:t>Amos 9:11-12: </a:t>
            </a:r>
            <a:r>
              <a:rPr kumimoji="0" lang="en-US" sz="1867" b="0" i="0" u="none" strike="noStrike" kern="1200" cap="none" spc="0" normalizeH="0" baseline="0" noProof="0" dirty="0">
                <a:ln>
                  <a:noFill/>
                </a:ln>
                <a:solidFill>
                  <a:prstClr val="black"/>
                </a:solidFill>
                <a:effectLst/>
                <a:uLnTx/>
                <a:uFillTx/>
                <a:latin typeface="Candara"/>
                <a:ea typeface="+mn-ea"/>
                <a:cs typeface="+mn-cs"/>
              </a:rPr>
              <a:t>  </a:t>
            </a:r>
            <a:br>
              <a:rPr kumimoji="0" lang="en-US" sz="1867" b="0" i="0" u="none" strike="noStrike" kern="1200" cap="none" spc="0" normalizeH="0" baseline="0" noProof="0" dirty="0">
                <a:ln>
                  <a:noFill/>
                </a:ln>
                <a:solidFill>
                  <a:prstClr val="black"/>
                </a:solidFill>
                <a:effectLst/>
                <a:uLnTx/>
                <a:uFillTx/>
                <a:latin typeface="Candara"/>
                <a:ea typeface="+mn-ea"/>
                <a:cs typeface="+mn-cs"/>
              </a:rPr>
            </a:br>
            <a:r>
              <a:rPr kumimoji="0" lang="en-US" sz="1867" b="0" i="0" u="none" strike="noStrike" kern="1200" cap="none" spc="0" normalizeH="0" baseline="30000" noProof="0" dirty="0">
                <a:ln>
                  <a:noFill/>
                </a:ln>
                <a:solidFill>
                  <a:prstClr val="black"/>
                </a:solidFill>
                <a:effectLst/>
                <a:uLnTx/>
                <a:uFillTx/>
                <a:latin typeface="Candara"/>
                <a:ea typeface="+mn-ea"/>
                <a:cs typeface="+mn-cs"/>
              </a:rPr>
              <a:t>11</a:t>
            </a:r>
            <a:r>
              <a:rPr kumimoji="0" lang="en-US" sz="1867" b="0" i="0" u="none" strike="noStrike" kern="1200" cap="none" spc="0" normalizeH="0" baseline="0" noProof="0" dirty="0">
                <a:ln>
                  <a:noFill/>
                </a:ln>
                <a:solidFill>
                  <a:prstClr val="black"/>
                </a:solidFill>
                <a:effectLst/>
                <a:uLnTx/>
                <a:uFillTx/>
                <a:latin typeface="Candara"/>
                <a:ea typeface="+mn-ea"/>
                <a:cs typeface="+mn-cs"/>
              </a:rPr>
              <a:t> In that day will I raise up the tabernacle of David that is fallen, and close up the breaches thereof; and I will raise up his ruins, and I will build it as in the days of old: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30000" noProof="0" dirty="0">
                <a:ln>
                  <a:noFill/>
                </a:ln>
                <a:solidFill>
                  <a:prstClr val="black"/>
                </a:solidFill>
                <a:effectLst/>
                <a:uLnTx/>
                <a:uFillTx/>
                <a:latin typeface="Candara"/>
                <a:ea typeface="+mn-ea"/>
                <a:cs typeface="+mn-cs"/>
              </a:rPr>
              <a:t>12</a:t>
            </a:r>
            <a:r>
              <a:rPr kumimoji="0" lang="en-US" sz="1867" b="0" i="0" u="none" strike="noStrike" kern="1200" cap="none" spc="0" normalizeH="0" baseline="0" noProof="0" dirty="0">
                <a:ln>
                  <a:noFill/>
                </a:ln>
                <a:solidFill>
                  <a:prstClr val="black"/>
                </a:solidFill>
                <a:effectLst/>
                <a:uLnTx/>
                <a:uFillTx/>
                <a:latin typeface="Candara"/>
                <a:ea typeface="+mn-ea"/>
                <a:cs typeface="+mn-cs"/>
              </a:rPr>
              <a:t> That they may possess the remnant of Edom, and of all the heathen, which are called by my name, saith the LORD that doeth this.</a:t>
            </a:r>
          </a:p>
        </p:txBody>
      </p:sp>
    </p:spTree>
    <p:extLst>
      <p:ext uri="{BB962C8B-B14F-4D97-AF65-F5344CB8AC3E}">
        <p14:creationId xmlns:p14="http://schemas.microsoft.com/office/powerpoint/2010/main" val="21291501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619747"/>
            <a:ext cx="4592320" cy="320030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Known unto God are all his works from the beginning of the world.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Wherefore my sentence is, that we trouble not them, which from among the Gentiles are turned to God: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But that we write unto them, that they abstain from pollutions of idols, and </a:t>
            </a:r>
            <a:r>
              <a:rPr kumimoji="0" lang="en-US" sz="2133" b="0" i="1" u="none" strike="noStrike" kern="1200" cap="none" spc="0" normalizeH="0" baseline="0" noProof="0" dirty="0">
                <a:ln>
                  <a:noFill/>
                </a:ln>
                <a:solidFill>
                  <a:prstClr val="black"/>
                </a:solidFill>
                <a:effectLst/>
                <a:uLnTx/>
                <a:uFillTx/>
                <a:latin typeface="Candara"/>
                <a:ea typeface="+mn-ea"/>
                <a:cs typeface="+mn-cs"/>
              </a:rPr>
              <a:t>from </a:t>
            </a:r>
            <a:r>
              <a:rPr kumimoji="0" lang="en-US" sz="2133" b="0" i="0" u="none" strike="noStrike" kern="1200" cap="none" spc="0" normalizeH="0" baseline="0" noProof="0" dirty="0">
                <a:ln>
                  <a:noFill/>
                </a:ln>
                <a:solidFill>
                  <a:prstClr val="black"/>
                </a:solidFill>
                <a:effectLst/>
                <a:uLnTx/>
                <a:uFillTx/>
                <a:latin typeface="Candara"/>
                <a:ea typeface="+mn-ea"/>
                <a:cs typeface="+mn-cs"/>
              </a:rPr>
              <a:t>fornication, and </a:t>
            </a:r>
            <a:r>
              <a:rPr kumimoji="0" lang="en-US" sz="2133" b="0" i="1" u="none" strike="noStrike" kern="1200" cap="none" spc="0" normalizeH="0" baseline="0" noProof="0" dirty="0">
                <a:ln>
                  <a:noFill/>
                </a:ln>
                <a:solidFill>
                  <a:prstClr val="black"/>
                </a:solidFill>
                <a:effectLst/>
                <a:uLnTx/>
                <a:uFillTx/>
                <a:latin typeface="Candara"/>
                <a:ea typeface="+mn-ea"/>
                <a:cs typeface="+mn-cs"/>
              </a:rPr>
              <a:t>from </a:t>
            </a:r>
            <a:r>
              <a:rPr kumimoji="0" lang="en-US" sz="2133" b="0" i="0" u="none" strike="noStrike" kern="1200" cap="none" spc="0" normalizeH="0" baseline="0" noProof="0" dirty="0">
                <a:ln>
                  <a:noFill/>
                </a:ln>
                <a:solidFill>
                  <a:prstClr val="black"/>
                </a:solidFill>
                <a:effectLst/>
                <a:uLnTx/>
                <a:uFillTx/>
                <a:latin typeface="Candara"/>
                <a:ea typeface="+mn-ea"/>
                <a:cs typeface="+mn-cs"/>
              </a:rPr>
              <a:t>things strangled, and </a:t>
            </a:r>
            <a:r>
              <a:rPr kumimoji="0" lang="en-US" sz="2133" b="0" i="1" u="none" strike="noStrike" kern="1200" cap="none" spc="0" normalizeH="0" baseline="0" noProof="0" dirty="0">
                <a:ln>
                  <a:noFill/>
                </a:ln>
                <a:solidFill>
                  <a:prstClr val="black"/>
                </a:solidFill>
                <a:effectLst/>
                <a:uLnTx/>
                <a:uFillTx/>
                <a:latin typeface="Candara"/>
                <a:ea typeface="+mn-ea"/>
                <a:cs typeface="+mn-cs"/>
              </a:rPr>
              <a:t>from </a:t>
            </a:r>
            <a:r>
              <a:rPr kumimoji="0" lang="en-US" sz="2133" b="0" i="0" u="none" strike="noStrike" kern="1200" cap="none" spc="0" normalizeH="0" baseline="0" noProof="0" dirty="0">
                <a:ln>
                  <a:noFill/>
                </a:ln>
                <a:solidFill>
                  <a:prstClr val="black"/>
                </a:solidFill>
                <a:effectLst/>
                <a:uLnTx/>
                <a:uFillTx/>
                <a:latin typeface="Candara"/>
                <a:ea typeface="+mn-ea"/>
                <a:cs typeface="+mn-cs"/>
              </a:rPr>
              <a:t>blood. </a:t>
            </a:r>
          </a:p>
        </p:txBody>
      </p:sp>
      <p:sp>
        <p:nvSpPr>
          <p:cNvPr id="2" name="Rectangle 1"/>
          <p:cNvSpPr/>
          <p:nvPr/>
        </p:nvSpPr>
        <p:spPr>
          <a:xfrm>
            <a:off x="7315200" y="1828801"/>
            <a:ext cx="3048000" cy="1559145"/>
          </a:xfrm>
          <a:prstGeom prst="rect">
            <a:avLst/>
          </a:prstGeom>
        </p:spPr>
        <p:txBody>
          <a:bodyPr wrap="square">
            <a:spAutoFit/>
          </a:bodyPr>
          <a:lstStyle/>
          <a:p>
            <a:pPr marL="457189" marR="0" lvl="0" indent="-457189" algn="l" defTabSz="1219170" rtl="0" eaLnBrk="1" fontAlgn="auto" latinLnBrk="0" hangingPunct="1">
              <a:lnSpc>
                <a:spcPct val="100000"/>
              </a:lnSpc>
              <a:spcBef>
                <a:spcPts val="400"/>
              </a:spcBef>
              <a:spcAft>
                <a:spcPts val="0"/>
              </a:spcAft>
              <a:buClrTx/>
              <a:buSzTx/>
              <a:buFont typeface="+mj-lt"/>
              <a:buAutoNum type="arabicPeriod"/>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pollutions of idols</a:t>
            </a:r>
          </a:p>
          <a:p>
            <a:pPr marL="457189" marR="0" lvl="0" indent="-457189" algn="l" defTabSz="1219170" rtl="0" eaLnBrk="1" fontAlgn="auto" latinLnBrk="0" hangingPunct="1">
              <a:lnSpc>
                <a:spcPct val="100000"/>
              </a:lnSpc>
              <a:spcBef>
                <a:spcPts val="400"/>
              </a:spcBef>
              <a:spcAft>
                <a:spcPts val="0"/>
              </a:spcAft>
              <a:buClrTx/>
              <a:buSzTx/>
              <a:buFont typeface="+mj-lt"/>
              <a:buAutoNum type="arabicPeriod"/>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fornication </a:t>
            </a:r>
          </a:p>
          <a:p>
            <a:pPr marL="457189" marR="0" lvl="0" indent="-457189" algn="l" defTabSz="1219170" rtl="0" eaLnBrk="1" fontAlgn="auto" latinLnBrk="0" hangingPunct="1">
              <a:lnSpc>
                <a:spcPct val="100000"/>
              </a:lnSpc>
              <a:spcBef>
                <a:spcPts val="400"/>
              </a:spcBef>
              <a:spcAft>
                <a:spcPts val="0"/>
              </a:spcAft>
              <a:buClrTx/>
              <a:buSzTx/>
              <a:buFont typeface="+mj-lt"/>
              <a:buAutoNum type="arabicPeriod"/>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things strangled</a:t>
            </a:r>
          </a:p>
          <a:p>
            <a:pPr marL="457189" marR="0" lvl="0" indent="-457189" algn="l" defTabSz="1219170" rtl="0" eaLnBrk="1" fontAlgn="auto" latinLnBrk="0" hangingPunct="1">
              <a:lnSpc>
                <a:spcPct val="100000"/>
              </a:lnSpc>
              <a:spcBef>
                <a:spcPts val="400"/>
              </a:spcBef>
              <a:spcAft>
                <a:spcPts val="0"/>
              </a:spcAft>
              <a:buClrTx/>
              <a:buSzTx/>
              <a:buFont typeface="+mj-lt"/>
              <a:buAutoNum type="arabicPeriod"/>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blood</a:t>
            </a:r>
          </a:p>
        </p:txBody>
      </p:sp>
      <p:sp>
        <p:nvSpPr>
          <p:cNvPr id="3" name="TextBox 2"/>
          <p:cNvSpPr txBox="1"/>
          <p:nvPr/>
        </p:nvSpPr>
        <p:spPr>
          <a:xfrm>
            <a:off x="6827520" y="3657601"/>
            <a:ext cx="4267200" cy="144680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James mentioned neither circumcision nor salvation. </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Paul later confronted the doctrine of the </a:t>
            </a:r>
            <a:r>
              <a:rPr kumimoji="0" lang="en-US" sz="1867" b="0" i="0" u="none" strike="noStrike" kern="1200" cap="none" spc="0" normalizeH="0" baseline="0" noProof="0" dirty="0" err="1">
                <a:ln>
                  <a:noFill/>
                </a:ln>
                <a:solidFill>
                  <a:prstClr val="white"/>
                </a:solidFill>
                <a:effectLst/>
                <a:uLnTx/>
                <a:uFillTx/>
                <a:latin typeface="Candara"/>
                <a:ea typeface="+mn-ea"/>
                <a:cs typeface="+mn-cs"/>
              </a:rPr>
              <a:t>Judaizers</a:t>
            </a:r>
            <a:r>
              <a:rPr kumimoji="0" lang="en-US" sz="1867" b="0" i="0" u="none" strike="noStrike" kern="1200" cap="none" spc="0" normalizeH="0" baseline="0" noProof="0" dirty="0">
                <a:ln>
                  <a:noFill/>
                </a:ln>
                <a:solidFill>
                  <a:prstClr val="white"/>
                </a:solidFill>
                <a:effectLst/>
                <a:uLnTx/>
                <a:uFillTx/>
                <a:latin typeface="Candara"/>
                <a:ea typeface="+mn-ea"/>
                <a:cs typeface="+mn-cs"/>
              </a:rPr>
              <a:t> in his epistle to the Galatians.</a:t>
            </a:r>
          </a:p>
        </p:txBody>
      </p:sp>
    </p:spTree>
    <p:extLst>
      <p:ext uri="{BB962C8B-B14F-4D97-AF65-F5344CB8AC3E}">
        <p14:creationId xmlns:p14="http://schemas.microsoft.com/office/powerpoint/2010/main" val="109453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4917" y="751345"/>
            <a:ext cx="4278284" cy="49183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Galatians 5:2-4, 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Behold, I Paul say unto you,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that if ye be circumcised,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Christ shall profit you nothing.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For I testify again to every man that is circumcised, that he is a debtor to do the whole law.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Christ is become of no effect unto you, whosoever of you are justified by the law; ye are fallen from grace.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For in Jesus Christ neither circumcision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availeth</a:t>
            </a:r>
            <a:r>
              <a:rPr kumimoji="0" lang="en-US" sz="2133" b="0" i="0" u="none" strike="noStrike" kern="1200" cap="none" spc="0" normalizeH="0" baseline="0" noProof="0" dirty="0">
                <a:ln>
                  <a:noFill/>
                </a:ln>
                <a:solidFill>
                  <a:prstClr val="black"/>
                </a:solidFill>
                <a:effectLst/>
                <a:uLnTx/>
                <a:uFillTx/>
                <a:latin typeface="Candara"/>
                <a:ea typeface="+mn-ea"/>
                <a:cs typeface="+mn-cs"/>
              </a:rPr>
              <a:t> any thing,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nor uncircumcision;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but faith which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worketh</a:t>
            </a:r>
            <a:r>
              <a:rPr kumimoji="0" lang="en-US" sz="2133" b="0" i="0" u="none" strike="noStrike" kern="1200" cap="none" spc="0" normalizeH="0" baseline="0" noProof="0" dirty="0">
                <a:ln>
                  <a:noFill/>
                </a:ln>
                <a:solidFill>
                  <a:prstClr val="black"/>
                </a:solidFill>
                <a:effectLst/>
                <a:uLnTx/>
                <a:uFillTx/>
                <a:latin typeface="Candara"/>
                <a:ea typeface="+mn-ea"/>
                <a:cs typeface="+mn-cs"/>
              </a:rPr>
              <a:t> by love.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856" y="1231831"/>
            <a:ext cx="5903697" cy="4394339"/>
          </a:xfrm>
          <a:prstGeom prst="rect">
            <a:avLst/>
          </a:prstGeom>
        </p:spPr>
      </p:pic>
      <p:sp>
        <p:nvSpPr>
          <p:cNvPr id="3" name="TextBox 2"/>
          <p:cNvSpPr txBox="1"/>
          <p:nvPr/>
        </p:nvSpPr>
        <p:spPr>
          <a:xfrm>
            <a:off x="5402786" y="5626170"/>
            <a:ext cx="5903697" cy="31810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C6E7FC">
                    <a:lumMod val="25000"/>
                  </a:srgbClr>
                </a:solidFill>
                <a:effectLst/>
                <a:uLnTx/>
                <a:uFillTx/>
                <a:latin typeface="Candara"/>
                <a:ea typeface="+mn-ea"/>
                <a:cs typeface="+mn-cs"/>
              </a:rPr>
              <a:t>Paul’s mission with Barnabas</a:t>
            </a:r>
          </a:p>
        </p:txBody>
      </p:sp>
    </p:spTree>
    <p:extLst>
      <p:ext uri="{BB962C8B-B14F-4D97-AF65-F5344CB8AC3E}">
        <p14:creationId xmlns:p14="http://schemas.microsoft.com/office/powerpoint/2010/main" val="13469660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0" y="1941731"/>
            <a:ext cx="4470400" cy="2164310"/>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James addressed things the Gentile Christians were doing that violated the two great commandments.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The two eternal laws of God were cited by both James and Paul in their respective letters to the church.</a:t>
            </a:r>
          </a:p>
        </p:txBody>
      </p:sp>
      <p:sp>
        <p:nvSpPr>
          <p:cNvPr id="5" name="TextBox 4"/>
          <p:cNvSpPr txBox="1"/>
          <p:nvPr/>
        </p:nvSpPr>
        <p:spPr>
          <a:xfrm>
            <a:off x="6604000" y="1238171"/>
            <a:ext cx="4572000" cy="378565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ndara"/>
                <a:ea typeface="+mn-ea"/>
                <a:cs typeface="+mn-cs"/>
              </a:rPr>
              <a:t>Mark 12:29-31:</a:t>
            </a:r>
            <a:br>
              <a:rPr kumimoji="0" lang="en-US" sz="2000" b="1" i="0" u="none" strike="noStrike" kern="1200" cap="none" spc="0" normalizeH="0" baseline="0" noProof="0" dirty="0">
                <a:ln>
                  <a:noFill/>
                </a:ln>
                <a:solidFill>
                  <a:prstClr val="black"/>
                </a:solidFill>
                <a:effectLst/>
                <a:uLnTx/>
                <a:uFillTx/>
                <a:latin typeface="Candara"/>
                <a:ea typeface="+mn-ea"/>
                <a:cs typeface="+mn-cs"/>
              </a:rPr>
            </a:br>
            <a:r>
              <a:rPr kumimoji="0" lang="en-US" sz="2000" b="0" i="0" u="none" strike="noStrike" kern="1200" cap="none" spc="0" normalizeH="0" baseline="30000" noProof="0" dirty="0">
                <a:ln>
                  <a:noFill/>
                </a:ln>
                <a:solidFill>
                  <a:prstClr val="black"/>
                </a:solidFill>
                <a:effectLst/>
                <a:uLnTx/>
                <a:uFillTx/>
                <a:latin typeface="Candara"/>
                <a:ea typeface="+mn-ea"/>
                <a:cs typeface="+mn-cs"/>
              </a:rPr>
              <a:t>29</a:t>
            </a:r>
            <a:r>
              <a:rPr kumimoji="0" lang="en-US" sz="2000" b="0" i="0" u="none" strike="noStrike" kern="1200" cap="none" spc="0" normalizeH="0" baseline="0" noProof="0" dirty="0">
                <a:ln>
                  <a:noFill/>
                </a:ln>
                <a:solidFill>
                  <a:prstClr val="black"/>
                </a:solidFill>
                <a:effectLst/>
                <a:uLnTx/>
                <a:uFillTx/>
                <a:latin typeface="Candara"/>
                <a:ea typeface="+mn-ea"/>
                <a:cs typeface="+mn-cs"/>
              </a:rPr>
              <a:t> And Jesus answered him, The first of all the commandments </a:t>
            </a:r>
            <a:r>
              <a:rPr kumimoji="0" lang="en-US" sz="2000" b="0" i="1" u="none" strike="noStrike" kern="1200" cap="none" spc="0" normalizeH="0" baseline="0" noProof="0" dirty="0">
                <a:ln>
                  <a:noFill/>
                </a:ln>
                <a:solidFill>
                  <a:prstClr val="black"/>
                </a:solidFill>
                <a:effectLst/>
                <a:uLnTx/>
                <a:uFillTx/>
                <a:latin typeface="Candara"/>
                <a:ea typeface="+mn-ea"/>
                <a:cs typeface="+mn-cs"/>
              </a:rPr>
              <a:t>is</a:t>
            </a:r>
            <a:r>
              <a:rPr kumimoji="0" lang="en-US" sz="2000" b="0" i="0" u="none" strike="noStrike" kern="1200" cap="none" spc="0" normalizeH="0" baseline="0" noProof="0" dirty="0">
                <a:ln>
                  <a:noFill/>
                </a:ln>
                <a:solidFill>
                  <a:prstClr val="black"/>
                </a:solidFill>
                <a:effectLst/>
                <a:uLnTx/>
                <a:uFillTx/>
                <a:latin typeface="Candara"/>
                <a:ea typeface="+mn-ea"/>
                <a:cs typeface="+mn-cs"/>
              </a:rPr>
              <a:t>, Hear, O Israel; The Lord our God is one Lord: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dirty="0">
                <a:ln>
                  <a:noFill/>
                </a:ln>
                <a:solidFill>
                  <a:prstClr val="black"/>
                </a:solidFill>
                <a:effectLst/>
                <a:uLnTx/>
                <a:uFillTx/>
                <a:latin typeface="Candara"/>
                <a:ea typeface="+mn-ea"/>
                <a:cs typeface="+mn-cs"/>
              </a:rPr>
              <a:t>30</a:t>
            </a:r>
            <a:r>
              <a:rPr kumimoji="0" lang="en-US" sz="2000" b="0" i="0" u="none" strike="noStrike" kern="1200" cap="none" spc="0" normalizeH="0" baseline="0" noProof="0" dirty="0">
                <a:ln>
                  <a:noFill/>
                </a:ln>
                <a:solidFill>
                  <a:prstClr val="black"/>
                </a:solidFill>
                <a:effectLst/>
                <a:uLnTx/>
                <a:uFillTx/>
                <a:latin typeface="Candara"/>
                <a:ea typeface="+mn-ea"/>
                <a:cs typeface="+mn-cs"/>
              </a:rPr>
              <a:t> And thou shalt love the Lord thy God with all thy heart, and with all thy soul, and with all thy mind, and with all thy strength: this </a:t>
            </a:r>
            <a:r>
              <a:rPr kumimoji="0" lang="en-US" sz="2000" b="0" i="1" u="none" strike="noStrike" kern="1200" cap="none" spc="0" normalizeH="0" baseline="0" noProof="0" dirty="0">
                <a:ln>
                  <a:noFill/>
                </a:ln>
                <a:solidFill>
                  <a:prstClr val="black"/>
                </a:solidFill>
                <a:effectLst/>
                <a:uLnTx/>
                <a:uFillTx/>
                <a:latin typeface="Candara"/>
                <a:ea typeface="+mn-ea"/>
                <a:cs typeface="+mn-cs"/>
              </a:rPr>
              <a:t>is </a:t>
            </a:r>
            <a:r>
              <a:rPr kumimoji="0" lang="en-US" sz="2000" b="0" i="0" u="none" strike="noStrike" kern="1200" cap="none" spc="0" normalizeH="0" baseline="0" noProof="0" dirty="0">
                <a:ln>
                  <a:noFill/>
                </a:ln>
                <a:solidFill>
                  <a:prstClr val="black"/>
                </a:solidFill>
                <a:effectLst/>
                <a:uLnTx/>
                <a:uFillTx/>
                <a:latin typeface="Candara"/>
                <a:ea typeface="+mn-ea"/>
                <a:cs typeface="+mn-cs"/>
              </a:rPr>
              <a:t>the first commandment.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dirty="0">
                <a:ln>
                  <a:noFill/>
                </a:ln>
                <a:solidFill>
                  <a:prstClr val="black"/>
                </a:solidFill>
                <a:effectLst/>
                <a:uLnTx/>
                <a:uFillTx/>
                <a:latin typeface="Candara"/>
                <a:ea typeface="+mn-ea"/>
                <a:cs typeface="+mn-cs"/>
              </a:rPr>
              <a:t>31</a:t>
            </a:r>
            <a:r>
              <a:rPr kumimoji="0" lang="en-US" sz="2000" b="0" i="0" u="none" strike="noStrike" kern="1200" cap="none" spc="0" normalizeH="0" baseline="0" noProof="0" dirty="0">
                <a:ln>
                  <a:noFill/>
                </a:ln>
                <a:solidFill>
                  <a:prstClr val="black"/>
                </a:solidFill>
                <a:effectLst/>
                <a:uLnTx/>
                <a:uFillTx/>
                <a:latin typeface="Candara"/>
                <a:ea typeface="+mn-ea"/>
                <a:cs typeface="+mn-cs"/>
              </a:rPr>
              <a:t> And the second </a:t>
            </a:r>
            <a:r>
              <a:rPr kumimoji="0" lang="en-US" sz="2000" b="0" i="1" u="none" strike="noStrike" kern="1200" cap="none" spc="0" normalizeH="0" baseline="0" noProof="0" dirty="0">
                <a:ln>
                  <a:noFill/>
                </a:ln>
                <a:solidFill>
                  <a:prstClr val="black"/>
                </a:solidFill>
                <a:effectLst/>
                <a:uLnTx/>
                <a:uFillTx/>
                <a:latin typeface="Candara"/>
                <a:ea typeface="+mn-ea"/>
                <a:cs typeface="+mn-cs"/>
              </a:rPr>
              <a:t>is </a:t>
            </a:r>
            <a:r>
              <a:rPr kumimoji="0" lang="en-US" sz="2000" b="0" i="0" u="none" strike="noStrike" kern="1200" cap="none" spc="0" normalizeH="0" baseline="0" noProof="0" dirty="0">
                <a:ln>
                  <a:noFill/>
                </a:ln>
                <a:solidFill>
                  <a:prstClr val="black"/>
                </a:solidFill>
                <a:effectLst/>
                <a:uLnTx/>
                <a:uFillTx/>
                <a:latin typeface="Candara"/>
                <a:ea typeface="+mn-ea"/>
                <a:cs typeface="+mn-cs"/>
              </a:rPr>
              <a:t>like, </a:t>
            </a:r>
            <a:r>
              <a:rPr kumimoji="0" lang="en-US" sz="2000" b="0" i="1" u="none" strike="noStrike" kern="1200" cap="none" spc="0" normalizeH="0" baseline="0" noProof="0" dirty="0">
                <a:ln>
                  <a:noFill/>
                </a:ln>
                <a:solidFill>
                  <a:prstClr val="black"/>
                </a:solidFill>
                <a:effectLst/>
                <a:uLnTx/>
                <a:uFillTx/>
                <a:latin typeface="Candara"/>
                <a:ea typeface="+mn-ea"/>
                <a:cs typeface="+mn-cs"/>
              </a:rPr>
              <a:t>namely </a:t>
            </a:r>
            <a:r>
              <a:rPr kumimoji="0" lang="en-US" sz="2000" b="0" i="0" u="none" strike="noStrike" kern="1200" cap="none" spc="0" normalizeH="0" baseline="0" noProof="0" dirty="0">
                <a:ln>
                  <a:noFill/>
                </a:ln>
                <a:solidFill>
                  <a:prstClr val="black"/>
                </a:solidFill>
                <a:effectLst/>
                <a:uLnTx/>
                <a:uFillTx/>
                <a:latin typeface="Candara"/>
                <a:ea typeface="+mn-ea"/>
                <a:cs typeface="+mn-cs"/>
              </a:rPr>
              <a:t>this, Thou shalt love thy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neighbour</a:t>
            </a:r>
            <a:r>
              <a:rPr kumimoji="0" lang="en-US" sz="2000" b="0" i="0" u="none" strike="noStrike" kern="1200" cap="none" spc="0" normalizeH="0" baseline="0" noProof="0" dirty="0">
                <a:ln>
                  <a:noFill/>
                </a:ln>
                <a:solidFill>
                  <a:prstClr val="black"/>
                </a:solidFill>
                <a:effectLst/>
                <a:uLnTx/>
                <a:uFillTx/>
                <a:latin typeface="Candara"/>
                <a:ea typeface="+mn-ea"/>
                <a:cs typeface="+mn-cs"/>
              </a:rPr>
              <a:t> as thyself. There is none other commandment greater than these. </a:t>
            </a:r>
          </a:p>
        </p:txBody>
      </p:sp>
    </p:spTree>
    <p:extLst>
      <p:ext uri="{BB962C8B-B14F-4D97-AF65-F5344CB8AC3E}">
        <p14:creationId xmlns:p14="http://schemas.microsoft.com/office/powerpoint/2010/main" val="1194511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0" y="1941731"/>
            <a:ext cx="4470400" cy="2164310"/>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James addressed things the Gentile Christians were doing that violated the two great commandments.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The “royal law” of God was cited     by both James and Paul in their respective letters to the church.</a:t>
            </a:r>
          </a:p>
        </p:txBody>
      </p:sp>
      <p:sp>
        <p:nvSpPr>
          <p:cNvPr id="5" name="TextBox 4"/>
          <p:cNvSpPr txBox="1"/>
          <p:nvPr/>
        </p:nvSpPr>
        <p:spPr>
          <a:xfrm>
            <a:off x="6604000" y="1097281"/>
            <a:ext cx="4673600" cy="40311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Romans 13:9-10: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For this, Thou shalt not commit adultery, Thou shalt not kill, Thou shalt not steal, Thou shalt not bear false witness, Thou shalt not covet; and if </a:t>
            </a:r>
            <a:r>
              <a:rPr kumimoji="0" lang="en-US" sz="2133" b="0" i="1" u="none" strike="noStrike" kern="1200" cap="none" spc="0" normalizeH="0" baseline="0" noProof="0" dirty="0">
                <a:ln>
                  <a:noFill/>
                </a:ln>
                <a:solidFill>
                  <a:prstClr val="black"/>
                </a:solidFill>
                <a:effectLst/>
                <a:uLnTx/>
                <a:uFillTx/>
                <a:latin typeface="Candara"/>
                <a:ea typeface="+mn-ea"/>
                <a:cs typeface="+mn-cs"/>
              </a:rPr>
              <a:t>there be </a:t>
            </a:r>
            <a:r>
              <a:rPr kumimoji="0" lang="en-US" sz="2133" b="0" i="0" u="none" strike="noStrike" kern="1200" cap="none" spc="0" normalizeH="0" baseline="0" noProof="0" dirty="0">
                <a:ln>
                  <a:noFill/>
                </a:ln>
                <a:solidFill>
                  <a:prstClr val="black"/>
                </a:solidFill>
                <a:effectLst/>
                <a:uLnTx/>
                <a:uFillTx/>
                <a:latin typeface="Candara"/>
                <a:ea typeface="+mn-ea"/>
                <a:cs typeface="+mn-cs"/>
              </a:rPr>
              <a:t>any other commandment, it’s briefly comprehended in this saying, namely, Thou shalt love thy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neighbour</a:t>
            </a:r>
            <a:r>
              <a:rPr kumimoji="0" lang="en-US" sz="2133" b="0" i="0" u="none" strike="noStrike" kern="1200" cap="none" spc="0" normalizeH="0" baseline="0" noProof="0" dirty="0">
                <a:ln>
                  <a:noFill/>
                </a:ln>
                <a:solidFill>
                  <a:prstClr val="black"/>
                </a:solidFill>
                <a:effectLst/>
                <a:uLnTx/>
                <a:uFillTx/>
                <a:latin typeface="Candara"/>
                <a:ea typeface="+mn-ea"/>
                <a:cs typeface="+mn-cs"/>
              </a:rPr>
              <a:t> as thyself.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Love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worketh</a:t>
            </a:r>
            <a:r>
              <a:rPr kumimoji="0" lang="en-US" sz="2133" b="0" i="0" u="none" strike="noStrike" kern="1200" cap="none" spc="0" normalizeH="0" baseline="0" noProof="0" dirty="0">
                <a:ln>
                  <a:noFill/>
                </a:ln>
                <a:solidFill>
                  <a:prstClr val="black"/>
                </a:solidFill>
                <a:effectLst/>
                <a:uLnTx/>
                <a:uFillTx/>
                <a:latin typeface="Candara"/>
                <a:ea typeface="+mn-ea"/>
                <a:cs typeface="+mn-cs"/>
              </a:rPr>
              <a:t> no ill to his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neighbour</a:t>
            </a:r>
            <a:r>
              <a:rPr kumimoji="0" lang="en-US" sz="2133" b="0" i="0" u="none" strike="noStrike" kern="1200" cap="none" spc="0" normalizeH="0" baseline="0" noProof="0" dirty="0">
                <a:ln>
                  <a:noFill/>
                </a:ln>
                <a:solidFill>
                  <a:prstClr val="black"/>
                </a:solidFill>
                <a:effectLst/>
                <a:uLnTx/>
                <a:uFillTx/>
                <a:latin typeface="Candara"/>
                <a:ea typeface="+mn-ea"/>
                <a:cs typeface="+mn-cs"/>
              </a:rPr>
              <a:t>: therefore love </a:t>
            </a:r>
            <a:r>
              <a:rPr kumimoji="0" lang="en-US" sz="2133" b="0" i="1" u="none" strike="noStrike" kern="1200" cap="none" spc="0" normalizeH="0" baseline="0" noProof="0" dirty="0">
                <a:ln>
                  <a:noFill/>
                </a:ln>
                <a:solidFill>
                  <a:prstClr val="black"/>
                </a:solidFill>
                <a:effectLst/>
                <a:uLnTx/>
                <a:uFillTx/>
                <a:latin typeface="Candara"/>
                <a:ea typeface="+mn-ea"/>
                <a:cs typeface="+mn-cs"/>
              </a:rPr>
              <a:t>is </a:t>
            </a:r>
            <a:r>
              <a:rPr kumimoji="0" lang="en-US" sz="2133" b="0" i="0" u="none" strike="noStrike" kern="1200" cap="none" spc="0" normalizeH="0" baseline="0" noProof="0" dirty="0">
                <a:ln>
                  <a:noFill/>
                </a:ln>
                <a:solidFill>
                  <a:prstClr val="black"/>
                </a:solidFill>
                <a:effectLst/>
                <a:uLnTx/>
                <a:uFillTx/>
                <a:latin typeface="Candara"/>
                <a:ea typeface="+mn-ea"/>
                <a:cs typeface="+mn-cs"/>
              </a:rPr>
              <a:t>the fulfilling of the law. </a:t>
            </a: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11782156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0" y="1941731"/>
            <a:ext cx="4470400" cy="2164310"/>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James addressed things the Gentile Christians were doing that violated the two great commandments.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The “royal law” of God was cited by both James and Paul in their respective letters to the church.</a:t>
            </a:r>
          </a:p>
        </p:txBody>
      </p:sp>
      <p:sp>
        <p:nvSpPr>
          <p:cNvPr id="5" name="TextBox 4"/>
          <p:cNvSpPr txBox="1"/>
          <p:nvPr/>
        </p:nvSpPr>
        <p:spPr>
          <a:xfrm>
            <a:off x="6604000" y="2108200"/>
            <a:ext cx="45720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Galatians 5:14:</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For all the law is fulfilled in one word, </a:t>
            </a:r>
            <a:r>
              <a:rPr kumimoji="0" lang="en-US" sz="2133" b="0" i="1" u="none" strike="noStrike" kern="1200" cap="none" spc="0" normalizeH="0" baseline="0" noProof="0" dirty="0">
                <a:ln>
                  <a:noFill/>
                </a:ln>
                <a:solidFill>
                  <a:prstClr val="black"/>
                </a:solidFill>
                <a:effectLst/>
                <a:uLnTx/>
                <a:uFillTx/>
                <a:latin typeface="Candara"/>
                <a:ea typeface="+mn-ea"/>
                <a:cs typeface="+mn-cs"/>
              </a:rPr>
              <a:t>even </a:t>
            </a:r>
            <a:r>
              <a:rPr kumimoji="0" lang="en-US" sz="2133" b="0" i="0" u="none" strike="noStrike" kern="1200" cap="none" spc="0" normalizeH="0" baseline="0" noProof="0" dirty="0">
                <a:ln>
                  <a:noFill/>
                </a:ln>
                <a:solidFill>
                  <a:prstClr val="black"/>
                </a:solidFill>
                <a:effectLst/>
                <a:uLnTx/>
                <a:uFillTx/>
                <a:latin typeface="Candara"/>
                <a:ea typeface="+mn-ea"/>
                <a:cs typeface="+mn-cs"/>
              </a:rPr>
              <a:t>in this; Thou shalt love thy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neighbour</a:t>
            </a:r>
            <a:r>
              <a:rPr kumimoji="0" lang="en-US" sz="2133" b="0" i="0" u="none" strike="noStrike" kern="1200" cap="none" spc="0" normalizeH="0" baseline="0" noProof="0" dirty="0">
                <a:ln>
                  <a:noFill/>
                </a:ln>
                <a:solidFill>
                  <a:prstClr val="black"/>
                </a:solidFill>
                <a:effectLst/>
                <a:uLnTx/>
                <a:uFillTx/>
                <a:latin typeface="Candara"/>
                <a:ea typeface="+mn-ea"/>
                <a:cs typeface="+mn-cs"/>
              </a:rPr>
              <a:t> as thyself.</a:t>
            </a: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37229958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617196"/>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15:4-6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And when they arrived at Jerusalem, they were received by the church and the 	apostles and the elders, and they reported all that God had done with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But certain ones of the sect of the Pharisees who had believed, stood up, saying, 	"It is necessary to circumcise them, and to direct them to observe the Law of 	Moses."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And the apostles and the elders came together to look into this matter.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they arrived at Jerusalem: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2:1-2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entire church including the apostles and elders listened to the report of the 		work among the Gentiles and the Gospel preached by Paul and Barnabas. 					Barnabas preached the same gospel Jerusalem did in the past.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11:20-24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There were private meetings with those of great reputation, Apostles\Elders.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Certain ones of the sect of the Pharisees made themselves known: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2:3-6</a:t>
            </a:r>
          </a:p>
        </p:txBody>
      </p:sp>
      <p:sp>
        <p:nvSpPr>
          <p:cNvPr id="3" name="TextBox 2">
            <a:extLst>
              <a:ext uri="{FF2B5EF4-FFF2-40B4-BE49-F238E27FC236}">
                <a16:creationId xmlns:a16="http://schemas.microsoft.com/office/drawing/2014/main" id="{B050A7D6-14F3-4F24-B583-F24FD8575895}"/>
              </a:ext>
            </a:extLst>
          </p:cNvPr>
          <p:cNvSpPr txBox="1"/>
          <p:nvPr/>
        </p:nvSpPr>
        <p:spPr>
          <a:xfrm>
            <a:off x="0" y="3753293"/>
            <a:ext cx="12192000" cy="2677656"/>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Then after an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interval of fourteen years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went up again to Jerusalem with 		Barnabas, taking Titus along also.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it was because of a revelation that I went up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submitted to them the 	gospel which I preach among the Gentiles,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did so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private to those who 	were of reputation, for fear that I might be running, or had run, in vain. </a:t>
            </a:r>
          </a:p>
        </p:txBody>
      </p:sp>
      <p:sp>
        <p:nvSpPr>
          <p:cNvPr id="4" name="TextBox 3">
            <a:extLst>
              <a:ext uri="{FF2B5EF4-FFF2-40B4-BE49-F238E27FC236}">
                <a16:creationId xmlns:a16="http://schemas.microsoft.com/office/drawing/2014/main" id="{B39C8E36-71B8-405E-84F2-FF57BD9C4E5F}"/>
              </a:ext>
            </a:extLst>
          </p:cNvPr>
          <p:cNvSpPr txBox="1"/>
          <p:nvPr/>
        </p:nvSpPr>
        <p:spPr>
          <a:xfrm>
            <a:off x="0" y="3193058"/>
            <a:ext cx="12192000" cy="2908489"/>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2:3-6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But not even Titus who was with me, though he was a Greek, was compelled to 	be circumcised.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was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of the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false brethren who had sneaked in to spy out our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liberty which we have in Christ Jesus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order to bring us into bondage.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5D6A6EC2-56DF-4281-98BD-111AF1BAB2AD}"/>
              </a:ext>
            </a:extLst>
          </p:cNvPr>
          <p:cNvSpPr txBox="1"/>
          <p:nvPr/>
        </p:nvSpPr>
        <p:spPr>
          <a:xfrm>
            <a:off x="40758" y="3726960"/>
            <a:ext cx="12110484" cy="2246769"/>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But we did not yield in subjection to them for even an hour, so that the truth of 	the gospel might remain with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But from those who were of high reputation (what they were makes no 	difference to me; God shows no partiality)-- well,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those who were of reputation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contributed nothing to me.</a:t>
            </a:r>
          </a:p>
        </p:txBody>
      </p:sp>
      <p:sp>
        <p:nvSpPr>
          <p:cNvPr id="6" name="TextBox 5">
            <a:extLst>
              <a:ext uri="{FF2B5EF4-FFF2-40B4-BE49-F238E27FC236}">
                <a16:creationId xmlns:a16="http://schemas.microsoft.com/office/drawing/2014/main" id="{D5A77E78-552A-4FB5-A1D9-F92260E46690}"/>
              </a:ext>
            </a:extLst>
          </p:cNvPr>
          <p:cNvSpPr txBox="1"/>
          <p:nvPr/>
        </p:nvSpPr>
        <p:spPr>
          <a:xfrm>
            <a:off x="40758" y="0"/>
            <a:ext cx="12110484"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11:20-24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But there were some of them, men of Cyprus and Cyrene, who came to Antioch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speaking to the Greeks also, preaching the Lord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And the hand of the Lord was with them, and a large number who believed 	turned to the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news about them reached the ears of the church at Jerusalem, and they 	sent Barnabas off to Antioch.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Then when he had come and witnessed the grace of God, he rejoiced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encourage them all with resolute heart to remain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Lord;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EEEB49E-8ACC-47F9-B143-4A62CA5E1535}"/>
              </a:ext>
            </a:extLst>
          </p:cNvPr>
          <p:cNvSpPr txBox="1"/>
          <p:nvPr/>
        </p:nvSpPr>
        <p:spPr>
          <a:xfrm>
            <a:off x="66454" y="574161"/>
            <a:ext cx="12059093" cy="3339376"/>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for he was a good man, and full of the Holy Spirit and of faith. And 	considerable numbers were brought to the Lord.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6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fltVal val="0"/>
                                          </p:val>
                                        </p:tav>
                                        <p:tav tm="100000">
                                          <p:val>
                                            <p:strVal val="#ppt_w"/>
                                          </p:val>
                                        </p:tav>
                                      </p:tavLst>
                                    </p:anim>
                                    <p:anim calcmode="lin" valueType="num">
                                      <p:cBhvr>
                                        <p:cTn id="65" dur="500" fill="hold"/>
                                        <p:tgtEl>
                                          <p:spTgt spid="5"/>
                                        </p:tgtEl>
                                        <p:attrNameLst>
                                          <p:attrName>ppt_h</p:attrName>
                                        </p:attrNameLst>
                                      </p:cBhvr>
                                      <p:tavLst>
                                        <p:tav tm="0">
                                          <p:val>
                                            <p:fltVal val="0"/>
                                          </p:val>
                                        </p:tav>
                                        <p:tav tm="100000">
                                          <p:val>
                                            <p:strVal val="#ppt_h"/>
                                          </p:val>
                                        </p:tav>
                                      </p:tavLst>
                                    </p:anim>
                                    <p:animEffect transition="in" filter="fade">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grpId="1" nodeType="clickEffect">
                                  <p:stCondLst>
                                    <p:cond delay="0"/>
                                  </p:stCondLst>
                                  <p:childTnLst>
                                    <p:anim calcmode="lin" valueType="num">
                                      <p:cBhvr>
                                        <p:cTn id="70" dur="500"/>
                                        <p:tgtEl>
                                          <p:spTgt spid="5"/>
                                        </p:tgtEl>
                                        <p:attrNameLst>
                                          <p:attrName>ppt_w</p:attrName>
                                        </p:attrNameLst>
                                      </p:cBhvr>
                                      <p:tavLst>
                                        <p:tav tm="0">
                                          <p:val>
                                            <p:strVal val="ppt_w"/>
                                          </p:val>
                                        </p:tav>
                                        <p:tav tm="100000">
                                          <p:val>
                                            <p:fltVal val="0"/>
                                          </p:val>
                                        </p:tav>
                                      </p:tavLst>
                                    </p:anim>
                                    <p:anim calcmode="lin" valueType="num">
                                      <p:cBhvr>
                                        <p:cTn id="71" dur="500"/>
                                        <p:tgtEl>
                                          <p:spTgt spid="5"/>
                                        </p:tgtEl>
                                        <p:attrNameLst>
                                          <p:attrName>ppt_h</p:attrName>
                                        </p:attrNameLst>
                                      </p:cBhvr>
                                      <p:tavLst>
                                        <p:tav tm="0">
                                          <p:val>
                                            <p:strVal val="ppt_h"/>
                                          </p:val>
                                        </p:tav>
                                        <p:tav tm="100000">
                                          <p:val>
                                            <p:fltVal val="0"/>
                                          </p:val>
                                        </p:tav>
                                      </p:tavLst>
                                    </p:anim>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4"/>
                                        </p:tgtEl>
                                        <p:attrNameLst>
                                          <p:attrName>ppt_w</p:attrName>
                                        </p:attrNameLst>
                                      </p:cBhvr>
                                      <p:tavLst>
                                        <p:tav tm="0">
                                          <p:val>
                                            <p:strVal val="ppt_w"/>
                                          </p:val>
                                        </p:tav>
                                        <p:tav tm="100000">
                                          <p:val>
                                            <p:fltVal val="0"/>
                                          </p:val>
                                        </p:tav>
                                      </p:tavLst>
                                    </p:anim>
                                    <p:anim calcmode="lin" valueType="num">
                                      <p:cBhvr>
                                        <p:cTn id="76" dur="500"/>
                                        <p:tgtEl>
                                          <p:spTgt spid="4"/>
                                        </p:tgtEl>
                                        <p:attrNameLst>
                                          <p:attrName>ppt_h</p:attrName>
                                        </p:attrNameLst>
                                      </p:cBhvr>
                                      <p:tavLst>
                                        <p:tav tm="0">
                                          <p:val>
                                            <p:strVal val="ppt_h"/>
                                          </p:val>
                                        </p:tav>
                                        <p:tav tm="100000">
                                          <p:val>
                                            <p:fltVal val="0"/>
                                          </p:val>
                                        </p:tav>
                                      </p:tavLst>
                                    </p:anim>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0" y="1941731"/>
            <a:ext cx="4470400" cy="2164310"/>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James addressed things the Gentile Christians were doing that violated the two great commandments.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The “royal law” of God was cited by both James and Paul in their respective letters to the church.</a:t>
            </a:r>
          </a:p>
        </p:txBody>
      </p:sp>
      <p:sp>
        <p:nvSpPr>
          <p:cNvPr id="5" name="TextBox 4"/>
          <p:cNvSpPr txBox="1"/>
          <p:nvPr/>
        </p:nvSpPr>
        <p:spPr>
          <a:xfrm>
            <a:off x="6604000" y="2108200"/>
            <a:ext cx="45720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James 2:8:</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If ye fulfil the royal law according to the scripture, Thou shalt love thy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neighbour</a:t>
            </a:r>
            <a:r>
              <a:rPr kumimoji="0" lang="en-US" sz="2133" b="0" i="0" u="none" strike="noStrike" kern="1200" cap="none" spc="0" normalizeH="0" baseline="0" noProof="0" dirty="0">
                <a:ln>
                  <a:noFill/>
                </a:ln>
                <a:solidFill>
                  <a:prstClr val="black"/>
                </a:solidFill>
                <a:effectLst/>
                <a:uLnTx/>
                <a:uFillTx/>
                <a:latin typeface="Candara"/>
                <a:ea typeface="+mn-ea"/>
                <a:cs typeface="+mn-cs"/>
              </a:rPr>
              <a:t> as thyself, ye do well:</a:t>
            </a: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15204489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0" y="1905000"/>
            <a:ext cx="4470400" cy="2492542"/>
          </a:xfrm>
          <a:prstGeom prst="rect">
            <a:avLst/>
          </a:prstGeom>
        </p:spPr>
        <p:txBody>
          <a:bodyPr wrap="square">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Before coming to Christ, the Gentiles lived according to the customs and manners of their pagan religions. Idolatry and sexual deviance were celebrated rather than condemned.</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‘Vile affections’ follow a trail forged by idolatry.</a:t>
            </a:r>
            <a:endParaRPr kumimoji="0" lang="en-US" sz="2133" b="1" i="0" u="none" strike="noStrike" kern="1200" cap="none" spc="0" normalizeH="0" baseline="0" noProof="0" dirty="0">
              <a:ln>
                <a:noFill/>
              </a:ln>
              <a:solidFill>
                <a:srgbClr val="FFFFCC"/>
              </a:solidFill>
              <a:effectLst/>
              <a:uLnTx/>
              <a:uFillTx/>
              <a:latin typeface="Candara"/>
              <a:ea typeface="+mn-ea"/>
              <a:cs typeface="+mn-cs"/>
            </a:endParaRPr>
          </a:p>
        </p:txBody>
      </p:sp>
      <p:sp>
        <p:nvSpPr>
          <p:cNvPr id="5" name="Rectangle 4"/>
          <p:cNvSpPr/>
          <p:nvPr/>
        </p:nvSpPr>
        <p:spPr>
          <a:xfrm>
            <a:off x="6608064" y="990601"/>
            <a:ext cx="4669536" cy="4031104"/>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Romans 1:22-24, 26-27:</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Professing themselves to be wise, they became fools,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changed the glory of the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uncorruptible</a:t>
            </a:r>
            <a:r>
              <a:rPr kumimoji="0" lang="en-US" sz="2133" b="0" i="0" u="none" strike="noStrike" kern="1200" cap="none" spc="0" normalizeH="0" baseline="0" noProof="0" dirty="0">
                <a:ln>
                  <a:noFill/>
                </a:ln>
                <a:solidFill>
                  <a:prstClr val="black"/>
                </a:solidFill>
                <a:effectLst/>
                <a:uLnTx/>
                <a:uFillTx/>
                <a:latin typeface="Candara"/>
                <a:ea typeface="+mn-ea"/>
                <a:cs typeface="+mn-cs"/>
              </a:rPr>
              <a:t> God into an image made like to corruptible man, and to birds, and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fourfooted</a:t>
            </a:r>
            <a:r>
              <a:rPr kumimoji="0" lang="en-US" sz="2133" b="0" i="0" u="none" strike="noStrike" kern="1200" cap="none" spc="0" normalizeH="0" baseline="0" noProof="0" dirty="0">
                <a:ln>
                  <a:noFill/>
                </a:ln>
                <a:solidFill>
                  <a:prstClr val="black"/>
                </a:solidFill>
                <a:effectLst/>
                <a:uLnTx/>
                <a:uFillTx/>
                <a:latin typeface="Candara"/>
                <a:ea typeface="+mn-ea"/>
                <a:cs typeface="+mn-cs"/>
              </a:rPr>
              <a:t> beasts, and creeping things.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Wherefore God also gave them up to uncleanness through the lusts of their own hearts,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dishonour</a:t>
            </a:r>
            <a:r>
              <a:rPr kumimoji="0" lang="en-US" sz="2133" b="0" i="0" u="none" strike="noStrike" kern="1200" cap="none" spc="0" normalizeH="0" baseline="0" noProof="0" dirty="0">
                <a:ln>
                  <a:noFill/>
                </a:ln>
                <a:solidFill>
                  <a:prstClr val="black"/>
                </a:solidFill>
                <a:effectLst/>
                <a:uLnTx/>
                <a:uFillTx/>
                <a:latin typeface="Candara"/>
                <a:ea typeface="+mn-ea"/>
                <a:cs typeface="+mn-cs"/>
              </a:rPr>
              <a:t> their own bodies between themselves:    </a:t>
            </a:r>
          </a:p>
        </p:txBody>
      </p:sp>
    </p:spTree>
    <p:extLst>
      <p:ext uri="{BB962C8B-B14F-4D97-AF65-F5344CB8AC3E}">
        <p14:creationId xmlns:p14="http://schemas.microsoft.com/office/powerpoint/2010/main" val="20294700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0" y="1905000"/>
            <a:ext cx="4470400" cy="2492542"/>
          </a:xfrm>
          <a:prstGeom prst="rect">
            <a:avLst/>
          </a:prstGeom>
        </p:spPr>
        <p:txBody>
          <a:bodyPr wrap="square">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Before coming to Christ, the Gentiles lived according to the customs and manners of their pagan religions. Idolatry and sexual deviance were celebrated rather than condemned.</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‘Vile affections’ follow a trail forged by idolatry.</a:t>
            </a:r>
            <a:endParaRPr kumimoji="0" lang="en-US" sz="2133" b="1" i="0" u="none" strike="noStrike" kern="1200" cap="none" spc="0" normalizeH="0" baseline="0" noProof="0" dirty="0">
              <a:ln>
                <a:noFill/>
              </a:ln>
              <a:solidFill>
                <a:srgbClr val="FFFFCC"/>
              </a:solidFill>
              <a:effectLst/>
              <a:uLnTx/>
              <a:uFillTx/>
              <a:latin typeface="Candara"/>
              <a:ea typeface="+mn-ea"/>
              <a:cs typeface="+mn-cs"/>
            </a:endParaRPr>
          </a:p>
        </p:txBody>
      </p:sp>
      <p:sp>
        <p:nvSpPr>
          <p:cNvPr id="5" name="Rectangle 4"/>
          <p:cNvSpPr/>
          <p:nvPr/>
        </p:nvSpPr>
        <p:spPr>
          <a:xfrm>
            <a:off x="6608064" y="1320245"/>
            <a:ext cx="4669536" cy="3702873"/>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For this cause God gave them up unto vile affections: for even their women did change the natural use  into that which is against nature: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likewise also the men, leaving the natural use of the woman, burned in their lust one toward another; men with men working which is unseemly, and receiving in themselves that recompence of their error which was meet.</a:t>
            </a:r>
          </a:p>
        </p:txBody>
      </p:sp>
    </p:spTree>
    <p:extLst>
      <p:ext uri="{BB962C8B-B14F-4D97-AF65-F5344CB8AC3E}">
        <p14:creationId xmlns:p14="http://schemas.microsoft.com/office/powerpoint/2010/main" val="25911387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5600" y="1600201"/>
            <a:ext cx="4470400" cy="3046411"/>
          </a:xfrm>
          <a:prstGeom prst="rect">
            <a:avLst/>
          </a:prstGeom>
        </p:spPr>
        <p:txBody>
          <a:bodyPr wrap="square">
            <a:spAutoFit/>
          </a:bodyPr>
          <a:lstStyle/>
          <a:p>
            <a:pPr marL="0" marR="0" lvl="0" indent="0" algn="l" defTabSz="1219170" rtl="0" eaLnBrk="1" fontAlgn="auto" latinLnBrk="0" hangingPunct="1">
              <a:lnSpc>
                <a:spcPct val="100000"/>
              </a:lnSpc>
              <a:spcBef>
                <a:spcPts val="24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1 Corinthians 10:7-8:</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Neither be ye idolaters, as </a:t>
            </a:r>
            <a:r>
              <a:rPr kumimoji="0" lang="en-US" sz="2133" b="0" i="1" u="none" strike="noStrike" kern="1200" cap="none" spc="0" normalizeH="0" baseline="0" noProof="0" dirty="0">
                <a:ln>
                  <a:noFill/>
                </a:ln>
                <a:solidFill>
                  <a:prstClr val="black"/>
                </a:solidFill>
                <a:effectLst/>
                <a:uLnTx/>
                <a:uFillTx/>
                <a:latin typeface="Candara"/>
                <a:ea typeface="+mn-ea"/>
                <a:cs typeface="+mn-cs"/>
              </a:rPr>
              <a:t>were </a:t>
            </a:r>
            <a:r>
              <a:rPr kumimoji="0" lang="en-US" sz="2133" b="0" i="0" u="none" strike="noStrike" kern="1200" cap="none" spc="0" normalizeH="0" baseline="0" noProof="0" dirty="0">
                <a:ln>
                  <a:noFill/>
                </a:ln>
                <a:solidFill>
                  <a:prstClr val="black"/>
                </a:solidFill>
                <a:effectLst/>
                <a:uLnTx/>
                <a:uFillTx/>
                <a:latin typeface="Candara"/>
                <a:ea typeface="+mn-ea"/>
                <a:cs typeface="+mn-cs"/>
              </a:rPr>
              <a:t>some of them; as it is written, The people sat down to eat and drink, and rose up to play.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Neither let us commit fornication, as some of them committed, and fell in one day three and twenty thousand.</a:t>
            </a:r>
          </a:p>
        </p:txBody>
      </p:sp>
      <p:sp>
        <p:nvSpPr>
          <p:cNvPr id="2" name="TextBox 1"/>
          <p:cNvSpPr txBox="1"/>
          <p:nvPr/>
        </p:nvSpPr>
        <p:spPr>
          <a:xfrm>
            <a:off x="1320800" y="2108200"/>
            <a:ext cx="4165600" cy="183608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In Paul’s letter to the Corinthians we again see the unholy union of  idolatry and fornication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Paul was referring to an event that took place in the days of Moses.</a:t>
            </a:r>
          </a:p>
        </p:txBody>
      </p:sp>
    </p:spTree>
    <p:extLst>
      <p:ext uri="{BB962C8B-B14F-4D97-AF65-F5344CB8AC3E}">
        <p14:creationId xmlns:p14="http://schemas.microsoft.com/office/powerpoint/2010/main" val="1560022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5600" y="787401"/>
            <a:ext cx="4470400" cy="435933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Numbers 25:1-3, 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endParaRPr kumimoji="0" lang="en-US" sz="2133" b="1"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Israel abode in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Shittim</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people began to commit whoredom with the daughters of Moab.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called the people unto  the sacrifices of their gods: and the people did eat, and bowed down to their gods.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Israel joined themselves unto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Baalpeor</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anger of the LORD was kindled against Israel.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those that died in the plague were twenty and four thousand. </a:t>
            </a: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extBox 1"/>
          <p:cNvSpPr txBox="1"/>
          <p:nvPr/>
        </p:nvSpPr>
        <p:spPr>
          <a:xfrm>
            <a:off x="1320800" y="2108200"/>
            <a:ext cx="4165600" cy="183608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In Paul’s letter to the Corinthians we again see the unholy union of  idolatry and fornication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Paul was referring to an event that took place in the days of Moses.</a:t>
            </a:r>
          </a:p>
        </p:txBody>
      </p:sp>
    </p:spTree>
    <p:extLst>
      <p:ext uri="{BB962C8B-B14F-4D97-AF65-F5344CB8AC3E}">
        <p14:creationId xmlns:p14="http://schemas.microsoft.com/office/powerpoint/2010/main" val="1099872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7280" y="3022602"/>
            <a:ext cx="4592320" cy="21072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
        <p:nvSpPr>
          <p:cNvPr id="4" name="Rectangle 3"/>
          <p:cNvSpPr/>
          <p:nvPr/>
        </p:nvSpPr>
        <p:spPr>
          <a:xfrm>
            <a:off x="1097280" y="2072640"/>
            <a:ext cx="4592320" cy="748795"/>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Concerning </a:t>
            </a:r>
            <a:r>
              <a:rPr kumimoji="0" lang="en-US" sz="2133" b="0" i="0" u="none" strike="noStrike" kern="1200" cap="none" spc="0" normalizeH="0" baseline="0" noProof="0" dirty="0">
                <a:ln>
                  <a:noFill/>
                </a:ln>
                <a:solidFill>
                  <a:srgbClr val="FF0000"/>
                </a:solidFill>
                <a:effectLst/>
                <a:uLnTx/>
                <a:uFillTx/>
                <a:latin typeface="Candara"/>
                <a:ea typeface="+mn-ea"/>
                <a:cs typeface="+mn-cs"/>
              </a:rPr>
              <a:t>“things strangled, and from blood”</a:t>
            </a:r>
            <a:r>
              <a:rPr kumimoji="0" lang="en-US" sz="2133" b="0" i="0" u="none" strike="noStrike" kern="1200" cap="none" spc="0" normalizeH="0" baseline="0" noProof="0" dirty="0">
                <a:ln>
                  <a:noFill/>
                </a:ln>
                <a:solidFill>
                  <a:prstClr val="white"/>
                </a:solidFill>
                <a:effectLst/>
                <a:uLnTx/>
                <a:uFillTx/>
                <a:latin typeface="Candara"/>
                <a:ea typeface="+mn-ea"/>
                <a:cs typeface="+mn-cs"/>
              </a:rPr>
              <a:t> Matthew Henry wrote:</a:t>
            </a:r>
          </a:p>
        </p:txBody>
      </p:sp>
      <p:sp>
        <p:nvSpPr>
          <p:cNvPr id="2" name="TextBox 1"/>
          <p:cNvSpPr txBox="1"/>
          <p:nvPr/>
        </p:nvSpPr>
        <p:spPr>
          <a:xfrm>
            <a:off x="6908800" y="2311400"/>
            <a:ext cx="39624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Genesis 9:4:</a:t>
            </a:r>
            <a:br>
              <a:rPr kumimoji="0" lang="en-US" sz="2133" b="1"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But flesh with the life thereof, </a:t>
            </a:r>
            <a:r>
              <a:rPr kumimoji="0" lang="en-US" sz="2133" b="0" i="1" u="none" strike="noStrike" kern="1200" cap="none" spc="0" normalizeH="0" baseline="0" noProof="0" dirty="0">
                <a:ln>
                  <a:noFill/>
                </a:ln>
                <a:solidFill>
                  <a:prstClr val="black"/>
                </a:solidFill>
                <a:effectLst/>
                <a:uLnTx/>
                <a:uFillTx/>
                <a:latin typeface="Candara"/>
                <a:ea typeface="+mn-ea"/>
                <a:cs typeface="+mn-cs"/>
              </a:rPr>
              <a:t>which is </a:t>
            </a:r>
            <a:r>
              <a:rPr kumimoji="0" lang="en-US" sz="2133" b="0" i="0" u="none" strike="noStrike" kern="1200" cap="none" spc="0" normalizeH="0" baseline="0" noProof="0" dirty="0">
                <a:ln>
                  <a:noFill/>
                </a:ln>
                <a:solidFill>
                  <a:prstClr val="black"/>
                </a:solidFill>
                <a:effectLst/>
                <a:uLnTx/>
                <a:uFillTx/>
                <a:latin typeface="Candara"/>
                <a:ea typeface="+mn-ea"/>
                <a:cs typeface="+mn-cs"/>
              </a:rPr>
              <a:t>the blood thereof, shall ye not eat.</a:t>
            </a:r>
          </a:p>
        </p:txBody>
      </p:sp>
      <p:sp>
        <p:nvSpPr>
          <p:cNvPr id="5" name="TextBox 4"/>
          <p:cNvSpPr txBox="1"/>
          <p:nvPr/>
        </p:nvSpPr>
        <p:spPr>
          <a:xfrm>
            <a:off x="1219200" y="3225801"/>
            <a:ext cx="4267200" cy="18982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Candara"/>
                <a:ea typeface="+mn-ea"/>
                <a:cs typeface="+mn-cs"/>
              </a:rPr>
              <a:t>“Though not evil in themselves, as the other two, nor designed to be always abstained from, as those were, these had been forbidden by the precepts of Noah before the giving of the law of Moses.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40645203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2209800"/>
            <a:ext cx="4318000" cy="233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
        <p:nvSpPr>
          <p:cNvPr id="4" name="Rectangle 3"/>
          <p:cNvSpPr/>
          <p:nvPr/>
        </p:nvSpPr>
        <p:spPr>
          <a:xfrm>
            <a:off x="1219200" y="2311400"/>
            <a:ext cx="4318000" cy="2103589"/>
          </a:xfrm>
          <a:prstGeom prst="rect">
            <a:avLst/>
          </a:prstGeom>
        </p:spPr>
        <p:txBody>
          <a:bodyPr wrap="square">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Candara"/>
                <a:ea typeface="+mn-ea"/>
                <a:cs typeface="+mn-cs"/>
              </a:rPr>
              <a:t>The Jews had a great dislike to them and to all those that took a liberty to use them. Therefore, to avoid giving offence, the Gentile converts were advised to abridge themselves of their liberty herein. Thus we must become all things to all men.”</a:t>
            </a:r>
          </a:p>
        </p:txBody>
      </p:sp>
      <p:sp>
        <p:nvSpPr>
          <p:cNvPr id="2" name="TextBox 1"/>
          <p:cNvSpPr txBox="1"/>
          <p:nvPr/>
        </p:nvSpPr>
        <p:spPr>
          <a:xfrm>
            <a:off x="6807200" y="1600201"/>
            <a:ext cx="4064000" cy="31490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1 Corinthians 8:8, 13:</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But meat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commendeth</a:t>
            </a:r>
            <a:r>
              <a:rPr kumimoji="0" lang="en-US" sz="2133" b="0" i="0" u="none" strike="noStrike" kern="1200" cap="none" spc="0" normalizeH="0" baseline="0" noProof="0" dirty="0">
                <a:ln>
                  <a:noFill/>
                </a:ln>
                <a:solidFill>
                  <a:prstClr val="black"/>
                </a:solidFill>
                <a:effectLst/>
                <a:uLnTx/>
                <a:uFillTx/>
                <a:latin typeface="Candara"/>
                <a:ea typeface="+mn-ea"/>
                <a:cs typeface="+mn-cs"/>
              </a:rPr>
              <a:t> us not to God: for neither, if we eat, are we the better; neither, if we eat not, are we the worse.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Wherefore, if meat make my brother to offend, I will eat no flesh while the world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standeth</a:t>
            </a:r>
            <a:r>
              <a:rPr kumimoji="0" lang="en-US" sz="2133" b="0" i="0" u="none" strike="noStrike" kern="1200" cap="none" spc="0" normalizeH="0" baseline="0" noProof="0" dirty="0">
                <a:ln>
                  <a:noFill/>
                </a:ln>
                <a:solidFill>
                  <a:prstClr val="black"/>
                </a:solidFill>
                <a:effectLst/>
                <a:uLnTx/>
                <a:uFillTx/>
                <a:latin typeface="Candara"/>
                <a:ea typeface="+mn-ea"/>
                <a:cs typeface="+mn-cs"/>
              </a:rPr>
              <a:t>, lest I make my brother to offend.</a:t>
            </a:r>
          </a:p>
        </p:txBody>
      </p:sp>
    </p:spTree>
    <p:extLst>
      <p:ext uri="{BB962C8B-B14F-4D97-AF65-F5344CB8AC3E}">
        <p14:creationId xmlns:p14="http://schemas.microsoft.com/office/powerpoint/2010/main" val="2530985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701801"/>
            <a:ext cx="4490720" cy="30977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pleased it the apostles and elders, with the whole church, to send chosen men of their own company to Antioch with Paul and Barnabas; </a:t>
            </a:r>
            <a:r>
              <a:rPr kumimoji="0" lang="en-US" sz="2133" b="0" i="1" u="none" strike="noStrike" kern="1200" cap="none" spc="0" normalizeH="0" baseline="0" noProof="0" dirty="0">
                <a:ln>
                  <a:noFill/>
                </a:ln>
                <a:solidFill>
                  <a:prstClr val="black"/>
                </a:solidFill>
                <a:effectLst/>
                <a:uLnTx/>
                <a:uFillTx/>
                <a:latin typeface="Candara"/>
                <a:ea typeface="+mn-ea"/>
                <a:cs typeface="+mn-cs"/>
              </a:rPr>
              <a:t>namely</a:t>
            </a:r>
            <a:r>
              <a:rPr kumimoji="0" lang="en-US" sz="2133" b="0" i="0" u="none" strike="noStrike" kern="1200" cap="none" spc="0" normalizeH="0" baseline="0" noProof="0" dirty="0">
                <a:ln>
                  <a:noFill/>
                </a:ln>
                <a:solidFill>
                  <a:prstClr val="black"/>
                </a:solidFill>
                <a:effectLst/>
                <a:uLnTx/>
                <a:uFillTx/>
                <a:latin typeface="Candara"/>
                <a:ea typeface="+mn-ea"/>
                <a:cs typeface="+mn-cs"/>
              </a:rPr>
              <a:t>, Judas surnamed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Barsabas</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Silas, chief men among the brethren: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wrote </a:t>
            </a:r>
            <a:r>
              <a:rPr kumimoji="0" lang="en-US" sz="2133" b="0" i="1" u="none" strike="noStrike" kern="1200" cap="none" spc="0" normalizeH="0" baseline="0" noProof="0" dirty="0">
                <a:ln>
                  <a:noFill/>
                </a:ln>
                <a:solidFill>
                  <a:prstClr val="black"/>
                </a:solidFill>
                <a:effectLst/>
                <a:uLnTx/>
                <a:uFillTx/>
                <a:latin typeface="Candara"/>
                <a:ea typeface="+mn-ea"/>
                <a:cs typeface="+mn-cs"/>
              </a:rPr>
              <a:t>letters </a:t>
            </a:r>
            <a:r>
              <a:rPr kumimoji="0" lang="en-US" sz="2133" b="0" i="0" u="none" strike="noStrike" kern="1200" cap="none" spc="0" normalizeH="0" baseline="0" noProof="0" dirty="0">
                <a:ln>
                  <a:noFill/>
                </a:ln>
                <a:solidFill>
                  <a:prstClr val="black"/>
                </a:solidFill>
                <a:effectLst/>
                <a:uLnTx/>
                <a:uFillTx/>
                <a:latin typeface="Candara"/>
                <a:ea typeface="+mn-ea"/>
                <a:cs typeface="+mn-cs"/>
              </a:rPr>
              <a:t>by them after this manner…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170" y="835660"/>
            <a:ext cx="4314092" cy="5257800"/>
          </a:xfrm>
          <a:prstGeom prst="rect">
            <a:avLst/>
          </a:prstGeom>
        </p:spPr>
      </p:pic>
    </p:spTree>
    <p:extLst>
      <p:ext uri="{BB962C8B-B14F-4D97-AF65-F5344CB8AC3E}">
        <p14:creationId xmlns:p14="http://schemas.microsoft.com/office/powerpoint/2010/main" val="15081048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463041"/>
            <a:ext cx="4693920" cy="33746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The apostles and elders and brethren </a:t>
            </a:r>
            <a:r>
              <a:rPr kumimoji="0" lang="en-US" sz="2133" b="0" i="1" u="none" strike="noStrike" kern="1200" cap="none" spc="0" normalizeH="0" baseline="0" noProof="0" dirty="0">
                <a:ln>
                  <a:noFill/>
                </a:ln>
                <a:solidFill>
                  <a:prstClr val="black"/>
                </a:solidFill>
                <a:effectLst/>
                <a:uLnTx/>
                <a:uFillTx/>
                <a:latin typeface="Candara"/>
                <a:ea typeface="+mn-ea"/>
                <a:cs typeface="+mn-cs"/>
              </a:rPr>
              <a:t>send </a:t>
            </a:r>
            <a:r>
              <a:rPr kumimoji="0" lang="en-US" sz="2133" b="0" i="0" u="none" strike="noStrike" kern="1200" cap="none" spc="0" normalizeH="0" baseline="0" noProof="0" dirty="0">
                <a:ln>
                  <a:noFill/>
                </a:ln>
                <a:solidFill>
                  <a:prstClr val="black"/>
                </a:solidFill>
                <a:effectLst/>
                <a:uLnTx/>
                <a:uFillTx/>
                <a:latin typeface="Candara"/>
                <a:ea typeface="+mn-ea"/>
                <a:cs typeface="+mn-cs"/>
              </a:rPr>
              <a:t>greeting unto the brethren which are of the Gentiles in Antioch and Syria and Cilicia: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Forasmuch as we have heard, that certain which went out from us have troubled you with words, subverting your souls, saying, </a:t>
            </a:r>
            <a:r>
              <a:rPr kumimoji="0" lang="en-US" sz="2133" b="0" i="1" u="none" strike="noStrike" kern="1200" cap="none" spc="0" normalizeH="0" baseline="0" noProof="0" dirty="0">
                <a:ln>
                  <a:noFill/>
                </a:ln>
                <a:solidFill>
                  <a:prstClr val="black"/>
                </a:solidFill>
                <a:effectLst/>
                <a:uLnTx/>
                <a:uFillTx/>
                <a:latin typeface="Candara"/>
                <a:ea typeface="+mn-ea"/>
                <a:cs typeface="+mn-cs"/>
              </a:rPr>
              <a:t>Ye must </a:t>
            </a:r>
            <a:r>
              <a:rPr kumimoji="0" lang="en-US" sz="2133" b="0" i="0" u="none" strike="noStrike" kern="1200" cap="none" spc="0" normalizeH="0" baseline="0" noProof="0" dirty="0">
                <a:ln>
                  <a:noFill/>
                </a:ln>
                <a:solidFill>
                  <a:prstClr val="black"/>
                </a:solidFill>
                <a:effectLst/>
                <a:uLnTx/>
                <a:uFillTx/>
                <a:latin typeface="Candara"/>
                <a:ea typeface="+mn-ea"/>
                <a:cs typeface="+mn-cs"/>
              </a:rPr>
              <a:t>be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circum-cised</a:t>
            </a:r>
            <a:r>
              <a:rPr kumimoji="0" lang="en-US" sz="2133" b="0" i="0" u="none" strike="noStrike" kern="1200" cap="none" spc="0" normalizeH="0" baseline="0" noProof="0" dirty="0">
                <a:ln>
                  <a:noFill/>
                </a:ln>
                <a:solidFill>
                  <a:prstClr val="black"/>
                </a:solidFill>
                <a:effectLst/>
                <a:uLnTx/>
                <a:uFillTx/>
                <a:latin typeface="Candara"/>
                <a:ea typeface="+mn-ea"/>
                <a:cs typeface="+mn-cs"/>
              </a:rPr>
              <a:t>, and keep the law: to whom we gave no </a:t>
            </a:r>
            <a:r>
              <a:rPr kumimoji="0" lang="en-US" sz="2133" b="0" i="1" u="none" strike="noStrike" kern="1200" cap="none" spc="0" normalizeH="0" baseline="0" noProof="0" dirty="0">
                <a:ln>
                  <a:noFill/>
                </a:ln>
                <a:solidFill>
                  <a:prstClr val="black"/>
                </a:solidFill>
                <a:effectLst/>
                <a:uLnTx/>
                <a:uFillTx/>
                <a:latin typeface="Candara"/>
                <a:ea typeface="+mn-ea"/>
                <a:cs typeface="+mn-cs"/>
              </a:rPr>
              <a:t>such </a:t>
            </a:r>
            <a:r>
              <a:rPr kumimoji="0" lang="en-US" sz="2133" b="0" i="0" u="none" strike="noStrike" kern="1200" cap="none" spc="0" normalizeH="0" baseline="0" noProof="0" dirty="0">
                <a:ln>
                  <a:noFill/>
                </a:ln>
                <a:solidFill>
                  <a:prstClr val="black"/>
                </a:solidFill>
                <a:effectLst/>
                <a:uLnTx/>
                <a:uFillTx/>
                <a:latin typeface="Candara"/>
                <a:ea typeface="+mn-ea"/>
                <a:cs typeface="+mn-cs"/>
              </a:rPr>
              <a:t>commandment: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170" y="835660"/>
            <a:ext cx="4314092" cy="5257800"/>
          </a:xfrm>
          <a:prstGeom prst="rect">
            <a:avLst/>
          </a:prstGeom>
        </p:spPr>
      </p:pic>
    </p:spTree>
    <p:extLst>
      <p:ext uri="{BB962C8B-B14F-4D97-AF65-F5344CB8AC3E}">
        <p14:creationId xmlns:p14="http://schemas.microsoft.com/office/powerpoint/2010/main" val="378611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463040"/>
            <a:ext cx="459232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It seemed good unto us, being assembled with one accord, to send chosen men unto you with our beloved Barnabas and Paul,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Men that have hazarded their lives for the name of our Lord Jesus Christ.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We have sent therefore Judas and Silas, who shall also tell </a:t>
            </a:r>
            <a:r>
              <a:rPr kumimoji="0" lang="en-US" sz="2133" b="0" i="1" u="none" strike="noStrike" kern="1200" cap="none" spc="0" normalizeH="0" baseline="0" noProof="0" dirty="0">
                <a:ln>
                  <a:noFill/>
                </a:ln>
                <a:solidFill>
                  <a:prstClr val="black"/>
                </a:solidFill>
                <a:effectLst/>
                <a:uLnTx/>
                <a:uFillTx/>
                <a:latin typeface="Candara"/>
                <a:ea typeface="+mn-ea"/>
                <a:cs typeface="+mn-cs"/>
              </a:rPr>
              <a:t>you </a:t>
            </a:r>
            <a:r>
              <a:rPr kumimoji="0" lang="en-US" sz="2133" b="0" i="0" u="none" strike="noStrike" kern="1200" cap="none" spc="0" normalizeH="0" baseline="0" noProof="0" dirty="0">
                <a:ln>
                  <a:noFill/>
                </a:ln>
                <a:solidFill>
                  <a:prstClr val="black"/>
                </a:solidFill>
                <a:effectLst/>
                <a:uLnTx/>
                <a:uFillTx/>
                <a:latin typeface="Candara"/>
                <a:ea typeface="+mn-ea"/>
                <a:cs typeface="+mn-cs"/>
              </a:rPr>
              <a:t>the same things by mouth.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170" y="835660"/>
            <a:ext cx="4314092" cy="5257800"/>
          </a:xfrm>
          <a:prstGeom prst="rect">
            <a:avLst/>
          </a:prstGeom>
        </p:spPr>
      </p:pic>
    </p:spTree>
    <p:extLst>
      <p:ext uri="{BB962C8B-B14F-4D97-AF65-F5344CB8AC3E}">
        <p14:creationId xmlns:p14="http://schemas.microsoft.com/office/powerpoint/2010/main" val="2560783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386364"/>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15:7-9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And after there had been much debate, Peter stood up and said to them, 	"Brethren, you know that in the early days God made a choice among you, that 	by my mouth the Gentiles should hear the word of the gospel and believe.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"And God, who knows the heart, bore witness to them, giving them the Holy 	Spirit, just as He also did to us;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and He made no distinction between us and them, cleansing their hearts by faith.</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During the meeting with the Apostles and Elders it becomes clear that 	Jerusalem’s leaders were not responsible for this false doctrine.</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Peter’s testimony: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years earlier Peter had already given an account of what he 		did among the Gentiles.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11:1-4, 15-18</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Exactly as the Jews on Pentecost obeyed the gospel so had the Gentiles. This 		Gospel said nothing about circumcision and keeping the Law. </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70A4E770-A1E6-4980-9562-3F7EF7FC4616}"/>
                  </a:ext>
                </a:extLst>
              </p:cNvPr>
              <p:cNvGraphicFramePr>
                <a:graphicFrameLocks noChangeAspect="1"/>
              </p:cNvGraphicFramePr>
              <p:nvPr/>
            </p:nvGraphicFramePr>
            <p:xfrm>
              <a:off x="9877014" y="5865995"/>
              <a:ext cx="796759" cy="448177"/>
            </p:xfrm>
            <a:graphic>
              <a:graphicData uri="http://schemas.microsoft.com/office/powerpoint/2016/slidezoom">
                <pslz:sldZm>
                  <pslz:sldZmObj sldId="5177" cId="3769880831">
                    <pslz:zmPr id="{E12527AC-3C8A-4D95-A1A0-4AE63E9E3145}" returnToParent="0" transitionDur="1000">
                      <p166:blipFill xmlns:p166="http://schemas.microsoft.com/office/powerpoint/2016/6/main">
                        <a:blip r:embed="rId4"/>
                        <a:stretch>
                          <a:fillRect/>
                        </a:stretch>
                      </p166:blipFill>
                      <p166:spPr xmlns:p166="http://schemas.microsoft.com/office/powerpoint/2016/6/main">
                        <a:xfrm>
                          <a:off x="0" y="0"/>
                          <a:ext cx="796759" cy="448177"/>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70A4E770-A1E6-4980-9562-3F7EF7FC4616}"/>
                  </a:ext>
                </a:extLst>
              </p:cNvPr>
              <p:cNvPicPr>
                <a:picLocks noGrp="1" noRot="1" noChangeAspect="1" noMove="1" noResize="1" noEditPoints="1" noAdjustHandles="1" noChangeArrowheads="1" noChangeShapeType="1"/>
              </p:cNvPicPr>
              <p:nvPr/>
            </p:nvPicPr>
            <p:blipFill>
              <a:blip r:embed="rId5"/>
              <a:stretch>
                <a:fillRect/>
              </a:stretch>
            </p:blipFill>
            <p:spPr>
              <a:xfrm>
                <a:off x="9877014" y="5865995"/>
                <a:ext cx="796759" cy="448177"/>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B19191F7-9DD6-4D4D-9CD4-88A4D1FA938D}"/>
              </a:ext>
            </a:extLst>
          </p:cNvPr>
          <p:cNvSpPr txBox="1"/>
          <p:nvPr/>
        </p:nvSpPr>
        <p:spPr>
          <a:xfrm>
            <a:off x="56985" y="0"/>
            <a:ext cx="12078031" cy="4401205"/>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Now the apostles and the brethren who were throughout Judea heard that the 	Gentiles also had received the word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And when Peter came up to Jerusalem, those who were circumcised took issue 	with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You went to uncircumcised men and ate with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But Peter began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speaking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proceeded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explain to them in orderly sequence, 	saying,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4BC32393-13BA-40D2-8AF0-FD228F8FB563}"/>
              </a:ext>
            </a:extLst>
          </p:cNvPr>
          <p:cNvSpPr txBox="1"/>
          <p:nvPr/>
        </p:nvSpPr>
        <p:spPr>
          <a:xfrm>
            <a:off x="56984" y="0"/>
            <a:ext cx="12078031" cy="4401205"/>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11:15-18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as I began to speak, the Holy Spirit fell upon them, just as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did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upon us 	at the beginning.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 remembered the word of the Lord, how He used to say, ' John baptized 	with water, but you shall be baptized with the Holy Spirit.'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God therefore gave to them the same gift as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gave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us also after 	believing in the Lord Jesus Christ, who was I that I could stand in God's way?"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And when they heard this, they quieted down, and glorified God,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"Well 	then, God has granted to the Gentiles also the repentance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that leads</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to life.“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3264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5"/>
                                        </p:tgtEl>
                                        <p:attrNameLst>
                                          <p:attrName>ppt_w</p:attrName>
                                        </p:attrNameLst>
                                      </p:cBhvr>
                                      <p:tavLst>
                                        <p:tav tm="0">
                                          <p:val>
                                            <p:strVal val="ppt_w"/>
                                          </p:val>
                                        </p:tav>
                                        <p:tav tm="100000">
                                          <p:val>
                                            <p:fltVal val="0"/>
                                          </p:val>
                                        </p:tav>
                                      </p:tavLst>
                                    </p:anim>
                                    <p:anim calcmode="lin" valueType="num">
                                      <p:cBhvr>
                                        <p:cTn id="34" dur="500"/>
                                        <p:tgtEl>
                                          <p:spTgt spid="5"/>
                                        </p:tgtEl>
                                        <p:attrNameLst>
                                          <p:attrName>ppt_h</p:attrName>
                                        </p:attrNameLst>
                                      </p:cBhvr>
                                      <p:tavLst>
                                        <p:tav tm="0">
                                          <p:val>
                                            <p:strVal val="ppt_h"/>
                                          </p:val>
                                        </p:tav>
                                        <p:tav tm="100000">
                                          <p:val>
                                            <p:fltVal val="0"/>
                                          </p:val>
                                        </p:tav>
                                      </p:tavLst>
                                    </p:anim>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8404" y="1463041"/>
            <a:ext cx="4658628" cy="33746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28</a:t>
            </a:r>
            <a:r>
              <a:rPr kumimoji="0" lang="en-US" sz="2133" b="0" i="0" u="none" strike="noStrike" kern="1200" cap="none" spc="0" normalizeH="0" baseline="0" noProof="0" dirty="0">
                <a:ln>
                  <a:noFill/>
                </a:ln>
                <a:solidFill>
                  <a:prstClr val="black"/>
                </a:solidFill>
                <a:effectLst/>
                <a:uLnTx/>
                <a:uFillTx/>
                <a:latin typeface="Candara"/>
                <a:ea typeface="+mn-ea"/>
                <a:cs typeface="+mn-cs"/>
              </a:rPr>
              <a:t> For it seemed good to the Holy Ghost, and to us, to lay upon you no greater burden than these necessary things;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29</a:t>
            </a:r>
            <a:r>
              <a:rPr kumimoji="0" lang="en-US" sz="2133" b="0" i="0" u="none" strike="noStrike" kern="1200" cap="none" spc="0" normalizeH="0" baseline="0" noProof="0" dirty="0">
                <a:ln>
                  <a:noFill/>
                </a:ln>
                <a:solidFill>
                  <a:prstClr val="black"/>
                </a:solidFill>
                <a:effectLst/>
                <a:uLnTx/>
                <a:uFillTx/>
                <a:latin typeface="Candara"/>
                <a:ea typeface="+mn-ea"/>
                <a:cs typeface="+mn-cs"/>
              </a:rPr>
              <a:t> That ye abstain from meats offered to idols, and from blood, and from things strangled, and from fornication: from which if ye keep yourselves, ye shall do well.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Fare ye well.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170" y="835660"/>
            <a:ext cx="4314092" cy="5257800"/>
          </a:xfrm>
          <a:prstGeom prst="rect">
            <a:avLst/>
          </a:prstGeom>
        </p:spPr>
      </p:pic>
    </p:spTree>
    <p:extLst>
      <p:ext uri="{BB962C8B-B14F-4D97-AF65-F5344CB8AC3E}">
        <p14:creationId xmlns:p14="http://schemas.microsoft.com/office/powerpoint/2010/main" val="15084212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463041"/>
            <a:ext cx="4490720" cy="33746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28</a:t>
            </a:r>
            <a:r>
              <a:rPr kumimoji="0" lang="en-US" sz="2133" b="0" i="0" u="none" strike="noStrike" kern="1200" cap="none" spc="0" normalizeH="0" baseline="0" noProof="0" dirty="0">
                <a:ln>
                  <a:noFill/>
                </a:ln>
                <a:solidFill>
                  <a:prstClr val="black"/>
                </a:solidFill>
                <a:effectLst/>
                <a:uLnTx/>
                <a:uFillTx/>
                <a:latin typeface="Candara"/>
                <a:ea typeface="+mn-ea"/>
                <a:cs typeface="+mn-cs"/>
              </a:rPr>
              <a:t> For it seemed good to the Holy Ghost, and to us, to lay upon you no greater burden than these necessary things;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29</a:t>
            </a:r>
            <a:r>
              <a:rPr kumimoji="0" lang="en-US" sz="2133" b="0" i="0" u="none" strike="noStrike" kern="1200" cap="none" spc="0" normalizeH="0" baseline="0" noProof="0" dirty="0">
                <a:ln>
                  <a:noFill/>
                </a:ln>
                <a:solidFill>
                  <a:prstClr val="black"/>
                </a:solidFill>
                <a:effectLst/>
                <a:uLnTx/>
                <a:uFillTx/>
                <a:latin typeface="Candara"/>
                <a:ea typeface="+mn-ea"/>
                <a:cs typeface="+mn-cs"/>
              </a:rPr>
              <a:t> That ye abstain from meats offered to idols, and from blood, and from things strangled, and from fornication: from which if ye keep yourselves, ye shall do well.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Fare ye well. </a:t>
            </a:r>
          </a:p>
        </p:txBody>
      </p:sp>
      <p:sp>
        <p:nvSpPr>
          <p:cNvPr id="2" name="TextBox 1"/>
          <p:cNvSpPr txBox="1"/>
          <p:nvPr/>
        </p:nvSpPr>
        <p:spPr>
          <a:xfrm>
            <a:off x="6705600" y="1046561"/>
            <a:ext cx="4470400" cy="46875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The Christian protocol concerning the eating of “meats offered to idols” was also set forth by Paul:</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1 Corinthians 8:10-11: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10</a:t>
            </a:r>
            <a:r>
              <a:rPr kumimoji="0" lang="en-US" sz="2133" b="0" i="0" u="none" strike="noStrike" kern="1200" cap="none" spc="0" normalizeH="0" baseline="0" noProof="0" dirty="0">
                <a:ln>
                  <a:noFill/>
                </a:ln>
                <a:solidFill>
                  <a:prstClr val="white"/>
                </a:solidFill>
                <a:effectLst/>
                <a:uLnTx/>
                <a:uFillTx/>
                <a:latin typeface="Candara"/>
                <a:ea typeface="+mn-ea"/>
                <a:cs typeface="+mn-cs"/>
              </a:rPr>
              <a:t> For if any man see thee which hast knowledge sit at meat in the idol's temple, shall not the conscience of him which is weak be emboldened to eat those things which are offered to idols;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through thy knowledge shall the weak brother perish, for whom Christ died?</a:t>
            </a:r>
          </a:p>
        </p:txBody>
      </p:sp>
    </p:spTree>
    <p:extLst>
      <p:ext uri="{BB962C8B-B14F-4D97-AF65-F5344CB8AC3E}">
        <p14:creationId xmlns:p14="http://schemas.microsoft.com/office/powerpoint/2010/main" val="33627071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2712" y="1725970"/>
            <a:ext cx="3059688"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30</a:t>
            </a:r>
            <a:r>
              <a:rPr kumimoji="0" lang="en-US" sz="2133" b="0" i="0" u="none" strike="noStrike" kern="1200" cap="none" spc="0" normalizeH="0" baseline="0" noProof="0" dirty="0">
                <a:ln>
                  <a:noFill/>
                </a:ln>
                <a:solidFill>
                  <a:prstClr val="black"/>
                </a:solidFill>
                <a:effectLst/>
                <a:uLnTx/>
                <a:uFillTx/>
                <a:latin typeface="Candara"/>
                <a:ea typeface="+mn-ea"/>
                <a:cs typeface="+mn-cs"/>
              </a:rPr>
              <a:t> So when they were dismissed, they came to Antioch: and when they had gathered the multitude together, they delivered the epistle: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1" u="none" strike="noStrike" kern="1200" cap="none" spc="0" normalizeH="0" baseline="0" noProof="0" dirty="0">
                <a:ln>
                  <a:noFill/>
                </a:ln>
                <a:solidFill>
                  <a:prstClr val="black"/>
                </a:solidFill>
                <a:effectLst/>
                <a:uLnTx/>
                <a:uFillTx/>
                <a:latin typeface="Candara"/>
                <a:ea typeface="+mn-ea"/>
                <a:cs typeface="+mn-cs"/>
              </a:rPr>
              <a:t>Which </a:t>
            </a:r>
            <a:r>
              <a:rPr kumimoji="0" lang="en-US" sz="2133" b="0" i="0" u="none" strike="noStrike" kern="1200" cap="none" spc="0" normalizeH="0" baseline="0" noProof="0" dirty="0">
                <a:ln>
                  <a:noFill/>
                </a:ln>
                <a:solidFill>
                  <a:prstClr val="black"/>
                </a:solidFill>
                <a:effectLst/>
                <a:uLnTx/>
                <a:uFillTx/>
                <a:latin typeface="Candara"/>
                <a:ea typeface="+mn-ea"/>
                <a:cs typeface="+mn-cs"/>
              </a:rPr>
              <a:t>when they had read, they rejoiced for the consolation.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912" y="1092200"/>
            <a:ext cx="7004928" cy="4673600"/>
          </a:xfrm>
          <a:prstGeom prst="rect">
            <a:avLst/>
          </a:prstGeom>
        </p:spPr>
      </p:pic>
    </p:spTree>
    <p:extLst>
      <p:ext uri="{BB962C8B-B14F-4D97-AF65-F5344CB8AC3E}">
        <p14:creationId xmlns:p14="http://schemas.microsoft.com/office/powerpoint/2010/main" val="28802790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108201"/>
            <a:ext cx="469392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Judas and Silas, being prophets also themselves, exhorted the brethren with many words, and confirmed </a:t>
            </a:r>
            <a:r>
              <a:rPr kumimoji="0" lang="en-US" sz="2133" b="0" i="1" u="none" strike="noStrike" kern="1200" cap="none" spc="0" normalizeH="0" baseline="0" noProof="0" dirty="0">
                <a:ln>
                  <a:noFill/>
                </a:ln>
                <a:solidFill>
                  <a:prstClr val="black"/>
                </a:solidFill>
                <a:effectLst/>
                <a:uLnTx/>
                <a:uFillTx/>
                <a:latin typeface="Candara"/>
                <a:ea typeface="+mn-ea"/>
                <a:cs typeface="+mn-cs"/>
              </a:rPr>
              <a:t>them</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they had tarried </a:t>
            </a:r>
            <a:r>
              <a:rPr kumimoji="0" lang="en-US" sz="2133" b="0" i="1" u="none" strike="noStrike" kern="1200" cap="none" spc="0" normalizeH="0" baseline="0" noProof="0" dirty="0">
                <a:ln>
                  <a:noFill/>
                </a:ln>
                <a:solidFill>
                  <a:prstClr val="black"/>
                </a:solidFill>
                <a:effectLst/>
                <a:uLnTx/>
                <a:uFillTx/>
                <a:latin typeface="Candara"/>
                <a:ea typeface="+mn-ea"/>
                <a:cs typeface="+mn-cs"/>
              </a:rPr>
              <a:t>there </a:t>
            </a:r>
            <a:r>
              <a:rPr kumimoji="0" lang="en-US" sz="2133" b="0" i="0" u="none" strike="noStrike" kern="1200" cap="none" spc="0" normalizeH="0" baseline="0" noProof="0" dirty="0">
                <a:ln>
                  <a:noFill/>
                </a:ln>
                <a:solidFill>
                  <a:prstClr val="black"/>
                </a:solidFill>
                <a:effectLst/>
                <a:uLnTx/>
                <a:uFillTx/>
                <a:latin typeface="Candara"/>
                <a:ea typeface="+mn-ea"/>
                <a:cs typeface="+mn-cs"/>
              </a:rPr>
              <a:t>a space, they were let go in peace from the brethren unto the apostles.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4228" y="865404"/>
            <a:ext cx="4209944" cy="512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485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11400"/>
            <a:ext cx="469392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34</a:t>
            </a:r>
            <a:r>
              <a:rPr kumimoji="0" lang="en-US" sz="2133" b="0" i="0" u="none" strike="noStrike" kern="1200" cap="none" spc="0" normalizeH="0" baseline="0" noProof="0" dirty="0">
                <a:ln>
                  <a:noFill/>
                </a:ln>
                <a:solidFill>
                  <a:prstClr val="black"/>
                </a:solidFill>
                <a:effectLst/>
                <a:uLnTx/>
                <a:uFillTx/>
                <a:latin typeface="Candara"/>
                <a:ea typeface="+mn-ea"/>
                <a:cs typeface="+mn-cs"/>
              </a:rPr>
              <a:t> Notwithstanding it pleased Silas to abide there still.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35</a:t>
            </a:r>
            <a:r>
              <a:rPr kumimoji="0" lang="en-US" sz="2133" b="0" i="0" u="none" strike="noStrike" kern="1200" cap="none" spc="0" normalizeH="0" baseline="0" noProof="0" dirty="0">
                <a:ln>
                  <a:noFill/>
                </a:ln>
                <a:solidFill>
                  <a:prstClr val="black"/>
                </a:solidFill>
                <a:effectLst/>
                <a:uLnTx/>
                <a:uFillTx/>
                <a:latin typeface="Candara"/>
                <a:ea typeface="+mn-ea"/>
                <a:cs typeface="+mn-cs"/>
              </a:rPr>
              <a:t> Paul also and Barnabas continued in Antioch, teaching and preaching the word of the Lord, with many others also.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4228" y="865404"/>
            <a:ext cx="4209944" cy="512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0426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847434"/>
            <a:ext cx="4693920" cy="276947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some days after Paul said unto Barnabas, Let us go again and visit our brethren in every city where we have preached the word of the Lord, </a:t>
            </a:r>
            <a:r>
              <a:rPr kumimoji="0" lang="en-US" sz="2133" b="0" i="1" u="none" strike="noStrike" kern="1200" cap="none" spc="0" normalizeH="0" baseline="0" noProof="0" dirty="0">
                <a:ln>
                  <a:noFill/>
                </a:ln>
                <a:solidFill>
                  <a:prstClr val="black"/>
                </a:solidFill>
                <a:effectLst/>
                <a:uLnTx/>
                <a:uFillTx/>
                <a:latin typeface="Candara"/>
                <a:ea typeface="+mn-ea"/>
                <a:cs typeface="+mn-cs"/>
              </a:rPr>
              <a:t>and see </a:t>
            </a:r>
            <a:r>
              <a:rPr kumimoji="0" lang="en-US" sz="2133" b="0" i="0" u="none" strike="noStrike" kern="1200" cap="none" spc="0" normalizeH="0" baseline="0" noProof="0" dirty="0">
                <a:ln>
                  <a:noFill/>
                </a:ln>
                <a:solidFill>
                  <a:prstClr val="black"/>
                </a:solidFill>
                <a:effectLst/>
                <a:uLnTx/>
                <a:uFillTx/>
                <a:latin typeface="Candara"/>
                <a:ea typeface="+mn-ea"/>
                <a:cs typeface="+mn-cs"/>
              </a:rPr>
              <a:t>how they do.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Barnabas determined to take with them John, whose surname was Mark. </a:t>
            </a:r>
          </a:p>
        </p:txBody>
      </p:sp>
      <p:pic>
        <p:nvPicPr>
          <p:cNvPr id="2050" name="Picture 2" descr="D:\_PowerPoint- Book of Acts\Bible People\Paul\Paul and Barnabas\barnabas, saul, john 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622" y="787400"/>
            <a:ext cx="3997157"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338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701800"/>
            <a:ext cx="4693920" cy="178478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38</a:t>
            </a:r>
            <a:r>
              <a:rPr kumimoji="0" lang="en-US" sz="2133" b="0" i="0" u="none" strike="noStrike" kern="1200" cap="none" spc="0" normalizeH="0" baseline="0" noProof="0" dirty="0">
                <a:ln>
                  <a:noFill/>
                </a:ln>
                <a:solidFill>
                  <a:prstClr val="black"/>
                </a:solidFill>
                <a:effectLst/>
                <a:uLnTx/>
                <a:uFillTx/>
                <a:latin typeface="Candara"/>
                <a:ea typeface="+mn-ea"/>
                <a:cs typeface="+mn-cs"/>
              </a:rPr>
              <a:t> But Paul thought not good to take him with them, who departed from them from Pamphylia, and went not with them to the work.</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Paul chose Silas, </a:t>
            </a:r>
          </a:p>
        </p:txBody>
      </p:sp>
      <p:pic>
        <p:nvPicPr>
          <p:cNvPr id="2050" name="Picture 2" descr="D:\_PowerPoint- Book of Acts\Bible People\Paul\Paul and Barnabas\barnabas, saul, john 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622" y="787400"/>
            <a:ext cx="3997157"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563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701801"/>
            <a:ext cx="4693920" cy="31490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38</a:t>
            </a:r>
            <a:r>
              <a:rPr kumimoji="0" lang="en-US" sz="2133" b="0" i="0" u="none" strike="noStrike" kern="1200" cap="none" spc="0" normalizeH="0" baseline="0" noProof="0" dirty="0">
                <a:ln>
                  <a:noFill/>
                </a:ln>
                <a:solidFill>
                  <a:prstClr val="black"/>
                </a:solidFill>
                <a:effectLst/>
                <a:uLnTx/>
                <a:uFillTx/>
                <a:latin typeface="Candara"/>
                <a:ea typeface="+mn-ea"/>
                <a:cs typeface="+mn-cs"/>
              </a:rPr>
              <a:t> But Paul thought not good to take him with them, who departed from them from Pamphylia, and went not with them to the work.</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Paul chose Silas,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departed, being recommended by the brethren unto the grace of God.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went through Syria and Cilicia, confirming the churches. </a:t>
            </a:r>
          </a:p>
        </p:txBody>
      </p:sp>
      <p:pic>
        <p:nvPicPr>
          <p:cNvPr id="3" name="Picture 2">
            <a:extLst>
              <a:ext uri="{FF2B5EF4-FFF2-40B4-BE49-F238E27FC236}">
                <a16:creationId xmlns:a16="http://schemas.microsoft.com/office/drawing/2014/main" id="{6F3FD3A9-FCC1-4F5B-AA1A-E445DB2C40BD}"/>
              </a:ext>
            </a:extLst>
          </p:cNvPr>
          <p:cNvPicPr>
            <a:picLocks noChangeAspect="1"/>
          </p:cNvPicPr>
          <p:nvPr/>
        </p:nvPicPr>
        <p:blipFill>
          <a:blip r:embed="rId3"/>
          <a:stretch>
            <a:fillRect/>
          </a:stretch>
        </p:blipFill>
        <p:spPr>
          <a:xfrm>
            <a:off x="6400802" y="663192"/>
            <a:ext cx="4893544" cy="5526593"/>
          </a:xfrm>
          <a:prstGeom prst="rect">
            <a:avLst/>
          </a:prstGeom>
        </p:spPr>
      </p:pic>
    </p:spTree>
    <p:extLst>
      <p:ext uri="{BB962C8B-B14F-4D97-AF65-F5344CB8AC3E}">
        <p14:creationId xmlns:p14="http://schemas.microsoft.com/office/powerpoint/2010/main" val="753881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05600" y="2399110"/>
            <a:ext cx="44704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And here, joined by Silas, Paul begins  his second missionary journey.</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CC"/>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srgbClr val="FFFFCC"/>
                </a:solidFill>
                <a:effectLst/>
                <a:uLnTx/>
                <a:uFillTx/>
                <a:latin typeface="Candara"/>
                <a:ea typeface="+mn-ea"/>
                <a:cs typeface="+mn-cs"/>
              </a:rPr>
              <a:t>End of Chapter 15</a:t>
            </a:r>
          </a:p>
        </p:txBody>
      </p:sp>
      <p:sp>
        <p:nvSpPr>
          <p:cNvPr id="4" name="TextBox 3"/>
          <p:cNvSpPr txBox="1"/>
          <p:nvPr/>
        </p:nvSpPr>
        <p:spPr>
          <a:xfrm>
            <a:off x="1097280" y="1701801"/>
            <a:ext cx="4693920" cy="31490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38</a:t>
            </a:r>
            <a:r>
              <a:rPr kumimoji="0" lang="en-US" sz="2133" b="0" i="0" u="none" strike="noStrike" kern="1200" cap="none" spc="0" normalizeH="0" baseline="0" noProof="0" dirty="0">
                <a:ln>
                  <a:noFill/>
                </a:ln>
                <a:solidFill>
                  <a:prstClr val="black"/>
                </a:solidFill>
                <a:effectLst/>
                <a:uLnTx/>
                <a:uFillTx/>
                <a:latin typeface="Candara"/>
                <a:ea typeface="+mn-ea"/>
                <a:cs typeface="+mn-cs"/>
              </a:rPr>
              <a:t> But Paul thought not good to take him with them, who departed from them from Pamphylia, and went not with them to the work.</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Paul chose Silas,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departed, being recommended by the brethren unto the grace of God.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went through Syria and Cilicia, confirming the churches. </a:t>
            </a:r>
          </a:p>
        </p:txBody>
      </p:sp>
    </p:spTree>
    <p:extLst>
      <p:ext uri="{BB962C8B-B14F-4D97-AF65-F5344CB8AC3E}">
        <p14:creationId xmlns:p14="http://schemas.microsoft.com/office/powerpoint/2010/main" val="3407184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871478"/>
            <a:ext cx="8153400"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The Acts </a:t>
            </a:r>
            <a:b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b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of the Apostles</a:t>
            </a:r>
            <a:b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br>
            <a:r>
              <a:rPr kumimoji="0" lang="en-US" alt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Chapter 15</a:t>
            </a: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 </a:t>
            </a:r>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472225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740307"/>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15:10-11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"Now therefore why do you put God to the test by placing upon the neck of the 	disciples a yoke which neither our fathers nor we have been able to bear?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"But we believe that we are saved through the grace of the Lord Jesus, in the 	same way as they also are." </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Why do you put God to the test: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testing God’s method of saving 	men with one devised by Pharisaical Jews who had covertly entered the church in 	order to Judaize it.</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Yoking the Gentiles with a law that the Jewish people could not bear: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altering the gospel with a law that was never intended to save men.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Jews are saved through the grace of the Lord Jesus in exactly the same 	way as the Gentiles: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“grace of the Lord Jesus,”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the forgiveness of sins offered 	men through his sacrifice upon the cross. The Jerusalem church had accepted 	forgiveness through Christ from the very beginning (Pentecost Acts 2). </a:t>
            </a:r>
          </a:p>
        </p:txBody>
      </p:sp>
    </p:spTree>
    <p:extLst>
      <p:ext uri="{BB962C8B-B14F-4D97-AF65-F5344CB8AC3E}">
        <p14:creationId xmlns:p14="http://schemas.microsoft.com/office/powerpoint/2010/main" val="326455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15:1-2 – Call for a Meeting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Where were the false teachers from? (1)</a:t>
            </a:r>
          </a:p>
          <a:p>
            <a:pPr lvl="1" eaLnBrk="1" hangingPunct="1">
              <a:buFont typeface="Arial" pitchFamily="34" charset="0"/>
              <a:buChar char="•"/>
              <a:defRPr/>
            </a:pPr>
            <a:r>
              <a:rPr lang="en-US" sz="2600" dirty="0">
                <a:ea typeface="Gulim" pitchFamily="34" charset="-127"/>
              </a:rPr>
              <a:t>Why would they teach such a thing?</a:t>
            </a:r>
          </a:p>
          <a:p>
            <a:pPr lvl="1" eaLnBrk="1" hangingPunct="1">
              <a:buFont typeface="Arial" pitchFamily="34" charset="0"/>
              <a:buChar char="•"/>
              <a:defRPr/>
            </a:pPr>
            <a:r>
              <a:rPr lang="en-US" sz="2600" dirty="0">
                <a:ea typeface="Gulim" pitchFamily="34" charset="-127"/>
              </a:rPr>
              <a:t>Was circumcision the only issue? </a:t>
            </a:r>
            <a:r>
              <a:rPr lang="en-US" sz="2200" dirty="0">
                <a:ea typeface="Gulim" pitchFamily="34" charset="-127"/>
              </a:rPr>
              <a:t>(see 5)</a:t>
            </a:r>
          </a:p>
          <a:p>
            <a:pPr eaLnBrk="1" hangingPunct="1">
              <a:buFont typeface="Arial" pitchFamily="34" charset="0"/>
              <a:buChar char="•"/>
              <a:defRPr/>
            </a:pPr>
            <a:r>
              <a:rPr lang="en-US" sz="2800" dirty="0">
                <a:ea typeface="Gulim" pitchFamily="34" charset="-127"/>
              </a:rPr>
              <a:t>What was Paul/Barnabas response?</a:t>
            </a:r>
            <a:endParaRPr lang="en-US" sz="2400" dirty="0">
              <a:ea typeface="Gulim" pitchFamily="34" charset="-127"/>
            </a:endParaRPr>
          </a:p>
          <a:p>
            <a:pPr lvl="1" eaLnBrk="1" hangingPunct="1">
              <a:buFont typeface="Arial" pitchFamily="34" charset="0"/>
              <a:buChar char="•"/>
              <a:defRPr/>
            </a:pPr>
            <a:r>
              <a:rPr lang="en-US" sz="2600" dirty="0">
                <a:ea typeface="Gulim" pitchFamily="34" charset="-127"/>
              </a:rPr>
              <a:t>Did they need Jerusalem to resolve this? (2)</a:t>
            </a:r>
          </a:p>
          <a:p>
            <a:pPr lvl="1" eaLnBrk="1" hangingPunct="1">
              <a:buFont typeface="Arial" pitchFamily="34" charset="0"/>
              <a:buChar char="•"/>
              <a:defRPr/>
            </a:pPr>
            <a:r>
              <a:rPr lang="en-US" sz="2600" dirty="0">
                <a:ea typeface="Gulim" pitchFamily="34" charset="-127"/>
              </a:rPr>
              <a:t>Then why go to Jerusalem?</a:t>
            </a:r>
          </a:p>
          <a:p>
            <a:pPr lvl="1" eaLnBrk="1" hangingPunct="1">
              <a:buFont typeface="Arial" pitchFamily="34" charset="0"/>
              <a:buChar char="•"/>
              <a:defRPr/>
            </a:pPr>
            <a:r>
              <a:rPr lang="en-US" sz="2600" dirty="0">
                <a:ea typeface="Gulim" pitchFamily="34" charset="-127"/>
              </a:rPr>
              <a:t>Who went with them?</a:t>
            </a:r>
          </a:p>
          <a:p>
            <a:pPr lvl="1" eaLnBrk="1" hangingPunct="1">
              <a:buFont typeface="Arial" pitchFamily="34" charset="0"/>
              <a:buChar char="•"/>
              <a:defRPr/>
            </a:pPr>
            <a:r>
              <a:rPr lang="en-US" sz="2600" dirty="0">
                <a:ea typeface="Gulim" pitchFamily="34" charset="-127"/>
              </a:rPr>
              <a:t>What does this show on the part of P&amp;B?</a:t>
            </a: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1702593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828801" y="36513"/>
            <a:ext cx="8531225" cy="692150"/>
          </a:xfrm>
        </p:spPr>
        <p:txBody>
          <a:bodyPr/>
          <a:lstStyle/>
          <a:p>
            <a:pPr algn="ctr" eaLnBrk="1" hangingPunct="1"/>
            <a:r>
              <a:rPr lang="en-US" dirty="0"/>
              <a:t>Acts 15:3-5 – On Way to Jerusalem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What did they do on the way? (3)</a:t>
            </a:r>
          </a:p>
          <a:p>
            <a:pPr lvl="1" eaLnBrk="1" hangingPunct="1">
              <a:buFont typeface="Arial" pitchFamily="34" charset="0"/>
              <a:buChar char="•"/>
              <a:defRPr/>
            </a:pPr>
            <a:r>
              <a:rPr lang="en-US" sz="2600" dirty="0">
                <a:ea typeface="Gulim" pitchFamily="34" charset="-127"/>
              </a:rPr>
              <a:t>What did they declare?</a:t>
            </a:r>
          </a:p>
          <a:p>
            <a:pPr lvl="1" eaLnBrk="1" hangingPunct="1">
              <a:buFont typeface="Arial" pitchFamily="34" charset="0"/>
              <a:buChar char="•"/>
              <a:defRPr/>
            </a:pPr>
            <a:r>
              <a:rPr lang="en-US" sz="2600" dirty="0">
                <a:ea typeface="Gulim" pitchFamily="34" charset="-127"/>
              </a:rPr>
              <a:t>What does this prove as far as authority?</a:t>
            </a:r>
          </a:p>
          <a:p>
            <a:pPr lvl="1" eaLnBrk="1" hangingPunct="1">
              <a:buFont typeface="Arial" pitchFamily="34" charset="0"/>
              <a:buChar char="•"/>
              <a:defRPr/>
            </a:pPr>
            <a:r>
              <a:rPr lang="en-US" sz="2600" dirty="0">
                <a:ea typeface="Gulim" pitchFamily="34" charset="-127"/>
              </a:rPr>
              <a:t>What did this produce with all the brethren?</a:t>
            </a:r>
          </a:p>
          <a:p>
            <a:pPr eaLnBrk="1" hangingPunct="1">
              <a:buFont typeface="Arial" pitchFamily="34" charset="0"/>
              <a:buChar char="•"/>
              <a:defRPr/>
            </a:pPr>
            <a:r>
              <a:rPr lang="en-US" sz="2800" dirty="0">
                <a:ea typeface="Gulim" pitchFamily="34" charset="-127"/>
              </a:rPr>
              <a:t>Who received them? (4)</a:t>
            </a:r>
          </a:p>
          <a:p>
            <a:pPr lvl="1" eaLnBrk="1" hangingPunct="1">
              <a:buFont typeface="Arial" pitchFamily="34" charset="0"/>
              <a:buChar char="•"/>
              <a:defRPr/>
            </a:pPr>
            <a:r>
              <a:rPr lang="en-US" sz="2600" dirty="0">
                <a:ea typeface="Gulim" pitchFamily="34" charset="-127"/>
              </a:rPr>
              <a:t>What type of authority did they present? (4)</a:t>
            </a:r>
          </a:p>
          <a:p>
            <a:pPr lvl="1" eaLnBrk="1" hangingPunct="1">
              <a:buFont typeface="Arial" pitchFamily="34" charset="0"/>
              <a:buChar char="•"/>
              <a:defRPr/>
            </a:pPr>
            <a:r>
              <a:rPr lang="en-US" sz="2600" b="1" dirty="0">
                <a:solidFill>
                  <a:srgbClr val="FFC000"/>
                </a:solidFill>
                <a:ea typeface="Gulim" pitchFamily="34" charset="-127"/>
              </a:rPr>
              <a:t>Direct Command</a:t>
            </a:r>
            <a:r>
              <a:rPr lang="en-US" sz="2600" dirty="0">
                <a:ea typeface="Gulim" pitchFamily="34" charset="-127"/>
              </a:rPr>
              <a:t> </a:t>
            </a:r>
          </a:p>
          <a:p>
            <a:pPr lvl="2" eaLnBrk="1" hangingPunct="1">
              <a:buFont typeface="Arial" pitchFamily="34" charset="0"/>
              <a:buChar char="•"/>
              <a:defRPr/>
            </a:pPr>
            <a:r>
              <a:rPr lang="en-US" sz="2600" dirty="0">
                <a:ea typeface="Gulim" pitchFamily="34" charset="-127"/>
              </a:rPr>
              <a:t>(Acts 13:1-2) “Separate me …”</a:t>
            </a:r>
          </a:p>
          <a:p>
            <a:pPr eaLnBrk="1" hangingPunct="1">
              <a:buFont typeface="Arial" pitchFamily="34" charset="0"/>
              <a:buChar char="•"/>
              <a:defRPr/>
            </a:pPr>
            <a:r>
              <a:rPr lang="en-US" sz="2800" dirty="0">
                <a:ea typeface="Gulim" pitchFamily="34" charset="-127"/>
              </a:rPr>
              <a:t>Were the apostles in total control? (5)</a:t>
            </a:r>
          </a:p>
          <a:p>
            <a:pPr lvl="1" eaLnBrk="1" hangingPunct="1">
              <a:buFont typeface="Arial" pitchFamily="34" charset="0"/>
              <a:buChar char="•"/>
              <a:defRPr/>
            </a:pPr>
            <a:r>
              <a:rPr lang="en-US" sz="2600" dirty="0">
                <a:ea typeface="Gulim" pitchFamily="34" charset="-127"/>
              </a:rPr>
              <a:t>Were the Pharisees a sect within the church?</a:t>
            </a:r>
          </a:p>
          <a:p>
            <a:pPr eaLnBrk="1" hangingPunct="1">
              <a:buFont typeface="Arial" pitchFamily="34" charset="0"/>
              <a:buChar char="•"/>
              <a:defRPr/>
            </a:pPr>
            <a:r>
              <a:rPr lang="en-US" sz="2800" dirty="0">
                <a:ea typeface="Gulim" pitchFamily="34" charset="-127"/>
              </a:rPr>
              <a:t>What were they teaching? (5)</a:t>
            </a: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21395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15:6-10 – Evidence Presented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Supreme Court or a discussion? (6)</a:t>
            </a:r>
            <a:endParaRPr lang="en-US" sz="2400" dirty="0">
              <a:ea typeface="Gulim" pitchFamily="34" charset="-127"/>
            </a:endParaRPr>
          </a:p>
          <a:p>
            <a:pPr lvl="1" eaLnBrk="1" hangingPunct="1">
              <a:buFont typeface="Arial" pitchFamily="34" charset="0"/>
              <a:buChar char="•"/>
              <a:defRPr/>
            </a:pPr>
            <a:r>
              <a:rPr lang="en-US" sz="2400" dirty="0">
                <a:ea typeface="Gulim" pitchFamily="34" charset="-127"/>
              </a:rPr>
              <a:t>Is this example of how we should resolve issues?</a:t>
            </a:r>
          </a:p>
          <a:p>
            <a:pPr lvl="2" eaLnBrk="1" hangingPunct="1">
              <a:buFont typeface="Arial" pitchFamily="34" charset="0"/>
              <a:buChar char="•"/>
              <a:defRPr/>
            </a:pPr>
            <a:r>
              <a:rPr lang="en-US" sz="2400" dirty="0">
                <a:ea typeface="Gulim" pitchFamily="34" charset="-127"/>
              </a:rPr>
              <a:t>Anything miraculous about it?</a:t>
            </a:r>
          </a:p>
          <a:p>
            <a:pPr lvl="1" eaLnBrk="1" hangingPunct="1">
              <a:buFont typeface="Arial" pitchFamily="34" charset="0"/>
              <a:buChar char="•"/>
              <a:defRPr/>
            </a:pPr>
            <a:r>
              <a:rPr lang="en-US" sz="2400" dirty="0">
                <a:ea typeface="Gulim" pitchFamily="34" charset="-127"/>
              </a:rPr>
              <a:t>Were the apostles in dictatorial control? (7)</a:t>
            </a:r>
            <a:endParaRPr lang="en-US" sz="2200" dirty="0">
              <a:ea typeface="Gulim" pitchFamily="34" charset="-127"/>
            </a:endParaRPr>
          </a:p>
          <a:p>
            <a:pPr eaLnBrk="1" hangingPunct="1">
              <a:buFont typeface="Arial" pitchFamily="34" charset="0"/>
              <a:buChar char="•"/>
              <a:defRPr/>
            </a:pPr>
            <a:r>
              <a:rPr lang="en-US" sz="2800" dirty="0">
                <a:ea typeface="Gulim" pitchFamily="34" charset="-127"/>
              </a:rPr>
              <a:t>What does Peter testify to? (7-10)</a:t>
            </a:r>
          </a:p>
          <a:p>
            <a:pPr lvl="1" eaLnBrk="1" hangingPunct="1">
              <a:buFont typeface="Arial" pitchFamily="34" charset="0"/>
              <a:buChar char="•"/>
              <a:defRPr/>
            </a:pPr>
            <a:r>
              <a:rPr lang="en-US" sz="2600" dirty="0">
                <a:ea typeface="Gulim" pitchFamily="34" charset="-127"/>
              </a:rPr>
              <a:t>Did Peter cite a direct command?</a:t>
            </a:r>
          </a:p>
          <a:p>
            <a:pPr lvl="1" eaLnBrk="1" hangingPunct="1">
              <a:buFont typeface="Arial" pitchFamily="34" charset="0"/>
              <a:buChar char="•"/>
              <a:defRPr/>
            </a:pPr>
            <a:r>
              <a:rPr lang="en-US" sz="2600" dirty="0">
                <a:ea typeface="Gulim" pitchFamily="34" charset="-127"/>
              </a:rPr>
              <a:t>Recall Acts 10-11; any direct command there?</a:t>
            </a:r>
          </a:p>
          <a:p>
            <a:pPr lvl="1" eaLnBrk="1" hangingPunct="1">
              <a:buFont typeface="Arial" pitchFamily="34" charset="0"/>
              <a:buChar char="•"/>
              <a:defRPr/>
            </a:pPr>
            <a:r>
              <a:rPr lang="en-US" sz="2600" dirty="0">
                <a:ea typeface="Gulim" pitchFamily="34" charset="-127"/>
              </a:rPr>
              <a:t>Peter acted on </a:t>
            </a:r>
            <a:r>
              <a:rPr lang="en-US" sz="2600" b="1" dirty="0">
                <a:solidFill>
                  <a:srgbClr val="FFC000"/>
                </a:solidFill>
                <a:ea typeface="Gulim" pitchFamily="34" charset="-127"/>
              </a:rPr>
              <a:t>Necessary Inference</a:t>
            </a:r>
          </a:p>
          <a:p>
            <a:pPr lvl="1" eaLnBrk="1" hangingPunct="1">
              <a:buFont typeface="Arial" pitchFamily="34" charset="0"/>
              <a:buChar char="•"/>
              <a:defRPr/>
            </a:pPr>
            <a:r>
              <a:rPr lang="en-US" sz="2600" dirty="0">
                <a:ea typeface="Gulim" pitchFamily="34" charset="-127"/>
              </a:rPr>
              <a:t>Overall conclusion should have been based on:</a:t>
            </a:r>
          </a:p>
          <a:p>
            <a:pPr marL="914400" lvl="2" indent="0" eaLnBrk="1" hangingPunct="1">
              <a:buNone/>
              <a:defRPr/>
            </a:pPr>
            <a:r>
              <a:rPr lang="en-US" sz="2600" b="1" dirty="0">
                <a:solidFill>
                  <a:srgbClr val="FFC000"/>
                </a:solidFill>
                <a:ea typeface="Gulim" pitchFamily="34" charset="-127"/>
              </a:rPr>
              <a:t>	Approved apostolic example</a:t>
            </a: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1932124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828801" y="36513"/>
            <a:ext cx="8461375" cy="692150"/>
          </a:xfrm>
        </p:spPr>
        <p:txBody>
          <a:bodyPr/>
          <a:lstStyle/>
          <a:p>
            <a:pPr algn="ctr" eaLnBrk="1" hangingPunct="1"/>
            <a:r>
              <a:rPr lang="en-US" dirty="0"/>
              <a:t>Acts 15:11-18 – Evidence Presented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Who is the we in vs. 11? (11)</a:t>
            </a:r>
          </a:p>
          <a:p>
            <a:pPr lvl="1" eaLnBrk="1" hangingPunct="1">
              <a:buFont typeface="Arial" pitchFamily="34" charset="0"/>
              <a:buChar char="•"/>
              <a:defRPr/>
            </a:pPr>
            <a:r>
              <a:rPr lang="en-US" sz="2400" dirty="0">
                <a:ea typeface="Gulim" pitchFamily="34" charset="-127"/>
              </a:rPr>
              <a:t>Who is the we?  Who is the they?   Gal. 2:14</a:t>
            </a:r>
          </a:p>
          <a:p>
            <a:pPr lvl="1" eaLnBrk="1" hangingPunct="1">
              <a:buFont typeface="Arial" pitchFamily="34" charset="0"/>
              <a:buChar char="•"/>
              <a:defRPr/>
            </a:pPr>
            <a:r>
              <a:rPr lang="en-US" sz="2400" dirty="0">
                <a:ea typeface="Gulim" pitchFamily="34" charset="-127"/>
              </a:rPr>
              <a:t>What was Peter teaching about Jewish salvation?</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Arguments of Barnabas and Paul? (12)</a:t>
            </a:r>
          </a:p>
          <a:p>
            <a:pPr lvl="1" eaLnBrk="1" hangingPunct="1">
              <a:buFont typeface="Arial" pitchFamily="34" charset="0"/>
              <a:buChar char="•"/>
              <a:defRPr/>
            </a:pPr>
            <a:r>
              <a:rPr lang="en-US" sz="2400" dirty="0">
                <a:ea typeface="Gulim" pitchFamily="34" charset="-127"/>
              </a:rPr>
              <a:t>Had they received a </a:t>
            </a:r>
            <a:r>
              <a:rPr lang="en-US" sz="2400" b="1" dirty="0">
                <a:solidFill>
                  <a:srgbClr val="FFC000"/>
                </a:solidFill>
                <a:ea typeface="Gulim" pitchFamily="34" charset="-127"/>
              </a:rPr>
              <a:t>direct command</a:t>
            </a:r>
            <a:r>
              <a:rPr lang="en-US" sz="2400" dirty="0">
                <a:ea typeface="Gulim" pitchFamily="34" charset="-127"/>
              </a:rPr>
              <a:t>?</a:t>
            </a:r>
          </a:p>
          <a:p>
            <a:pPr lvl="2" eaLnBrk="1" hangingPunct="1">
              <a:buFont typeface="Arial" pitchFamily="34" charset="0"/>
              <a:buChar char="•"/>
              <a:defRPr/>
            </a:pPr>
            <a:r>
              <a:rPr lang="en-US" sz="2400" dirty="0">
                <a:ea typeface="Gulim" pitchFamily="34" charset="-127"/>
              </a:rPr>
              <a:t>Acts 13:2; 22:21</a:t>
            </a:r>
          </a:p>
          <a:p>
            <a:pPr lvl="1" eaLnBrk="1" hangingPunct="1">
              <a:buFont typeface="Arial" pitchFamily="34" charset="0"/>
              <a:buChar char="•"/>
              <a:defRPr/>
            </a:pPr>
            <a:r>
              <a:rPr lang="en-US" sz="2400" dirty="0">
                <a:ea typeface="Gulim" pitchFamily="34" charset="-127"/>
              </a:rPr>
              <a:t>What validated their proper obedience to it?</a:t>
            </a:r>
          </a:p>
          <a:p>
            <a:pPr lvl="1" eaLnBrk="1" hangingPunct="1">
              <a:buFont typeface="Arial" pitchFamily="34" charset="0"/>
              <a:buChar char="•"/>
              <a:defRPr/>
            </a:pPr>
            <a:r>
              <a:rPr lang="en-US" sz="2400" dirty="0">
                <a:ea typeface="Gulim" pitchFamily="34" charset="-127"/>
              </a:rPr>
              <a:t>So, did the </a:t>
            </a:r>
            <a:r>
              <a:rPr lang="en-US" sz="2400" b="1" dirty="0">
                <a:solidFill>
                  <a:srgbClr val="FFC000"/>
                </a:solidFill>
                <a:ea typeface="Gulim" pitchFamily="34" charset="-127"/>
              </a:rPr>
              <a:t>Holy Spirit</a:t>
            </a:r>
            <a:r>
              <a:rPr lang="en-US" sz="2400" dirty="0">
                <a:ea typeface="Gulim" pitchFamily="34" charset="-127"/>
              </a:rPr>
              <a:t> agree with P&amp;B?</a:t>
            </a:r>
            <a:endParaRPr lang="en-US" sz="2200" dirty="0">
              <a:ea typeface="Gulim" pitchFamily="34" charset="-127"/>
            </a:endParaRPr>
          </a:p>
          <a:p>
            <a:pPr eaLnBrk="1" hangingPunct="1">
              <a:buFont typeface="Arial" pitchFamily="34" charset="0"/>
              <a:buChar char="•"/>
              <a:defRPr/>
            </a:pPr>
            <a:r>
              <a:rPr lang="en-US" sz="2800" dirty="0">
                <a:ea typeface="Gulim" pitchFamily="34" charset="-127"/>
              </a:rPr>
              <a:t>What did James present? (16-18)</a:t>
            </a:r>
          </a:p>
          <a:p>
            <a:pPr lvl="1" eaLnBrk="1" hangingPunct="1">
              <a:buFont typeface="Arial" pitchFamily="34" charset="0"/>
              <a:buChar char="•"/>
              <a:defRPr/>
            </a:pPr>
            <a:r>
              <a:rPr lang="en-US" sz="2600" dirty="0">
                <a:ea typeface="Gulim" pitchFamily="34" charset="-127"/>
              </a:rPr>
              <a:t>Amos 9:8-12</a:t>
            </a:r>
          </a:p>
          <a:p>
            <a:pPr lvl="1" eaLnBrk="1" hangingPunct="1">
              <a:buFont typeface="Arial" pitchFamily="34" charset="0"/>
              <a:buChar char="•"/>
              <a:defRPr/>
            </a:pPr>
            <a:r>
              <a:rPr lang="en-US" sz="2600" dirty="0">
                <a:ea typeface="Gulim" pitchFamily="34" charset="-127"/>
              </a:rPr>
              <a:t>Does this speak directly to Gentiles’ baptism?</a:t>
            </a:r>
          </a:p>
          <a:p>
            <a:pPr lvl="1" eaLnBrk="1" hangingPunct="1">
              <a:buFont typeface="Arial" pitchFamily="34" charset="0"/>
              <a:buChar char="•"/>
              <a:defRPr/>
            </a:pPr>
            <a:r>
              <a:rPr lang="en-US" sz="2600" b="1" dirty="0">
                <a:solidFill>
                  <a:srgbClr val="FFC000"/>
                </a:solidFill>
                <a:ea typeface="Gulim" pitchFamily="34" charset="-127"/>
              </a:rPr>
              <a:t>Necessary Inference </a:t>
            </a: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3874443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828801" y="36513"/>
            <a:ext cx="8461375" cy="692150"/>
          </a:xfrm>
        </p:spPr>
        <p:txBody>
          <a:bodyPr/>
          <a:lstStyle/>
          <a:p>
            <a:pPr algn="ctr" eaLnBrk="1" hangingPunct="1"/>
            <a:r>
              <a:rPr lang="en-US" dirty="0"/>
              <a:t>Acts 15:19-22 – Conclusion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What was James’ opinion? (19)</a:t>
            </a:r>
          </a:p>
          <a:p>
            <a:pPr lvl="1" eaLnBrk="1" hangingPunct="1">
              <a:buFont typeface="Arial" pitchFamily="34" charset="0"/>
              <a:buChar char="•"/>
              <a:defRPr/>
            </a:pPr>
            <a:r>
              <a:rPr lang="en-US" sz="2400" dirty="0">
                <a:ea typeface="Gulim" pitchFamily="34" charset="-127"/>
              </a:rPr>
              <a:t>Would requiring circumcision “trouble” Gentiles?</a:t>
            </a:r>
          </a:p>
          <a:p>
            <a:pPr lvl="1" eaLnBrk="1" hangingPunct="1">
              <a:buFont typeface="Arial" pitchFamily="34" charset="0"/>
              <a:buChar char="•"/>
              <a:defRPr/>
            </a:pPr>
            <a:r>
              <a:rPr lang="en-US" sz="2400" dirty="0">
                <a:ea typeface="Gulim" pitchFamily="34" charset="-127"/>
              </a:rPr>
              <a:t>What did he suggest they require? (20)</a:t>
            </a:r>
          </a:p>
          <a:p>
            <a:pPr lvl="2" eaLnBrk="1" hangingPunct="1">
              <a:buFont typeface="Arial" pitchFamily="34" charset="0"/>
              <a:buChar char="•"/>
              <a:defRPr/>
            </a:pPr>
            <a:r>
              <a:rPr lang="en-US" sz="2400" dirty="0">
                <a:ea typeface="Gulim" pitchFamily="34" charset="-127"/>
              </a:rPr>
              <a:t>Forbid idolatry (for emphasis?)</a:t>
            </a:r>
          </a:p>
          <a:p>
            <a:pPr lvl="2" eaLnBrk="1" hangingPunct="1">
              <a:buFont typeface="Arial" pitchFamily="34" charset="0"/>
              <a:buChar char="•"/>
              <a:defRPr/>
            </a:pPr>
            <a:r>
              <a:rPr lang="en-US" sz="2400" dirty="0">
                <a:ea typeface="Gulim" pitchFamily="34" charset="-127"/>
              </a:rPr>
              <a:t>Forbid fornication (for emphasis?)</a:t>
            </a:r>
          </a:p>
          <a:p>
            <a:pPr lvl="2" eaLnBrk="1" hangingPunct="1">
              <a:buFont typeface="Arial" pitchFamily="34" charset="0"/>
              <a:buChar char="•"/>
              <a:defRPr/>
            </a:pPr>
            <a:r>
              <a:rPr lang="en-US" sz="2400" dirty="0">
                <a:ea typeface="Gulim" pitchFamily="34" charset="-127"/>
              </a:rPr>
              <a:t>Forbid eating strangled meats*</a:t>
            </a:r>
          </a:p>
          <a:p>
            <a:pPr lvl="2" eaLnBrk="1" hangingPunct="1">
              <a:buFont typeface="Arial" pitchFamily="34" charset="0"/>
              <a:buChar char="•"/>
              <a:defRPr/>
            </a:pPr>
            <a:r>
              <a:rPr lang="en-US" sz="2400" dirty="0">
                <a:ea typeface="Gulim" pitchFamily="34" charset="-127"/>
              </a:rPr>
              <a:t>Forbid consumption of blood*</a:t>
            </a:r>
          </a:p>
          <a:p>
            <a:pPr lvl="1" eaLnBrk="1" hangingPunct="1">
              <a:buFont typeface="Arial" pitchFamily="34" charset="0"/>
              <a:buChar char="•"/>
              <a:defRPr/>
            </a:pPr>
            <a:r>
              <a:rPr lang="en-US" sz="2400" dirty="0">
                <a:ea typeface="Gulim" pitchFamily="34" charset="-127"/>
              </a:rPr>
              <a:t>What was his rationale for this? (21)</a:t>
            </a:r>
          </a:p>
          <a:p>
            <a:pPr lvl="1" eaLnBrk="1" hangingPunct="1">
              <a:buFont typeface="Arial" pitchFamily="34" charset="0"/>
              <a:buChar char="•"/>
              <a:defRPr/>
            </a:pPr>
            <a:r>
              <a:rPr lang="en-US" sz="2400" dirty="0">
                <a:ea typeface="Gulim" pitchFamily="34" charset="-127"/>
              </a:rPr>
              <a:t>*Would these things especially “trouble” the Jews?</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Who all concurred in this? (22)</a:t>
            </a:r>
          </a:p>
          <a:p>
            <a:pPr lvl="1" eaLnBrk="1" hangingPunct="1">
              <a:buFont typeface="Arial" pitchFamily="34" charset="0"/>
              <a:buChar char="•"/>
              <a:defRPr/>
            </a:pPr>
            <a:r>
              <a:rPr lang="en-US" sz="2400" dirty="0">
                <a:ea typeface="Gulim" pitchFamily="34" charset="-127"/>
              </a:rPr>
              <a:t>Who did they send? (22)</a:t>
            </a:r>
          </a:p>
          <a:p>
            <a:pPr lvl="1" eaLnBrk="1" hangingPunct="1">
              <a:buFont typeface="Arial" pitchFamily="34" charset="0"/>
              <a:buChar char="•"/>
              <a:defRPr/>
            </a:pPr>
            <a:r>
              <a:rPr lang="en-US" sz="2400" dirty="0">
                <a:ea typeface="Gulim" pitchFamily="34" charset="-127"/>
              </a:rPr>
              <a:t>Judas (</a:t>
            </a:r>
            <a:r>
              <a:rPr lang="en-US" sz="2400" dirty="0" err="1">
                <a:ea typeface="Gulim" pitchFamily="34" charset="-127"/>
              </a:rPr>
              <a:t>Barsabas</a:t>
            </a:r>
            <a:r>
              <a:rPr lang="en-US" sz="2400" dirty="0">
                <a:ea typeface="Gulim" pitchFamily="34" charset="-127"/>
              </a:rPr>
              <a:t>) and Silas (Silvanus)</a:t>
            </a:r>
          </a:p>
          <a:p>
            <a:pPr marL="457200" lvl="1" indent="0" eaLnBrk="1" hangingPunct="1">
              <a:buNone/>
              <a:defRPr/>
            </a:pPr>
            <a:endParaRPr lang="en-US" sz="2400" dirty="0">
              <a:ea typeface="Gulim" pitchFamily="34" charset="-127"/>
            </a:endParaRPr>
          </a:p>
        </p:txBody>
      </p:sp>
    </p:spTree>
    <p:extLst>
      <p:ext uri="{BB962C8B-B14F-4D97-AF65-F5344CB8AC3E}">
        <p14:creationId xmlns:p14="http://schemas.microsoft.com/office/powerpoint/2010/main" val="1145881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828801" y="36513"/>
            <a:ext cx="8461375" cy="692150"/>
          </a:xfrm>
        </p:spPr>
        <p:txBody>
          <a:bodyPr/>
          <a:lstStyle/>
          <a:p>
            <a:pPr algn="ctr" eaLnBrk="1" hangingPunct="1"/>
            <a:r>
              <a:rPr lang="en-US" dirty="0"/>
              <a:t>Acts 15:23-29 – The Letter   </a:t>
            </a:r>
            <a:endParaRPr lang="en-US" sz="3600" dirty="0"/>
          </a:p>
        </p:txBody>
      </p:sp>
      <p:sp>
        <p:nvSpPr>
          <p:cNvPr id="7171" name="Rectangle 3"/>
          <p:cNvSpPr>
            <a:spLocks noGrp="1" noChangeArrowheads="1"/>
          </p:cNvSpPr>
          <p:nvPr>
            <p:ph idx="1"/>
          </p:nvPr>
        </p:nvSpPr>
        <p:spPr>
          <a:xfrm>
            <a:off x="1627188" y="812800"/>
            <a:ext cx="8964612" cy="4521200"/>
          </a:xfrm>
        </p:spPr>
        <p:txBody>
          <a:bodyPr/>
          <a:lstStyle/>
          <a:p>
            <a:pPr eaLnBrk="1" hangingPunct="1">
              <a:buFont typeface="Arial" pitchFamily="34" charset="0"/>
              <a:buChar char="•"/>
              <a:defRPr/>
            </a:pPr>
            <a:r>
              <a:rPr lang="en-US" sz="2800" dirty="0">
                <a:ea typeface="Gulim" pitchFamily="34" charset="-127"/>
              </a:rPr>
              <a:t>Who from?  Who to? (23)</a:t>
            </a:r>
          </a:p>
          <a:p>
            <a:pPr eaLnBrk="1" hangingPunct="1">
              <a:buFont typeface="Arial" pitchFamily="34" charset="0"/>
              <a:buChar char="•"/>
              <a:defRPr/>
            </a:pPr>
            <a:r>
              <a:rPr lang="en-US" sz="2800" dirty="0">
                <a:ea typeface="Gulim" pitchFamily="34" charset="-127"/>
              </a:rPr>
              <a:t>Why were they writing to them? (24)</a:t>
            </a:r>
          </a:p>
          <a:p>
            <a:pPr lvl="1" eaLnBrk="1" hangingPunct="1">
              <a:buFont typeface="Arial" pitchFamily="34" charset="0"/>
              <a:buChar char="•"/>
              <a:defRPr/>
            </a:pPr>
            <a:r>
              <a:rPr lang="en-US" sz="2600" dirty="0">
                <a:ea typeface="Gulim" pitchFamily="34" charset="-127"/>
              </a:rPr>
              <a:t>Was the false doctrine just a technicality?</a:t>
            </a:r>
          </a:p>
          <a:p>
            <a:pPr lvl="1" eaLnBrk="1" hangingPunct="1">
              <a:buFont typeface="Arial" pitchFamily="34" charset="0"/>
              <a:buChar char="•"/>
              <a:defRPr/>
            </a:pPr>
            <a:r>
              <a:rPr lang="en-US" sz="2600" dirty="0">
                <a:ea typeface="Gulim" pitchFamily="34" charset="-127"/>
              </a:rPr>
              <a:t>Had the false teachers come from the apostles?</a:t>
            </a:r>
          </a:p>
          <a:p>
            <a:pPr eaLnBrk="1" hangingPunct="1">
              <a:buFont typeface="Arial" pitchFamily="34" charset="0"/>
              <a:buChar char="•"/>
              <a:defRPr/>
            </a:pPr>
            <a:r>
              <a:rPr lang="en-US" sz="2600" dirty="0">
                <a:ea typeface="Gulim" pitchFamily="34" charset="-127"/>
              </a:rPr>
              <a:t>How did they regard Barnabas and Paul? </a:t>
            </a:r>
            <a:r>
              <a:rPr lang="en-US" sz="2400" dirty="0">
                <a:ea typeface="Gulim" pitchFamily="34" charset="-127"/>
              </a:rPr>
              <a:t>(26)</a:t>
            </a:r>
            <a:endParaRPr lang="en-US" sz="2600" dirty="0">
              <a:ea typeface="Gulim" pitchFamily="34" charset="-127"/>
            </a:endParaRPr>
          </a:p>
          <a:p>
            <a:pPr lvl="1" eaLnBrk="1" hangingPunct="1">
              <a:buFont typeface="Arial" pitchFamily="34" charset="0"/>
              <a:buChar char="•"/>
              <a:defRPr/>
            </a:pPr>
            <a:r>
              <a:rPr lang="en-US" sz="2400" dirty="0">
                <a:ea typeface="Gulim" pitchFamily="34" charset="-127"/>
              </a:rPr>
              <a:t>Why were Judas and Silas so important? (27)</a:t>
            </a:r>
          </a:p>
          <a:p>
            <a:pPr lvl="1" eaLnBrk="1" hangingPunct="1">
              <a:buFont typeface="Arial" pitchFamily="34" charset="0"/>
              <a:buChar char="•"/>
              <a:defRPr/>
            </a:pPr>
            <a:r>
              <a:rPr lang="en-US" sz="2400" dirty="0">
                <a:ea typeface="Gulim" pitchFamily="34" charset="-127"/>
              </a:rPr>
              <a:t>Should we ever resent such validation?</a:t>
            </a:r>
          </a:p>
          <a:p>
            <a:pPr eaLnBrk="1" hangingPunct="1">
              <a:buFont typeface="Arial" pitchFamily="34" charset="0"/>
              <a:buChar char="•"/>
              <a:defRPr/>
            </a:pPr>
            <a:r>
              <a:rPr lang="en-US" sz="2800" dirty="0">
                <a:ea typeface="Gulim" pitchFamily="34" charset="-127"/>
              </a:rPr>
              <a:t>What role did the </a:t>
            </a:r>
            <a:r>
              <a:rPr lang="en-US" sz="2800" dirty="0">
                <a:solidFill>
                  <a:srgbClr val="FFC000"/>
                </a:solidFill>
                <a:ea typeface="Gulim" pitchFamily="34" charset="-127"/>
              </a:rPr>
              <a:t>Holy Spirit </a:t>
            </a:r>
            <a:r>
              <a:rPr lang="en-US" sz="2800" dirty="0">
                <a:ea typeface="Gulim" pitchFamily="34" charset="-127"/>
              </a:rPr>
              <a:t>play? (28)</a:t>
            </a:r>
          </a:p>
          <a:p>
            <a:pPr lvl="1" eaLnBrk="1" hangingPunct="1">
              <a:buFont typeface="Arial" pitchFamily="34" charset="0"/>
              <a:buChar char="•"/>
              <a:defRPr/>
            </a:pPr>
            <a:r>
              <a:rPr lang="en-US" sz="2400" dirty="0">
                <a:ea typeface="Gulim" pitchFamily="34" charset="-127"/>
              </a:rPr>
              <a:t>Who gave Peter the command to go to C?</a:t>
            </a:r>
            <a:r>
              <a:rPr lang="en-US" sz="2800" dirty="0">
                <a:ea typeface="Gulim" pitchFamily="34" charset="-127"/>
              </a:rPr>
              <a:t> </a:t>
            </a:r>
            <a:r>
              <a:rPr lang="en-US" dirty="0">
                <a:ea typeface="Gulim" pitchFamily="34" charset="-127"/>
              </a:rPr>
              <a:t>(Acts10)</a:t>
            </a:r>
            <a:endParaRPr lang="en-US" sz="1600" dirty="0">
              <a:ea typeface="Gulim" pitchFamily="34" charset="-127"/>
            </a:endParaRPr>
          </a:p>
          <a:p>
            <a:pPr lvl="1" eaLnBrk="1" hangingPunct="1">
              <a:buFont typeface="Arial" pitchFamily="34" charset="0"/>
              <a:buChar char="•"/>
              <a:defRPr/>
            </a:pPr>
            <a:r>
              <a:rPr lang="en-US" sz="2400" dirty="0">
                <a:ea typeface="Gulim" pitchFamily="34" charset="-127"/>
              </a:rPr>
              <a:t>Who enabled Gentiles to speak in tongues?</a:t>
            </a:r>
            <a:r>
              <a:rPr lang="en-US" sz="2000" dirty="0">
                <a:ea typeface="Gulim" pitchFamily="34" charset="-127"/>
              </a:rPr>
              <a:t> (Acts 10)</a:t>
            </a:r>
            <a:endParaRPr lang="en-US" sz="2400" dirty="0">
              <a:ea typeface="Gulim" pitchFamily="34" charset="-127"/>
            </a:endParaRPr>
          </a:p>
          <a:p>
            <a:pPr lvl="1" eaLnBrk="1" hangingPunct="1">
              <a:buFont typeface="Arial" pitchFamily="34" charset="0"/>
              <a:buChar char="•"/>
              <a:defRPr/>
            </a:pPr>
            <a:r>
              <a:rPr lang="en-US" sz="2400" dirty="0">
                <a:ea typeface="Gulim" pitchFamily="34" charset="-127"/>
              </a:rPr>
              <a:t>Who sent out Barnabas and Saul? (Acts 13:2)</a:t>
            </a:r>
          </a:p>
          <a:p>
            <a:pPr lvl="1" eaLnBrk="1" hangingPunct="1">
              <a:buFont typeface="Arial" pitchFamily="34" charset="0"/>
              <a:buChar char="•"/>
              <a:defRPr/>
            </a:pPr>
            <a:r>
              <a:rPr lang="en-US" sz="2400" dirty="0">
                <a:ea typeface="Gulim" pitchFamily="34" charset="-127"/>
              </a:rPr>
              <a:t>Who validated what and who B/S taught?</a:t>
            </a:r>
          </a:p>
          <a:p>
            <a:pPr lvl="1" eaLnBrk="1" hangingPunct="1">
              <a:buFont typeface="Arial" pitchFamily="34" charset="0"/>
              <a:buChar char="•"/>
              <a:defRPr/>
            </a:pPr>
            <a:endParaRPr lang="en-US" sz="2400" dirty="0">
              <a:ea typeface="Gulim" pitchFamily="34" charset="-127"/>
            </a:endParaRPr>
          </a:p>
          <a:p>
            <a:pPr marL="457200" lvl="1" indent="0" eaLnBrk="1" hangingPunct="1">
              <a:buNone/>
              <a:defRPr/>
            </a:pPr>
            <a:r>
              <a:rPr lang="en-US" sz="2400" dirty="0">
                <a:ea typeface="Gulim" pitchFamily="34" charset="-127"/>
              </a:rPr>
              <a:t> </a:t>
            </a:r>
          </a:p>
          <a:p>
            <a:pPr lvl="1" eaLnBrk="1" hangingPunct="1">
              <a:buFont typeface="Arial" pitchFamily="34" charset="0"/>
              <a:buChar char="•"/>
              <a:defRPr/>
            </a:pPr>
            <a:endParaRPr lang="en-US" sz="2400" dirty="0">
              <a:ea typeface="Gulim" pitchFamily="34" charset="-127"/>
            </a:endParaRPr>
          </a:p>
        </p:txBody>
      </p:sp>
    </p:spTree>
    <p:extLst>
      <p:ext uri="{BB962C8B-B14F-4D97-AF65-F5344CB8AC3E}">
        <p14:creationId xmlns:p14="http://schemas.microsoft.com/office/powerpoint/2010/main" val="470271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171">
                                            <p:txEl>
                                              <p:pRg st="13" end="13"/>
                                            </p:txEl>
                                          </p:spTgt>
                                        </p:tgtEl>
                                        <p:attrNameLst>
                                          <p:attrName>style.visibility</p:attrName>
                                        </p:attrNameLst>
                                      </p:cBhvr>
                                      <p:to>
                                        <p:strVal val="visible"/>
                                      </p:to>
                                    </p:set>
                                    <p:animEffect transition="in" filter="fade">
                                      <p:cBhvr>
                                        <p:cTn id="67" dur="500"/>
                                        <p:tgtEl>
                                          <p:spTgt spid="71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828801" y="36513"/>
            <a:ext cx="8461375" cy="692150"/>
          </a:xfrm>
        </p:spPr>
        <p:txBody>
          <a:bodyPr/>
          <a:lstStyle/>
          <a:p>
            <a:pPr algn="ctr" eaLnBrk="1" hangingPunct="1"/>
            <a:r>
              <a:rPr lang="en-US" dirty="0"/>
              <a:t>Acts 15:30-39 – To Antioch   </a:t>
            </a:r>
            <a:endParaRPr lang="en-US" sz="3600" dirty="0"/>
          </a:p>
        </p:txBody>
      </p:sp>
      <p:sp>
        <p:nvSpPr>
          <p:cNvPr id="7171" name="Rectangle 3"/>
          <p:cNvSpPr>
            <a:spLocks noGrp="1" noChangeArrowheads="1"/>
          </p:cNvSpPr>
          <p:nvPr>
            <p:ph idx="1"/>
          </p:nvPr>
        </p:nvSpPr>
        <p:spPr>
          <a:xfrm>
            <a:off x="1627188" y="812800"/>
            <a:ext cx="8964612" cy="4521200"/>
          </a:xfrm>
        </p:spPr>
        <p:txBody>
          <a:bodyPr/>
          <a:lstStyle/>
          <a:p>
            <a:pPr eaLnBrk="1" hangingPunct="1">
              <a:buFont typeface="Arial" pitchFamily="34" charset="0"/>
              <a:buChar char="•"/>
              <a:defRPr/>
            </a:pPr>
            <a:r>
              <a:rPr lang="en-US" sz="2800" dirty="0">
                <a:ea typeface="Gulim" pitchFamily="34" charset="-127"/>
              </a:rPr>
              <a:t>Was the letter well received? (30-31)</a:t>
            </a:r>
          </a:p>
          <a:p>
            <a:pPr eaLnBrk="1" hangingPunct="1">
              <a:buFont typeface="Arial" pitchFamily="34" charset="0"/>
              <a:buChar char="•"/>
              <a:defRPr/>
            </a:pPr>
            <a:r>
              <a:rPr lang="en-US" sz="2800" dirty="0">
                <a:ea typeface="Gulim" pitchFamily="34" charset="-127"/>
              </a:rPr>
              <a:t>What gift did Judas and Silas have? (32)</a:t>
            </a:r>
          </a:p>
          <a:p>
            <a:pPr eaLnBrk="1" hangingPunct="1">
              <a:buFont typeface="Arial" pitchFamily="34" charset="0"/>
              <a:buChar char="•"/>
              <a:defRPr/>
            </a:pPr>
            <a:r>
              <a:rPr lang="en-US" sz="2800" dirty="0">
                <a:ea typeface="Gulim" pitchFamily="34" charset="-127"/>
              </a:rPr>
              <a:t>Who stayed and who left? (33-35)</a:t>
            </a:r>
          </a:p>
          <a:p>
            <a:pPr eaLnBrk="1" hangingPunct="1">
              <a:buFont typeface="Arial" pitchFamily="34" charset="0"/>
              <a:buChar char="•"/>
              <a:defRPr/>
            </a:pPr>
            <a:r>
              <a:rPr lang="en-US" sz="2800" dirty="0">
                <a:ea typeface="Gulim" pitchFamily="34" charset="-127"/>
              </a:rPr>
              <a:t>Just something to consider: Gal. </a:t>
            </a:r>
            <a:r>
              <a:rPr lang="en-US" sz="2800">
                <a:ea typeface="Gulim" pitchFamily="34" charset="-127"/>
              </a:rPr>
              <a:t>2:11-14</a:t>
            </a:r>
            <a:endParaRPr lang="en-US" sz="2800" dirty="0">
              <a:ea typeface="Gulim" pitchFamily="34" charset="-127"/>
            </a:endParaRPr>
          </a:p>
          <a:p>
            <a:pPr eaLnBrk="1" hangingPunct="1">
              <a:buFont typeface="Arial" pitchFamily="34" charset="0"/>
              <a:buChar char="•"/>
              <a:defRPr/>
            </a:pPr>
            <a:r>
              <a:rPr lang="en-US" sz="2600" dirty="0">
                <a:ea typeface="Gulim" pitchFamily="34" charset="-127"/>
              </a:rPr>
              <a:t>To what did Paul and Barnabas agree? (36)</a:t>
            </a:r>
          </a:p>
          <a:p>
            <a:pPr lvl="1" eaLnBrk="1" hangingPunct="1">
              <a:buFont typeface="Arial" pitchFamily="34" charset="0"/>
              <a:buChar char="•"/>
              <a:defRPr/>
            </a:pPr>
            <a:r>
              <a:rPr lang="en-US" sz="2400" dirty="0">
                <a:ea typeface="Gulim" pitchFamily="34" charset="-127"/>
              </a:rPr>
              <a:t>Who did Barnabas want to take? (37)</a:t>
            </a:r>
          </a:p>
          <a:p>
            <a:pPr lvl="1" eaLnBrk="1" hangingPunct="1">
              <a:buFont typeface="Arial" pitchFamily="34" charset="0"/>
              <a:buChar char="•"/>
              <a:defRPr/>
            </a:pPr>
            <a:r>
              <a:rPr lang="en-US" sz="2400" dirty="0">
                <a:ea typeface="Gulim" pitchFamily="34" charset="-127"/>
              </a:rPr>
              <a:t>Why did Paul not agree? (38)</a:t>
            </a:r>
          </a:p>
          <a:p>
            <a:pPr eaLnBrk="1" hangingPunct="1">
              <a:buFont typeface="Arial" pitchFamily="34" charset="0"/>
              <a:buChar char="•"/>
              <a:defRPr/>
            </a:pPr>
            <a:r>
              <a:rPr lang="en-US" sz="2800" dirty="0">
                <a:ea typeface="Gulim" pitchFamily="34" charset="-127"/>
              </a:rPr>
              <a:t>Sharp Contention (39)</a:t>
            </a:r>
          </a:p>
          <a:p>
            <a:pPr lvl="1" eaLnBrk="1" hangingPunct="1">
              <a:buFont typeface="Arial" pitchFamily="34" charset="0"/>
              <a:buChar char="•"/>
              <a:defRPr/>
            </a:pPr>
            <a:r>
              <a:rPr lang="en-US" sz="2400" dirty="0">
                <a:ea typeface="Gulim" pitchFamily="34" charset="-127"/>
              </a:rPr>
              <a:t>Can we expect such in the church today?  Why?</a:t>
            </a:r>
          </a:p>
          <a:p>
            <a:pPr lvl="1" eaLnBrk="1" hangingPunct="1">
              <a:buFont typeface="Arial" pitchFamily="34" charset="0"/>
              <a:buChar char="•"/>
              <a:defRPr/>
            </a:pPr>
            <a:r>
              <a:rPr lang="en-US" sz="2400" dirty="0">
                <a:ea typeface="Gulim" pitchFamily="34" charset="-127"/>
              </a:rPr>
              <a:t>Was this a matter of doctrine or judgment?</a:t>
            </a:r>
          </a:p>
          <a:p>
            <a:pPr lvl="1" eaLnBrk="1" hangingPunct="1">
              <a:buFont typeface="Arial" pitchFamily="34" charset="0"/>
              <a:buChar char="•"/>
              <a:defRPr/>
            </a:pPr>
            <a:r>
              <a:rPr lang="en-US" sz="2400" dirty="0">
                <a:ea typeface="Gulim" pitchFamily="34" charset="-127"/>
              </a:rPr>
              <a:t>Did each feel strongly about this issue?</a:t>
            </a:r>
          </a:p>
          <a:p>
            <a:pPr lvl="1" eaLnBrk="1" hangingPunct="1">
              <a:buFont typeface="Arial" pitchFamily="34" charset="0"/>
              <a:buChar char="•"/>
              <a:defRPr/>
            </a:pPr>
            <a:endParaRPr lang="en-US" sz="2400" dirty="0">
              <a:ea typeface="Gulim" pitchFamily="34" charset="-127"/>
            </a:endParaRPr>
          </a:p>
        </p:txBody>
      </p:sp>
    </p:spTree>
    <p:extLst>
      <p:ext uri="{BB962C8B-B14F-4D97-AF65-F5344CB8AC3E}">
        <p14:creationId xmlns:p14="http://schemas.microsoft.com/office/powerpoint/2010/main" val="3946743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828801" y="36513"/>
            <a:ext cx="8461375" cy="692150"/>
          </a:xfrm>
        </p:spPr>
        <p:txBody>
          <a:bodyPr/>
          <a:lstStyle/>
          <a:p>
            <a:pPr algn="ctr" eaLnBrk="1" hangingPunct="1"/>
            <a:r>
              <a:rPr lang="en-US" dirty="0"/>
              <a:t>Acts 15:39-41 – The Resolution   </a:t>
            </a:r>
            <a:endParaRPr lang="en-US" sz="3600" dirty="0"/>
          </a:p>
        </p:txBody>
      </p:sp>
      <p:sp>
        <p:nvSpPr>
          <p:cNvPr id="7171" name="Rectangle 3"/>
          <p:cNvSpPr>
            <a:spLocks noGrp="1" noChangeArrowheads="1"/>
          </p:cNvSpPr>
          <p:nvPr>
            <p:ph idx="1"/>
          </p:nvPr>
        </p:nvSpPr>
        <p:spPr>
          <a:xfrm>
            <a:off x="1627188" y="812800"/>
            <a:ext cx="8964612" cy="4521200"/>
          </a:xfrm>
        </p:spPr>
        <p:txBody>
          <a:bodyPr/>
          <a:lstStyle/>
          <a:p>
            <a:pPr eaLnBrk="1" hangingPunct="1">
              <a:buFont typeface="Arial" pitchFamily="34" charset="0"/>
              <a:buChar char="•"/>
              <a:defRPr/>
            </a:pPr>
            <a:r>
              <a:rPr lang="en-US" sz="2800" dirty="0">
                <a:ea typeface="Gulim" pitchFamily="34" charset="-127"/>
              </a:rPr>
              <a:t>Was it resolved peacefully? (39)</a:t>
            </a:r>
          </a:p>
          <a:p>
            <a:pPr lvl="1" eaLnBrk="1" hangingPunct="1">
              <a:buFont typeface="Arial" pitchFamily="34" charset="0"/>
              <a:buChar char="•"/>
              <a:defRPr/>
            </a:pPr>
            <a:r>
              <a:rPr lang="en-US" sz="2600" dirty="0">
                <a:ea typeface="Gulim" pitchFamily="34" charset="-127"/>
              </a:rPr>
              <a:t>How is this an example to us?</a:t>
            </a:r>
          </a:p>
          <a:p>
            <a:pPr lvl="1" eaLnBrk="1" hangingPunct="1">
              <a:buFont typeface="Arial" pitchFamily="34" charset="0"/>
              <a:buChar char="•"/>
              <a:defRPr/>
            </a:pPr>
            <a:r>
              <a:rPr lang="en-US" sz="2600" dirty="0">
                <a:ea typeface="Gulim" pitchFamily="34" charset="-127"/>
              </a:rPr>
              <a:t>Would it be better if we knew who was right?</a:t>
            </a:r>
          </a:p>
          <a:p>
            <a:pPr lvl="1" eaLnBrk="1" hangingPunct="1">
              <a:buFont typeface="Arial" pitchFamily="34" charset="0"/>
              <a:buChar char="•"/>
              <a:defRPr/>
            </a:pPr>
            <a:r>
              <a:rPr lang="en-US" sz="2600" dirty="0">
                <a:ea typeface="Gulim" pitchFamily="34" charset="-127"/>
              </a:rPr>
              <a:t>Is there always a resolution to matters of judgment?  Phil. 2:3</a:t>
            </a:r>
          </a:p>
          <a:p>
            <a:pPr eaLnBrk="1" hangingPunct="1">
              <a:buFont typeface="Arial" pitchFamily="34" charset="0"/>
              <a:buChar char="•"/>
              <a:defRPr/>
            </a:pPr>
            <a:r>
              <a:rPr lang="en-US" sz="2800" dirty="0">
                <a:ea typeface="Gulim" pitchFamily="34" charset="-127"/>
              </a:rPr>
              <a:t>Where did Barnabas go next?</a:t>
            </a:r>
          </a:p>
          <a:p>
            <a:pPr lvl="1" eaLnBrk="1" hangingPunct="1">
              <a:buFont typeface="Arial" pitchFamily="34" charset="0"/>
              <a:buChar char="•"/>
              <a:defRPr/>
            </a:pPr>
            <a:r>
              <a:rPr lang="en-US" sz="2600" dirty="0">
                <a:ea typeface="Gulim" pitchFamily="34" charset="-127"/>
              </a:rPr>
              <a:t>Mentioned positively in 1 Cor. 9:6</a:t>
            </a:r>
          </a:p>
          <a:p>
            <a:pPr eaLnBrk="1" hangingPunct="1">
              <a:buFont typeface="Arial" pitchFamily="34" charset="0"/>
              <a:buChar char="•"/>
              <a:defRPr/>
            </a:pPr>
            <a:r>
              <a:rPr lang="en-US" sz="2800" dirty="0">
                <a:ea typeface="Gulim" pitchFamily="34" charset="-127"/>
              </a:rPr>
              <a:t>Who went with Paul?  Where? (40-41)</a:t>
            </a:r>
          </a:p>
          <a:p>
            <a:pPr eaLnBrk="1" hangingPunct="1">
              <a:buFont typeface="Arial" pitchFamily="34" charset="0"/>
              <a:buChar char="•"/>
              <a:defRPr/>
            </a:pPr>
            <a:r>
              <a:rPr lang="en-US" sz="2600" dirty="0">
                <a:ea typeface="Gulim" pitchFamily="34" charset="-127"/>
              </a:rPr>
              <a:t>John Mark and Paul</a:t>
            </a:r>
          </a:p>
          <a:p>
            <a:pPr lvl="1" eaLnBrk="1" hangingPunct="1">
              <a:buFont typeface="Arial" pitchFamily="34" charset="0"/>
              <a:buChar char="•"/>
              <a:defRPr/>
            </a:pPr>
            <a:r>
              <a:rPr lang="en-US" sz="2400" dirty="0">
                <a:ea typeface="Gulim" pitchFamily="34" charset="-127"/>
              </a:rPr>
              <a:t>Col. 4:10 “if he come unto you, receive him.”</a:t>
            </a:r>
          </a:p>
          <a:p>
            <a:pPr lvl="1" eaLnBrk="1" hangingPunct="1">
              <a:buFont typeface="Arial" pitchFamily="34" charset="0"/>
              <a:buChar char="•"/>
              <a:defRPr/>
            </a:pPr>
            <a:r>
              <a:rPr lang="en-US" sz="2400" dirty="0">
                <a:ea typeface="Gulim" pitchFamily="34" charset="-127"/>
              </a:rPr>
              <a:t>2 Tim. 4:11 “… he is useful to me for ministering.”</a:t>
            </a:r>
          </a:p>
          <a:p>
            <a:pPr lvl="1" eaLnBrk="1" hangingPunct="1">
              <a:buFont typeface="Arial" pitchFamily="34" charset="0"/>
              <a:buChar char="•"/>
              <a:defRPr/>
            </a:pPr>
            <a:r>
              <a:rPr lang="en-US" sz="2400" dirty="0">
                <a:ea typeface="Gulim" pitchFamily="34" charset="-127"/>
              </a:rPr>
              <a:t>Philemon 1:24?; 1 Pet. 5:13?</a:t>
            </a:r>
          </a:p>
        </p:txBody>
      </p:sp>
    </p:spTree>
    <p:extLst>
      <p:ext uri="{BB962C8B-B14F-4D97-AF65-F5344CB8AC3E}">
        <p14:creationId xmlns:p14="http://schemas.microsoft.com/office/powerpoint/2010/main" val="2084994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C02A75-6555-432D-AC71-4D7F35BCABDB}"/>
              </a:ext>
            </a:extLst>
          </p:cNvPr>
          <p:cNvSpPr>
            <a:spLocks noGrp="1"/>
          </p:cNvSpPr>
          <p:nvPr>
            <p:ph type="body" sz="quarter" idx="10"/>
          </p:nvPr>
        </p:nvSpPr>
        <p:spPr>
          <a:xfrm>
            <a:off x="673767" y="572798"/>
            <a:ext cx="10761045" cy="4906719"/>
          </a:xfrm>
        </p:spPr>
        <p:txBody>
          <a:bodyPr>
            <a:normAutofit/>
          </a:bodyPr>
          <a:lstStyle/>
          <a:p>
            <a:r>
              <a:rPr lang="en-US" sz="4800" dirty="0"/>
              <a:t>Acts Chapters 1 – 12: To The Jews</a:t>
            </a:r>
          </a:p>
          <a:p>
            <a:r>
              <a:rPr lang="en-US" sz="4800" dirty="0"/>
              <a:t>Acts Chapters 13 – 28: To The Gentiles</a:t>
            </a:r>
          </a:p>
        </p:txBody>
      </p:sp>
    </p:spTree>
    <p:extLst>
      <p:ext uri="{BB962C8B-B14F-4D97-AF65-F5344CB8AC3E}">
        <p14:creationId xmlns:p14="http://schemas.microsoft.com/office/powerpoint/2010/main" val="38534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rgbClr val="FF0000"/>
                                        </p:clrVal>
                                      </p:to>
                                    </p:set>
                                    <p:set>
                                      <p:cBhvr>
                                        <p:cTn id="7" dur="500" fill="hold"/>
                                        <p:tgtEl>
                                          <p:spTgt spid="2">
                                            <p:txEl>
                                              <p:pRg st="0" end="0"/>
                                            </p:txEl>
                                          </p:spTgt>
                                        </p:tgtEl>
                                        <p:attrNameLst>
                                          <p:attrName>fillcolor</p:attrName>
                                        </p:attrNameLst>
                                      </p:cBhvr>
                                      <p:to>
                                        <p:clrVal>
                                          <a:srgbClr val="FF0000"/>
                                        </p:clrVal>
                                      </p:to>
                                    </p:set>
                                    <p:set>
                                      <p:cBhvr>
                                        <p:cTn id="8" dur="500" fill="hold"/>
                                        <p:tgtEl>
                                          <p:spTgt spid="2">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2">
                                            <p:txEl>
                                              <p:pRg st="1" end="1"/>
                                            </p:txEl>
                                          </p:spTgt>
                                        </p:tgtEl>
                                        <p:attrNameLst>
                                          <p:attrName>style.color</p:attrName>
                                        </p:attrNameLst>
                                      </p:cBhvr>
                                      <p:to>
                                        <p:clrVal>
                                          <a:srgbClr val="FF0000"/>
                                        </p:clrVal>
                                      </p:to>
                                    </p:set>
                                    <p:set>
                                      <p:cBhvr>
                                        <p:cTn id="11" dur="500" fill="hold"/>
                                        <p:tgtEl>
                                          <p:spTgt spid="2">
                                            <p:txEl>
                                              <p:pRg st="1" end="1"/>
                                            </p:txEl>
                                          </p:spTgt>
                                        </p:tgtEl>
                                        <p:attrNameLst>
                                          <p:attrName>fillcolor</p:attrName>
                                        </p:attrNameLst>
                                      </p:cBhvr>
                                      <p:to>
                                        <p:clrVal>
                                          <a:srgbClr val="FF0000"/>
                                        </p:clrVal>
                                      </p:to>
                                    </p:set>
                                    <p:set>
                                      <p:cBhvr>
                                        <p:cTn id="12" dur="500" fill="hold"/>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1D79A9C4-FD91-4A79-8840-22033A5C3E89}"/>
              </a:ext>
            </a:extLst>
          </p:cNvPr>
          <p:cNvSpPr>
            <a:spLocks noGrp="1"/>
          </p:cNvSpPr>
          <p:nvPr>
            <p:ph type="body" sz="quarter" idx="10"/>
          </p:nvPr>
        </p:nvSpPr>
        <p:spPr>
          <a:xfrm>
            <a:off x="261257" y="1004834"/>
            <a:ext cx="11595798" cy="4475215"/>
          </a:xfrm>
        </p:spPr>
        <p:txBody>
          <a:bodyPr/>
          <a:lstStyle/>
          <a:p>
            <a:r>
              <a:rPr lang="en-US" sz="6600" dirty="0"/>
              <a:t>Paul’s First Missionary Journey</a:t>
            </a:r>
          </a:p>
          <a:p>
            <a:r>
              <a:rPr lang="en-US" sz="4000" dirty="0"/>
              <a:t>     Acts 13:1-15:35</a:t>
            </a:r>
          </a:p>
        </p:txBody>
      </p:sp>
    </p:spTree>
    <p:extLst>
      <p:ext uri="{BB962C8B-B14F-4D97-AF65-F5344CB8AC3E}">
        <p14:creationId xmlns:p14="http://schemas.microsoft.com/office/powerpoint/2010/main" val="2319419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5524589"/>
          </a:xfrm>
          <a:prstGeom prst="rect">
            <a:avLst/>
          </a:prstGeom>
          <a:blipFill>
            <a:blip r:embed="rId2"/>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15:12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And all the multitude kept silent, and they were listening to Barnabas and Paul 	as they were relating what signs and wonders God had done through them among 	the Gentiles.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Paul and Barnabas tell of God’s testimony by miracles done among the Gentiles. 	God’s approval of a Gospel free of the Law of Moses: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Mk 16:20; Heb 2:3-4</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Jesus taught the people to keep the Law during his lifetime but always taught 		that forgiveness of sins would come through faith in Him. After 	Christ’s death 		and resurrection, the truth would be made known: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Jn 8:24; Heb 10:1-10</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Paul and Barnabas did not teach that Gentiles must be circumcised and 					keep the Law of Moses. They taught forgiveness through faith in Jesus: </a:t>
            </a:r>
          </a:p>
        </p:txBody>
      </p:sp>
      <p:sp>
        <p:nvSpPr>
          <p:cNvPr id="3" name="TextBox 2">
            <a:extLst>
              <a:ext uri="{FF2B5EF4-FFF2-40B4-BE49-F238E27FC236}">
                <a16:creationId xmlns:a16="http://schemas.microsoft.com/office/drawing/2014/main" id="{7DCCFC29-0064-4B70-A720-4FB8F2BFD443}"/>
              </a:ext>
            </a:extLst>
          </p:cNvPr>
          <p:cNvSpPr txBox="1"/>
          <p:nvPr/>
        </p:nvSpPr>
        <p:spPr>
          <a:xfrm>
            <a:off x="0" y="2860150"/>
            <a:ext cx="12192000" cy="1384995"/>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16:20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they went out and preached everywhere, while the Lord worked with them, 	and confirmed the word by the signs that followed.</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F1D3117-4266-4722-A250-7C7E6A804DB8}"/>
              </a:ext>
            </a:extLst>
          </p:cNvPr>
          <p:cNvSpPr txBox="1"/>
          <p:nvPr/>
        </p:nvSpPr>
        <p:spPr>
          <a:xfrm>
            <a:off x="0" y="4412512"/>
            <a:ext cx="12192000" cy="2246769"/>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2:3-4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how will we escape if we neglect so great a salvation? After it was at the first 	spoken through the Lord,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was confirmed to us by those who heard,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also testifying with them, both by signs and wonders and by various 	miracles and by gifts of the Holy Spirit according to His own will.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6FF31D4B-87F9-46F7-9669-43B06B4C15FA}"/>
              </a:ext>
            </a:extLst>
          </p:cNvPr>
          <p:cNvSpPr txBox="1"/>
          <p:nvPr/>
        </p:nvSpPr>
        <p:spPr>
          <a:xfrm>
            <a:off x="0" y="4339994"/>
            <a:ext cx="12192000" cy="1384995"/>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8:24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"Therefore I said to you that you will die in your sins; for unless you believe 	that I am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will die in your sins."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E81329A-135A-4AE4-AAFB-1188849D6E36}"/>
              </a:ext>
            </a:extLst>
          </p:cNvPr>
          <p:cNvSpPr txBox="1"/>
          <p:nvPr/>
        </p:nvSpPr>
        <p:spPr>
          <a:xfrm>
            <a:off x="0" y="0"/>
            <a:ext cx="12192000" cy="3108543"/>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10:1-10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(Day of Atonement)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For the Law, since it has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shadow of the good things to come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the 	very form of things, can never, by the same sacrifices which they offer 	continually year by year, make perfect those who draw near.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Otherwise, would they not have ceased to be offered, because the worshipers, 	having once been cleansed, would no longer have had consciousness of sins?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in those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sacrifices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there is a reminder of sins year by year.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2E791EFA-3895-4328-9E9B-26BB2C8044D7}"/>
              </a:ext>
            </a:extLst>
          </p:cNvPr>
          <p:cNvSpPr txBox="1"/>
          <p:nvPr/>
        </p:nvSpPr>
        <p:spPr>
          <a:xfrm>
            <a:off x="0" y="462708"/>
            <a:ext cx="12192000" cy="2677656"/>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it is impossible for the blood of bulls and goats to take away sins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Therefore, when He comes into the world, He says,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SACRIFICE AND 	OFFERING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NOT DESIRED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BODY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PREPARED FOR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WHOLE BURNT OFFERINGS 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sacrifices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SIN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TAKEN NO PLEASURE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2CDC1BD9-6CFB-4FFB-B832-396AAD83995F}"/>
              </a:ext>
            </a:extLst>
          </p:cNvPr>
          <p:cNvSpPr txBox="1"/>
          <p:nvPr/>
        </p:nvSpPr>
        <p:spPr>
          <a:xfrm>
            <a:off x="0" y="462708"/>
            <a:ext cx="12192000" cy="2677656"/>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HAVE COME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SCROLL OF THE BOOK 	IT IS WRITTEN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DO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 WILL</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After saying above,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SACRIFICES AND OFFERINGS 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WHOLE BURNT 	OFFERINGS 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sacrifices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SIN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NOT DESIRED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NOR 	HAVE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TAKEN PLEASURE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(which are offered according to the 	Law)</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2763E4A3-1B80-4C2D-9BC3-667B4A1BB68F}"/>
              </a:ext>
            </a:extLst>
          </p:cNvPr>
          <p:cNvSpPr txBox="1"/>
          <p:nvPr/>
        </p:nvSpPr>
        <p:spPr>
          <a:xfrm>
            <a:off x="0" y="462708"/>
            <a:ext cx="12192000" cy="2677656"/>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then He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HAVE COME TO DO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 WILL</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takes away 	the first in order to establish the second.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By this will we have been sanctified through the offering of the body of Jesus 	Christ once for all.</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140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6089" y="2309610"/>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a:xfrm>
            <a:off x="797985" y="1668583"/>
            <a:ext cx="10788620" cy="4856324"/>
          </a:xfrm>
        </p:spPr>
        <p:txBody>
          <a:bodyPr>
            <a:normAutofit fontScale="92500" lnSpcReduction="10000"/>
          </a:bodyPr>
          <a:lstStyle/>
          <a:p>
            <a:pPr marL="0" indent="0">
              <a:buNone/>
            </a:pPr>
            <a:r>
              <a:rPr lang="en-US" b="1" dirty="0"/>
              <a:t>II. The Ministry of Paul </a:t>
            </a:r>
            <a:r>
              <a:rPr lang="mr-IN" b="1" dirty="0"/>
              <a:t>–</a:t>
            </a:r>
            <a:r>
              <a:rPr lang="en-US" b="1" dirty="0"/>
              <a:t> Acts 13:1-28:31</a:t>
            </a:r>
          </a:p>
          <a:p>
            <a:pPr marL="685783" indent="-685783">
              <a:buFont typeface="+mj-lt"/>
              <a:buAutoNum type="arabicPeriod" startAt="7"/>
            </a:pPr>
            <a:r>
              <a:rPr lang="en-US" sz="3733" b="1" dirty="0">
                <a:solidFill>
                  <a:srgbClr val="333F2A"/>
                </a:solidFill>
              </a:rPr>
              <a:t>Paul’s 1</a:t>
            </a:r>
            <a:r>
              <a:rPr lang="en-US" sz="3733" b="1" baseline="30000" dirty="0">
                <a:solidFill>
                  <a:srgbClr val="333F2A"/>
                </a:solidFill>
              </a:rPr>
              <a:t>st</a:t>
            </a:r>
            <a:r>
              <a:rPr lang="en-US" sz="3733" b="1" dirty="0">
                <a:solidFill>
                  <a:srgbClr val="333F2A"/>
                </a:solidFill>
              </a:rPr>
              <a:t> Missionary Journey – Acts 13:1-15:35</a:t>
            </a:r>
          </a:p>
          <a:p>
            <a:pPr marL="685783" indent="-685783">
              <a:buFont typeface="+mj-lt"/>
              <a:buAutoNum type="arabicPeriod" startAt="7"/>
            </a:pPr>
            <a:r>
              <a:rPr lang="en-US" sz="3733" dirty="0"/>
              <a:t>Paul’s 2</a:t>
            </a:r>
            <a:r>
              <a:rPr lang="en-US" sz="3733" baseline="30000" dirty="0"/>
              <a:t>nd</a:t>
            </a:r>
            <a:r>
              <a:rPr lang="en-US" sz="3733" dirty="0"/>
              <a:t> Missionary Journey – Acts 15:36-18:22</a:t>
            </a:r>
          </a:p>
          <a:p>
            <a:pPr marL="685783" indent="-685783">
              <a:buFont typeface="+mj-lt"/>
              <a:buAutoNum type="arabicPeriod" startAt="7"/>
            </a:pPr>
            <a:r>
              <a:rPr lang="en-US" sz="3733" dirty="0"/>
              <a:t>Paul’s 3rd Missionary Journey – Acts 18:23-21:14</a:t>
            </a:r>
          </a:p>
          <a:p>
            <a:pPr marL="685783" indent="-685783">
              <a:buFont typeface="+mj-lt"/>
              <a:buAutoNum type="arabicPeriod" startAt="7"/>
            </a:pPr>
            <a:r>
              <a:rPr lang="en-US" sz="3733" dirty="0"/>
              <a:t>Paul’s Arrest - 1 – Acts 21:15-23:11</a:t>
            </a:r>
          </a:p>
          <a:p>
            <a:pPr marL="685783" indent="-685783">
              <a:buFont typeface="+mj-lt"/>
              <a:buAutoNum type="arabicPeriod" startAt="7"/>
            </a:pPr>
            <a:r>
              <a:rPr lang="en-US" sz="3733" dirty="0"/>
              <a:t>Paul’s Arrest - 2 – Acts 23:12-25:12</a:t>
            </a:r>
          </a:p>
          <a:p>
            <a:pPr marL="685783" indent="-685783">
              <a:buFont typeface="+mj-lt"/>
              <a:buAutoNum type="arabicPeriod" startAt="7"/>
            </a:pPr>
            <a:r>
              <a:rPr lang="en-US" sz="3733" dirty="0"/>
              <a:t>Paul’s Arrest - 3 – Acts 25:13-26:32</a:t>
            </a:r>
          </a:p>
          <a:p>
            <a:pPr marL="685783" indent="-685783">
              <a:buFont typeface="+mj-lt"/>
              <a:buAutoNum type="arabicPeriod" startAt="7"/>
            </a:pPr>
            <a:r>
              <a:rPr lang="en-US" sz="3733" dirty="0"/>
              <a:t>Paul’s Journey to Rome – Acts 27:1-28:31 </a:t>
            </a:r>
            <a:endParaRPr lang="en-US" dirty="0"/>
          </a:p>
        </p:txBody>
      </p:sp>
    </p:spTree>
    <p:extLst>
      <p:ext uri="{BB962C8B-B14F-4D97-AF65-F5344CB8AC3E}">
        <p14:creationId xmlns:p14="http://schemas.microsoft.com/office/powerpoint/2010/main" val="9792144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Now there were at Antioch, in the church that was there, prophets and teachers: Barnabas, and Simeon who was called Niger, and Lucius of Cyrene, and Manaen who had been brought up with Herod the tetrarch, and Saul.</a:t>
            </a:r>
          </a:p>
        </p:txBody>
      </p:sp>
      <p:sp>
        <p:nvSpPr>
          <p:cNvPr id="3" name="Text Placeholder 2"/>
          <p:cNvSpPr>
            <a:spLocks noGrp="1"/>
          </p:cNvSpPr>
          <p:nvPr>
            <p:ph type="body" sz="quarter" idx="11"/>
          </p:nvPr>
        </p:nvSpPr>
        <p:spPr/>
        <p:txBody>
          <a:bodyPr/>
          <a:lstStyle/>
          <a:p>
            <a:r>
              <a:rPr lang="en-US" dirty="0"/>
              <a:t>- Acts 13:1</a:t>
            </a:r>
          </a:p>
        </p:txBody>
      </p:sp>
    </p:spTree>
    <p:extLst>
      <p:ext uri="{BB962C8B-B14F-4D97-AF65-F5344CB8AC3E}">
        <p14:creationId xmlns:p14="http://schemas.microsoft.com/office/powerpoint/2010/main" val="1214770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a:t>
            </a:r>
          </a:p>
          <a:p>
            <a:r>
              <a:rPr lang="en-US" sz="3400" dirty="0"/>
              <a:t>We have already seen that Barnabas and Saul had labored one whole year together in the city of Antioch, and we now learn that at the close of this period there were other inspired teachers associated with them. (1) “</a:t>
            </a:r>
            <a:r>
              <a:rPr lang="en-US" sz="3400" i="1" dirty="0"/>
              <a:t>Now there were in the Church in Antioch certain prophets and teachers, Barnabas and Simeon called Niger, and Lucius the </a:t>
            </a:r>
            <a:r>
              <a:rPr lang="en-US" sz="3400" i="1" dirty="0" err="1"/>
              <a:t>Cyrenian</a:t>
            </a:r>
            <a:r>
              <a:rPr lang="en-US" sz="3400" i="1" dirty="0"/>
              <a:t>, and Manaen, foster-brother of Herod the tetrarch, and Saul.” It will be observed that, in this catalogue of names, that of Barnabas stands first, and that of Saul last. As it was customary at that period to arrange names in the order of their notability at the time contemplated, we may infer that Barnabas still occupied a position of pre-eminence, while Saul was as yet comparatively undistinguished among the inspired teachers. Nothing more is known of Simeon, Lucius, and Manaen than is here stated; but this is enough to show that the future instruction of the congregation might be safely committed to their hands. </a:t>
            </a:r>
          </a:p>
          <a:p>
            <a:pPr lvl="1"/>
            <a:r>
              <a:rPr lang="en-US" b="0" dirty="0"/>
              <a:t>McGarvey, J. W. (1872). </a:t>
            </a:r>
            <a:r>
              <a:rPr lang="en-US" b="0" i="1" u="sng" dirty="0">
                <a:hlinkClick r:id="rId2"/>
              </a:rPr>
              <a:t>A commentary on Acts of Apostles</a:t>
            </a:r>
            <a:r>
              <a:rPr lang="en-US" b="0" dirty="0">
                <a:hlinkClick r:id="rId2"/>
              </a:rPr>
              <a:t> (Ac 13:1).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1947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a:t>
            </a:r>
            <a:r>
              <a:rPr lang="en-US" dirty="0"/>
              <a:t> While they were ministering to the Lord and fasting, the Holy Spirit said, “Set apart for Me Barnabas and Saul for the work to which I have called them.” </a:t>
            </a:r>
            <a:br>
              <a:rPr lang="en-US" dirty="0"/>
            </a:br>
            <a:r>
              <a:rPr lang="en-US" baseline="30000" dirty="0"/>
              <a:t>3</a:t>
            </a:r>
            <a:r>
              <a:rPr lang="en-US" dirty="0"/>
              <a:t> Then, when they had fasted and prayed and laid their hands on them, they sent them away.</a:t>
            </a:r>
          </a:p>
        </p:txBody>
      </p:sp>
      <p:sp>
        <p:nvSpPr>
          <p:cNvPr id="3" name="Text Placeholder 2"/>
          <p:cNvSpPr>
            <a:spLocks noGrp="1"/>
          </p:cNvSpPr>
          <p:nvPr>
            <p:ph type="body" sz="quarter" idx="11"/>
          </p:nvPr>
        </p:nvSpPr>
        <p:spPr/>
        <p:txBody>
          <a:bodyPr/>
          <a:lstStyle/>
          <a:p>
            <a:r>
              <a:rPr lang="en-US" dirty="0"/>
              <a:t>- Acts 13:2-3</a:t>
            </a:r>
          </a:p>
        </p:txBody>
      </p:sp>
    </p:spTree>
    <p:extLst>
      <p:ext uri="{BB962C8B-B14F-4D97-AF65-F5344CB8AC3E}">
        <p14:creationId xmlns:p14="http://schemas.microsoft.com/office/powerpoint/2010/main" val="2675885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 &amp; 3</a:t>
            </a:r>
          </a:p>
          <a:p>
            <a:r>
              <a:rPr lang="en-US" dirty="0"/>
              <a:t>The solemn simplicity of this apostolic ceremony stands in striking contrast with the pompous mummery which often characterizes “ordination” services in modern Churches. No less striking is the contrast between the humility of Saul and the ambitious spirit of  many modern clergyman who are extremely exacting in reference       to the punctilios of ecclesiastical rank. Though an apostle by special commission, he was “ordained” by his humble fellow-laborers in Antioch. This fact shows that the idea of superior rank and authority had not then begun the work of ruin which it has since accomplished, in filling the minds of preachers with the same lust of office and power which characterizes the intrigues of political partisans.</a:t>
            </a:r>
          </a:p>
          <a:p>
            <a:pPr lvl="1"/>
            <a:r>
              <a:rPr lang="en-US" b="0" dirty="0"/>
              <a:t>McGarvey, J. W. (1872). </a:t>
            </a:r>
            <a:r>
              <a:rPr lang="en-US" b="0" i="1" u="sng" dirty="0">
                <a:hlinkClick r:id="rId2"/>
              </a:rPr>
              <a:t>A commentary on Acts of Apostles</a:t>
            </a:r>
            <a:r>
              <a:rPr lang="en-US" b="0" dirty="0">
                <a:hlinkClick r:id="rId2"/>
              </a:rPr>
              <a:t> (p. 158).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3696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Call to Ministry</a:t>
            </a:r>
          </a:p>
        </p:txBody>
      </p:sp>
      <p:sp>
        <p:nvSpPr>
          <p:cNvPr id="3" name="Text Placeholder 2"/>
          <p:cNvSpPr>
            <a:spLocks noGrp="1"/>
          </p:cNvSpPr>
          <p:nvPr>
            <p:ph type="body" sz="quarter" idx="10"/>
          </p:nvPr>
        </p:nvSpPr>
        <p:spPr/>
        <p:txBody>
          <a:bodyPr/>
          <a:lstStyle/>
          <a:p>
            <a:r>
              <a:rPr lang="en-US" sz="7200" b="1" dirty="0"/>
              <a:t>The Calling</a:t>
            </a:r>
          </a:p>
          <a:p>
            <a:pPr lvl="1"/>
            <a:r>
              <a:rPr lang="en-US" sz="4267" dirty="0"/>
              <a:t>Desire</a:t>
            </a:r>
          </a:p>
          <a:p>
            <a:pPr lvl="1"/>
            <a:r>
              <a:rPr lang="en-US" sz="4267" dirty="0"/>
              <a:t>Opportunity</a:t>
            </a:r>
          </a:p>
          <a:p>
            <a:pPr lvl="1"/>
            <a:r>
              <a:rPr lang="en-US" sz="4267" dirty="0"/>
              <a:t>Feedback</a:t>
            </a:r>
          </a:p>
          <a:p>
            <a:pPr lvl="1"/>
            <a:r>
              <a:rPr lang="en-US" sz="4267" dirty="0"/>
              <a:t>Need</a:t>
            </a:r>
          </a:p>
        </p:txBody>
      </p:sp>
    </p:spTree>
    <p:extLst>
      <p:ext uri="{BB962C8B-B14F-4D97-AF65-F5344CB8AC3E}">
        <p14:creationId xmlns:p14="http://schemas.microsoft.com/office/powerpoint/2010/main" val="2722431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Call to Ministry</a:t>
            </a:r>
          </a:p>
        </p:txBody>
      </p:sp>
      <p:sp>
        <p:nvSpPr>
          <p:cNvPr id="3" name="Text Placeholder 2"/>
          <p:cNvSpPr>
            <a:spLocks noGrp="1"/>
          </p:cNvSpPr>
          <p:nvPr>
            <p:ph type="body" sz="quarter" idx="10"/>
          </p:nvPr>
        </p:nvSpPr>
        <p:spPr/>
        <p:txBody>
          <a:bodyPr/>
          <a:lstStyle/>
          <a:p>
            <a:r>
              <a:rPr lang="en-US" sz="4800" dirty="0"/>
              <a:t>The Calling</a:t>
            </a:r>
          </a:p>
          <a:p>
            <a:r>
              <a:rPr lang="en-US" sz="7200" b="1" dirty="0"/>
              <a:t>Consecration</a:t>
            </a:r>
          </a:p>
          <a:p>
            <a:pPr lvl="1"/>
            <a:r>
              <a:rPr lang="en-US" sz="5333" b="1" dirty="0"/>
              <a:t> </a:t>
            </a:r>
            <a:r>
              <a:rPr lang="en-US" sz="5333" dirty="0"/>
              <a:t>Education</a:t>
            </a:r>
          </a:p>
          <a:p>
            <a:pPr lvl="1"/>
            <a:r>
              <a:rPr lang="en-US" sz="5333" dirty="0"/>
              <a:t> Training</a:t>
            </a:r>
          </a:p>
        </p:txBody>
      </p:sp>
    </p:spTree>
    <p:extLst>
      <p:ext uri="{BB962C8B-B14F-4D97-AF65-F5344CB8AC3E}">
        <p14:creationId xmlns:p14="http://schemas.microsoft.com/office/powerpoint/2010/main" val="8188224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Call to Ministry</a:t>
            </a:r>
          </a:p>
        </p:txBody>
      </p:sp>
      <p:sp>
        <p:nvSpPr>
          <p:cNvPr id="3" name="Text Placeholder 2"/>
          <p:cNvSpPr>
            <a:spLocks noGrp="1"/>
          </p:cNvSpPr>
          <p:nvPr>
            <p:ph type="body" sz="quarter" idx="10"/>
          </p:nvPr>
        </p:nvSpPr>
        <p:spPr/>
        <p:txBody>
          <a:bodyPr>
            <a:normAutofit/>
          </a:bodyPr>
          <a:lstStyle/>
          <a:p>
            <a:r>
              <a:rPr lang="en-US" sz="4800" dirty="0"/>
              <a:t>The Calling</a:t>
            </a:r>
          </a:p>
          <a:p>
            <a:r>
              <a:rPr lang="en-US" sz="4800" dirty="0"/>
              <a:t>Consecration</a:t>
            </a:r>
          </a:p>
          <a:p>
            <a:r>
              <a:rPr lang="en-US" sz="7200" b="1" dirty="0"/>
              <a:t>Commendation</a:t>
            </a:r>
          </a:p>
          <a:p>
            <a:pPr lvl="1"/>
            <a:r>
              <a:rPr lang="en-US" sz="5333" b="1" dirty="0"/>
              <a:t> </a:t>
            </a:r>
            <a:r>
              <a:rPr lang="en-US" sz="5333" dirty="0"/>
              <a:t>No </a:t>
            </a:r>
            <a:r>
              <a:rPr lang="en-US" sz="5333" u="sng" dirty="0"/>
              <a:t>Self</a:t>
            </a:r>
            <a:r>
              <a:rPr lang="en-US" sz="5333" dirty="0"/>
              <a:t> Appointment</a:t>
            </a:r>
          </a:p>
        </p:txBody>
      </p:sp>
    </p:spTree>
    <p:extLst>
      <p:ext uri="{BB962C8B-B14F-4D97-AF65-F5344CB8AC3E}">
        <p14:creationId xmlns:p14="http://schemas.microsoft.com/office/powerpoint/2010/main" val="15589617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4 &amp; 5</a:t>
            </a:r>
          </a:p>
          <a:p>
            <a:r>
              <a:rPr lang="en-US" dirty="0"/>
              <a:t>In choosing this island as the first point in the wide world to which  they directed their steps, they were, doubtless, guided not by the natural partiality which Barnabas may have felt for it as his native land, but by that fixed principle in the apostolic labors which taught them to cultivate first those fields which promised the most abundant harvest. The fact that this was the native island of Barnabas gave him hope of   a more ready access to many old associates. Besides, the gospel had already been proclaimed here with some success among the Jews, and in the city of Salamis, as we learn from the text just quoted, there was more than one Jewish synagogue.</a:t>
            </a:r>
          </a:p>
          <a:p>
            <a:pPr lvl="1"/>
            <a:r>
              <a:rPr lang="en-US" b="0" dirty="0"/>
              <a:t>McGarvey, J. W. (1872). </a:t>
            </a:r>
            <a:r>
              <a:rPr lang="en-US" b="0" i="1" u="sng" dirty="0">
                <a:hlinkClick r:id="rId2"/>
              </a:rPr>
              <a:t>A commentary on Acts of Apostles</a:t>
            </a:r>
            <a:r>
              <a:rPr lang="en-US" b="0" dirty="0">
                <a:hlinkClick r:id="rId2"/>
              </a:rPr>
              <a:t> (p. 158).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9757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4 &amp; 5</a:t>
            </a:r>
          </a:p>
          <a:p>
            <a:r>
              <a:rPr lang="en-US" dirty="0"/>
              <a:t>What duties were performed by John, in his capacity as “an assistant,” can not be specifically determined with certainty. The term </a:t>
            </a:r>
            <a:r>
              <a:rPr lang="en-US" i="1" dirty="0"/>
              <a:t>assistant would indicate that he performed, under their direction, a part of the same labor in which they were themselves engaged. The fact, however, that Saul was not in the habit of immersing his own converts, but imposed this duty on his assistants, renders it highly probable that this was at least one of the duties performed by John.</a:t>
            </a:r>
          </a:p>
          <a:p>
            <a:pPr lvl="1"/>
            <a:r>
              <a:rPr lang="en-US" b="0" dirty="0"/>
              <a:t>McGarvey, J. W. (1872). </a:t>
            </a:r>
            <a:r>
              <a:rPr lang="en-US" b="0" i="1" u="sng" dirty="0">
                <a:hlinkClick r:id="rId2"/>
              </a:rPr>
              <a:t>A commentary on Acts of Apostles</a:t>
            </a:r>
            <a:r>
              <a:rPr lang="en-US" b="0" dirty="0">
                <a:hlinkClick r:id="rId2"/>
              </a:rPr>
              <a:t> (p. 158).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15478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5093702"/>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15:13-14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And after they had stopped speaking,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answered, saying, "Brethren, listen 	to me.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 Simeon has related how God first concerned Himself about taking from among 	the Gentiles a people for His name.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 are several individuals whom may be James.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James is a respected leader in the Jerusalem church: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12:17; Acts 21:18; 			Gal 2:9</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Simeon (Peter) has told us how God used him to first take from the Gentiles 	a 	people for His name: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(see Acts 15:7-11)</a:t>
            </a:r>
            <a:endPar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5970634A-DD3D-4F1B-9A28-4B72086A8989}"/>
                  </a:ext>
                </a:extLst>
              </p:cNvPr>
              <p:cNvGraphicFramePr>
                <a:graphicFrameLocks noChangeAspect="1"/>
              </p:cNvGraphicFramePr>
              <p:nvPr/>
            </p:nvGraphicFramePr>
            <p:xfrm>
              <a:off x="9309100" y="2423469"/>
              <a:ext cx="778933" cy="438150"/>
            </p:xfrm>
            <a:graphic>
              <a:graphicData uri="http://schemas.microsoft.com/office/powerpoint/2016/slidezoom">
                <pslz:sldZm>
                  <pslz:sldZmObj sldId="5178" cId="2289404964">
                    <pslz:zmPr id="{E9C1285B-7F55-4C4E-B4FB-079AA0E123E4}" returnToParent="0" transitionDur="1000">
                      <p166:blipFill xmlns:p166="http://schemas.microsoft.com/office/powerpoint/2016/6/main">
                        <a:blip r:embed="rId4"/>
                        <a:stretch>
                          <a:fillRect/>
                        </a:stretch>
                      </p166:blipFill>
                      <p166:spPr xmlns:p166="http://schemas.microsoft.com/office/powerpoint/2016/6/main">
                        <a:xfrm>
                          <a:off x="0" y="0"/>
                          <a:ext cx="778933" cy="438150"/>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5970634A-DD3D-4F1B-9A28-4B72086A8989}"/>
                  </a:ext>
                </a:extLst>
              </p:cNvPr>
              <p:cNvPicPr>
                <a:picLocks noGrp="1" noRot="1" noChangeAspect="1" noMove="1" noResize="1" noEditPoints="1" noAdjustHandles="1" noChangeArrowheads="1" noChangeShapeType="1"/>
              </p:cNvPicPr>
              <p:nvPr/>
            </p:nvPicPr>
            <p:blipFill>
              <a:blip r:embed="rId5"/>
              <a:stretch>
                <a:fillRect/>
              </a:stretch>
            </p:blipFill>
            <p:spPr>
              <a:xfrm>
                <a:off x="9309100" y="2423469"/>
                <a:ext cx="778933" cy="438150"/>
              </a:xfrm>
              <a:prstGeom prst="rect">
                <a:avLst/>
              </a:prstGeom>
              <a:ln w="3175">
                <a:solidFill>
                  <a:prstClr val="ltGray"/>
                </a:solidFill>
              </a:ln>
            </p:spPr>
          </p:pic>
        </mc:Fallback>
      </mc:AlternateContent>
      <p:sp>
        <p:nvSpPr>
          <p:cNvPr id="6" name="TextBox 5">
            <a:extLst>
              <a:ext uri="{FF2B5EF4-FFF2-40B4-BE49-F238E27FC236}">
                <a16:creationId xmlns:a16="http://schemas.microsoft.com/office/drawing/2014/main" id="{E0A4EA8C-C823-4277-A0A0-8F08D95213E8}"/>
              </a:ext>
            </a:extLst>
          </p:cNvPr>
          <p:cNvSpPr txBox="1"/>
          <p:nvPr/>
        </p:nvSpPr>
        <p:spPr>
          <a:xfrm>
            <a:off x="0" y="3891516"/>
            <a:ext cx="12192000" cy="1815882"/>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recognizing the grace that had been given to me,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Cephas and John, 	who were reputed to be pillars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gave to me and Barnabas the right hand of 	fellowship, so that we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might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Gentiles and they to the circumcised.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F2917F69-0AF4-4DEA-8AF2-EABF3016EB85}"/>
              </a:ext>
            </a:extLst>
          </p:cNvPr>
          <p:cNvSpPr txBox="1"/>
          <p:nvPr/>
        </p:nvSpPr>
        <p:spPr>
          <a:xfrm>
            <a:off x="0" y="3891516"/>
            <a:ext cx="12192000" cy="1815882"/>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motioning to them with his hand to be silent, he described to them how the 	Lord had led him out of the prison. And he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"Report these things to James and 	the brethren."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he left and went to another place. </a:t>
            </a:r>
          </a:p>
        </p:txBody>
      </p:sp>
      <p:sp>
        <p:nvSpPr>
          <p:cNvPr id="5" name="TextBox 4">
            <a:extLst>
              <a:ext uri="{FF2B5EF4-FFF2-40B4-BE49-F238E27FC236}">
                <a16:creationId xmlns:a16="http://schemas.microsoft.com/office/drawing/2014/main" id="{01B54267-4E04-4E53-85A9-68CA90957384}"/>
              </a:ext>
            </a:extLst>
          </p:cNvPr>
          <p:cNvSpPr txBox="1"/>
          <p:nvPr/>
        </p:nvSpPr>
        <p:spPr>
          <a:xfrm>
            <a:off x="0" y="3934048"/>
            <a:ext cx="12192000" cy="1384995"/>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21:18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following day Paul went in with us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James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all the elders were 	present.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964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5"/>
                                        </p:tgtEl>
                                        <p:attrNameLst>
                                          <p:attrName>ppt_w</p:attrName>
                                        </p:attrNameLst>
                                      </p:cBhvr>
                                      <p:tavLst>
                                        <p:tav tm="0">
                                          <p:val>
                                            <p:strVal val="ppt_w"/>
                                          </p:val>
                                        </p:tav>
                                        <p:tav tm="100000">
                                          <p:val>
                                            <p:fltVal val="0"/>
                                          </p:val>
                                        </p:tav>
                                      </p:tavLst>
                                    </p:anim>
                                    <p:anim calcmode="lin" valueType="num">
                                      <p:cBhvr>
                                        <p:cTn id="38" dur="500"/>
                                        <p:tgtEl>
                                          <p:spTgt spid="5"/>
                                        </p:tgtEl>
                                        <p:attrNameLst>
                                          <p:attrName>ppt_h</p:attrName>
                                        </p:attrNameLst>
                                      </p:cBhvr>
                                      <p:tavLst>
                                        <p:tav tm="0">
                                          <p:val>
                                            <p:strVal val="ppt_h"/>
                                          </p:val>
                                        </p:tav>
                                        <p:tav tm="100000">
                                          <p:val>
                                            <p:fltVal val="0"/>
                                          </p:val>
                                        </p:tav>
                                      </p:tavLst>
                                    </p:anim>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6"/>
                                        </p:tgtEl>
                                        <p:attrNameLst>
                                          <p:attrName>ppt_w</p:attrName>
                                        </p:attrNameLst>
                                      </p:cBhvr>
                                      <p:tavLst>
                                        <p:tav tm="0">
                                          <p:val>
                                            <p:strVal val="ppt_w"/>
                                          </p:val>
                                        </p:tav>
                                        <p:tav tm="100000">
                                          <p:val>
                                            <p:fltVal val="0"/>
                                          </p:val>
                                        </p:tav>
                                      </p:tavLst>
                                    </p:anim>
                                    <p:anim calcmode="lin" valueType="num">
                                      <p:cBhvr>
                                        <p:cTn id="52" dur="500"/>
                                        <p:tgtEl>
                                          <p:spTgt spid="6"/>
                                        </p:tgtEl>
                                        <p:attrNameLst>
                                          <p:attrName>ppt_h</p:attrName>
                                        </p:attrNameLst>
                                      </p:cBhvr>
                                      <p:tavLst>
                                        <p:tav tm="0">
                                          <p:val>
                                            <p:strVal val="ppt_h"/>
                                          </p:val>
                                        </p:tav>
                                        <p:tav tm="100000">
                                          <p:val>
                                            <p:fltVal val="0"/>
                                          </p:val>
                                        </p:tav>
                                      </p:tavLst>
                                    </p:anim>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animBg="1"/>
      <p:bldP spid="3" grpId="1" animBg="1"/>
      <p:bldP spid="5" grpId="0" animBg="1"/>
      <p:bldP spid="5"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95"/>
            <a:ext cx="12256168" cy="6894093"/>
          </a:xfrm>
          <a:prstGeom prst="rect">
            <a:avLst/>
          </a:prstGeom>
        </p:spPr>
      </p:pic>
    </p:spTree>
    <p:extLst>
      <p:ext uri="{BB962C8B-B14F-4D97-AF65-F5344CB8AC3E}">
        <p14:creationId xmlns:p14="http://schemas.microsoft.com/office/powerpoint/2010/main" val="149703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3"/>
                                        </p:tgtEl>
                                      </p:cBhvr>
                                      <p:by x="280000" y="280000"/>
                                    </p:animScale>
                                  </p:childTnLst>
                                </p:cTn>
                              </p:par>
                              <p:par>
                                <p:cTn id="7" presetID="42" presetClass="path" presetSubtype="0" fill="hold" nodeType="withEffect">
                                  <p:stCondLst>
                                    <p:cond delay="0"/>
                                  </p:stCondLst>
                                  <p:childTnLst>
                                    <p:animMotion origin="layout" path="M 0.10921 -0.01882 L -0.87083 -0.00957 " pathEditMode="relative" rAng="0" ptsTypes="AA">
                                      <p:cBhvr>
                                        <p:cTn id="8" dur="3000" fill="hold"/>
                                        <p:tgtEl>
                                          <p:spTgt spid="3"/>
                                        </p:tgtEl>
                                        <p:attrNameLst>
                                          <p:attrName>ppt_x</p:attrName>
                                          <p:attrName>ppt_y</p:attrName>
                                        </p:attrNameLst>
                                      </p:cBhvr>
                                      <p:rCtr x="-49010"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6 </a:t>
            </a:r>
            <a:r>
              <a:rPr lang="en-US" dirty="0"/>
              <a:t>When they had gone through the whole island as far as </a:t>
            </a:r>
            <a:r>
              <a:rPr lang="en-US" dirty="0" err="1"/>
              <a:t>Paphos</a:t>
            </a:r>
            <a:r>
              <a:rPr lang="en-US" dirty="0"/>
              <a:t>, they found a magician, a Jewish false prophet whose name was Bar-Jesus, </a:t>
            </a:r>
            <a:r>
              <a:rPr lang="en-US" baseline="30000" dirty="0"/>
              <a:t>7</a:t>
            </a:r>
            <a:r>
              <a:rPr lang="en-US" dirty="0"/>
              <a:t> who was with the proconsul, </a:t>
            </a:r>
            <a:r>
              <a:rPr lang="en-US" dirty="0" err="1"/>
              <a:t>Sergius</a:t>
            </a:r>
            <a:r>
              <a:rPr lang="en-US" dirty="0"/>
              <a:t> Paulus, a man of intelligence. This man summoned Barnabas and Saul and sought to hear the word of God.</a:t>
            </a:r>
          </a:p>
        </p:txBody>
      </p:sp>
      <p:sp>
        <p:nvSpPr>
          <p:cNvPr id="3" name="Text Placeholder 2"/>
          <p:cNvSpPr>
            <a:spLocks noGrp="1"/>
          </p:cNvSpPr>
          <p:nvPr>
            <p:ph type="body" sz="quarter" idx="11"/>
          </p:nvPr>
        </p:nvSpPr>
        <p:spPr/>
        <p:txBody>
          <a:bodyPr/>
          <a:lstStyle/>
          <a:p>
            <a:r>
              <a:rPr lang="en-US" dirty="0"/>
              <a:t>- Acts 13:6-7</a:t>
            </a:r>
          </a:p>
        </p:txBody>
      </p:sp>
    </p:spTree>
    <p:extLst>
      <p:ext uri="{BB962C8B-B14F-4D97-AF65-F5344CB8AC3E}">
        <p14:creationId xmlns:p14="http://schemas.microsoft.com/office/powerpoint/2010/main" val="913538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00967"/>
            <a:ext cx="10770670" cy="5285433"/>
          </a:xfrm>
        </p:spPr>
        <p:txBody>
          <a:bodyPr>
            <a:normAutofit fontScale="47500" lnSpcReduction="20000"/>
          </a:bodyPr>
          <a:lstStyle/>
          <a:p>
            <a:r>
              <a:rPr lang="en-US" sz="4200" dirty="0">
                <a:solidFill>
                  <a:schemeClr val="accent6">
                    <a:lumMod val="75000"/>
                  </a:schemeClr>
                </a:solidFill>
                <a:effectLst>
                  <a:outerShdw blurRad="38100" dist="38100" dir="2700000" algn="tl">
                    <a:srgbClr val="000000">
                      <a:alpha val="43137"/>
                    </a:srgbClr>
                  </a:outerShdw>
                </a:effectLst>
              </a:rPr>
              <a:t>VERSES 6 &amp; 7</a:t>
            </a:r>
          </a:p>
          <a:p>
            <a:r>
              <a:rPr lang="en-US" sz="4200" dirty="0"/>
              <a:t>Luke is entirely silent in reference to the effect of the apostolic preaching in Salamis, leaving us to suppose that it was not great. After stating that they preached in the synagogues of the Jews, he follows them in their further progress thru the island. (6) “</a:t>
            </a:r>
            <a:r>
              <a:rPr lang="en-US" sz="4200" i="1" dirty="0"/>
              <a:t>And having passed through the whole island as far as </a:t>
            </a:r>
            <a:r>
              <a:rPr lang="en-US" sz="4200" i="1" dirty="0" err="1"/>
              <a:t>Paphos</a:t>
            </a:r>
            <a:r>
              <a:rPr lang="en-US" sz="4200" i="1" dirty="0"/>
              <a:t>, they found a certain magician, a false prophet, a Jew whose name was Bar-Jesus, (7) who was with </a:t>
            </a:r>
            <a:r>
              <a:rPr lang="en-US" sz="4200" i="1" dirty="0" err="1"/>
              <a:t>Sergius</a:t>
            </a:r>
            <a:r>
              <a:rPr lang="en-US" sz="4200" i="1" dirty="0"/>
              <a:t> Paulus the proconsul, a prudent man, who called for Barnabas and Saul, and desired to hear the word of God.” Every reader of ancient history has observed that statesmen and generals were in the habit of consulting oracles and auguries, and that they generally kept about them some one supposed to have the power of interpreting the signs of approaching good or evil. In this particular period, the educated Romans had become skeptical in reference to their heathen oracles, but Jewish pretenders still had access to their confidence on the credit of the ancient Jewish prophets. With a knowledge of the true God superior to that of even the greatest philosophers among the Greeks, because derived from     the Jewish Scriptures, this Bar-Jesus very naturally gained the confidence of even the prudent </a:t>
            </a:r>
            <a:r>
              <a:rPr lang="en-US" sz="4200" i="1" dirty="0" err="1"/>
              <a:t>Sergius</a:t>
            </a:r>
            <a:r>
              <a:rPr lang="en-US" sz="4200" i="1" dirty="0"/>
              <a:t> Paulus. When, however, two other Jews appeared in </a:t>
            </a:r>
            <a:r>
              <a:rPr lang="en-US" sz="4200" i="1" dirty="0" err="1"/>
              <a:t>Paphos</a:t>
            </a:r>
            <a:r>
              <a:rPr lang="en-US" sz="4200" i="1" dirty="0"/>
              <a:t>, claiming to bring additional revelations from the God of Israel, the same prudence which had prompted the proconsul to reject the heathen oracles in favor of the Jewish pretender, now prompted him       to send for Barnabas and Saul, that he might hear the word of God from them. Such a mind       as his could not fail to hear with profit.</a:t>
            </a:r>
          </a:p>
          <a:p>
            <a:r>
              <a:rPr lang="en-US" b="0" dirty="0"/>
              <a:t>McGarvey, J. W. (1872). </a:t>
            </a:r>
            <a:r>
              <a:rPr lang="en-US" b="0" i="1" u="sng" dirty="0">
                <a:hlinkClick r:id="rId2"/>
              </a:rPr>
              <a:t>A commentary on Acts of Apostles</a:t>
            </a:r>
            <a:r>
              <a:rPr lang="en-US" b="0" dirty="0">
                <a:hlinkClick r:id="rId2"/>
              </a:rPr>
              <a:t> (pp. 158–159).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525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8 </a:t>
            </a:r>
            <a:r>
              <a:rPr lang="en-US" dirty="0"/>
              <a:t>But </a:t>
            </a:r>
            <a:r>
              <a:rPr lang="en-US" dirty="0" err="1"/>
              <a:t>Elymas</a:t>
            </a:r>
            <a:r>
              <a:rPr lang="en-US" dirty="0"/>
              <a:t> the magician (for so his name is translated) was opposing them, seeking to turn the proconsul away from the faith. </a:t>
            </a:r>
            <a:r>
              <a:rPr lang="en-US" baseline="30000" dirty="0"/>
              <a:t>9</a:t>
            </a:r>
            <a:r>
              <a:rPr lang="en-US" dirty="0"/>
              <a:t> But Saul, who was also known as Paul, filled with the Holy Spirit, fixed his gaze on him,</a:t>
            </a:r>
          </a:p>
        </p:txBody>
      </p:sp>
      <p:sp>
        <p:nvSpPr>
          <p:cNvPr id="3" name="Text Placeholder 2"/>
          <p:cNvSpPr>
            <a:spLocks noGrp="1"/>
          </p:cNvSpPr>
          <p:nvPr>
            <p:ph type="body" sz="quarter" idx="11"/>
          </p:nvPr>
        </p:nvSpPr>
        <p:spPr/>
        <p:txBody>
          <a:bodyPr/>
          <a:lstStyle/>
          <a:p>
            <a:r>
              <a:rPr lang="en-US" dirty="0"/>
              <a:t>- Acts 13:8-9</a:t>
            </a:r>
          </a:p>
        </p:txBody>
      </p:sp>
    </p:spTree>
    <p:extLst>
      <p:ext uri="{BB962C8B-B14F-4D97-AF65-F5344CB8AC3E}">
        <p14:creationId xmlns:p14="http://schemas.microsoft.com/office/powerpoint/2010/main" val="3537644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8 - 12</a:t>
            </a:r>
          </a:p>
          <a:p>
            <a:r>
              <a:rPr lang="en-US" dirty="0"/>
              <a:t>This is the only miracle wrought by an apostle to the injury of any one’s person. It is to be accounted for, not by supposed resentment on the part of Saul, nor by a desire to make a special example of Bar-</a:t>
            </a:r>
            <a:r>
              <a:rPr lang="en-US" dirty="0" err="1"/>
              <a:t>jesus</a:t>
            </a:r>
            <a:r>
              <a:rPr lang="en-US" dirty="0"/>
              <a:t>. But the case was such some display of power over the person of the false prophet was the readiest way to convince the proconsul. When Moses went into Egypt he found it necessary to impose many personal inflictions upon the priests, in order to destroy Pharaoh’s confidence in them. The present case was similar to that. The conflict in the mind of </a:t>
            </a:r>
            <a:r>
              <a:rPr lang="en-US" dirty="0" err="1"/>
              <a:t>Sergius</a:t>
            </a:r>
            <a:r>
              <a:rPr lang="en-US" dirty="0"/>
              <a:t> Paulus was between the claim of Bar-</a:t>
            </a:r>
            <a:r>
              <a:rPr lang="en-US" dirty="0" err="1"/>
              <a:t>jesus</a:t>
            </a:r>
            <a:r>
              <a:rPr lang="en-US" dirty="0"/>
              <a:t> to prophetic powers, and that of the apostles.</a:t>
            </a:r>
          </a:p>
          <a:p>
            <a:r>
              <a:rPr lang="en-US" dirty="0"/>
              <a:t> The best way to settle this question was to denounce him in his true character as a son of the devil and an enemy of all righteousness, and then prove the justice of the denunciation, by exerting miraculous control over his person. As he groped about, calling upon one and another of the frightened bystanders to lead him by the hand, the falsity and iniquity if his pretensions stood confessed, and the divine mission of the apostles was demonstrated. The proconsul was fully convinced, and astonished at teaching which was attended by such power. </a:t>
            </a:r>
          </a:p>
          <a:p>
            <a:pPr lvl="1"/>
            <a:endParaRPr lang="en-US" b="0" dirty="0"/>
          </a:p>
          <a:p>
            <a:pPr lvl="1"/>
            <a:r>
              <a:rPr lang="en-US" b="0" dirty="0"/>
              <a:t>McGarvey, J. W. (1872). </a:t>
            </a:r>
            <a:r>
              <a:rPr lang="en-US" b="0" i="1" u="sng" dirty="0">
                <a:hlinkClick r:id="rId2"/>
              </a:rPr>
              <a:t>A commentary on Acts of Apostles</a:t>
            </a:r>
            <a:r>
              <a:rPr lang="en-US" b="0" dirty="0">
                <a:hlinkClick r:id="rId2"/>
              </a:rPr>
              <a:t> (p. 159).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7707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03F0F9-F6AB-4261-99F1-CFBFC1F99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15" y="643095"/>
            <a:ext cx="10480431" cy="5637125"/>
          </a:xfrm>
          <a:prstGeom prst="rect">
            <a:avLst/>
          </a:prstGeom>
        </p:spPr>
      </p:pic>
    </p:spTree>
    <p:extLst>
      <p:ext uri="{BB962C8B-B14F-4D97-AF65-F5344CB8AC3E}">
        <p14:creationId xmlns:p14="http://schemas.microsoft.com/office/powerpoint/2010/main" val="30235200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8 - 12</a:t>
            </a:r>
          </a:p>
          <a:p>
            <a:r>
              <a:rPr lang="en-US" dirty="0"/>
              <a:t>This triumph over Bar-</a:t>
            </a:r>
            <a:r>
              <a:rPr lang="en-US" dirty="0" err="1"/>
              <a:t>jesus</a:t>
            </a:r>
            <a:r>
              <a:rPr lang="en-US" dirty="0"/>
              <a:t>, and the consequent conversion of </a:t>
            </a:r>
            <a:r>
              <a:rPr lang="en-US" dirty="0" err="1"/>
              <a:t>Sergius</a:t>
            </a:r>
            <a:r>
              <a:rPr lang="en-US" dirty="0"/>
              <a:t> Paulus, forms an epoch in the life of the Apostle Paul. Hitherto he has occupied a subordinate position, and his name has come last in the list of himself &amp; his fellow-laborers. But hereafter he is to occupy the foreground  of almost every scene in which he acts. Heretofore, Luke has written only  “Barnabas and Saul;” hereafter he writes, “Paul and Barnabas.” He had been, up to this time, known by no other name than Saul, being so called not only by Luke, but by Jesus and Ananias. Luke, though writing long after this name had gone into disuse, remembering the custom which thus far prevailed, thus far retains it in his narrative. But, from this time forward he uses the name </a:t>
            </a:r>
            <a:r>
              <a:rPr lang="en-US" i="1" dirty="0"/>
              <a:t>Paul exclusively; and that this was the universal custom, we infer from the fact that he is so called by all others who mention his name; by the Lord Jesus; by the mob in Jerusalem; </a:t>
            </a:r>
            <a:r>
              <a:rPr lang="en-US" dirty="0"/>
              <a:t>by the centurion under Lysias; by his own nephew; by Lysias the chiliarch; by Festus; and by Peter.</a:t>
            </a:r>
            <a:endParaRPr lang="en-US" baseline="30000"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1843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8 - 12</a:t>
            </a:r>
          </a:p>
          <a:p>
            <a:r>
              <a:rPr lang="en-US" dirty="0"/>
              <a:t>There are only two suppositions worthy of notice, by which to account for this change of name. </a:t>
            </a:r>
            <a:r>
              <a:rPr lang="en-US" i="1" dirty="0"/>
              <a:t>First, that he had both the Hebrew name Saul, and the Latin name Paul, before this time &amp; perhaps from his infancy; but the conversion of the proconsul Paulus led to the exclusive use of his Latin name thereafter. This supposition, however, can’t account for the entire absence of the name Paul previous to this event. Moreover, while it is true that many Jews of that day had both a Hebrew and a Latin or Greek name, there is no evidence that such had been the case with Saul.</a:t>
            </a:r>
          </a:p>
          <a:p>
            <a:pPr lvl="1"/>
            <a:r>
              <a:rPr lang="en-US" b="0" dirty="0"/>
              <a:t>McGarvey, J. W. (1872). </a:t>
            </a:r>
            <a:r>
              <a:rPr lang="en-US" b="0" i="1" u="sng" dirty="0">
                <a:hlinkClick r:id="rId2"/>
              </a:rPr>
              <a:t>A commentary on Acts of Apostles</a:t>
            </a:r>
            <a:r>
              <a:rPr lang="en-US" b="0" dirty="0">
                <a:hlinkClick r:id="rId2"/>
              </a:rPr>
              <a:t> (p. 160).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09770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8 - 12</a:t>
            </a:r>
          </a:p>
          <a:p>
            <a:r>
              <a:rPr lang="en-US" dirty="0"/>
              <a:t>The other supposition is, that he received this new name by common consent, in commemoration of the conversion of Paulus. This conversion was a signal triumph;       it was accomplished by his </a:t>
            </a:r>
            <a:r>
              <a:rPr lang="en-US" dirty="0" err="1"/>
              <a:t>intrumentality</a:t>
            </a:r>
            <a:r>
              <a:rPr lang="en-US" dirty="0"/>
              <a:t> alone, and was the beginning of the pre-eminence which he afterward maintained over Barnabas and all subsequent follow-laborers. So bold and startling an incident, though it might have been regarded as common-place in his subsequent career, attracted attention now, because it was the first of the kind in his history, and because it secured a conversion of which even Barnabas, under the circumstances, might have despaired. Surprised by the event,    and observing the extreme similarity between his name and that of his distinguished convert, which differed only in a single letter, and sounded very much alike, his friends very naturally conceived the idea of changing his name, as they did. It was in perfect harmony with a prevalent custom of the time. Its universal reception soon followed    as a matter of course.</a:t>
            </a:r>
          </a:p>
          <a:p>
            <a:endParaRPr lang="en-US" sz="1100" dirty="0"/>
          </a:p>
          <a:p>
            <a:pPr lvl="1"/>
            <a:r>
              <a:rPr lang="en-US" b="0" dirty="0"/>
              <a:t>McGarvey, J. W. (1872). </a:t>
            </a:r>
            <a:r>
              <a:rPr lang="en-US" b="0" i="1" u="sng" dirty="0">
                <a:hlinkClick r:id="rId2"/>
              </a:rPr>
              <a:t>A commentary on Acts of Apostles</a:t>
            </a:r>
            <a:r>
              <a:rPr lang="en-US" b="0" dirty="0">
                <a:hlinkClick r:id="rId2"/>
              </a:rPr>
              <a:t> (p. 160).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63627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said, “You who are full of all deceit and fraud, you son of the devil, you enemy of all righteousness, will you not cease to make crooked the straight ways of the Lord?</a:t>
            </a:r>
          </a:p>
        </p:txBody>
      </p:sp>
      <p:sp>
        <p:nvSpPr>
          <p:cNvPr id="3" name="Text Placeholder 2"/>
          <p:cNvSpPr>
            <a:spLocks noGrp="1"/>
          </p:cNvSpPr>
          <p:nvPr>
            <p:ph type="body" sz="quarter" idx="11"/>
          </p:nvPr>
        </p:nvSpPr>
        <p:spPr/>
        <p:txBody>
          <a:bodyPr/>
          <a:lstStyle/>
          <a:p>
            <a:r>
              <a:rPr lang="en-US" dirty="0"/>
              <a:t>- Acts 13:10</a:t>
            </a:r>
          </a:p>
        </p:txBody>
      </p:sp>
    </p:spTree>
    <p:extLst>
      <p:ext uri="{BB962C8B-B14F-4D97-AF65-F5344CB8AC3E}">
        <p14:creationId xmlns:p14="http://schemas.microsoft.com/office/powerpoint/2010/main" val="1526823771"/>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8.jpeg"/></Relationships>
</file>

<file path=ppt/theme/_rels/theme8.xml.rels><?xml version="1.0" encoding="UTF-8" standalone="yes"?>
<Relationships xmlns="http://schemas.openxmlformats.org/package/2006/relationships"><Relationship Id="rId1" Type="http://schemas.openxmlformats.org/officeDocument/2006/relationships/image" Target="../media/image20.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57150">
          <a:solidFill>
            <a:schemeClr val="tx1"/>
          </a:solidFill>
        </a:ln>
      </a:spPr>
      <a:bodyPr wrap="square" rtlCol="0">
        <a:spAutoFit/>
      </a:bodyPr>
      <a:lstStyle>
        <a:defPPr algn="l" defTabSz="274320">
          <a:spcBef>
            <a:spcPts val="1800"/>
          </a:spcBef>
          <a:defRPr sz="2800" b="1"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otivating A Team">
  <a:themeElements>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Motivating A T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Motivating A Team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Motivating A Team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raj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uxedo[1]">
  <a:themeElements>
    <a:clrScheme name="Tuxedo[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uxedo[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uxedo[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uxedo[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uxedo[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uxedo[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uxedo[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uxedo[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uxedo[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ZESTY">
  <a:themeElements>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Business Plan">
  <a:themeElements>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MaritaTextMediumHMK" pitchFamily="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MaritaTextMediumHMK" pitchFamily="2" charset="0"/>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3.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IPS">
  <a:themeElements>
    <a:clrScheme name="">
      <a:dk1>
        <a:srgbClr val="808080"/>
      </a:dk1>
      <a:lt1>
        <a:srgbClr val="FFFFFF"/>
      </a:lt1>
      <a:dk2>
        <a:srgbClr val="3333CC"/>
      </a:dk2>
      <a:lt2>
        <a:srgbClr val="000000"/>
      </a:lt2>
      <a:accent1>
        <a:srgbClr val="00CC99"/>
      </a:accent1>
      <a:accent2>
        <a:srgbClr val="3333CC"/>
      </a:accent2>
      <a:accent3>
        <a:srgbClr val="ADADE2"/>
      </a:accent3>
      <a:accent4>
        <a:srgbClr val="DADADA"/>
      </a:accent4>
      <a:accent5>
        <a:srgbClr val="AAE2CA"/>
      </a:accent5>
      <a:accent6>
        <a:srgbClr val="2D2DB9"/>
      </a:accent6>
      <a:hlink>
        <a:srgbClr val="CCCCFF"/>
      </a:hlink>
      <a:folHlink>
        <a:srgbClr val="B2B2B2"/>
      </a:folHlink>
    </a:clrScheme>
    <a:fontScheme name="STRIP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IP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IP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IP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IP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IP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IP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IP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IP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IP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IP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IP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IP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8.xml><?xml version="1.0" encoding="utf-8"?>
<a:theme xmlns:a="http://schemas.openxmlformats.org/drawingml/2006/main" name="sinbin">
  <a:themeElements>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fontScheme name="sinbin">
      <a:majorFont>
        <a:latin typeface="Verdana"/>
        <a:ea typeface="HY견고딕"/>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clrMap bg1="lt1" tx1="dk1" bg2="lt2" tx2="dk2" accent1="accent1" accent2="accent2" accent3="accent3" accent4="accent4" accent5="accent5" accent6="accent6" hlink="hlink" folHlink="folHlink"/>
    </a:extraClrScheme>
    <a:extraClrScheme>
      <a:clrScheme name="sinbin 2">
        <a:dk1>
          <a:srgbClr val="000000"/>
        </a:dk1>
        <a:lt1>
          <a:srgbClr val="FFFFFF"/>
        </a:lt1>
        <a:dk2>
          <a:srgbClr val="FFFFFF"/>
        </a:dk2>
        <a:lt2>
          <a:srgbClr val="C0C0C0"/>
        </a:lt2>
        <a:accent1>
          <a:srgbClr val="91ACC7"/>
        </a:accent1>
        <a:accent2>
          <a:srgbClr val="253C53"/>
        </a:accent2>
        <a:accent3>
          <a:srgbClr val="FFFFFF"/>
        </a:accent3>
        <a:accent4>
          <a:srgbClr val="000000"/>
        </a:accent4>
        <a:accent5>
          <a:srgbClr val="C7D2E0"/>
        </a:accent5>
        <a:accent6>
          <a:srgbClr val="20354A"/>
        </a:accent6>
        <a:hlink>
          <a:srgbClr val="BACBD8"/>
        </a:hlink>
        <a:folHlink>
          <a:srgbClr val="878FA5"/>
        </a:folHlink>
      </a:clrScheme>
      <a:clrMap bg1="lt1" tx1="dk1" bg2="lt2" tx2="dk2" accent1="accent1" accent2="accent2" accent3="accent3" accent4="accent4" accent5="accent5" accent6="accent6" hlink="hlink" folHlink="folHlink"/>
    </a:extraClrScheme>
    <a:extraClrScheme>
      <a:clrScheme name="sinbin 3">
        <a:dk1>
          <a:srgbClr val="000000"/>
        </a:dk1>
        <a:lt1>
          <a:srgbClr val="FFFFFF"/>
        </a:lt1>
        <a:dk2>
          <a:srgbClr val="FFFFFF"/>
        </a:dk2>
        <a:lt2>
          <a:srgbClr val="C0C0C0"/>
        </a:lt2>
        <a:accent1>
          <a:srgbClr val="A28DED"/>
        </a:accent1>
        <a:accent2>
          <a:srgbClr val="390060"/>
        </a:accent2>
        <a:accent3>
          <a:srgbClr val="FFFFFF"/>
        </a:accent3>
        <a:accent4>
          <a:srgbClr val="000000"/>
        </a:accent4>
        <a:accent5>
          <a:srgbClr val="CEC5F4"/>
        </a:accent5>
        <a:accent6>
          <a:srgbClr val="330056"/>
        </a:accent6>
        <a:hlink>
          <a:srgbClr val="BB97EF"/>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CC"/>
        </a:solidFill>
        <a:ln w="38100">
          <a:solidFill>
            <a:schemeClr val="tx1"/>
          </a:solidFill>
        </a:ln>
      </a:spPr>
      <a:bodyPr wrap="square" rtlCol="0">
        <a:spAutoFit/>
      </a:bodyPr>
      <a:lstStyle>
        <a:defPPr algn="l" defTabSz="365760">
          <a:spcBef>
            <a:spcPts val="1800"/>
          </a:spcBef>
          <a:defRPr sz="2800" b="1"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1738</TotalTime>
  <Words>34151</Words>
  <Application>Microsoft Office PowerPoint</Application>
  <PresentationFormat>Widescreen</PresentationFormat>
  <Paragraphs>1634</Paragraphs>
  <Slides>264</Slides>
  <Notes>58</Notes>
  <HiddenSlides>0</HiddenSlides>
  <MMClips>5</MMClips>
  <ScaleCrop>false</ScaleCrop>
  <HeadingPairs>
    <vt:vector size="8" baseType="variant">
      <vt:variant>
        <vt:lpstr>Fonts Used</vt:lpstr>
      </vt:variant>
      <vt:variant>
        <vt:i4>29</vt:i4>
      </vt:variant>
      <vt:variant>
        <vt:lpstr>Theme</vt:lpstr>
      </vt:variant>
      <vt:variant>
        <vt:i4>15</vt:i4>
      </vt:variant>
      <vt:variant>
        <vt:lpstr>Embedded OLE Servers</vt:lpstr>
      </vt:variant>
      <vt:variant>
        <vt:i4>1</vt:i4>
      </vt:variant>
      <vt:variant>
        <vt:lpstr>Slide Titles</vt:lpstr>
      </vt:variant>
      <vt:variant>
        <vt:i4>264</vt:i4>
      </vt:variant>
    </vt:vector>
  </HeadingPairs>
  <TitlesOfParts>
    <vt:vector size="309" baseType="lpstr">
      <vt:lpstr>Arial</vt:lpstr>
      <vt:lpstr>Arial Black</vt:lpstr>
      <vt:lpstr>Avenir Next LT Pro Light</vt:lpstr>
      <vt:lpstr>BD International</vt:lpstr>
      <vt:lpstr>Book Antiqua</vt:lpstr>
      <vt:lpstr>Bookman Old Style</vt:lpstr>
      <vt:lpstr>Broadway</vt:lpstr>
      <vt:lpstr>Calibri</vt:lpstr>
      <vt:lpstr>Calibri Light</vt:lpstr>
      <vt:lpstr>Candara</vt:lpstr>
      <vt:lpstr>Comic Sans MS</vt:lpstr>
      <vt:lpstr>DomCasual</vt:lpstr>
      <vt:lpstr>Impact</vt:lpstr>
      <vt:lpstr>Lato</vt:lpstr>
      <vt:lpstr>Lato Black</vt:lpstr>
      <vt:lpstr>Lato Regular</vt:lpstr>
      <vt:lpstr>MaritaTextMediumHMK</vt:lpstr>
      <vt:lpstr>Monotype Sorts</vt:lpstr>
      <vt:lpstr>Open Sans</vt:lpstr>
      <vt:lpstr>Rockwell Nova Light</vt:lpstr>
      <vt:lpstr>Script MT Bold</vt:lpstr>
      <vt:lpstr>Souvenir Lt BT</vt:lpstr>
      <vt:lpstr>Stencil</vt:lpstr>
      <vt:lpstr>Symbol</vt:lpstr>
      <vt:lpstr>Tahoma</vt:lpstr>
      <vt:lpstr>Times New Roman</vt:lpstr>
      <vt:lpstr>Trajan</vt:lpstr>
      <vt:lpstr>Verdana</vt:lpstr>
      <vt:lpstr>Wingdings</vt:lpstr>
      <vt:lpstr>LeafVTI</vt:lpstr>
      <vt:lpstr>With Title</vt:lpstr>
      <vt:lpstr>TS102011664</vt:lpstr>
      <vt:lpstr>5_Office Theme</vt:lpstr>
      <vt:lpstr>Mountain Top</vt:lpstr>
      <vt:lpstr>STRIPS</vt:lpstr>
      <vt:lpstr>Waveform</vt:lpstr>
      <vt:lpstr>sinbin</vt:lpstr>
      <vt:lpstr>6_Office Theme</vt:lpstr>
      <vt:lpstr>4_Office Theme</vt:lpstr>
      <vt:lpstr>Motivating A Team</vt:lpstr>
      <vt:lpstr>Default Design</vt:lpstr>
      <vt:lpstr>Tuxedo[1]</vt:lpstr>
      <vt:lpstr>ZESTY</vt:lpstr>
      <vt:lpstr>Business Plan</vt:lpstr>
      <vt:lpstr>Document</vt:lpstr>
      <vt:lpstr>The NEW TESTAMENT BOOK OF ACTS</vt:lpstr>
      <vt:lpstr>PowerPoint Presentation</vt:lpstr>
      <vt:lpstr>ACTS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15:1-41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15:1-2 – Call for a Meeting   </vt:lpstr>
      <vt:lpstr>Acts 15:3-5 – On Way to Jerusalem   </vt:lpstr>
      <vt:lpstr>Acts 15:6-10 – Evidence Presented   </vt:lpstr>
      <vt:lpstr>Acts 15:11-18 – Evidence Presented   </vt:lpstr>
      <vt:lpstr>Acts 15:19-22 – Conclusion   </vt:lpstr>
      <vt:lpstr>Acts 15:23-29 – The Letter   </vt:lpstr>
      <vt:lpstr>Acts 15:30-39 – To Antioch   </vt:lpstr>
      <vt:lpstr>Acts 15:39-41 – The Resolution   </vt:lpstr>
      <vt:lpstr>PowerPoint Presentation</vt:lpstr>
      <vt:lpstr>PowerPoint Presentation</vt:lpstr>
      <vt:lpstr>Outline - Acts</vt:lpstr>
      <vt:lpstr>PowerPoint Presentation</vt:lpstr>
      <vt:lpstr>CHAPTER 13  J. W. McGarvey’s Acts Commentary    </vt:lpstr>
      <vt:lpstr>PowerPoint Presentation</vt:lpstr>
      <vt:lpstr>CHAPTER 13  J. W. McGarvey’s Acts Commentary    </vt:lpstr>
      <vt:lpstr>A Call to Ministry</vt:lpstr>
      <vt:lpstr>A Call to Ministry</vt:lpstr>
      <vt:lpstr>A Call to Ministry</vt:lpstr>
      <vt:lpstr>CHAPTER 13  J. W. McGarvey’s Acts Commentary    </vt:lpstr>
      <vt:lpstr>CHAPTER 13  J. W. McGarvey’s Acts Commentary    </vt:lpstr>
      <vt:lpstr>PowerPoint Presentation</vt:lpstr>
      <vt:lpstr>PowerPoint Presentation</vt:lpstr>
      <vt:lpstr>CHAPTER 13  J. W. McGarvey’s Acts Commentary    </vt:lpstr>
      <vt:lpstr>PowerPoint Presentation</vt:lpstr>
      <vt:lpstr>CHAPTER 13  J. W. McGarvey’s Acts Commentary    </vt:lpstr>
      <vt:lpstr>PowerPoint Presentation</vt:lpstr>
      <vt:lpstr>CHAPTER 13  J. W. McGarvey’s Acts Commentary    </vt:lpstr>
      <vt:lpstr>CHAPTER 13  J. W. McGarvey’s Acts Commentary    </vt:lpstr>
      <vt:lpstr>CHAPTER 13  J. W. McGarvey’s Acts Commentary    </vt:lpstr>
      <vt:lpstr>PowerPoint Presentation</vt:lpstr>
      <vt:lpstr>PowerPoint Presentation</vt:lpstr>
      <vt:lpstr>ELYMAS  =  THE EXPERT</vt:lpstr>
      <vt:lpstr>PowerPoint Presentation</vt:lpstr>
      <vt:lpstr>CHAPTER 13  J. W. McGarvey’s Acts Commentary    </vt:lpstr>
      <vt:lpstr>PowerPoint Presentation</vt:lpstr>
      <vt:lpstr>PowerPoint Presentation</vt:lpstr>
      <vt:lpstr>PowerPoint Presentation</vt:lpstr>
      <vt:lpstr>PowerPoint Presentation</vt:lpstr>
      <vt:lpstr>CHAPTER 13  J. W. McGarvey’s Acts Commentary    </vt:lpstr>
      <vt:lpstr>CHAPTER 13  J. W. McGarvey’s Acts Commentary    </vt:lpstr>
      <vt:lpstr>CHAPTER 13  J. W. McGarvey’s Acts Commentary    </vt:lpstr>
      <vt:lpstr>Paul’s Lesson: “Israel’s Savior is Jesus”</vt:lpstr>
      <vt:lpstr>Paul’s Lesson: “Israel’s Savior is Jesus”</vt:lpstr>
      <vt:lpstr>Paul’s Lesson: “Israel’s Savior is Jesus”</vt:lpstr>
      <vt:lpstr>CHAPTER 13  J. W. McGarvey’s Acts Commentary    </vt:lpstr>
      <vt:lpstr>CHAPTER 13  J. W. McGarvey’s Acts Commentary    </vt:lpstr>
      <vt:lpstr>CHAPTER 13  J. W. McGarvey’s Acts Commentary    </vt:lpstr>
      <vt:lpstr>Paul’s Lesson: “Israel’s Savior is Jesus”</vt:lpstr>
      <vt:lpstr>CHAPTER 13  J. W. McGarvey’s Acts Commentary    </vt:lpstr>
      <vt:lpstr>CHAPTER 13  J. W. McGarvey’s Acts Commentary    </vt:lpstr>
      <vt:lpstr>CHAPTER 13  J. W. McGarvey’s Acts Commentary    </vt:lpstr>
      <vt:lpstr>CHAPTER 13  J. W. McGarvey’s Acts Commentary    </vt:lpstr>
      <vt:lpstr>PowerPoint Presentation</vt:lpstr>
      <vt:lpstr>PowerPoint Presentation</vt:lpstr>
      <vt:lpstr>CHAPTER 13  J. W. McGarvey’s Acts Commentary    </vt:lpstr>
      <vt:lpstr>CHAPTER 13  J. W. McGarvey’s Acts Commentary    </vt:lpstr>
      <vt:lpstr>CHAPTER 13  J. W. McGarvey’s Acts Commentary    </vt:lpstr>
      <vt:lpstr>PowerPoint Presentation</vt:lpstr>
      <vt:lpstr>CHAPTER 14  J. W. McGarvey’s Acts Commentary    </vt:lpstr>
      <vt:lpstr>PowerPoint Presentation</vt:lpstr>
      <vt:lpstr>PowerPoint Presentation</vt:lpstr>
      <vt:lpstr>CHAPTER 14  J. W. McGarvey’s Acts Commentary    </vt:lpstr>
      <vt:lpstr>PowerPoint Presentation</vt:lpstr>
      <vt:lpstr>PowerPoint Presentation</vt:lpstr>
      <vt:lpstr>PowerPoint Presentation</vt:lpstr>
      <vt:lpstr>PowerPoint Presentation</vt:lpstr>
      <vt:lpstr>CHAPTER 14  J. W. McGarvey’s Acts Commentary    </vt:lpstr>
      <vt:lpstr>CHAPTER 14  J. W. McGarvey’s Acts Commentary    </vt:lpstr>
      <vt:lpstr>PowerPoint Presentation</vt:lpstr>
      <vt:lpstr>CHAPTER 14  J. W. McGarvey’s Acts Commentary    </vt:lpstr>
      <vt:lpstr>PowerPoint Presentation</vt:lpstr>
      <vt:lpstr>PowerPoint Presentation</vt:lpstr>
      <vt:lpstr>PowerPoint Presentation</vt:lpstr>
      <vt:lpstr>CHAPTER 14  J. W. McGarvey’s Acts Commentary    </vt:lpstr>
      <vt:lpstr>CHAPTER 14  J. W. McGarvey’s Acts Commentary    </vt:lpstr>
      <vt:lpstr>CHAPTER 14  J. W. McGarvey’s Acts Commentary    </vt:lpstr>
      <vt:lpstr>CHAPTER 14  J. W. McGarvey’s Acts Commentary    </vt:lpstr>
      <vt:lpstr>CHAPTER 14  J. W. McGarvey’s Acts Commentary    </vt:lpstr>
      <vt:lpstr>PowerPoint Presentation</vt:lpstr>
      <vt:lpstr>PowerPoint Presentation</vt:lpstr>
      <vt:lpstr>PowerPoint Presentation</vt:lpstr>
      <vt:lpstr>PowerPoint Presentation</vt:lpstr>
      <vt:lpstr>Paul’s Early Work</vt:lpstr>
      <vt:lpstr>Paul’s Early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15  J. W. McGarvey’s Acts Commentary    </vt:lpstr>
      <vt:lpstr>This teaching was dangerous because it replaced a gospel of grace and faith with one of Law and works.</vt:lpstr>
      <vt:lpstr>PowerPoint Presentation</vt:lpstr>
      <vt:lpstr>CHAPTER 15  J. W. McGarvey’s Acts Commentary    </vt:lpstr>
      <vt:lpstr>ROMANS &amp; JEWS          FROM CORRUPT TO CRAZY!</vt:lpstr>
      <vt:lpstr>PowerPoint Presentation</vt:lpstr>
      <vt:lpstr>PowerPoint Presentation</vt:lpstr>
      <vt:lpstr>PowerPoint Presentation</vt:lpstr>
      <vt:lpstr>PowerPoint Presentation</vt:lpstr>
      <vt:lpstr>PowerPoint Presentation</vt:lpstr>
      <vt:lpstr>PowerPoint Presentation</vt:lpstr>
      <vt:lpstr>CHAPTER 15  J. W. McGarvey’s Acts Commentary    </vt:lpstr>
      <vt:lpstr>PowerPoint Presentation</vt:lpstr>
      <vt:lpstr>CHAPTER 15  J. W. McGarvey’s Acts Commentary    </vt:lpstr>
      <vt:lpstr>PowerPoint Presentation</vt:lpstr>
      <vt:lpstr>PowerPoint Presentation</vt:lpstr>
      <vt:lpstr>PowerPoint Presentation</vt:lpstr>
      <vt:lpstr>CHAPTER 15  J. W. McGarvey’s Acts Commentary    </vt:lpstr>
      <vt:lpstr>CHAPTER 15  J. W. McGarvey’s Acts Commentary    </vt:lpstr>
      <vt:lpstr>CHAPTER 15  J. W. McGarvey’s Acts Commentary    </vt:lpstr>
      <vt:lpstr>CHAPTER 15  J. W. McGarvey’s Acts Commentary    </vt:lpstr>
      <vt:lpstr>Judaism was a vehicle designed by God to deliver Jesus to the world.</vt:lpstr>
      <vt:lpstr>CHAPTER 15  J. W. McGarvey’s Acts Commentary    </vt:lpstr>
      <vt:lpstr>CHAPTER 15  J. W. McGarvey’s Acts Commentary    </vt:lpstr>
      <vt:lpstr>CHAPTER 15  J. W. McGarvey’s Acts Commentary    </vt:lpstr>
      <vt:lpstr>CHAPTER 15  J. W. McGarvey’s Acts Commentary    </vt:lpstr>
      <vt:lpstr>CHAPTER 15  J. W. McGarvey’s Acts Commentary    </vt:lpstr>
      <vt:lpstr>CHAPTER 15  J. W. McGarvey’s Acts Commentary    </vt:lpstr>
      <vt:lpstr>CHAPTER 15  J. W. McGarvey’s Acts Commentary    </vt:lpstr>
      <vt:lpstr>Paul’s Second Journey</vt:lpstr>
      <vt:lpstr>The Council in Jerusalem Acts 15:1-31</vt:lpstr>
      <vt:lpstr>The Council in Jerusalem Acts 15:1-31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Jewish Calendar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vt:lpstr>
      <vt:lpstr>PowerPoint Presentation</vt:lpstr>
      <vt:lpstr>Conversion of Cornelius</vt:lpstr>
      <vt:lpstr>PowerPoint Presentation</vt:lpstr>
      <vt:lpstr>Conversion of Cornelius</vt:lpstr>
      <vt:lpstr>Conversion of Cornelius</vt:lpstr>
      <vt:lpstr>PowerPoint Presentation</vt:lpstr>
      <vt:lpstr>PowerPoint Presentation</vt:lpstr>
      <vt:lpstr>PowerPoint Presentation</vt:lpstr>
      <vt:lpstr>PowerPoint Presentation</vt:lpstr>
      <vt:lpstr>PowerPoint Presentation</vt:lpstr>
      <vt:lpstr>PowerPoint Presentation</vt:lpstr>
      <vt:lpstr>Conversion of Cornelius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Conversion of Cornelius</vt:lpstr>
      <vt:lpstr>PowerPoint Presentation</vt:lpstr>
      <vt:lpstr>PowerPoint Presentation</vt:lpstr>
      <vt:lpstr>PowerPoint Presentation</vt:lpstr>
      <vt:lpstr>Conversion of Cornelius</vt:lpstr>
      <vt:lpstr>PowerPoint Presentation</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265</cp:revision>
  <dcterms:created xsi:type="dcterms:W3CDTF">2020-10-11T08:34:09Z</dcterms:created>
  <dcterms:modified xsi:type="dcterms:W3CDTF">2021-11-05T18:43:02Z</dcterms:modified>
</cp:coreProperties>
</file>