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1.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3.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media/media1.WAV" ContentType="audio/x-wav"/>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815" r:id="rId2"/>
    <p:sldMasterId id="2147483818" r:id="rId3"/>
    <p:sldMasterId id="2147483830" r:id="rId4"/>
    <p:sldMasterId id="2147483842" r:id="rId5"/>
    <p:sldMasterId id="2147483854" r:id="rId6"/>
    <p:sldMasterId id="2147483868" r:id="rId7"/>
    <p:sldMasterId id="2147483889" r:id="rId8"/>
    <p:sldMasterId id="2147483910" r:id="rId9"/>
    <p:sldMasterId id="2147483940" r:id="rId10"/>
    <p:sldMasterId id="2147483961" r:id="rId11"/>
    <p:sldMasterId id="2147483982" r:id="rId12"/>
    <p:sldMasterId id="2147483994" r:id="rId13"/>
    <p:sldMasterId id="2147484006" r:id="rId14"/>
  </p:sldMasterIdLst>
  <p:notesMasterIdLst>
    <p:notesMasterId r:id="rId99"/>
  </p:notesMasterIdLst>
  <p:sldIdLst>
    <p:sldId id="256" r:id="rId15"/>
    <p:sldId id="858" r:id="rId16"/>
    <p:sldId id="1043" r:id="rId17"/>
    <p:sldId id="1628" r:id="rId18"/>
    <p:sldId id="862" r:id="rId19"/>
    <p:sldId id="1103" r:id="rId20"/>
    <p:sldId id="1059" r:id="rId21"/>
    <p:sldId id="1044" r:id="rId22"/>
    <p:sldId id="1023" r:id="rId23"/>
    <p:sldId id="1024" r:id="rId24"/>
    <p:sldId id="1025" r:id="rId25"/>
    <p:sldId id="1180" r:id="rId26"/>
    <p:sldId id="1063" r:id="rId27"/>
    <p:sldId id="1064" r:id="rId28"/>
    <p:sldId id="1426" r:id="rId29"/>
    <p:sldId id="1660" r:id="rId30"/>
    <p:sldId id="1305" r:id="rId31"/>
    <p:sldId id="1631" r:id="rId32"/>
    <p:sldId id="1632" r:id="rId33"/>
    <p:sldId id="649" r:id="rId34"/>
    <p:sldId id="643" r:id="rId35"/>
    <p:sldId id="644" r:id="rId36"/>
    <p:sldId id="645" r:id="rId37"/>
    <p:sldId id="646" r:id="rId38"/>
    <p:sldId id="648" r:id="rId39"/>
    <p:sldId id="650" r:id="rId40"/>
    <p:sldId id="651" r:id="rId41"/>
    <p:sldId id="652" r:id="rId42"/>
    <p:sldId id="653" r:id="rId43"/>
    <p:sldId id="654" r:id="rId44"/>
    <p:sldId id="655" r:id="rId45"/>
    <p:sldId id="698" r:id="rId46"/>
    <p:sldId id="870" r:id="rId47"/>
    <p:sldId id="1418" r:id="rId48"/>
    <p:sldId id="1419" r:id="rId49"/>
    <p:sldId id="1420" r:id="rId50"/>
    <p:sldId id="1421" r:id="rId51"/>
    <p:sldId id="1422" r:id="rId52"/>
    <p:sldId id="1423" r:id="rId53"/>
    <p:sldId id="1424" r:id="rId54"/>
    <p:sldId id="1425" r:id="rId55"/>
    <p:sldId id="665" r:id="rId56"/>
    <p:sldId id="667" r:id="rId57"/>
    <p:sldId id="668" r:id="rId58"/>
    <p:sldId id="669" r:id="rId59"/>
    <p:sldId id="1629" r:id="rId60"/>
    <p:sldId id="426" r:id="rId61"/>
    <p:sldId id="427" r:id="rId62"/>
    <p:sldId id="428" r:id="rId63"/>
    <p:sldId id="450" r:id="rId64"/>
    <p:sldId id="429" r:id="rId65"/>
    <p:sldId id="430" r:id="rId66"/>
    <p:sldId id="431" r:id="rId67"/>
    <p:sldId id="434" r:id="rId68"/>
    <p:sldId id="435" r:id="rId69"/>
    <p:sldId id="436" r:id="rId70"/>
    <p:sldId id="437" r:id="rId71"/>
    <p:sldId id="438" r:id="rId72"/>
    <p:sldId id="439" r:id="rId73"/>
    <p:sldId id="451" r:id="rId74"/>
    <p:sldId id="440" r:id="rId75"/>
    <p:sldId id="413" r:id="rId76"/>
    <p:sldId id="414" r:id="rId77"/>
    <p:sldId id="415" r:id="rId78"/>
    <p:sldId id="416" r:id="rId79"/>
    <p:sldId id="417" r:id="rId80"/>
    <p:sldId id="402" r:id="rId81"/>
    <p:sldId id="403" r:id="rId82"/>
    <p:sldId id="1630" r:id="rId83"/>
    <p:sldId id="462" r:id="rId84"/>
    <p:sldId id="463" r:id="rId85"/>
    <p:sldId id="464" r:id="rId86"/>
    <p:sldId id="467" r:id="rId87"/>
    <p:sldId id="465" r:id="rId88"/>
    <p:sldId id="468" r:id="rId89"/>
    <p:sldId id="1440" r:id="rId90"/>
    <p:sldId id="660" r:id="rId91"/>
    <p:sldId id="661" r:id="rId92"/>
    <p:sldId id="663" r:id="rId93"/>
    <p:sldId id="664" r:id="rId94"/>
    <p:sldId id="3477" r:id="rId95"/>
    <p:sldId id="882" r:id="rId96"/>
    <p:sldId id="880" r:id="rId97"/>
    <p:sldId id="884"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80"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sorterViewPr>
    <p:cViewPr varScale="1">
      <p:scale>
        <a:sx n="100" d="100"/>
        <a:sy n="100" d="100"/>
      </p:scale>
      <p:origin x="0" y="-173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B651E-DA68-42CF-9994-6BF0417F8035}" type="datetimeFigureOut">
              <a:rPr lang="en-US" smtClean="0"/>
              <a:t>11/12/2021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E3EDF-4020-4B8F-8B05-854D2D244391}" type="slidenum">
              <a:rPr lang="en-US" smtClean="0"/>
              <a:t>‹#›</a:t>
            </a:fld>
            <a:endParaRPr lang="en-US"/>
          </a:p>
        </p:txBody>
      </p:sp>
    </p:spTree>
    <p:extLst>
      <p:ext uri="{BB962C8B-B14F-4D97-AF65-F5344CB8AC3E}">
        <p14:creationId xmlns:p14="http://schemas.microsoft.com/office/powerpoint/2010/main" val="305777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0EA2-D839-41A4-933B-8A82E8AD89F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3042" name="Rectangle 2"/>
          <p:cNvSpPr>
            <a:spLocks noGrp="1" noRot="1" noChangeAspect="1" noChangeArrowheads="1" noTextEdit="1"/>
          </p:cNvSpPr>
          <p:nvPr>
            <p:ph type="sldImg"/>
          </p:nvPr>
        </p:nvSpPr>
        <p:spPr>
          <a:xfrm>
            <a:off x="381000" y="685800"/>
            <a:ext cx="6096000" cy="3429000"/>
          </a:xfrm>
          <a:ln/>
        </p:spPr>
      </p:sp>
      <p:sp>
        <p:nvSpPr>
          <p:cNvPr id="343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270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914F7-0B58-43CE-8C6A-2A045CD43B0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996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Wide Latin" pitchFamily="18" charset="0"/>
              </a:defRPr>
            </a:lvl1pPr>
            <a:lvl2pPr marL="742950" indent="-285750">
              <a:defRPr sz="5400">
                <a:solidFill>
                  <a:schemeClr val="tx1"/>
                </a:solidFill>
                <a:latin typeface="Wide Latin" pitchFamily="18" charset="0"/>
              </a:defRPr>
            </a:lvl2pPr>
            <a:lvl3pPr marL="1143000" indent="-228600">
              <a:defRPr sz="5400">
                <a:solidFill>
                  <a:schemeClr val="tx1"/>
                </a:solidFill>
                <a:latin typeface="Wide Latin" pitchFamily="18" charset="0"/>
              </a:defRPr>
            </a:lvl3pPr>
            <a:lvl4pPr marL="1600200" indent="-228600">
              <a:defRPr sz="5400">
                <a:solidFill>
                  <a:schemeClr val="tx1"/>
                </a:solidFill>
                <a:latin typeface="Wide Latin" pitchFamily="18" charset="0"/>
              </a:defRPr>
            </a:lvl4pPr>
            <a:lvl5pPr marL="2057400" indent="-228600">
              <a:defRPr sz="5400">
                <a:solidFill>
                  <a:schemeClr val="tx1"/>
                </a:solidFill>
                <a:latin typeface="Wide Latin" pitchFamily="18" charset="0"/>
              </a:defRPr>
            </a:lvl5pPr>
            <a:lvl6pPr marL="2514600" indent="-228600" eaLnBrk="0" fontAlgn="base" hangingPunct="0">
              <a:spcBef>
                <a:spcPct val="0"/>
              </a:spcBef>
              <a:spcAft>
                <a:spcPct val="0"/>
              </a:spcAft>
              <a:defRPr sz="5400">
                <a:solidFill>
                  <a:schemeClr val="tx1"/>
                </a:solidFill>
                <a:latin typeface="Wide Latin" pitchFamily="18" charset="0"/>
              </a:defRPr>
            </a:lvl6pPr>
            <a:lvl7pPr marL="2971800" indent="-228600" eaLnBrk="0" fontAlgn="base" hangingPunct="0">
              <a:spcBef>
                <a:spcPct val="0"/>
              </a:spcBef>
              <a:spcAft>
                <a:spcPct val="0"/>
              </a:spcAft>
              <a:defRPr sz="5400">
                <a:solidFill>
                  <a:schemeClr val="tx1"/>
                </a:solidFill>
                <a:latin typeface="Wide Latin" pitchFamily="18" charset="0"/>
              </a:defRPr>
            </a:lvl7pPr>
            <a:lvl8pPr marL="3429000" indent="-228600" eaLnBrk="0" fontAlgn="base" hangingPunct="0">
              <a:spcBef>
                <a:spcPct val="0"/>
              </a:spcBef>
              <a:spcAft>
                <a:spcPct val="0"/>
              </a:spcAft>
              <a:defRPr sz="5400">
                <a:solidFill>
                  <a:schemeClr val="tx1"/>
                </a:solidFill>
                <a:latin typeface="Wide Latin" pitchFamily="18" charset="0"/>
              </a:defRPr>
            </a:lvl8pPr>
            <a:lvl9pPr marL="3886200" indent="-228600" eaLnBrk="0" fontAlgn="base" hangingPunct="0">
              <a:spcBef>
                <a:spcPct val="0"/>
              </a:spcBef>
              <a:spcAft>
                <a:spcPct val="0"/>
              </a:spcAft>
              <a:defRPr sz="5400">
                <a:solidFill>
                  <a:schemeClr val="tx1"/>
                </a:solidFill>
                <a:latin typeface="Wide Lati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887C-3743-44DD-BABB-CDE0E456B7E7}" type="slidenum">
              <a:rPr kumimoji="0" lang="en-US" altLang="en-US" sz="1200" b="0" i="0" u="none" strike="noStrike" kern="1200" cap="none" spc="0" normalizeH="0" baseline="0" noProof="0">
                <a:ln>
                  <a:noFill/>
                </a:ln>
                <a:solidFill>
                  <a:prstClr val="black"/>
                </a:solidFill>
                <a:effectLst/>
                <a:uLnTx/>
                <a:uFillTx/>
                <a:latin typeface="Wide Lati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Wide Latin" pitchFamily="18" charset="0"/>
              <a:ea typeface="+mn-ea"/>
              <a:cs typeface="+mn-cs"/>
            </a:endParaRPr>
          </a:p>
        </p:txBody>
      </p:sp>
      <p:sp>
        <p:nvSpPr>
          <p:cNvPr id="1172483" name="Rectangle 2"/>
          <p:cNvSpPr>
            <a:spLocks noGrp="1" noRot="1" noChangeAspect="1" noChangeArrowheads="1" noTextEdit="1"/>
          </p:cNvSpPr>
          <p:nvPr>
            <p:ph type="sldImg"/>
          </p:nvPr>
        </p:nvSpPr>
        <p:spPr>
          <a:xfrm>
            <a:off x="381000" y="685800"/>
            <a:ext cx="6096000" cy="3429000"/>
          </a:xfrm>
          <a:ln/>
        </p:spPr>
      </p:sp>
      <p:sp>
        <p:nvSpPr>
          <p:cNvPr id="1172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80" charset="0"/>
            </a:endParaRPr>
          </a:p>
        </p:txBody>
      </p:sp>
    </p:spTree>
    <p:extLst>
      <p:ext uri="{BB962C8B-B14F-4D97-AF65-F5344CB8AC3E}">
        <p14:creationId xmlns:p14="http://schemas.microsoft.com/office/powerpoint/2010/main" val="3854656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Wide Latin" pitchFamily="18" charset="0"/>
              </a:defRPr>
            </a:lvl1pPr>
            <a:lvl2pPr marL="742950" indent="-285750">
              <a:defRPr sz="5400">
                <a:solidFill>
                  <a:schemeClr val="tx1"/>
                </a:solidFill>
                <a:latin typeface="Wide Latin" pitchFamily="18" charset="0"/>
              </a:defRPr>
            </a:lvl2pPr>
            <a:lvl3pPr marL="1143000" indent="-228600">
              <a:defRPr sz="5400">
                <a:solidFill>
                  <a:schemeClr val="tx1"/>
                </a:solidFill>
                <a:latin typeface="Wide Latin" pitchFamily="18" charset="0"/>
              </a:defRPr>
            </a:lvl3pPr>
            <a:lvl4pPr marL="1600200" indent="-228600">
              <a:defRPr sz="5400">
                <a:solidFill>
                  <a:schemeClr val="tx1"/>
                </a:solidFill>
                <a:latin typeface="Wide Latin" pitchFamily="18" charset="0"/>
              </a:defRPr>
            </a:lvl4pPr>
            <a:lvl5pPr marL="2057400" indent="-228600">
              <a:defRPr sz="5400">
                <a:solidFill>
                  <a:schemeClr val="tx1"/>
                </a:solidFill>
                <a:latin typeface="Wide Latin" pitchFamily="18" charset="0"/>
              </a:defRPr>
            </a:lvl5pPr>
            <a:lvl6pPr marL="2514600" indent="-228600" eaLnBrk="0" fontAlgn="base" hangingPunct="0">
              <a:spcBef>
                <a:spcPct val="0"/>
              </a:spcBef>
              <a:spcAft>
                <a:spcPct val="0"/>
              </a:spcAft>
              <a:defRPr sz="5400">
                <a:solidFill>
                  <a:schemeClr val="tx1"/>
                </a:solidFill>
                <a:latin typeface="Wide Latin" pitchFamily="18" charset="0"/>
              </a:defRPr>
            </a:lvl6pPr>
            <a:lvl7pPr marL="2971800" indent="-228600" eaLnBrk="0" fontAlgn="base" hangingPunct="0">
              <a:spcBef>
                <a:spcPct val="0"/>
              </a:spcBef>
              <a:spcAft>
                <a:spcPct val="0"/>
              </a:spcAft>
              <a:defRPr sz="5400">
                <a:solidFill>
                  <a:schemeClr val="tx1"/>
                </a:solidFill>
                <a:latin typeface="Wide Latin" pitchFamily="18" charset="0"/>
              </a:defRPr>
            </a:lvl7pPr>
            <a:lvl8pPr marL="3429000" indent="-228600" eaLnBrk="0" fontAlgn="base" hangingPunct="0">
              <a:spcBef>
                <a:spcPct val="0"/>
              </a:spcBef>
              <a:spcAft>
                <a:spcPct val="0"/>
              </a:spcAft>
              <a:defRPr sz="5400">
                <a:solidFill>
                  <a:schemeClr val="tx1"/>
                </a:solidFill>
                <a:latin typeface="Wide Latin" pitchFamily="18" charset="0"/>
              </a:defRPr>
            </a:lvl8pPr>
            <a:lvl9pPr marL="3886200" indent="-228600" eaLnBrk="0" fontAlgn="base" hangingPunct="0">
              <a:spcBef>
                <a:spcPct val="0"/>
              </a:spcBef>
              <a:spcAft>
                <a:spcPct val="0"/>
              </a:spcAft>
              <a:defRPr sz="5400">
                <a:solidFill>
                  <a:schemeClr val="tx1"/>
                </a:solidFill>
                <a:latin typeface="Wide Lati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990D0F-8DB4-4181-A8AC-5D4AD48D5E6E}" type="slidenum">
              <a:rPr kumimoji="0" lang="en-US" altLang="en-US" sz="1200" b="0" i="0" u="none" strike="noStrike" kern="1200" cap="none" spc="0" normalizeH="0" baseline="0" noProof="0">
                <a:ln>
                  <a:noFill/>
                </a:ln>
                <a:solidFill>
                  <a:prstClr val="black"/>
                </a:solidFill>
                <a:effectLst/>
                <a:uLnTx/>
                <a:uFillTx/>
                <a:latin typeface="Wide Lati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Wide Latin" pitchFamily="18" charset="0"/>
              <a:ea typeface="+mn-ea"/>
              <a:cs typeface="+mn-cs"/>
            </a:endParaRPr>
          </a:p>
        </p:txBody>
      </p:sp>
      <p:sp>
        <p:nvSpPr>
          <p:cNvPr id="1174531" name="Rectangle 2"/>
          <p:cNvSpPr>
            <a:spLocks noGrp="1" noRot="1" noChangeAspect="1" noChangeArrowheads="1" noTextEdit="1"/>
          </p:cNvSpPr>
          <p:nvPr>
            <p:ph type="sldImg"/>
          </p:nvPr>
        </p:nvSpPr>
        <p:spPr>
          <a:xfrm>
            <a:off x="381000" y="685800"/>
            <a:ext cx="6096000" cy="3429000"/>
          </a:xfrm>
          <a:ln/>
        </p:spPr>
      </p:sp>
      <p:sp>
        <p:nvSpPr>
          <p:cNvPr id="1174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80" charset="0"/>
            </a:endParaRPr>
          </a:p>
        </p:txBody>
      </p:sp>
    </p:spTree>
    <p:extLst>
      <p:ext uri="{BB962C8B-B14F-4D97-AF65-F5344CB8AC3E}">
        <p14:creationId xmlns:p14="http://schemas.microsoft.com/office/powerpoint/2010/main" val="784966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5D3464-66AB-40A9-A6AF-CFE05F062FAE}"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764930" name="Rectangle 2"/>
          <p:cNvSpPr>
            <a:spLocks noGrp="1" noRot="1" noChangeAspect="1" noChangeArrowheads="1" noTextEdit="1"/>
          </p:cNvSpPr>
          <p:nvPr>
            <p:ph type="sldImg"/>
          </p:nvPr>
        </p:nvSpPr>
        <p:spPr bwMode="auto">
          <a:xfrm>
            <a:off x="325438" y="698500"/>
            <a:ext cx="6207125" cy="3492500"/>
          </a:xfrm>
          <a:prstGeom prst="rect">
            <a:avLst/>
          </a:prstGeom>
          <a:solidFill>
            <a:srgbClr val="FFFFFF"/>
          </a:solidFill>
          <a:ln>
            <a:solidFill>
              <a:srgbClr val="000000"/>
            </a:solidFill>
            <a:miter lim="800000"/>
            <a:headEnd/>
            <a:tailEnd/>
          </a:ln>
        </p:spPr>
      </p:sp>
      <p:sp>
        <p:nvSpPr>
          <p:cNvPr id="764931" name="Rectangle 3"/>
          <p:cNvSpPr>
            <a:spLocks noGrp="1" noChangeArrowheads="1"/>
          </p:cNvSpPr>
          <p:nvPr>
            <p:ph type="body" idx="1"/>
          </p:nvPr>
        </p:nvSpPr>
        <p:spPr bwMode="auto">
          <a:xfrm>
            <a:off x="685800" y="4424085"/>
            <a:ext cx="5486400" cy="419123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34155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4FCFA6-91B6-4CA8-B1CD-356E10B044D6}"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766978" name="Rectangle 2"/>
          <p:cNvSpPr>
            <a:spLocks noGrp="1" noRot="1" noChangeAspect="1" noChangeArrowheads="1" noTextEdit="1"/>
          </p:cNvSpPr>
          <p:nvPr>
            <p:ph type="sldImg"/>
          </p:nvPr>
        </p:nvSpPr>
        <p:spPr bwMode="auto">
          <a:xfrm>
            <a:off x="325438" y="698500"/>
            <a:ext cx="6207125" cy="3492500"/>
          </a:xfrm>
          <a:prstGeom prst="rect">
            <a:avLst/>
          </a:prstGeom>
          <a:solidFill>
            <a:srgbClr val="FFFFFF"/>
          </a:solidFill>
          <a:ln>
            <a:solidFill>
              <a:srgbClr val="000000"/>
            </a:solidFill>
            <a:miter lim="800000"/>
            <a:headEnd/>
            <a:tailEnd/>
          </a:ln>
        </p:spPr>
      </p:sp>
      <p:sp>
        <p:nvSpPr>
          <p:cNvPr id="766979" name="Rectangle 3"/>
          <p:cNvSpPr>
            <a:spLocks noGrp="1" noChangeArrowheads="1"/>
          </p:cNvSpPr>
          <p:nvPr>
            <p:ph type="body" idx="1"/>
          </p:nvPr>
        </p:nvSpPr>
        <p:spPr bwMode="auto">
          <a:xfrm>
            <a:off x="685800" y="4424085"/>
            <a:ext cx="5486400" cy="419123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724483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495D64-F960-444A-92F1-A3D41562470E}"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769026" name="Rectangle 2"/>
          <p:cNvSpPr>
            <a:spLocks noGrp="1" noRot="1" noChangeAspect="1" noChangeArrowheads="1" noTextEdit="1"/>
          </p:cNvSpPr>
          <p:nvPr>
            <p:ph type="sldImg"/>
          </p:nvPr>
        </p:nvSpPr>
        <p:spPr bwMode="auto">
          <a:xfrm>
            <a:off x="325438" y="698500"/>
            <a:ext cx="6207125" cy="3492500"/>
          </a:xfrm>
          <a:prstGeom prst="rect">
            <a:avLst/>
          </a:prstGeom>
          <a:solidFill>
            <a:srgbClr val="FFFFFF"/>
          </a:solidFill>
          <a:ln>
            <a:solidFill>
              <a:srgbClr val="000000"/>
            </a:solidFill>
            <a:miter lim="800000"/>
            <a:headEnd/>
            <a:tailEnd/>
          </a:ln>
        </p:spPr>
      </p:sp>
      <p:sp>
        <p:nvSpPr>
          <p:cNvPr id="769027" name="Rectangle 3"/>
          <p:cNvSpPr>
            <a:spLocks noGrp="1" noChangeArrowheads="1"/>
          </p:cNvSpPr>
          <p:nvPr>
            <p:ph type="body" idx="1"/>
          </p:nvPr>
        </p:nvSpPr>
        <p:spPr bwMode="auto">
          <a:xfrm>
            <a:off x="685800" y="4424085"/>
            <a:ext cx="5486400" cy="4191238"/>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204972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11F48-8761-4D79-ADAF-B443CED1CC3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7107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7710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1795254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F0FE8-A9F7-4284-BA33-5356DF2F0F4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938882" name="Rectangle 1026"/>
          <p:cNvSpPr>
            <a:spLocks noGrp="1" noRot="1" noChangeAspect="1" noChangeArrowheads="1" noTextEdit="1"/>
          </p:cNvSpPr>
          <p:nvPr>
            <p:ph type="sldImg"/>
          </p:nvPr>
        </p:nvSpPr>
        <p:spPr>
          <a:xfrm>
            <a:off x="382588" y="685800"/>
            <a:ext cx="6094412" cy="3429000"/>
          </a:xfrm>
          <a:ln/>
        </p:spPr>
      </p:sp>
      <p:sp>
        <p:nvSpPr>
          <p:cNvPr id="2938883" name="Rectangle 1027"/>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3311180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BEF44-6B69-4C4C-9812-F874ECC56A1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940930" name="Rectangle 2"/>
          <p:cNvSpPr>
            <a:spLocks noGrp="1" noRot="1" noChangeAspect="1" noChangeArrowheads="1" noTextEdit="1"/>
          </p:cNvSpPr>
          <p:nvPr>
            <p:ph type="sldImg"/>
          </p:nvPr>
        </p:nvSpPr>
        <p:spPr>
          <a:xfrm>
            <a:off x="382588" y="685800"/>
            <a:ext cx="6094412" cy="3429000"/>
          </a:xfrm>
          <a:ln/>
        </p:spPr>
      </p:sp>
      <p:sp>
        <p:nvSpPr>
          <p:cNvPr id="2940931"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086329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EC7FA3-D6E2-45A6-9ACD-0A859C3A05C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942978" name="Rectangle 2"/>
          <p:cNvSpPr>
            <a:spLocks noGrp="1" noRot="1" noChangeAspect="1" noChangeArrowheads="1" noTextEdit="1"/>
          </p:cNvSpPr>
          <p:nvPr>
            <p:ph type="sldImg"/>
          </p:nvPr>
        </p:nvSpPr>
        <p:spPr>
          <a:xfrm>
            <a:off x="382588" y="685800"/>
            <a:ext cx="6094412" cy="3429000"/>
          </a:xfrm>
          <a:ln/>
        </p:spPr>
      </p:sp>
      <p:sp>
        <p:nvSpPr>
          <p:cNvPr id="2942979"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4595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6C638-2E5A-4BB0-AB0D-1311A27610B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549058" name="Rectangle 2"/>
          <p:cNvSpPr>
            <a:spLocks noGrp="1" noRot="1" noChangeAspect="1" noChangeArrowheads="1" noTextEdit="1"/>
          </p:cNvSpPr>
          <p:nvPr>
            <p:ph type="sldImg"/>
          </p:nvPr>
        </p:nvSpPr>
        <p:spPr>
          <a:xfrm>
            <a:off x="381000" y="685800"/>
            <a:ext cx="6096000" cy="3429000"/>
          </a:xfrm>
          <a:ln/>
        </p:spPr>
      </p:sp>
      <p:sp>
        <p:nvSpPr>
          <p:cNvPr id="5549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6368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3DB12-6710-48E7-A63A-B47ED3F9208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945026" name="Rectangle 2"/>
          <p:cNvSpPr>
            <a:spLocks noGrp="1" noRot="1" noChangeAspect="1" noChangeArrowheads="1" noTextEdit="1"/>
          </p:cNvSpPr>
          <p:nvPr>
            <p:ph type="sldImg"/>
          </p:nvPr>
        </p:nvSpPr>
        <p:spPr>
          <a:xfrm>
            <a:off x="382588" y="685800"/>
            <a:ext cx="6094412" cy="3429000"/>
          </a:xfrm>
          <a:ln/>
        </p:spPr>
      </p:sp>
      <p:sp>
        <p:nvSpPr>
          <p:cNvPr id="2945027"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467848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C3B2AB-52F7-4273-8B26-4C7114D7891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947074" name="Rectangle 2"/>
          <p:cNvSpPr>
            <a:spLocks noGrp="1" noRot="1" noChangeAspect="1" noChangeArrowheads="1" noTextEdit="1"/>
          </p:cNvSpPr>
          <p:nvPr>
            <p:ph type="sldImg"/>
          </p:nvPr>
        </p:nvSpPr>
        <p:spPr>
          <a:xfrm>
            <a:off x="382588" y="685800"/>
            <a:ext cx="6094412" cy="3429000"/>
          </a:xfrm>
          <a:ln/>
        </p:spPr>
      </p:sp>
      <p:sp>
        <p:nvSpPr>
          <p:cNvPr id="2947075"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738388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AE40F-CC9D-443C-981F-A8FF46B7654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949122" name="Rectangle 2"/>
          <p:cNvSpPr>
            <a:spLocks noGrp="1" noRot="1" noChangeAspect="1" noChangeArrowheads="1" noTextEdit="1"/>
          </p:cNvSpPr>
          <p:nvPr>
            <p:ph type="sldImg"/>
          </p:nvPr>
        </p:nvSpPr>
        <p:spPr>
          <a:xfrm>
            <a:off x="382588" y="685800"/>
            <a:ext cx="6094412" cy="3429000"/>
          </a:xfrm>
          <a:ln/>
        </p:spPr>
      </p:sp>
      <p:sp>
        <p:nvSpPr>
          <p:cNvPr id="2949123"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3281262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AE40F-CC9D-443C-981F-A8FF46B7654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949122" name="Rectangle 2"/>
          <p:cNvSpPr>
            <a:spLocks noGrp="1" noRot="1" noChangeAspect="1" noChangeArrowheads="1" noTextEdit="1"/>
          </p:cNvSpPr>
          <p:nvPr>
            <p:ph type="sldImg"/>
          </p:nvPr>
        </p:nvSpPr>
        <p:spPr>
          <a:xfrm>
            <a:off x="382588" y="685800"/>
            <a:ext cx="6094412" cy="3429000"/>
          </a:xfrm>
          <a:ln/>
        </p:spPr>
      </p:sp>
      <p:sp>
        <p:nvSpPr>
          <p:cNvPr id="2949123"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72886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DE93E-85CF-479C-A7C2-1DA7FA52AB5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951170" name="Rectangle 2"/>
          <p:cNvSpPr>
            <a:spLocks noGrp="1" noRot="1" noChangeAspect="1" noChangeArrowheads="1" noTextEdit="1"/>
          </p:cNvSpPr>
          <p:nvPr>
            <p:ph type="sldImg"/>
          </p:nvPr>
        </p:nvSpPr>
        <p:spPr>
          <a:xfrm>
            <a:off x="382588" y="685800"/>
            <a:ext cx="6094412" cy="3429000"/>
          </a:xfrm>
          <a:ln/>
        </p:spPr>
      </p:sp>
      <p:sp>
        <p:nvSpPr>
          <p:cNvPr id="2951171"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940603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96669-2D07-4184-89C1-B6A763A4EDC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953218" name="Rectangle 2"/>
          <p:cNvSpPr>
            <a:spLocks noGrp="1" noRot="1" noChangeAspect="1" noChangeArrowheads="1" noTextEdit="1"/>
          </p:cNvSpPr>
          <p:nvPr>
            <p:ph type="sldImg"/>
          </p:nvPr>
        </p:nvSpPr>
        <p:spPr>
          <a:xfrm>
            <a:off x="382588" y="685800"/>
            <a:ext cx="6094412" cy="3429000"/>
          </a:xfrm>
          <a:ln/>
        </p:spPr>
      </p:sp>
      <p:sp>
        <p:nvSpPr>
          <p:cNvPr id="2953219"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760246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C2EAB8-262A-4C95-B974-71FAD61BE9C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955266" name="Rectangle 2"/>
          <p:cNvSpPr>
            <a:spLocks noGrp="1" noRot="1" noChangeAspect="1" noChangeArrowheads="1" noTextEdit="1"/>
          </p:cNvSpPr>
          <p:nvPr>
            <p:ph type="sldImg"/>
          </p:nvPr>
        </p:nvSpPr>
        <p:spPr>
          <a:xfrm>
            <a:off x="382588" y="685800"/>
            <a:ext cx="6094412" cy="3429000"/>
          </a:xfrm>
          <a:ln/>
        </p:spPr>
      </p:sp>
      <p:sp>
        <p:nvSpPr>
          <p:cNvPr id="2955267"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524121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0E62D-D945-43C4-A975-4A89ED3FBAD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957314" name="Rectangle 2"/>
          <p:cNvSpPr>
            <a:spLocks noGrp="1" noRot="1" noChangeAspect="1" noChangeArrowheads="1" noTextEdit="1"/>
          </p:cNvSpPr>
          <p:nvPr>
            <p:ph type="sldImg"/>
          </p:nvPr>
        </p:nvSpPr>
        <p:spPr>
          <a:xfrm>
            <a:off x="382588" y="685800"/>
            <a:ext cx="6094412" cy="3429000"/>
          </a:xfrm>
          <a:ln/>
        </p:spPr>
      </p:sp>
      <p:sp>
        <p:nvSpPr>
          <p:cNvPr id="2957315"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4131629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1899-9F7D-4574-9E8E-D46A9167E8D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5570" name="Rectangle 2"/>
          <p:cNvSpPr>
            <a:spLocks noGrp="1" noRot="1" noChangeAspect="1" noChangeArrowheads="1" noTextEdit="1"/>
          </p:cNvSpPr>
          <p:nvPr>
            <p:ph type="sldImg"/>
          </p:nvPr>
        </p:nvSpPr>
        <p:spPr>
          <a:xfrm>
            <a:off x="381000" y="685800"/>
            <a:ext cx="6096000" cy="3429000"/>
          </a:xfrm>
          <a:ln/>
        </p:spPr>
      </p:sp>
      <p:sp>
        <p:nvSpPr>
          <p:cNvPr id="365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2375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A4EBA9-DDC9-41F7-9583-2FA04F59E74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56354" name="Rectangle 2"/>
          <p:cNvSpPr>
            <a:spLocks noGrp="1" noRot="1" noChangeAspect="1" noChangeArrowheads="1" noTextEdit="1"/>
          </p:cNvSpPr>
          <p:nvPr>
            <p:ph type="sldImg"/>
          </p:nvPr>
        </p:nvSpPr>
        <p:spPr>
          <a:xfrm>
            <a:off x="381000" y="685800"/>
            <a:ext cx="6096000" cy="3429000"/>
          </a:xfrm>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165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59309A-5D2C-4100-AF58-323A57055D5B}"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843074" name="Rectangle 2"/>
          <p:cNvSpPr>
            <a:spLocks noGrp="1" noRot="1" noChangeAspect="1" noChangeArrowheads="1" noTextEdit="1"/>
          </p:cNvSpPr>
          <p:nvPr>
            <p:ph type="sldImg"/>
          </p:nvPr>
        </p:nvSpPr>
        <p:spPr>
          <a:xfrm>
            <a:off x="325438" y="698500"/>
            <a:ext cx="6208712" cy="3492500"/>
          </a:xfrm>
          <a:ln/>
        </p:spPr>
      </p:sp>
      <p:sp>
        <p:nvSpPr>
          <p:cNvPr id="3843075" name="Rectangle 3"/>
          <p:cNvSpPr>
            <a:spLocks noGrp="1" noChangeArrowheads="1"/>
          </p:cNvSpPr>
          <p:nvPr>
            <p:ph type="body" idx="1"/>
          </p:nvPr>
        </p:nvSpPr>
        <p:spPr>
          <a:xfrm>
            <a:off x="914400" y="4424363"/>
            <a:ext cx="5029200" cy="4191000"/>
          </a:xfrm>
        </p:spPr>
        <p:txBody>
          <a:bodyPr/>
          <a:lstStyle/>
          <a:p>
            <a:endParaRPr lang="en-US"/>
          </a:p>
        </p:txBody>
      </p:sp>
    </p:spTree>
    <p:extLst>
      <p:ext uri="{BB962C8B-B14F-4D97-AF65-F5344CB8AC3E}">
        <p14:creationId xmlns:p14="http://schemas.microsoft.com/office/powerpoint/2010/main" val="1207333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9144C9-D38E-4E12-A94D-C31EA44E1156}"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2893826" name="Rectangle 2"/>
          <p:cNvSpPr>
            <a:spLocks noGrp="1" noRot="1" noChangeAspect="1" noChangeArrowheads="1" noTextEdit="1"/>
          </p:cNvSpPr>
          <p:nvPr>
            <p:ph type="sldImg"/>
          </p:nvPr>
        </p:nvSpPr>
        <p:spPr>
          <a:xfrm>
            <a:off x="325438" y="698500"/>
            <a:ext cx="6208712" cy="3492500"/>
          </a:xfrm>
          <a:ln/>
        </p:spPr>
      </p:sp>
      <p:sp>
        <p:nvSpPr>
          <p:cNvPr id="2893827" name="Rectangle 3"/>
          <p:cNvSpPr>
            <a:spLocks noGrp="1" noChangeArrowheads="1"/>
          </p:cNvSpPr>
          <p:nvPr>
            <p:ph type="body" idx="1"/>
          </p:nvPr>
        </p:nvSpPr>
        <p:spPr>
          <a:xfrm>
            <a:off x="914400" y="4424363"/>
            <a:ext cx="5029200" cy="4191000"/>
          </a:xfrm>
        </p:spPr>
        <p:txBody>
          <a:bodyPr/>
          <a:lstStyle/>
          <a:p>
            <a:endParaRPr lang="en-US"/>
          </a:p>
        </p:txBody>
      </p:sp>
    </p:spTree>
    <p:extLst>
      <p:ext uri="{BB962C8B-B14F-4D97-AF65-F5344CB8AC3E}">
        <p14:creationId xmlns:p14="http://schemas.microsoft.com/office/powerpoint/2010/main" val="2575578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9144C9-D38E-4E12-A94D-C31EA44E1156}"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2893826" name="Rectangle 2"/>
          <p:cNvSpPr>
            <a:spLocks noGrp="1" noRot="1" noChangeAspect="1" noChangeArrowheads="1" noTextEdit="1"/>
          </p:cNvSpPr>
          <p:nvPr>
            <p:ph type="sldImg"/>
          </p:nvPr>
        </p:nvSpPr>
        <p:spPr>
          <a:xfrm>
            <a:off x="325438" y="698500"/>
            <a:ext cx="6208712" cy="3492500"/>
          </a:xfrm>
          <a:ln/>
        </p:spPr>
      </p:sp>
      <p:sp>
        <p:nvSpPr>
          <p:cNvPr id="2893827" name="Rectangle 3"/>
          <p:cNvSpPr>
            <a:spLocks noGrp="1" noChangeArrowheads="1"/>
          </p:cNvSpPr>
          <p:nvPr>
            <p:ph type="body" idx="1"/>
          </p:nvPr>
        </p:nvSpPr>
        <p:spPr>
          <a:xfrm>
            <a:off x="914400" y="4424363"/>
            <a:ext cx="5029200" cy="4191000"/>
          </a:xfrm>
        </p:spPr>
        <p:txBody>
          <a:bodyPr/>
          <a:lstStyle/>
          <a:p>
            <a:endParaRPr lang="en-US"/>
          </a:p>
        </p:txBody>
      </p:sp>
    </p:spTree>
    <p:extLst>
      <p:ext uri="{BB962C8B-B14F-4D97-AF65-F5344CB8AC3E}">
        <p14:creationId xmlns:p14="http://schemas.microsoft.com/office/powerpoint/2010/main" val="179621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9144C9-D38E-4E12-A94D-C31EA44E1156}"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2893826" name="Rectangle 2"/>
          <p:cNvSpPr>
            <a:spLocks noGrp="1" noRot="1" noChangeAspect="1" noChangeArrowheads="1" noTextEdit="1"/>
          </p:cNvSpPr>
          <p:nvPr>
            <p:ph type="sldImg"/>
          </p:nvPr>
        </p:nvSpPr>
        <p:spPr>
          <a:xfrm>
            <a:off x="325438" y="698500"/>
            <a:ext cx="6208712" cy="3492500"/>
          </a:xfrm>
          <a:ln/>
        </p:spPr>
      </p:sp>
      <p:sp>
        <p:nvSpPr>
          <p:cNvPr id="2893827" name="Rectangle 3"/>
          <p:cNvSpPr>
            <a:spLocks noGrp="1" noChangeArrowheads="1"/>
          </p:cNvSpPr>
          <p:nvPr>
            <p:ph type="body" idx="1"/>
          </p:nvPr>
        </p:nvSpPr>
        <p:spPr>
          <a:xfrm>
            <a:off x="914400" y="4424363"/>
            <a:ext cx="5029200" cy="4191000"/>
          </a:xfrm>
        </p:spPr>
        <p:txBody>
          <a:bodyPr/>
          <a:lstStyle/>
          <a:p>
            <a:endParaRPr lang="en-US"/>
          </a:p>
        </p:txBody>
      </p:sp>
    </p:spTree>
    <p:extLst>
      <p:ext uri="{BB962C8B-B14F-4D97-AF65-F5344CB8AC3E}">
        <p14:creationId xmlns:p14="http://schemas.microsoft.com/office/powerpoint/2010/main" val="1220261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9144C9-D38E-4E12-A94D-C31EA44E1156}"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2893826" name="Rectangle 2"/>
          <p:cNvSpPr>
            <a:spLocks noGrp="1" noRot="1" noChangeAspect="1" noChangeArrowheads="1" noTextEdit="1"/>
          </p:cNvSpPr>
          <p:nvPr>
            <p:ph type="sldImg"/>
          </p:nvPr>
        </p:nvSpPr>
        <p:spPr>
          <a:xfrm>
            <a:off x="325438" y="698500"/>
            <a:ext cx="6208712" cy="3492500"/>
          </a:xfrm>
          <a:ln/>
        </p:spPr>
      </p:sp>
      <p:sp>
        <p:nvSpPr>
          <p:cNvPr id="2893827" name="Rectangle 3"/>
          <p:cNvSpPr>
            <a:spLocks noGrp="1" noChangeArrowheads="1"/>
          </p:cNvSpPr>
          <p:nvPr>
            <p:ph type="body" idx="1"/>
          </p:nvPr>
        </p:nvSpPr>
        <p:spPr>
          <a:xfrm>
            <a:off x="914400" y="4424363"/>
            <a:ext cx="5029200" cy="4191000"/>
          </a:xfrm>
        </p:spPr>
        <p:txBody>
          <a:bodyPr/>
          <a:lstStyle/>
          <a:p>
            <a:endParaRPr lang="en-US"/>
          </a:p>
        </p:txBody>
      </p:sp>
    </p:spTree>
    <p:extLst>
      <p:ext uri="{BB962C8B-B14F-4D97-AF65-F5344CB8AC3E}">
        <p14:creationId xmlns:p14="http://schemas.microsoft.com/office/powerpoint/2010/main" val="3842868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9144C9-D38E-4E12-A94D-C31EA44E1156}"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2893826" name="Rectangle 2"/>
          <p:cNvSpPr>
            <a:spLocks noGrp="1" noRot="1" noChangeAspect="1" noChangeArrowheads="1" noTextEdit="1"/>
          </p:cNvSpPr>
          <p:nvPr>
            <p:ph type="sldImg"/>
          </p:nvPr>
        </p:nvSpPr>
        <p:spPr>
          <a:xfrm>
            <a:off x="325438" y="698500"/>
            <a:ext cx="6208712" cy="3492500"/>
          </a:xfrm>
          <a:ln/>
        </p:spPr>
      </p:sp>
      <p:sp>
        <p:nvSpPr>
          <p:cNvPr id="2893827" name="Rectangle 3"/>
          <p:cNvSpPr>
            <a:spLocks noGrp="1" noChangeArrowheads="1"/>
          </p:cNvSpPr>
          <p:nvPr>
            <p:ph type="body" idx="1"/>
          </p:nvPr>
        </p:nvSpPr>
        <p:spPr>
          <a:xfrm>
            <a:off x="914400" y="4424363"/>
            <a:ext cx="5029200" cy="4191000"/>
          </a:xfrm>
        </p:spPr>
        <p:txBody>
          <a:bodyPr/>
          <a:lstStyle/>
          <a:p>
            <a:endParaRPr lang="en-US"/>
          </a:p>
        </p:txBody>
      </p:sp>
    </p:spTree>
    <p:extLst>
      <p:ext uri="{BB962C8B-B14F-4D97-AF65-F5344CB8AC3E}">
        <p14:creationId xmlns:p14="http://schemas.microsoft.com/office/powerpoint/2010/main" val="3253124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9144C9-D38E-4E12-A94D-C31EA44E1156}"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2893826" name="Rectangle 2"/>
          <p:cNvSpPr>
            <a:spLocks noGrp="1" noRot="1" noChangeAspect="1" noChangeArrowheads="1" noTextEdit="1"/>
          </p:cNvSpPr>
          <p:nvPr>
            <p:ph type="sldImg"/>
          </p:nvPr>
        </p:nvSpPr>
        <p:spPr>
          <a:xfrm>
            <a:off x="325438" y="698500"/>
            <a:ext cx="6208712" cy="3492500"/>
          </a:xfrm>
          <a:ln/>
        </p:spPr>
      </p:sp>
      <p:sp>
        <p:nvSpPr>
          <p:cNvPr id="2893827" name="Rectangle 3"/>
          <p:cNvSpPr>
            <a:spLocks noGrp="1" noChangeArrowheads="1"/>
          </p:cNvSpPr>
          <p:nvPr>
            <p:ph type="body" idx="1"/>
          </p:nvPr>
        </p:nvSpPr>
        <p:spPr>
          <a:xfrm>
            <a:off x="914400" y="4424363"/>
            <a:ext cx="5029200" cy="4191000"/>
          </a:xfrm>
        </p:spPr>
        <p:txBody>
          <a:bodyPr/>
          <a:lstStyle/>
          <a:p>
            <a:endParaRPr lang="en-US"/>
          </a:p>
        </p:txBody>
      </p:sp>
    </p:spTree>
    <p:extLst>
      <p:ext uri="{BB962C8B-B14F-4D97-AF65-F5344CB8AC3E}">
        <p14:creationId xmlns:p14="http://schemas.microsoft.com/office/powerpoint/2010/main" val="3432780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9144C9-D38E-4E12-A94D-C31EA44E1156}"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2893826" name="Rectangle 2"/>
          <p:cNvSpPr>
            <a:spLocks noGrp="1" noRot="1" noChangeAspect="1" noChangeArrowheads="1" noTextEdit="1"/>
          </p:cNvSpPr>
          <p:nvPr>
            <p:ph type="sldImg"/>
          </p:nvPr>
        </p:nvSpPr>
        <p:spPr>
          <a:xfrm>
            <a:off x="325438" y="698500"/>
            <a:ext cx="6208712" cy="3492500"/>
          </a:xfrm>
          <a:ln/>
        </p:spPr>
      </p:sp>
      <p:sp>
        <p:nvSpPr>
          <p:cNvPr id="2893827" name="Rectangle 3"/>
          <p:cNvSpPr>
            <a:spLocks noGrp="1" noChangeArrowheads="1"/>
          </p:cNvSpPr>
          <p:nvPr>
            <p:ph type="body" idx="1"/>
          </p:nvPr>
        </p:nvSpPr>
        <p:spPr>
          <a:xfrm>
            <a:off x="914400" y="4424363"/>
            <a:ext cx="5029200" cy="4191000"/>
          </a:xfrm>
        </p:spPr>
        <p:txBody>
          <a:bodyPr/>
          <a:lstStyle/>
          <a:p>
            <a:endParaRPr lang="en-US"/>
          </a:p>
        </p:txBody>
      </p:sp>
    </p:spTree>
    <p:extLst>
      <p:ext uri="{BB962C8B-B14F-4D97-AF65-F5344CB8AC3E}">
        <p14:creationId xmlns:p14="http://schemas.microsoft.com/office/powerpoint/2010/main" val="1768265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9144C9-D38E-4E12-A94D-C31EA44E1156}"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2893826" name="Rectangle 2"/>
          <p:cNvSpPr>
            <a:spLocks noGrp="1" noRot="1" noChangeAspect="1" noChangeArrowheads="1" noTextEdit="1"/>
          </p:cNvSpPr>
          <p:nvPr>
            <p:ph type="sldImg"/>
          </p:nvPr>
        </p:nvSpPr>
        <p:spPr>
          <a:xfrm>
            <a:off x="325438" y="698500"/>
            <a:ext cx="6208712" cy="3492500"/>
          </a:xfrm>
          <a:ln/>
        </p:spPr>
      </p:sp>
      <p:sp>
        <p:nvSpPr>
          <p:cNvPr id="2893827" name="Rectangle 3"/>
          <p:cNvSpPr>
            <a:spLocks noGrp="1" noChangeArrowheads="1"/>
          </p:cNvSpPr>
          <p:nvPr>
            <p:ph type="body" idx="1"/>
          </p:nvPr>
        </p:nvSpPr>
        <p:spPr>
          <a:xfrm>
            <a:off x="914400" y="4424363"/>
            <a:ext cx="5029200" cy="4191000"/>
          </a:xfrm>
        </p:spPr>
        <p:txBody>
          <a:bodyPr/>
          <a:lstStyle/>
          <a:p>
            <a:endParaRPr lang="en-US"/>
          </a:p>
        </p:txBody>
      </p:sp>
    </p:spTree>
    <p:extLst>
      <p:ext uri="{BB962C8B-B14F-4D97-AF65-F5344CB8AC3E}">
        <p14:creationId xmlns:p14="http://schemas.microsoft.com/office/powerpoint/2010/main" val="246136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190F2-5D11-4B6A-8542-FAB15885B56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497410" name="Rectangle 2"/>
          <p:cNvSpPr>
            <a:spLocks noGrp="1" noRot="1" noChangeAspect="1" noChangeArrowheads="1" noTextEdit="1"/>
          </p:cNvSpPr>
          <p:nvPr>
            <p:ph type="sldImg"/>
          </p:nvPr>
        </p:nvSpPr>
        <p:spPr>
          <a:xfrm>
            <a:off x="382588" y="685800"/>
            <a:ext cx="6094412" cy="3429000"/>
          </a:xfrm>
          <a:ln/>
        </p:spPr>
      </p:sp>
      <p:sp>
        <p:nvSpPr>
          <p:cNvPr id="4497411"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3802726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BFBCE1-08ED-41E6-899C-826196DB4AF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43458" name="Rectangle 2"/>
          <p:cNvSpPr>
            <a:spLocks noGrp="1" noRot="1" noChangeAspect="1" noChangeArrowheads="1" noTextEdit="1"/>
          </p:cNvSpPr>
          <p:nvPr>
            <p:ph type="sldImg"/>
          </p:nvPr>
        </p:nvSpPr>
        <p:spPr>
          <a:xfrm>
            <a:off x="382588" y="685800"/>
            <a:ext cx="6094412" cy="3429000"/>
          </a:xfrm>
          <a:ln/>
        </p:spPr>
      </p:sp>
      <p:sp>
        <p:nvSpPr>
          <p:cNvPr id="1043459" name="Rectangle 3"/>
          <p:cNvSpPr>
            <a:spLocks noGrp="1" noChangeArrowheads="1"/>
          </p:cNvSpPr>
          <p:nvPr>
            <p:ph type="body" idx="1"/>
          </p:nvPr>
        </p:nvSpPr>
        <p:spPr>
          <a:xfrm>
            <a:off x="914400" y="4343673"/>
            <a:ext cx="5029200" cy="4114566"/>
          </a:xfrm>
        </p:spPr>
        <p:txBody>
          <a:bodyPr/>
          <a:lstStyle/>
          <a:p>
            <a:endParaRPr lang="en-US" dirty="0"/>
          </a:p>
        </p:txBody>
      </p:sp>
    </p:spTree>
    <p:extLst>
      <p:ext uri="{BB962C8B-B14F-4D97-AF65-F5344CB8AC3E}">
        <p14:creationId xmlns:p14="http://schemas.microsoft.com/office/powerpoint/2010/main" val="127553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AE40F-CC9D-443C-981F-A8FF46B7654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949122" name="Rectangle 2"/>
          <p:cNvSpPr>
            <a:spLocks noGrp="1" noRot="1" noChangeAspect="1" noChangeArrowheads="1" noTextEdit="1"/>
          </p:cNvSpPr>
          <p:nvPr>
            <p:ph type="sldImg"/>
          </p:nvPr>
        </p:nvSpPr>
        <p:spPr>
          <a:xfrm>
            <a:off x="382588" y="685800"/>
            <a:ext cx="6094412" cy="3429000"/>
          </a:xfrm>
          <a:ln/>
        </p:spPr>
      </p:sp>
      <p:sp>
        <p:nvSpPr>
          <p:cNvPr id="2949123"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3776953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BFBCE1-08ED-41E6-899C-826196DB4AF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43458" name="Rectangle 2"/>
          <p:cNvSpPr>
            <a:spLocks noGrp="1" noRot="1" noChangeAspect="1" noChangeArrowheads="1" noTextEdit="1"/>
          </p:cNvSpPr>
          <p:nvPr>
            <p:ph type="sldImg"/>
          </p:nvPr>
        </p:nvSpPr>
        <p:spPr>
          <a:xfrm>
            <a:off x="382588" y="685800"/>
            <a:ext cx="6094412" cy="3429000"/>
          </a:xfrm>
          <a:ln/>
        </p:spPr>
      </p:sp>
      <p:sp>
        <p:nvSpPr>
          <p:cNvPr id="1043459"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257398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BFBCE1-08ED-41E6-899C-826196DB4AF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43458" name="Rectangle 2"/>
          <p:cNvSpPr>
            <a:spLocks noGrp="1" noRot="1" noChangeAspect="1" noChangeArrowheads="1" noTextEdit="1"/>
          </p:cNvSpPr>
          <p:nvPr>
            <p:ph type="sldImg"/>
          </p:nvPr>
        </p:nvSpPr>
        <p:spPr>
          <a:xfrm>
            <a:off x="382588" y="685800"/>
            <a:ext cx="6094412" cy="3429000"/>
          </a:xfrm>
          <a:ln/>
        </p:spPr>
      </p:sp>
      <p:sp>
        <p:nvSpPr>
          <p:cNvPr id="1043459"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3498488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626BD5D7-B5E8-4202-A109-92E6E15A4B8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a:solidFill>
                  <a:schemeClr val="tx1"/>
                </a:solidFill>
                <a:latin typeface="Garamond" panose="02020404030301010803" pitchFamily="18" charset="0"/>
              </a:defRPr>
            </a:lvl1pPr>
            <a:lvl2pPr marL="742950" indent="-285750" algn="ctr">
              <a:defRPr>
                <a:solidFill>
                  <a:schemeClr val="tx1"/>
                </a:solidFill>
                <a:latin typeface="Garamond" panose="02020404030301010803" pitchFamily="18" charset="0"/>
              </a:defRPr>
            </a:lvl2pPr>
            <a:lvl3pPr marL="1143000" indent="-228600" algn="ctr">
              <a:defRPr>
                <a:solidFill>
                  <a:schemeClr val="tx1"/>
                </a:solidFill>
                <a:latin typeface="Garamond" panose="02020404030301010803" pitchFamily="18" charset="0"/>
              </a:defRPr>
            </a:lvl3pPr>
            <a:lvl4pPr marL="1600200" indent="-228600" algn="ctr">
              <a:defRPr>
                <a:solidFill>
                  <a:schemeClr val="tx1"/>
                </a:solidFill>
                <a:latin typeface="Garamond" panose="02020404030301010803" pitchFamily="18" charset="0"/>
              </a:defRPr>
            </a:lvl4pPr>
            <a:lvl5pPr marL="2057400" indent="-228600" algn="ctr">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13C805-636C-4E8D-972B-411832B1744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59" name="Rectangle 2">
            <a:extLst>
              <a:ext uri="{FF2B5EF4-FFF2-40B4-BE49-F238E27FC236}">
                <a16:creationId xmlns:a16="http://schemas.microsoft.com/office/drawing/2014/main" id="{A7B4325A-19D9-4B73-87CF-D974EDE0C7C5}"/>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2C25655-8911-4578-9D5D-62364DBBC4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F9795B1F-63CE-49A9-9E4C-0877A1C046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a:solidFill>
                  <a:schemeClr val="tx1"/>
                </a:solidFill>
                <a:latin typeface="Garamond" panose="02020404030301010803" pitchFamily="18" charset="0"/>
              </a:defRPr>
            </a:lvl1pPr>
            <a:lvl2pPr marL="742950" indent="-285750" algn="ctr">
              <a:defRPr>
                <a:solidFill>
                  <a:schemeClr val="tx1"/>
                </a:solidFill>
                <a:latin typeface="Garamond" panose="02020404030301010803" pitchFamily="18" charset="0"/>
              </a:defRPr>
            </a:lvl2pPr>
            <a:lvl3pPr marL="1143000" indent="-228600" algn="ctr">
              <a:defRPr>
                <a:solidFill>
                  <a:schemeClr val="tx1"/>
                </a:solidFill>
                <a:latin typeface="Garamond" panose="02020404030301010803" pitchFamily="18" charset="0"/>
              </a:defRPr>
            </a:lvl3pPr>
            <a:lvl4pPr marL="1600200" indent="-228600" algn="ctr">
              <a:defRPr>
                <a:solidFill>
                  <a:schemeClr val="tx1"/>
                </a:solidFill>
                <a:latin typeface="Garamond" panose="02020404030301010803" pitchFamily="18" charset="0"/>
              </a:defRPr>
            </a:lvl4pPr>
            <a:lvl5pPr marL="2057400" indent="-228600" algn="ctr">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7818EB-B841-4E35-856C-4C6A84DC23C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07" name="Rectangle 2">
            <a:extLst>
              <a:ext uri="{FF2B5EF4-FFF2-40B4-BE49-F238E27FC236}">
                <a16:creationId xmlns:a16="http://schemas.microsoft.com/office/drawing/2014/main" id="{64B6E6EF-78E4-4C28-963A-26813AE8DECC}"/>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34AAD0DD-161B-4713-8C0F-1033DF3608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5EBAA07-3E26-4CDE-9481-46E7F4F71C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a:solidFill>
                  <a:schemeClr val="tx1"/>
                </a:solidFill>
                <a:latin typeface="Garamond" panose="02020404030301010803" pitchFamily="18" charset="0"/>
              </a:defRPr>
            </a:lvl1pPr>
            <a:lvl2pPr marL="742950" indent="-285750" algn="ctr">
              <a:defRPr>
                <a:solidFill>
                  <a:schemeClr val="tx1"/>
                </a:solidFill>
                <a:latin typeface="Garamond" panose="02020404030301010803" pitchFamily="18" charset="0"/>
              </a:defRPr>
            </a:lvl2pPr>
            <a:lvl3pPr marL="1143000" indent="-228600" algn="ctr">
              <a:defRPr>
                <a:solidFill>
                  <a:schemeClr val="tx1"/>
                </a:solidFill>
                <a:latin typeface="Garamond" panose="02020404030301010803" pitchFamily="18" charset="0"/>
              </a:defRPr>
            </a:lvl3pPr>
            <a:lvl4pPr marL="1600200" indent="-228600" algn="ctr">
              <a:defRPr>
                <a:solidFill>
                  <a:schemeClr val="tx1"/>
                </a:solidFill>
                <a:latin typeface="Garamond" panose="02020404030301010803" pitchFamily="18" charset="0"/>
              </a:defRPr>
            </a:lvl4pPr>
            <a:lvl5pPr marL="2057400" indent="-228600" algn="ctr">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551043-6DAE-430F-A2F9-5CD6779B9D5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5" name="Rectangle 2">
            <a:extLst>
              <a:ext uri="{FF2B5EF4-FFF2-40B4-BE49-F238E27FC236}">
                <a16:creationId xmlns:a16="http://schemas.microsoft.com/office/drawing/2014/main" id="{AF3A8158-962B-4276-AED7-AC03BEC9D54D}"/>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E0C0DD4A-1A7E-42F4-A784-654537EE23E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B983380-86F4-4125-9AA8-47FF2C7333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a:solidFill>
                  <a:schemeClr val="tx1"/>
                </a:solidFill>
                <a:latin typeface="Garamond" panose="02020404030301010803" pitchFamily="18" charset="0"/>
              </a:defRPr>
            </a:lvl1pPr>
            <a:lvl2pPr marL="742950" indent="-285750" algn="ctr">
              <a:defRPr>
                <a:solidFill>
                  <a:schemeClr val="tx1"/>
                </a:solidFill>
                <a:latin typeface="Garamond" panose="02020404030301010803" pitchFamily="18" charset="0"/>
              </a:defRPr>
            </a:lvl2pPr>
            <a:lvl3pPr marL="1143000" indent="-228600" algn="ctr">
              <a:defRPr>
                <a:solidFill>
                  <a:schemeClr val="tx1"/>
                </a:solidFill>
                <a:latin typeface="Garamond" panose="02020404030301010803" pitchFamily="18" charset="0"/>
              </a:defRPr>
            </a:lvl3pPr>
            <a:lvl4pPr marL="1600200" indent="-228600" algn="ctr">
              <a:defRPr>
                <a:solidFill>
                  <a:schemeClr val="tx1"/>
                </a:solidFill>
                <a:latin typeface="Garamond" panose="02020404030301010803" pitchFamily="18" charset="0"/>
              </a:defRPr>
            </a:lvl4pPr>
            <a:lvl5pPr marL="2057400" indent="-228600" algn="ctr">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54BA24-0A8D-4F0D-B28B-83F5F70B61B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03" name="Rectangle 2">
            <a:extLst>
              <a:ext uri="{FF2B5EF4-FFF2-40B4-BE49-F238E27FC236}">
                <a16:creationId xmlns:a16="http://schemas.microsoft.com/office/drawing/2014/main" id="{80F6AE41-ECC6-4826-A5EC-EA895CF8BE7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20CF5443-53EC-473A-8208-9529576E83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5465E672-50C9-46DA-99DA-47C555318E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a:solidFill>
                  <a:schemeClr val="tx1"/>
                </a:solidFill>
                <a:latin typeface="Garamond" panose="02020404030301010803" pitchFamily="18" charset="0"/>
              </a:defRPr>
            </a:lvl1pPr>
            <a:lvl2pPr marL="742950" indent="-285750" algn="ctr">
              <a:defRPr>
                <a:solidFill>
                  <a:schemeClr val="tx1"/>
                </a:solidFill>
                <a:latin typeface="Garamond" panose="02020404030301010803" pitchFamily="18" charset="0"/>
              </a:defRPr>
            </a:lvl2pPr>
            <a:lvl3pPr marL="1143000" indent="-228600" algn="ctr">
              <a:defRPr>
                <a:solidFill>
                  <a:schemeClr val="tx1"/>
                </a:solidFill>
                <a:latin typeface="Garamond" panose="02020404030301010803" pitchFamily="18" charset="0"/>
              </a:defRPr>
            </a:lvl3pPr>
            <a:lvl4pPr marL="1600200" indent="-228600" algn="ctr">
              <a:defRPr>
                <a:solidFill>
                  <a:schemeClr val="tx1"/>
                </a:solidFill>
                <a:latin typeface="Garamond" panose="02020404030301010803" pitchFamily="18" charset="0"/>
              </a:defRPr>
            </a:lvl4pPr>
            <a:lvl5pPr marL="2057400" indent="-228600" algn="ctr">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198329-6DD0-43B7-945C-5F0CF3C4527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251" name="Rectangle 2">
            <a:extLst>
              <a:ext uri="{FF2B5EF4-FFF2-40B4-BE49-F238E27FC236}">
                <a16:creationId xmlns:a16="http://schemas.microsoft.com/office/drawing/2014/main" id="{77571971-DB3A-4D57-AFAE-DF1FE15B36D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EAF93B4E-B402-4A28-9BF7-D1F74140B6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C1FE2887-D8FD-4EE6-A45C-9BDF019B2B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a:solidFill>
                  <a:schemeClr val="tx1"/>
                </a:solidFill>
                <a:latin typeface="Garamond" panose="02020404030301010803" pitchFamily="18" charset="0"/>
              </a:defRPr>
            </a:lvl1pPr>
            <a:lvl2pPr marL="742950" indent="-285750" algn="ctr">
              <a:defRPr>
                <a:solidFill>
                  <a:schemeClr val="tx1"/>
                </a:solidFill>
                <a:latin typeface="Garamond" panose="02020404030301010803" pitchFamily="18" charset="0"/>
              </a:defRPr>
            </a:lvl2pPr>
            <a:lvl3pPr marL="1143000" indent="-228600" algn="ctr">
              <a:defRPr>
                <a:solidFill>
                  <a:schemeClr val="tx1"/>
                </a:solidFill>
                <a:latin typeface="Garamond" panose="02020404030301010803" pitchFamily="18" charset="0"/>
              </a:defRPr>
            </a:lvl3pPr>
            <a:lvl4pPr marL="1600200" indent="-228600" algn="ctr">
              <a:defRPr>
                <a:solidFill>
                  <a:schemeClr val="tx1"/>
                </a:solidFill>
                <a:latin typeface="Garamond" panose="02020404030301010803" pitchFamily="18" charset="0"/>
              </a:defRPr>
            </a:lvl4pPr>
            <a:lvl5pPr marL="2057400" indent="-228600" algn="ctr">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2C72B4-D546-4822-A843-9C45B278AB4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299" name="Rectangle 2">
            <a:extLst>
              <a:ext uri="{FF2B5EF4-FFF2-40B4-BE49-F238E27FC236}">
                <a16:creationId xmlns:a16="http://schemas.microsoft.com/office/drawing/2014/main" id="{BCF795E4-0C01-4334-BB6B-C77620DF534F}"/>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60148558-2DE7-4D49-B37D-2BDCA28A715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4BEE0620-18BA-4A9F-8843-7C4C6812486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a:solidFill>
                  <a:schemeClr val="tx1"/>
                </a:solidFill>
                <a:latin typeface="Garamond" panose="02020404030301010803" pitchFamily="18" charset="0"/>
              </a:defRPr>
            </a:lvl1pPr>
            <a:lvl2pPr marL="742950" indent="-285750" algn="ctr">
              <a:defRPr>
                <a:solidFill>
                  <a:schemeClr val="tx1"/>
                </a:solidFill>
                <a:latin typeface="Garamond" panose="02020404030301010803" pitchFamily="18" charset="0"/>
              </a:defRPr>
            </a:lvl2pPr>
            <a:lvl3pPr marL="1143000" indent="-228600" algn="ctr">
              <a:defRPr>
                <a:solidFill>
                  <a:schemeClr val="tx1"/>
                </a:solidFill>
                <a:latin typeface="Garamond" panose="02020404030301010803" pitchFamily="18" charset="0"/>
              </a:defRPr>
            </a:lvl3pPr>
            <a:lvl4pPr marL="1600200" indent="-228600" algn="ctr">
              <a:defRPr>
                <a:solidFill>
                  <a:schemeClr val="tx1"/>
                </a:solidFill>
                <a:latin typeface="Garamond" panose="02020404030301010803" pitchFamily="18" charset="0"/>
              </a:defRPr>
            </a:lvl4pPr>
            <a:lvl5pPr marL="2057400" indent="-228600" algn="ctr">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520811-6774-44BC-AD4C-B7E2CD6AB43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347" name="Rectangle 2">
            <a:extLst>
              <a:ext uri="{FF2B5EF4-FFF2-40B4-BE49-F238E27FC236}">
                <a16:creationId xmlns:a16="http://schemas.microsoft.com/office/drawing/2014/main" id="{F7619DA4-01EF-4834-B0DF-1B846392EB2C}"/>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E899CA02-53EB-439A-B90E-1D874DC356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7">
            <a:extLst>
              <a:ext uri="{FF2B5EF4-FFF2-40B4-BE49-F238E27FC236}">
                <a16:creationId xmlns:a16="http://schemas.microsoft.com/office/drawing/2014/main" id="{F31353E0-0D90-4144-8D9C-D802F18B47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D16DC0-8D32-4102-896D-C2D4C1AC6E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85507" name="Rectangle 2">
            <a:extLst>
              <a:ext uri="{FF2B5EF4-FFF2-40B4-BE49-F238E27FC236}">
                <a16:creationId xmlns:a16="http://schemas.microsoft.com/office/drawing/2014/main" id="{36D4EC07-5324-4128-BE8D-863CAB868C53}"/>
              </a:ext>
            </a:extLst>
          </p:cNvPr>
          <p:cNvSpPr>
            <a:spLocks noGrp="1" noRot="1" noChangeAspect="1" noChangeArrowheads="1" noTextEdit="1"/>
          </p:cNvSpPr>
          <p:nvPr>
            <p:ph type="sldImg"/>
          </p:nvPr>
        </p:nvSpPr>
        <p:spPr>
          <a:ln/>
        </p:spPr>
      </p:sp>
      <p:sp>
        <p:nvSpPr>
          <p:cNvPr id="1685508" name="Rectangle 3">
            <a:extLst>
              <a:ext uri="{FF2B5EF4-FFF2-40B4-BE49-F238E27FC236}">
                <a16:creationId xmlns:a16="http://schemas.microsoft.com/office/drawing/2014/main" id="{54D659D8-60FA-4BE8-BED8-55EC3C8CC7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27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AE40F-CC9D-443C-981F-A8FF46B7654E}"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2949122" name="Rectangle 2"/>
          <p:cNvSpPr>
            <a:spLocks noGrp="1" noRot="1" noChangeAspect="1" noChangeArrowheads="1" noTextEdit="1"/>
          </p:cNvSpPr>
          <p:nvPr>
            <p:ph type="sldImg"/>
          </p:nvPr>
        </p:nvSpPr>
        <p:spPr>
          <a:xfrm>
            <a:off x="325438" y="698500"/>
            <a:ext cx="6208712" cy="3492500"/>
          </a:xfrm>
          <a:ln/>
        </p:spPr>
      </p:sp>
      <p:sp>
        <p:nvSpPr>
          <p:cNvPr id="2949123" name="Rectangle 3"/>
          <p:cNvSpPr>
            <a:spLocks noGrp="1" noChangeArrowheads="1"/>
          </p:cNvSpPr>
          <p:nvPr>
            <p:ph type="body" idx="1"/>
          </p:nvPr>
        </p:nvSpPr>
        <p:spPr>
          <a:xfrm>
            <a:off x="914400" y="4424363"/>
            <a:ext cx="5029200" cy="4191000"/>
          </a:xfrm>
        </p:spPr>
        <p:txBody>
          <a:bodyPr/>
          <a:lstStyle/>
          <a:p>
            <a:endParaRPr lang="en-US"/>
          </a:p>
        </p:txBody>
      </p:sp>
    </p:spTree>
    <p:extLst>
      <p:ext uri="{BB962C8B-B14F-4D97-AF65-F5344CB8AC3E}">
        <p14:creationId xmlns:p14="http://schemas.microsoft.com/office/powerpoint/2010/main" val="3678319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144C9-D38E-4E12-A94D-C31EA44E115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93826" name="Rectangle 2"/>
          <p:cNvSpPr>
            <a:spLocks noGrp="1" noRot="1" noChangeAspect="1" noChangeArrowheads="1" noTextEdit="1"/>
          </p:cNvSpPr>
          <p:nvPr>
            <p:ph type="sldImg"/>
          </p:nvPr>
        </p:nvSpPr>
        <p:spPr>
          <a:xfrm>
            <a:off x="382588" y="685800"/>
            <a:ext cx="6094412" cy="3429000"/>
          </a:xfrm>
          <a:ln/>
        </p:spPr>
      </p:sp>
      <p:sp>
        <p:nvSpPr>
          <p:cNvPr id="2893827"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2315034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144C9-D38E-4E12-A94D-C31EA44E115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93826" name="Rectangle 2"/>
          <p:cNvSpPr>
            <a:spLocks noGrp="1" noRot="1" noChangeAspect="1" noChangeArrowheads="1" noTextEdit="1"/>
          </p:cNvSpPr>
          <p:nvPr>
            <p:ph type="sldImg"/>
          </p:nvPr>
        </p:nvSpPr>
        <p:spPr>
          <a:xfrm>
            <a:off x="382588" y="685800"/>
            <a:ext cx="6094412" cy="3429000"/>
          </a:xfrm>
          <a:ln/>
        </p:spPr>
      </p:sp>
      <p:sp>
        <p:nvSpPr>
          <p:cNvPr id="2893827"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3363619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144C9-D38E-4E12-A94D-C31EA44E115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93826" name="Rectangle 2"/>
          <p:cNvSpPr>
            <a:spLocks noGrp="1" noRot="1" noChangeAspect="1" noChangeArrowheads="1" noTextEdit="1"/>
          </p:cNvSpPr>
          <p:nvPr>
            <p:ph type="sldImg"/>
          </p:nvPr>
        </p:nvSpPr>
        <p:spPr>
          <a:xfrm>
            <a:off x="382588" y="685800"/>
            <a:ext cx="6094412" cy="3429000"/>
          </a:xfrm>
          <a:ln/>
        </p:spPr>
      </p:sp>
      <p:sp>
        <p:nvSpPr>
          <p:cNvPr id="2893827"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21458577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144C9-D38E-4E12-A94D-C31EA44E115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93826" name="Rectangle 2"/>
          <p:cNvSpPr>
            <a:spLocks noGrp="1" noRot="1" noChangeAspect="1" noChangeArrowheads="1" noTextEdit="1"/>
          </p:cNvSpPr>
          <p:nvPr>
            <p:ph type="sldImg"/>
          </p:nvPr>
        </p:nvSpPr>
        <p:spPr>
          <a:xfrm>
            <a:off x="382588" y="685800"/>
            <a:ext cx="6094412" cy="3429000"/>
          </a:xfrm>
          <a:ln/>
        </p:spPr>
      </p:sp>
      <p:sp>
        <p:nvSpPr>
          <p:cNvPr id="2893827"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3426037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298322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427964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7986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7642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B421A-90F8-40B9-A7FD-257B1B5FD57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542914" name="Rectangle 2"/>
          <p:cNvSpPr>
            <a:spLocks noGrp="1" noRot="1" noChangeAspect="1" noChangeArrowheads="1" noTextEdit="1"/>
          </p:cNvSpPr>
          <p:nvPr>
            <p:ph type="sldImg"/>
          </p:nvPr>
        </p:nvSpPr>
        <p:spPr>
          <a:xfrm>
            <a:off x="381000" y="685800"/>
            <a:ext cx="6096000" cy="3429000"/>
          </a:xfrm>
          <a:ln/>
        </p:spPr>
      </p:sp>
      <p:sp>
        <p:nvSpPr>
          <p:cNvPr id="5542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118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73488-D1C4-4C66-96CF-BA91C019F7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460994" name="Rectangle 2"/>
          <p:cNvSpPr>
            <a:spLocks noGrp="1" noRot="1" noChangeAspect="1" noChangeArrowheads="1" noTextEdit="1"/>
          </p:cNvSpPr>
          <p:nvPr>
            <p:ph type="sldImg"/>
          </p:nvPr>
        </p:nvSpPr>
        <p:spPr>
          <a:ln/>
        </p:spPr>
      </p:sp>
      <p:sp>
        <p:nvSpPr>
          <p:cNvPr id="5460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6886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E1562-D1FC-40FE-AF10-933D9E6D790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463042" name="Rectangle 2"/>
          <p:cNvSpPr>
            <a:spLocks noGrp="1" noRot="1" noChangeAspect="1" noChangeArrowheads="1" noTextEdit="1"/>
          </p:cNvSpPr>
          <p:nvPr>
            <p:ph type="sldImg"/>
          </p:nvPr>
        </p:nvSpPr>
        <p:spPr>
          <a:ln/>
        </p:spPr>
      </p:sp>
      <p:sp>
        <p:nvSpPr>
          <p:cNvPr id="5463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6486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4462EA-3CB8-4791-BB87-B4EDF3904DF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465090" name="Rectangle 2"/>
          <p:cNvSpPr>
            <a:spLocks noGrp="1" noRot="1" noChangeAspect="1" noChangeArrowheads="1" noTextEdit="1"/>
          </p:cNvSpPr>
          <p:nvPr>
            <p:ph type="sldImg"/>
          </p:nvPr>
        </p:nvSpPr>
        <p:spPr>
          <a:ln/>
        </p:spPr>
      </p:sp>
      <p:sp>
        <p:nvSpPr>
          <p:cNvPr id="5465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94209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5EBE7AF1-DCEB-4742-AA6F-3EA1E37B66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A900497-4E66-45AB-B235-222E048C5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B3A1E50-7168-489D-A5E7-19C5E459CA76}"/>
              </a:ext>
            </a:extLst>
          </p:cNvPr>
          <p:cNvSpPr>
            <a:spLocks noGrp="1" noChangeArrowheads="1"/>
          </p:cNvSpPr>
          <p:nvPr>
            <p:ph type="sldNum" sz="quarter" idx="12"/>
          </p:nvPr>
        </p:nvSpPr>
        <p:spPr>
          <a:ln/>
        </p:spPr>
        <p:txBody>
          <a:bodyPr/>
          <a:lstStyle>
            <a:lvl1pPr>
              <a:defRPr/>
            </a:lvl1pPr>
          </a:lstStyle>
          <a:p>
            <a:fld id="{D7C81CD3-29CD-4FA4-A65C-134764D8BF8E}" type="slidenum">
              <a:rPr lang="en-US" altLang="en-US"/>
              <a:pPr/>
              <a:t>‹#›</a:t>
            </a:fld>
            <a:endParaRPr lang="en-US" altLang="en-US"/>
          </a:p>
        </p:txBody>
      </p:sp>
    </p:spTree>
    <p:extLst>
      <p:ext uri="{BB962C8B-B14F-4D97-AF65-F5344CB8AC3E}">
        <p14:creationId xmlns:p14="http://schemas.microsoft.com/office/powerpoint/2010/main" val="1663509903"/>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4CEC3C7-6D69-4A07-BF6A-5C963618AA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CABA84E-101F-4A7A-B33E-9E838073FB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7401683-F7F1-4705-AB86-6B160A45C455}"/>
              </a:ext>
            </a:extLst>
          </p:cNvPr>
          <p:cNvSpPr>
            <a:spLocks noGrp="1" noChangeArrowheads="1"/>
          </p:cNvSpPr>
          <p:nvPr>
            <p:ph type="sldNum" sz="quarter" idx="12"/>
          </p:nvPr>
        </p:nvSpPr>
        <p:spPr>
          <a:ln/>
        </p:spPr>
        <p:txBody>
          <a:bodyPr/>
          <a:lstStyle>
            <a:lvl1pPr>
              <a:defRPr/>
            </a:lvl1pPr>
          </a:lstStyle>
          <a:p>
            <a:fld id="{8D91D109-6187-426E-9FAB-58D131B03AD7}" type="slidenum">
              <a:rPr lang="en-US" altLang="en-US"/>
              <a:pPr/>
              <a:t>‹#›</a:t>
            </a:fld>
            <a:endParaRPr lang="en-US" altLang="en-US"/>
          </a:p>
        </p:txBody>
      </p:sp>
    </p:spTree>
    <p:extLst>
      <p:ext uri="{BB962C8B-B14F-4D97-AF65-F5344CB8AC3E}">
        <p14:creationId xmlns:p14="http://schemas.microsoft.com/office/powerpoint/2010/main" val="2719551595"/>
      </p:ext>
    </p:extLst>
  </p:cSld>
  <p:clrMapOvr>
    <a:masterClrMapping/>
  </p:clrMapOvr>
  <p:transition>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81B1543-8586-4F12-89F8-A356F63A5864}" type="slidenum">
              <a:rPr lang="en-US"/>
              <a:pPr/>
              <a:t>‹#›</a:t>
            </a:fld>
            <a:endParaRPr lang="en-US"/>
          </a:p>
        </p:txBody>
      </p:sp>
    </p:spTree>
    <p:extLst>
      <p:ext uri="{BB962C8B-B14F-4D97-AF65-F5344CB8AC3E}">
        <p14:creationId xmlns:p14="http://schemas.microsoft.com/office/powerpoint/2010/main" val="28480346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286000"/>
            <a:ext cx="11480800" cy="2895600"/>
          </a:xfrm>
          <a:effectLst>
            <a:outerShdw dist="56796" dir="1593903" algn="ctr" rotWithShape="0">
              <a:schemeClr val="accent1"/>
            </a:outerShdw>
          </a:effectLst>
        </p:spPr>
        <p:txBody>
          <a:bodyPr/>
          <a:lstStyle>
            <a:lvl1pPr>
              <a:defRPr sz="6600"/>
            </a:lvl1pPr>
          </a:lstStyle>
          <a:p>
            <a:r>
              <a:rPr lang="en-US"/>
              <a:t>Click to edit Master title style</a:t>
            </a:r>
          </a:p>
        </p:txBody>
      </p:sp>
      <p:sp>
        <p:nvSpPr>
          <p:cNvPr id="3075" name="Rectangle 3"/>
          <p:cNvSpPr>
            <a:spLocks noGrp="1" noChangeArrowheads="1"/>
          </p:cNvSpPr>
          <p:nvPr>
            <p:ph type="subTitle" idx="1"/>
          </p:nvPr>
        </p:nvSpPr>
        <p:spPr>
          <a:xfrm>
            <a:off x="304800" y="0"/>
            <a:ext cx="11582400" cy="1219200"/>
          </a:xfrm>
          <a:effectLst>
            <a:outerShdw dist="35921" dir="2700000" algn="ctr" rotWithShape="0">
              <a:schemeClr val="bg1"/>
            </a:outerShdw>
          </a:effectLst>
        </p:spPr>
        <p:txBody>
          <a:bodyPr anchor="ctr"/>
          <a:lstStyle>
            <a:lvl1pPr marL="0" indent="0" algn="ctr">
              <a:buFontTx/>
              <a:buNone/>
              <a:defRPr sz="4000" b="0">
                <a:solidFill>
                  <a:schemeClr val="tx2"/>
                </a:solidFill>
              </a:defRPr>
            </a:lvl1pPr>
          </a:lstStyle>
          <a:p>
            <a:r>
              <a:rPr lang="en-US"/>
              <a:t>Click to edit Master subtitle style</a:t>
            </a:r>
          </a:p>
        </p:txBody>
      </p:sp>
    </p:spTree>
    <p:extLst>
      <p:ext uri="{BB962C8B-B14F-4D97-AF65-F5344CB8AC3E}">
        <p14:creationId xmlns:p14="http://schemas.microsoft.com/office/powerpoint/2010/main" val="20804599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30155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814906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524000"/>
            <a:ext cx="5689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689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67616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1887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2547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8994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416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155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4783F1F-1184-49B3-8A91-1E3C80674C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03F8FB6-A907-4F8D-BB19-C8902AC61A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5DAB5E6-A140-47C1-92EC-98CB164A5CB2}"/>
              </a:ext>
            </a:extLst>
          </p:cNvPr>
          <p:cNvSpPr>
            <a:spLocks noGrp="1" noChangeArrowheads="1"/>
          </p:cNvSpPr>
          <p:nvPr>
            <p:ph type="sldNum" sz="quarter" idx="12"/>
          </p:nvPr>
        </p:nvSpPr>
        <p:spPr>
          <a:ln/>
        </p:spPr>
        <p:txBody>
          <a:bodyPr/>
          <a:lstStyle>
            <a:lvl1pPr>
              <a:defRPr/>
            </a:lvl1pPr>
          </a:lstStyle>
          <a:p>
            <a:fld id="{77999F75-8F6C-4694-BAEA-35BF40DFA5FC}" type="slidenum">
              <a:rPr lang="en-US" altLang="en-US"/>
              <a:pPr/>
              <a:t>‹#›</a:t>
            </a:fld>
            <a:endParaRPr lang="en-US" altLang="en-US"/>
          </a:p>
        </p:txBody>
      </p:sp>
    </p:spTree>
    <p:extLst>
      <p:ext uri="{BB962C8B-B14F-4D97-AF65-F5344CB8AC3E}">
        <p14:creationId xmlns:p14="http://schemas.microsoft.com/office/powerpoint/2010/main" val="2542953163"/>
      </p:ext>
    </p:extLst>
  </p:cSld>
  <p:clrMapOvr>
    <a:masterClrMapping/>
  </p:clrMapOvr>
  <p:transition>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38020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228600"/>
            <a:ext cx="2895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483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6110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Table Placeholder 2"/>
          <p:cNvSpPr>
            <a:spLocks noGrp="1"/>
          </p:cNvSpPr>
          <p:nvPr>
            <p:ph type="tbl" idx="1"/>
          </p:nvPr>
        </p:nvSpPr>
        <p:spPr>
          <a:xfrm>
            <a:off x="304800" y="1524000"/>
            <a:ext cx="11582400" cy="4495800"/>
          </a:xfrm>
        </p:spPr>
        <p:txBody>
          <a:bodyPr/>
          <a:lstStyle/>
          <a:p>
            <a:pPr lvl="0"/>
            <a:endParaRPr lang="en-US" noProof="0"/>
          </a:p>
        </p:txBody>
      </p:sp>
    </p:spTree>
    <p:extLst>
      <p:ext uri="{BB962C8B-B14F-4D97-AF65-F5344CB8AC3E}">
        <p14:creationId xmlns:p14="http://schemas.microsoft.com/office/powerpoint/2010/main" val="22985766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28600"/>
            <a:ext cx="115824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51286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Text Placeholder 2"/>
          <p:cNvSpPr>
            <a:spLocks noGrp="1"/>
          </p:cNvSpPr>
          <p:nvPr>
            <p:ph type="body" sz="half" idx="1"/>
          </p:nvPr>
        </p:nvSpPr>
        <p:spPr>
          <a:xfrm>
            <a:off x="304800" y="15240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4800" y="38481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13309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Content Placeholder 2"/>
          <p:cNvSpPr>
            <a:spLocks noGrp="1"/>
          </p:cNvSpPr>
          <p:nvPr>
            <p:ph sz="quarter" idx="1"/>
          </p:nvPr>
        </p:nvSpPr>
        <p:spPr>
          <a:xfrm>
            <a:off x="304800" y="1524000"/>
            <a:ext cx="568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24000"/>
            <a:ext cx="568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04800" y="38481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5992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Text Placeholder 2"/>
          <p:cNvSpPr>
            <a:spLocks noGrp="1"/>
          </p:cNvSpPr>
          <p:nvPr>
            <p:ph type="body" sz="half" idx="1"/>
          </p:nvPr>
        </p:nvSpPr>
        <p:spPr>
          <a:xfrm>
            <a:off x="304800" y="1524000"/>
            <a:ext cx="5689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524000"/>
            <a:ext cx="5689600" cy="4495800"/>
          </a:xfrm>
        </p:spPr>
        <p:txBody>
          <a:bodyPr/>
          <a:lstStyle/>
          <a:p>
            <a:pPr lvl="0"/>
            <a:endParaRPr lang="en-US" noProof="0"/>
          </a:p>
        </p:txBody>
      </p:sp>
    </p:spTree>
    <p:extLst>
      <p:ext uri="{BB962C8B-B14F-4D97-AF65-F5344CB8AC3E}">
        <p14:creationId xmlns:p14="http://schemas.microsoft.com/office/powerpoint/2010/main" val="6122197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Content Placeholder 2"/>
          <p:cNvSpPr>
            <a:spLocks noGrp="1"/>
          </p:cNvSpPr>
          <p:nvPr>
            <p:ph sz="half" idx="1"/>
          </p:nvPr>
        </p:nvSpPr>
        <p:spPr>
          <a:xfrm>
            <a:off x="304800" y="15240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8481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8490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5DE537-CCEA-4A55-BEFE-9CEBFB6365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77117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9BAC60-97EA-450B-BA81-F34257D06C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5765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D6D9AA7-C59C-417C-A257-A37D05537E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7643AB-BD8C-4B4C-A899-A9E9C3DEE8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37112B10-D51D-49E7-996E-27E5626020D7}"/>
              </a:ext>
            </a:extLst>
          </p:cNvPr>
          <p:cNvSpPr>
            <a:spLocks noGrp="1" noChangeArrowheads="1"/>
          </p:cNvSpPr>
          <p:nvPr>
            <p:ph type="sldNum" sz="quarter" idx="12"/>
          </p:nvPr>
        </p:nvSpPr>
        <p:spPr>
          <a:ln/>
        </p:spPr>
        <p:txBody>
          <a:bodyPr/>
          <a:lstStyle>
            <a:lvl1pPr>
              <a:defRPr/>
            </a:lvl1pPr>
          </a:lstStyle>
          <a:p>
            <a:fld id="{645525C2-F3FF-4946-B07D-180913FD9B92}" type="slidenum">
              <a:rPr lang="en-US" altLang="en-US"/>
              <a:pPr/>
              <a:t>‹#›</a:t>
            </a:fld>
            <a:endParaRPr lang="en-US" altLang="en-US"/>
          </a:p>
        </p:txBody>
      </p:sp>
    </p:spTree>
    <p:extLst>
      <p:ext uri="{BB962C8B-B14F-4D97-AF65-F5344CB8AC3E}">
        <p14:creationId xmlns:p14="http://schemas.microsoft.com/office/powerpoint/2010/main" val="4135026316"/>
      </p:ext>
    </p:extLst>
  </p:cSld>
  <p:clrMapOvr>
    <a:masterClrMapping/>
  </p:clrMapOvr>
  <p:transition>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2B2105-4633-4DE2-A0D8-FA091B31CE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89138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9197B84-4B12-4C8E-8A71-A80324AF2C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92426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AFA55B-64C0-4D26-BBEA-B3222516F8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88122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1B65758-7535-4EAA-836D-9E87612500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38303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E093ACD-FBE4-4FEF-A9FF-6A75C40361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01102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9D720B-7536-4586-94CD-E3878CEACE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33619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87CB8C-E3A4-4932-AB3D-3B1654301A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39812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6387C0-F740-4849-952A-FFD84B538F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73512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D9BA61-48BC-431F-8CF9-DB0E7A5330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74524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A49012C5-F206-40AA-8A51-D61696CB17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463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686EE8-85A3-3F48-B120-FD0FE2E4B282}"/>
              </a:ext>
            </a:extLst>
          </p:cNvPr>
          <p:cNvPicPr>
            <a:picLocks noChangeAspect="1"/>
          </p:cNvPicPr>
          <p:nvPr userDrawn="1"/>
        </p:nvPicPr>
        <p:blipFill>
          <a:blip r:embed="rId2"/>
          <a:stretch>
            <a:fillRect/>
          </a:stretch>
        </p:blipFill>
        <p:spPr>
          <a:xfrm flipH="1">
            <a:off x="0" y="-3163229"/>
            <a:ext cx="12192000" cy="10021229"/>
          </a:xfrm>
          <a:prstGeom prst="rect">
            <a:avLst/>
          </a:prstGeom>
        </p:spPr>
      </p:pic>
      <p:pic>
        <p:nvPicPr>
          <p:cNvPr id="8" name="Picture 7">
            <a:extLst>
              <a:ext uri="{FF2B5EF4-FFF2-40B4-BE49-F238E27FC236}">
                <a16:creationId xmlns:a16="http://schemas.microsoft.com/office/drawing/2014/main" id="{C2DC06EF-D6FD-244E-BFB3-F8910FFEFB6A}"/>
              </a:ext>
            </a:extLst>
          </p:cNvPr>
          <p:cNvPicPr>
            <a:picLocks noChangeAspect="1"/>
          </p:cNvPicPr>
          <p:nvPr userDrawn="1"/>
        </p:nvPicPr>
        <p:blipFill>
          <a:blip r:embed="rId3">
            <a:alphaModFix amt="50000"/>
          </a:blip>
          <a:stretch>
            <a:fillRect/>
          </a:stretch>
        </p:blipFill>
        <p:spPr>
          <a:xfrm>
            <a:off x="0" y="-7707085"/>
            <a:ext cx="12192000" cy="14565086"/>
          </a:xfrm>
          <a:prstGeom prst="rect">
            <a:avLst/>
          </a:prstGeom>
        </p:spPr>
      </p:pic>
      <p:sp>
        <p:nvSpPr>
          <p:cNvPr id="13" name="Oval 12">
            <a:extLst>
              <a:ext uri="{FF2B5EF4-FFF2-40B4-BE49-F238E27FC236}">
                <a16:creationId xmlns:a16="http://schemas.microsoft.com/office/drawing/2014/main" id="{71A3D3C7-60CE-3B45-9F8D-2568A4EDEEB7}"/>
              </a:ext>
            </a:extLst>
          </p:cNvPr>
          <p:cNvSpPr/>
          <p:nvPr userDrawn="1"/>
        </p:nvSpPr>
        <p:spPr>
          <a:xfrm>
            <a:off x="3515868" y="621792"/>
            <a:ext cx="5614416" cy="561441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B4F1BFF-7E9D-A745-AE06-5C69C2FE5C8D}"/>
              </a:ext>
            </a:extLst>
          </p:cNvPr>
          <p:cNvSpPr/>
          <p:nvPr userDrawn="1"/>
        </p:nvSpPr>
        <p:spPr>
          <a:xfrm>
            <a:off x="3305556" y="621792"/>
            <a:ext cx="5614416" cy="5614416"/>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E09E91F-C890-5543-9527-A10051918F0E}"/>
              </a:ext>
            </a:extLst>
          </p:cNvPr>
          <p:cNvSpPr/>
          <p:nvPr userDrawn="1"/>
        </p:nvSpPr>
        <p:spPr>
          <a:xfrm>
            <a:off x="3061716" y="621792"/>
            <a:ext cx="5614416" cy="5614416"/>
          </a:xfrm>
          <a:prstGeom prst="ellipse">
            <a:avLst/>
          </a:prstGeom>
          <a:solidFill>
            <a:srgbClr val="BF004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33DB14D9-6409-354B-95FF-27B1AE2EF696}"/>
              </a:ext>
            </a:extLst>
          </p:cNvPr>
          <p:cNvSpPr>
            <a:spLocks noGrp="1"/>
          </p:cNvSpPr>
          <p:nvPr>
            <p:ph type="title"/>
          </p:nvPr>
        </p:nvSpPr>
        <p:spPr>
          <a:xfrm>
            <a:off x="4052426" y="1990217"/>
            <a:ext cx="3796862" cy="2819509"/>
          </a:xfrm>
          <a:prstGeom prst="rect">
            <a:avLst/>
          </a:prstGeom>
        </p:spPr>
        <p:txBody>
          <a:bodyPr anchor="ctr"/>
          <a:lstStyle>
            <a:lvl1pPr algn="ctr">
              <a:defRPr>
                <a:solidFill>
                  <a:schemeClr val="accent3">
                    <a:lumMod val="20000"/>
                    <a:lumOff val="8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16139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withEffect">
                                  <p:stCondLst>
                                    <p:cond delay="0"/>
                                  </p:stCondLst>
                                  <p:childTnLst>
                                    <p:animMotion origin="layout" path="M 0 -4.44444E-6 L -0.00065 0.66366 " pathEditMode="relative" rAng="0" ptsTypes="AA">
                                      <p:cBhvr>
                                        <p:cTn id="6" dur="4500" fill="hold"/>
                                        <p:tgtEl>
                                          <p:spTgt spid="8"/>
                                        </p:tgtEl>
                                        <p:attrNameLst>
                                          <p:attrName>ppt_x</p:attrName>
                                          <p:attrName>ppt_y</p:attrName>
                                        </p:attrNameLst>
                                      </p:cBhvr>
                                      <p:rCtr x="-39" y="33171"/>
                                    </p:animMotion>
                                  </p:childTnLst>
                                </p:cTn>
                              </p:par>
                              <p:par>
                                <p:cTn id="7" presetID="0" presetClass="path" presetSubtype="0" accel="50000" decel="50000" fill="hold" grpId="0" nodeType="withEffect">
                                  <p:stCondLst>
                                    <p:cond delay="0"/>
                                  </p:stCondLst>
                                  <p:childTnLst>
                                    <p:animMotion origin="layout" path="M 0.30469 1.00116 L -2.08333E-7 0 " pathEditMode="relative" rAng="0" ptsTypes="AA">
                                      <p:cBhvr>
                                        <p:cTn id="8" dur="1000" fill="hold"/>
                                        <p:tgtEl>
                                          <p:spTgt spid="11"/>
                                        </p:tgtEl>
                                        <p:attrNameLst>
                                          <p:attrName>ppt_x</p:attrName>
                                          <p:attrName>ppt_y</p:attrName>
                                        </p:attrNameLst>
                                      </p:cBhvr>
                                      <p:rCtr x="-15234" y="-50069"/>
                                    </p:animMotion>
                                  </p:childTnLst>
                                </p:cTn>
                              </p:par>
                              <p:par>
                                <p:cTn id="9" presetID="0" presetClass="path" presetSubtype="0" accel="50000" decel="50000" fill="hold" grpId="0" nodeType="withEffect">
                                  <p:stCondLst>
                                    <p:cond delay="0"/>
                                  </p:stCondLst>
                                  <p:childTnLst>
                                    <p:animMotion origin="layout" path="M -0.72213 -0.77662 L -0.0013 0.0037 " pathEditMode="relative" rAng="0" ptsTypes="AA">
                                      <p:cBhvr>
                                        <p:cTn id="10" dur="1000" fill="hold"/>
                                        <p:tgtEl>
                                          <p:spTgt spid="12"/>
                                        </p:tgtEl>
                                        <p:attrNameLst>
                                          <p:attrName>ppt_x</p:attrName>
                                          <p:attrName>ppt_y</p:attrName>
                                        </p:attrNameLst>
                                      </p:cBhvr>
                                      <p:rCtr x="36042" y="39005"/>
                                    </p:animMotion>
                                  </p:childTnLst>
                                </p:cTn>
                              </p:par>
                              <p:par>
                                <p:cTn id="11" presetID="0" presetClass="path" presetSubtype="0" accel="50000" decel="50000" fill="hold" grpId="0" nodeType="withEffect">
                                  <p:stCondLst>
                                    <p:cond delay="0"/>
                                  </p:stCondLst>
                                  <p:childTnLst>
                                    <p:animMotion origin="layout" path="M 0.70339 -0.57315 L 0.00052 0.00718 " pathEditMode="relative" rAng="0" ptsTypes="AA">
                                      <p:cBhvr>
                                        <p:cTn id="12" dur="1000" fill="hold"/>
                                        <p:tgtEl>
                                          <p:spTgt spid="13"/>
                                        </p:tgtEl>
                                        <p:attrNameLst>
                                          <p:attrName>ppt_x</p:attrName>
                                          <p:attrName>ppt_y</p:attrName>
                                        </p:attrNameLst>
                                      </p:cBhvr>
                                      <p:rCtr x="-35143" y="29005"/>
                                    </p:animMotion>
                                  </p:childTnLst>
                                </p:cTn>
                              </p:par>
                              <p:par>
                                <p:cTn id="13" presetID="0" presetClass="path" presetSubtype="0" accel="50000" fill="hold" grpId="1" nodeType="withEffect">
                                  <p:stCondLst>
                                    <p:cond delay="1000"/>
                                  </p:stCondLst>
                                  <p:childTnLst>
                                    <p:animMotion origin="layout" path="M -2.08333E-7 0 L -0.02253 -0.0294 " pathEditMode="relative" rAng="0" ptsTypes="AA">
                                      <p:cBhvr>
                                        <p:cTn id="14" dur="2000" fill="hold"/>
                                        <p:tgtEl>
                                          <p:spTgt spid="11"/>
                                        </p:tgtEl>
                                        <p:attrNameLst>
                                          <p:attrName>ppt_x</p:attrName>
                                          <p:attrName>ppt_y</p:attrName>
                                        </p:attrNameLst>
                                      </p:cBhvr>
                                      <p:rCtr x="-1133" y="-1481"/>
                                    </p:animMotion>
                                  </p:childTnLst>
                                </p:cTn>
                              </p:par>
                              <p:par>
                                <p:cTn id="15" presetID="0" presetClass="path" presetSubtype="0" accel="50000" fill="hold" grpId="1" nodeType="withEffect">
                                  <p:stCondLst>
                                    <p:cond delay="1000"/>
                                  </p:stCondLst>
                                  <p:childTnLst>
                                    <p:animMotion origin="layout" path="M -2.08333E-6 0 L 0.03698 -0.02407 " pathEditMode="relative" rAng="0" ptsTypes="AA">
                                      <p:cBhvr>
                                        <p:cTn id="16" dur="2000" fill="hold"/>
                                        <p:tgtEl>
                                          <p:spTgt spid="12"/>
                                        </p:tgtEl>
                                        <p:attrNameLst>
                                          <p:attrName>ppt_x</p:attrName>
                                          <p:attrName>ppt_y</p:attrName>
                                        </p:attrNameLst>
                                      </p:cBhvr>
                                      <p:rCtr x="1849" y="-1204"/>
                                    </p:animMotion>
                                  </p:childTnLst>
                                </p:cTn>
                              </p:par>
                              <p:par>
                                <p:cTn id="17" presetID="0" presetClass="path" presetSubtype="0" accel="50000" fill="hold" grpId="1" nodeType="withEffect">
                                  <p:stCondLst>
                                    <p:cond delay="1000"/>
                                  </p:stCondLst>
                                  <p:childTnLst>
                                    <p:animMotion origin="layout" path="M 2.08333E-7 0 L -0.02591 0.06991 " pathEditMode="relative" rAng="0" ptsTypes="AA">
                                      <p:cBhvr>
                                        <p:cTn id="18" dur="2000" fill="hold"/>
                                        <p:tgtEl>
                                          <p:spTgt spid="13"/>
                                        </p:tgtEl>
                                        <p:attrNameLst>
                                          <p:attrName>ppt_x</p:attrName>
                                          <p:attrName>ppt_y</p:attrName>
                                        </p:attrNameLst>
                                      </p:cBhvr>
                                      <p:rCtr x="-1302" y="3495"/>
                                    </p:animMotion>
                                  </p:childTnLst>
                                </p:cTn>
                              </p:par>
                              <p:par>
                                <p:cTn id="19" presetID="0" presetClass="path" presetSubtype="0" accel="50000" decel="50000" fill="hold" grpId="2" nodeType="withEffect">
                                  <p:stCondLst>
                                    <p:cond delay="3000"/>
                                  </p:stCondLst>
                                  <p:childTnLst>
                                    <p:animMotion origin="layout" path="M -0.02591 0.0699 L -0.40625 1.13078 " pathEditMode="relative" rAng="0" ptsTypes="AA">
                                      <p:cBhvr>
                                        <p:cTn id="20" dur="1000" fill="hold"/>
                                        <p:tgtEl>
                                          <p:spTgt spid="13"/>
                                        </p:tgtEl>
                                        <p:attrNameLst>
                                          <p:attrName>ppt_x</p:attrName>
                                          <p:attrName>ppt_y</p:attrName>
                                        </p:attrNameLst>
                                      </p:cBhvr>
                                      <p:rCtr x="-19023" y="53032"/>
                                    </p:animMotion>
                                  </p:childTnLst>
                                </p:cTn>
                              </p:par>
                              <p:par>
                                <p:cTn id="21" presetID="0" presetClass="path" presetSubtype="0" accel="50000" decel="50000" fill="hold" grpId="2" nodeType="withEffect">
                                  <p:stCondLst>
                                    <p:cond delay="3000"/>
                                  </p:stCondLst>
                                  <p:childTnLst>
                                    <p:animMotion origin="layout" path="M 0.03698 -0.02407 L 0.42032 -1.04143 " pathEditMode="relative" rAng="0" ptsTypes="AA">
                                      <p:cBhvr>
                                        <p:cTn id="22" dur="1000" fill="hold"/>
                                        <p:tgtEl>
                                          <p:spTgt spid="12"/>
                                        </p:tgtEl>
                                        <p:attrNameLst>
                                          <p:attrName>ppt_x</p:attrName>
                                          <p:attrName>ppt_y</p:attrName>
                                        </p:attrNameLst>
                                      </p:cBhvr>
                                      <p:rCtr x="19167" y="-50856"/>
                                    </p:animMotion>
                                  </p:childTnLst>
                                </p:cTn>
                              </p:par>
                              <p:par>
                                <p:cTn id="23" presetID="0" presetClass="path" presetSubtype="0" accel="50000" decel="50000" fill="hold" grpId="2" nodeType="withEffect">
                                  <p:stCondLst>
                                    <p:cond delay="3000"/>
                                  </p:stCondLst>
                                  <p:childTnLst>
                                    <p:animMotion origin="layout" path="M -0.02253 -0.0294 L -0.41888 -1.04283 " pathEditMode="relative" rAng="0" ptsTypes="AA">
                                      <p:cBhvr>
                                        <p:cTn id="24" dur="1000" fill="hold"/>
                                        <p:tgtEl>
                                          <p:spTgt spid="11"/>
                                        </p:tgtEl>
                                        <p:attrNameLst>
                                          <p:attrName>ppt_x</p:attrName>
                                          <p:attrName>ppt_y</p:attrName>
                                        </p:attrNameLst>
                                      </p:cBhvr>
                                      <p:rCtr x="-19818" y="-50671"/>
                                    </p:animMotion>
                                  </p:childTnLst>
                                </p:cTn>
                              </p:par>
                              <p:par>
                                <p:cTn id="25" presetID="0" presetClass="path" presetSubtype="0" accel="50000" decel="50000" fill="hold" grpId="0" nodeType="withEffect">
                                  <p:stCondLst>
                                    <p:cond delay="0"/>
                                  </p:stCondLst>
                                  <p:childTnLst>
                                    <p:animMotion origin="layout" path="M 0.29766 1.00255 L -0.00586 0.01204 " pathEditMode="relative" ptsTypes="AA">
                                      <p:cBhvr>
                                        <p:cTn id="26" dur="1000" fill="hold"/>
                                        <p:tgtEl>
                                          <p:spTgt spid="15"/>
                                        </p:tgtEl>
                                        <p:attrNameLst>
                                          <p:attrName>ppt_x</p:attrName>
                                          <p:attrName>ppt_y</p:attrName>
                                        </p:attrNameLst>
                                      </p:cBhvr>
                                    </p:animMotion>
                                  </p:childTnLst>
                                </p:cTn>
                              </p:par>
                              <p:par>
                                <p:cTn id="27" presetID="0" presetClass="path" presetSubtype="0" accel="50000" fill="hold" grpId="1" nodeType="withEffect">
                                  <p:stCondLst>
                                    <p:cond delay="1000"/>
                                  </p:stCondLst>
                                  <p:childTnLst>
                                    <p:animMotion origin="layout" path="M -0.00664 0.00417 L -0.02916 -0.02523 " pathEditMode="relative" rAng="0" ptsTypes="AA">
                                      <p:cBhvr>
                                        <p:cTn id="28" dur="2000" fill="hold"/>
                                        <p:tgtEl>
                                          <p:spTgt spid="15"/>
                                        </p:tgtEl>
                                        <p:attrNameLst>
                                          <p:attrName>ppt_x</p:attrName>
                                          <p:attrName>ppt_y</p:attrName>
                                        </p:attrNameLst>
                                      </p:cBhvr>
                                      <p:rCtr x="-1055" y="-1319"/>
                                    </p:animMotion>
                                  </p:childTnLst>
                                </p:cTn>
                              </p:par>
                              <p:par>
                                <p:cTn id="29" presetID="0" presetClass="path" presetSubtype="0" accel="50000" decel="50000" fill="hold" grpId="2" nodeType="withEffect">
                                  <p:stCondLst>
                                    <p:cond delay="3000"/>
                                  </p:stCondLst>
                                  <p:childTnLst>
                                    <p:animMotion origin="layout" path="M -0.02916 -0.02523 L -0.42383 -1.03217 " pathEditMode="relative" rAng="0" ptsTypes="AA">
                                      <p:cBhvr>
                                        <p:cTn id="30" dur="1000" fill="hold"/>
                                        <p:tgtEl>
                                          <p:spTgt spid="15"/>
                                        </p:tgtEl>
                                        <p:attrNameLst>
                                          <p:attrName>ppt_x</p:attrName>
                                          <p:attrName>ppt_y</p:attrName>
                                        </p:attrNameLst>
                                      </p:cBhvr>
                                      <p:rCtr x="-19792" y="-50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2" grpId="0" animBg="1"/>
      <p:bldP spid="12" grpId="1" animBg="1"/>
      <p:bldP spid="12" grpId="2" animBg="1"/>
      <p:bldP spid="11" grpId="0" animBg="1"/>
      <p:bldP spid="11" grpId="1" animBg="1"/>
      <p:bldP spid="11" grpId="2" animBg="1"/>
      <p:bldP spid="15" grpId="0"/>
      <p:bldP spid="15" grpId="1"/>
      <p:bldP spid="15" grpId="2"/>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E895B-1F1F-4329-A299-AF8AA5D6F3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64141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C629216-2499-4C9C-AA03-5EBB059AAA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31123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A6B672B-A638-4AC0-BCDE-4CD409B4C3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48401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F647F646-4C10-49D7-8E6A-407F05EF0A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6643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86B73B8-1713-4962-B147-373190DA88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15546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EA83883-D48A-48FB-8217-8BF1FDBCCF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99395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9B41850-4012-483C-ADDE-26CF85EFFE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1224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81B1543-8586-4F12-89F8-A356F63A58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54752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A01773-DFA7-457D-863C-2CBC003E79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65816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50C66F-18FD-4FE0-AFBC-0131AFF6E0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3654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EB0B-48C5-4306-8659-DEA8E55BCC80}"/>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Add Title</a:t>
            </a:r>
          </a:p>
        </p:txBody>
      </p:sp>
    </p:spTree>
    <p:extLst>
      <p:ext uri="{BB962C8B-B14F-4D97-AF65-F5344CB8AC3E}">
        <p14:creationId xmlns:p14="http://schemas.microsoft.com/office/powerpoint/2010/main" val="12398038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5B6D06-24DF-48E7-9519-D3CBE12042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071280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8E670F-9040-45B1-A61C-775F691B13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22673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77C432A-A0EF-4A60-8F07-D4122CA817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65648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53887AF-6BC7-4605-91ED-8A4A8FE7E3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07463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00B0571-747A-4D5C-8FC6-98B891BC1A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22409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62CBBA-3E58-4C6F-BDA6-F4D7FAD901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96837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C8385C-BCD7-49BF-B367-5F3F634658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50196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06EF6-ED2F-4F80-8F96-F7FE3BC68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45403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C660EB-10F1-442F-A05B-9AB401B43A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983376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5B2B472-489B-4A6B-A8DF-3B5C2DD465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3438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11/12/2021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45089103"/>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76498C6-50A4-4853-AF43-FCCE7BBCC8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97315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D3B22672-F7C4-4752-AC89-5878D6065D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24130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F1804B6-62FF-46EB-95AB-8A25114134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19772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71316259-BF4B-4DD2-A69A-6E7D8BABB0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71492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7D906BAC-4E61-4393-9D79-D74BBD5C04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57438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27265C8-43A4-4A2B-BFF9-0BD7090154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1954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9812CB5A-D30C-450D-B911-002E863F37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611554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BD462DF-2ACD-40F0-B3DD-E88B69262A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081993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11/12/2021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753896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47703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410680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11/12/2021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65362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9239993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763498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835358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980284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11/12/2021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02183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11/12/2021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54903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6360736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3666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ED2F83-2CBF-42AE-853F-B4C8A86557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825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11/12/2021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73020970"/>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4B019AC-1347-4DD3-ACD8-0BB3279C3F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81529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B96C86-8575-4189-8AA3-CD27F0F886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08632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990600"/>
            <a:ext cx="5029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54800" y="990600"/>
            <a:ext cx="5029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7BA162-7A1F-4693-BB06-E5901FBD96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26121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46DA468-FFBF-4215-A7CB-F85AA265EF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24425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4214133-96A7-4C82-8B30-94A8779128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14731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01BA45D-626C-4A1F-9B49-74C23998CB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716586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C5D49D8-2455-4970-8A9B-9847C73F22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343270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CF032D-170F-43C8-B803-7B22E4717E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620080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7D1D42-81FA-4B81-B79D-30F3ADE1DF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222146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0" y="133350"/>
            <a:ext cx="2794000" cy="6191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133350"/>
            <a:ext cx="8178800" cy="6191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190A4CA-ABFE-47D6-986C-73AF9181C4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2929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9453516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ED2F83-2CBF-42AE-853F-B4C8A86557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493110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4B019AC-1347-4DD3-ACD8-0BB3279C3F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42228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B96C86-8575-4189-8AA3-CD27F0F886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69402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990600"/>
            <a:ext cx="5029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54800" y="990600"/>
            <a:ext cx="5029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7BA162-7A1F-4693-BB06-E5901FBD96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143323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46DA468-FFBF-4215-A7CB-F85AA265EF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51411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4214133-96A7-4C82-8B30-94A8779128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65803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01BA45D-626C-4A1F-9B49-74C23998CB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17811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C5D49D8-2455-4970-8A9B-9847C73F22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971274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CF032D-170F-43C8-B803-7B22E4717E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792471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7D1D42-81FA-4B81-B79D-30F3ADE1DF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640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925104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0" y="133350"/>
            <a:ext cx="2794000" cy="6191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133350"/>
            <a:ext cx="8178800" cy="6191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190A4CA-ABFE-47D6-986C-73AF9181C4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762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2AE5A8F-96FB-4147-A063-57F985BA8E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6868C76-A78B-4EB5-A122-DB933A0BC0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3D710E8-11CF-4CE4-BD34-0F42615B7B76}"/>
              </a:ext>
            </a:extLst>
          </p:cNvPr>
          <p:cNvSpPr>
            <a:spLocks noGrp="1" noChangeArrowheads="1"/>
          </p:cNvSpPr>
          <p:nvPr>
            <p:ph type="sldNum" sz="quarter" idx="12"/>
          </p:nvPr>
        </p:nvSpPr>
        <p:spPr>
          <a:ln/>
        </p:spPr>
        <p:txBody>
          <a:bodyPr/>
          <a:lstStyle>
            <a:lvl1pPr>
              <a:defRPr/>
            </a:lvl1pPr>
          </a:lstStyle>
          <a:p>
            <a:fld id="{CC047A15-EAF2-45E9-B40E-BD7F49E5ABFC}" type="slidenum">
              <a:rPr lang="en-US" altLang="en-US"/>
              <a:pPr/>
              <a:t>‹#›</a:t>
            </a:fld>
            <a:endParaRPr lang="en-US" altLang="en-US"/>
          </a:p>
        </p:txBody>
      </p:sp>
    </p:spTree>
    <p:extLst>
      <p:ext uri="{BB962C8B-B14F-4D97-AF65-F5344CB8AC3E}">
        <p14:creationId xmlns:p14="http://schemas.microsoft.com/office/powerpoint/2010/main" val="3125435307"/>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57782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11/12/2021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0057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11/12/2021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62635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11/12/2021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146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43676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45304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7">
            <a:extLst>
              <a:ext uri="{FF2B5EF4-FFF2-40B4-BE49-F238E27FC236}">
                <a16:creationId xmlns:a16="http://schemas.microsoft.com/office/drawing/2014/main" id="{D635A80E-F3C0-4ACD-9005-20DD81FA256C}"/>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ACDD0EBA-5BA2-4A77-895E-9C0FDF35A06D}" type="datetimeFigureOut">
              <a:rPr lang="en-US"/>
              <a:pPr>
                <a:defRPr/>
              </a:pPr>
              <a:t>11/12/2021</a:t>
            </a:fld>
            <a:endParaRPr lang="en-US"/>
          </a:p>
        </p:txBody>
      </p:sp>
      <p:sp>
        <p:nvSpPr>
          <p:cNvPr id="5" name="Footer Placeholder 16">
            <a:extLst>
              <a:ext uri="{FF2B5EF4-FFF2-40B4-BE49-F238E27FC236}">
                <a16:creationId xmlns:a16="http://schemas.microsoft.com/office/drawing/2014/main" id="{AA764CAB-B0A7-44DB-BFE9-5B2FFF159AEC}"/>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6" name="Slide Number Placeholder 28">
            <a:extLst>
              <a:ext uri="{FF2B5EF4-FFF2-40B4-BE49-F238E27FC236}">
                <a16:creationId xmlns:a16="http://schemas.microsoft.com/office/drawing/2014/main" id="{1F395000-2E8D-4A56-B6B7-CE055D5ECEB0}"/>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C576CACE-5EED-44C8-9C89-7D08E7108C7C}" type="slidenum">
              <a:rPr lang="en-US" altLang="en-US"/>
              <a:pPr>
                <a:defRPr/>
              </a:pPr>
              <a:t>‹#›</a:t>
            </a:fld>
            <a:endParaRPr lang="en-US" altLang="en-US"/>
          </a:p>
        </p:txBody>
      </p:sp>
    </p:spTree>
    <p:extLst>
      <p:ext uri="{BB962C8B-B14F-4D97-AF65-F5344CB8AC3E}">
        <p14:creationId xmlns:p14="http://schemas.microsoft.com/office/powerpoint/2010/main" val="3318903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B67ED-6B76-49E7-A4A7-3BA128776B7A}"/>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2D9BB4C8-2679-4135-9D3F-19A25B19B404}" type="datetimeFigureOut">
              <a:rPr lang="en-US"/>
              <a:pPr>
                <a:defRPr/>
              </a:pPr>
              <a:t>11/12/2021</a:t>
            </a:fld>
            <a:endParaRPr lang="en-US"/>
          </a:p>
        </p:txBody>
      </p:sp>
      <p:sp>
        <p:nvSpPr>
          <p:cNvPr id="5" name="Footer Placeholder 4">
            <a:extLst>
              <a:ext uri="{FF2B5EF4-FFF2-40B4-BE49-F238E27FC236}">
                <a16:creationId xmlns:a16="http://schemas.microsoft.com/office/drawing/2014/main" id="{9DB4DB77-C3DD-409D-9F21-D5CCC99F3B58}"/>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29214449-3378-4B1C-81A6-4F9B7A6D780D}"/>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808BB3C4-0A2E-4DAC-9F28-A9CB12CFA41E}" type="slidenum">
              <a:rPr lang="en-US" altLang="en-US"/>
              <a:pPr>
                <a:defRPr/>
              </a:pPr>
              <a:t>‹#›</a:t>
            </a:fld>
            <a:endParaRPr lang="en-US" altLang="en-US"/>
          </a:p>
        </p:txBody>
      </p:sp>
    </p:spTree>
    <p:extLst>
      <p:ext uri="{BB962C8B-B14F-4D97-AF65-F5344CB8AC3E}">
        <p14:creationId xmlns:p14="http://schemas.microsoft.com/office/powerpoint/2010/main" val="4278798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2133600" y="2507786"/>
            <a:ext cx="94488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711ABE0C-954E-46AA-9EC3-0F4F9886CD21}"/>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D55375ED-F878-4CC5-B7D3-7BE909E93756}" type="datetimeFigureOut">
              <a:rPr lang="en-US"/>
              <a:pPr>
                <a:defRPr/>
              </a:pPr>
              <a:t>11/12/2021</a:t>
            </a:fld>
            <a:endParaRPr lang="en-US"/>
          </a:p>
        </p:txBody>
      </p:sp>
      <p:sp>
        <p:nvSpPr>
          <p:cNvPr id="5" name="Footer Placeholder 4">
            <a:extLst>
              <a:ext uri="{FF2B5EF4-FFF2-40B4-BE49-F238E27FC236}">
                <a16:creationId xmlns:a16="http://schemas.microsoft.com/office/drawing/2014/main" id="{F94FC15B-2E33-42F8-A978-4492EC2B3C9C}"/>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8523D3EF-BFD7-48DF-AA85-E3D0EAF42F5A}"/>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653C3188-CEDE-4D91-8163-C5D713B22A89}" type="slidenum">
              <a:rPr lang="en-US" altLang="en-US"/>
              <a:pPr>
                <a:defRPr/>
              </a:pPr>
              <a:t>‹#›</a:t>
            </a:fld>
            <a:endParaRPr lang="en-US" altLang="en-US"/>
          </a:p>
        </p:txBody>
      </p:sp>
    </p:spTree>
    <p:extLst>
      <p:ext uri="{BB962C8B-B14F-4D97-AF65-F5344CB8AC3E}">
        <p14:creationId xmlns:p14="http://schemas.microsoft.com/office/powerpoint/2010/main" val="343940676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D865FF-15BA-42E4-9C5A-79AA0FD17774}"/>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43EEF890-40FC-41E4-A23A-7FE4940A0514}" type="datetimeFigureOut">
              <a:rPr lang="en-US"/>
              <a:pPr>
                <a:defRPr/>
              </a:pPr>
              <a:t>11/12/2021</a:t>
            </a:fld>
            <a:endParaRPr lang="en-US"/>
          </a:p>
        </p:txBody>
      </p:sp>
      <p:sp>
        <p:nvSpPr>
          <p:cNvPr id="6" name="Footer Placeholder 5">
            <a:extLst>
              <a:ext uri="{FF2B5EF4-FFF2-40B4-BE49-F238E27FC236}">
                <a16:creationId xmlns:a16="http://schemas.microsoft.com/office/drawing/2014/main" id="{AF05FFEE-BAC5-4C15-A78D-96C87D2D87BF}"/>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7A142DA5-027F-431B-B404-6B2FBCC658AE}"/>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236C090D-5CD1-45D8-A428-19601D7463A2}" type="slidenum">
              <a:rPr lang="en-US" altLang="en-US"/>
              <a:pPr>
                <a:defRPr/>
              </a:pPr>
              <a:t>‹#›</a:t>
            </a:fld>
            <a:endParaRPr lang="en-US" altLang="en-US"/>
          </a:p>
        </p:txBody>
      </p:sp>
    </p:spTree>
    <p:extLst>
      <p:ext uri="{BB962C8B-B14F-4D97-AF65-F5344CB8AC3E}">
        <p14:creationId xmlns:p14="http://schemas.microsoft.com/office/powerpoint/2010/main" val="82284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2E01AD71-0BAE-4374-8148-50430C560E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79C1C36-5D4D-42DB-A494-E2C85A21A5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33B4987-2DC0-4FE7-A23F-130F1686DC83}"/>
              </a:ext>
            </a:extLst>
          </p:cNvPr>
          <p:cNvSpPr>
            <a:spLocks noGrp="1" noChangeArrowheads="1"/>
          </p:cNvSpPr>
          <p:nvPr>
            <p:ph type="sldNum" sz="quarter" idx="12"/>
          </p:nvPr>
        </p:nvSpPr>
        <p:spPr>
          <a:ln/>
        </p:spPr>
        <p:txBody>
          <a:bodyPr/>
          <a:lstStyle>
            <a:lvl1pPr>
              <a:defRPr/>
            </a:lvl1pPr>
          </a:lstStyle>
          <a:p>
            <a:fld id="{D3CC2EFE-E2B0-4E6C-B354-44F14BABF274}" type="slidenum">
              <a:rPr lang="en-US" altLang="en-US"/>
              <a:pPr/>
              <a:t>‹#›</a:t>
            </a:fld>
            <a:endParaRPr lang="en-US" altLang="en-US"/>
          </a:p>
        </p:txBody>
      </p:sp>
    </p:spTree>
    <p:extLst>
      <p:ext uri="{BB962C8B-B14F-4D97-AF65-F5344CB8AC3E}">
        <p14:creationId xmlns:p14="http://schemas.microsoft.com/office/powerpoint/2010/main" val="1098949905"/>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11D85C-245E-4C14-9079-56148060927F}"/>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4937986F-EC2F-479F-8029-EAD8D81AA561}" type="datetimeFigureOut">
              <a:rPr lang="en-US"/>
              <a:pPr>
                <a:defRPr/>
              </a:pPr>
              <a:t>11/12/2021</a:t>
            </a:fld>
            <a:endParaRPr lang="en-US"/>
          </a:p>
        </p:txBody>
      </p:sp>
      <p:sp>
        <p:nvSpPr>
          <p:cNvPr id="8" name="Footer Placeholder 7">
            <a:extLst>
              <a:ext uri="{FF2B5EF4-FFF2-40B4-BE49-F238E27FC236}">
                <a16:creationId xmlns:a16="http://schemas.microsoft.com/office/drawing/2014/main" id="{7C52A00E-2595-42C0-98BA-01D1BEF3CA08}"/>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9" name="Slide Number Placeholder 8">
            <a:extLst>
              <a:ext uri="{FF2B5EF4-FFF2-40B4-BE49-F238E27FC236}">
                <a16:creationId xmlns:a16="http://schemas.microsoft.com/office/drawing/2014/main" id="{51196199-D718-4F98-A706-35E8C42484A7}"/>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135A2E25-0F50-4B9C-B7C1-F70875F9B857}" type="slidenum">
              <a:rPr lang="en-US" altLang="en-US"/>
              <a:pPr>
                <a:defRPr/>
              </a:pPr>
              <a:t>‹#›</a:t>
            </a:fld>
            <a:endParaRPr lang="en-US" altLang="en-US"/>
          </a:p>
        </p:txBody>
      </p:sp>
    </p:spTree>
    <p:extLst>
      <p:ext uri="{BB962C8B-B14F-4D97-AF65-F5344CB8AC3E}">
        <p14:creationId xmlns:p14="http://schemas.microsoft.com/office/powerpoint/2010/main" val="846387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E62C29-DDCC-4CA7-BC5D-E513AA036287}"/>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C9E02ADA-43B1-4AFE-BB0E-139BF9C0EADA}" type="datetimeFigureOut">
              <a:rPr lang="en-US"/>
              <a:pPr>
                <a:defRPr/>
              </a:pPr>
              <a:t>11/12/2021</a:t>
            </a:fld>
            <a:endParaRPr lang="en-US"/>
          </a:p>
        </p:txBody>
      </p:sp>
      <p:sp>
        <p:nvSpPr>
          <p:cNvPr id="4" name="Footer Placeholder 3">
            <a:extLst>
              <a:ext uri="{FF2B5EF4-FFF2-40B4-BE49-F238E27FC236}">
                <a16:creationId xmlns:a16="http://schemas.microsoft.com/office/drawing/2014/main" id="{F6320BC3-F1E8-4E60-B141-DC617FF3BBD6}"/>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A249EC4C-0625-409F-BD50-E0CB34E53CAE}"/>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E7F914D9-4D1F-4782-AD7D-2FF3CE0B54CB}" type="slidenum">
              <a:rPr lang="en-US" altLang="en-US"/>
              <a:pPr>
                <a:defRPr/>
              </a:pPr>
              <a:t>‹#›</a:t>
            </a:fld>
            <a:endParaRPr lang="en-US" altLang="en-US"/>
          </a:p>
        </p:txBody>
      </p:sp>
    </p:spTree>
    <p:extLst>
      <p:ext uri="{BB962C8B-B14F-4D97-AF65-F5344CB8AC3E}">
        <p14:creationId xmlns:p14="http://schemas.microsoft.com/office/powerpoint/2010/main" val="2444475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70B318-572F-4153-A9D6-5466D3B36490}"/>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0ADB9AA1-EB23-4079-A6B1-5429D58BDA30}" type="datetimeFigureOut">
              <a:rPr lang="en-US"/>
              <a:pPr>
                <a:defRPr/>
              </a:pPr>
              <a:t>11/12/2021</a:t>
            </a:fld>
            <a:endParaRPr lang="en-US"/>
          </a:p>
        </p:txBody>
      </p:sp>
      <p:sp>
        <p:nvSpPr>
          <p:cNvPr id="3" name="Footer Placeholder 2">
            <a:extLst>
              <a:ext uri="{FF2B5EF4-FFF2-40B4-BE49-F238E27FC236}">
                <a16:creationId xmlns:a16="http://schemas.microsoft.com/office/drawing/2014/main" id="{D5A81B43-B93A-4945-B2BD-44D587ACA77B}"/>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4" name="Slide Number Placeholder 3">
            <a:extLst>
              <a:ext uri="{FF2B5EF4-FFF2-40B4-BE49-F238E27FC236}">
                <a16:creationId xmlns:a16="http://schemas.microsoft.com/office/drawing/2014/main" id="{DA8AFC9E-D954-438E-81EE-E225AAF4DB86}"/>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C137D3A6-7960-4418-AEB9-F658F5E01683}" type="slidenum">
              <a:rPr lang="en-US" altLang="en-US"/>
              <a:pPr>
                <a:defRPr/>
              </a:pPr>
              <a:t>‹#›</a:t>
            </a:fld>
            <a:endParaRPr lang="en-US" altLang="en-US"/>
          </a:p>
        </p:txBody>
      </p:sp>
    </p:spTree>
    <p:extLst>
      <p:ext uri="{BB962C8B-B14F-4D97-AF65-F5344CB8AC3E}">
        <p14:creationId xmlns:p14="http://schemas.microsoft.com/office/powerpoint/2010/main" val="74800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0059DB-3456-41F3-A3C5-4F6A77DD0763}"/>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7BF5D2BD-2FF0-49B2-90AB-06CA58031DEE}" type="datetimeFigureOut">
              <a:rPr lang="en-US"/>
              <a:pPr>
                <a:defRPr/>
              </a:pPr>
              <a:t>11/12/2021</a:t>
            </a:fld>
            <a:endParaRPr lang="en-US"/>
          </a:p>
        </p:txBody>
      </p:sp>
      <p:sp>
        <p:nvSpPr>
          <p:cNvPr id="6" name="Footer Placeholder 5">
            <a:extLst>
              <a:ext uri="{FF2B5EF4-FFF2-40B4-BE49-F238E27FC236}">
                <a16:creationId xmlns:a16="http://schemas.microsoft.com/office/drawing/2014/main" id="{9F6DBD3B-643B-45CF-AA85-D626CAC8ADCB}"/>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DDB35B41-7CBB-4B5D-AFD0-04B20524E8B7}"/>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18604F2B-AA7B-46F3-BC0C-15207A52118E}" type="slidenum">
              <a:rPr lang="en-US" altLang="en-US"/>
              <a:pPr>
                <a:defRPr/>
              </a:pPr>
              <a:t>‹#›</a:t>
            </a:fld>
            <a:endParaRPr lang="en-US" altLang="en-US"/>
          </a:p>
        </p:txBody>
      </p:sp>
    </p:spTree>
    <p:extLst>
      <p:ext uri="{BB962C8B-B14F-4D97-AF65-F5344CB8AC3E}">
        <p14:creationId xmlns:p14="http://schemas.microsoft.com/office/powerpoint/2010/main" val="1313569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438400" y="1166787"/>
            <a:ext cx="73152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0951824C-2D33-4102-8143-AC2464559460}"/>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7FB42858-3CF3-4A4C-9F57-22067AD3A804}" type="datetimeFigureOut">
              <a:rPr lang="en-US"/>
              <a:pPr>
                <a:defRPr/>
              </a:pPr>
              <a:t>11/12/2021</a:t>
            </a:fld>
            <a:endParaRPr lang="en-US"/>
          </a:p>
        </p:txBody>
      </p:sp>
      <p:sp>
        <p:nvSpPr>
          <p:cNvPr id="6" name="Footer Placeholder 5">
            <a:extLst>
              <a:ext uri="{FF2B5EF4-FFF2-40B4-BE49-F238E27FC236}">
                <a16:creationId xmlns:a16="http://schemas.microsoft.com/office/drawing/2014/main" id="{0AF76D50-FFB1-4365-898E-EE497119B799}"/>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66B287A3-C6D3-47D5-B0CE-A92DC64EC27C}"/>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26C2C33A-6C71-457A-94CF-94DDD56C59FE}" type="slidenum">
              <a:rPr lang="en-US" altLang="en-US"/>
              <a:pPr>
                <a:defRPr/>
              </a:pPr>
              <a:t>‹#›</a:t>
            </a:fld>
            <a:endParaRPr lang="en-US" altLang="en-US"/>
          </a:p>
        </p:txBody>
      </p:sp>
    </p:spTree>
    <p:extLst>
      <p:ext uri="{BB962C8B-B14F-4D97-AF65-F5344CB8AC3E}">
        <p14:creationId xmlns:p14="http://schemas.microsoft.com/office/powerpoint/2010/main" val="1982026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34731-8D17-4E24-B019-40427CBD39A9}"/>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BE019385-54F4-4B34-B984-92DFA65E059D}" type="datetimeFigureOut">
              <a:rPr lang="en-US"/>
              <a:pPr>
                <a:defRPr/>
              </a:pPr>
              <a:t>11/12/2021</a:t>
            </a:fld>
            <a:endParaRPr lang="en-US"/>
          </a:p>
        </p:txBody>
      </p:sp>
      <p:sp>
        <p:nvSpPr>
          <p:cNvPr id="5" name="Footer Placeholder 4">
            <a:extLst>
              <a:ext uri="{FF2B5EF4-FFF2-40B4-BE49-F238E27FC236}">
                <a16:creationId xmlns:a16="http://schemas.microsoft.com/office/drawing/2014/main" id="{C45C650A-BED8-4BA6-B841-4EE763E79C5B}"/>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BB885067-BB71-46B6-B9A0-E5E4DB0D65D3}"/>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7B17B270-42FD-4B7C-80EB-B065A9E88D63}" type="slidenum">
              <a:rPr lang="en-US" altLang="en-US"/>
              <a:pPr>
                <a:defRPr/>
              </a:pPr>
              <a:t>‹#›</a:t>
            </a:fld>
            <a:endParaRPr lang="en-US" altLang="en-US"/>
          </a:p>
        </p:txBody>
      </p:sp>
    </p:spTree>
    <p:extLst>
      <p:ext uri="{BB962C8B-B14F-4D97-AF65-F5344CB8AC3E}">
        <p14:creationId xmlns:p14="http://schemas.microsoft.com/office/powerpoint/2010/main" val="2562668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0BBB9-89CD-473C-AF3E-251C241C6CFF}"/>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3AE38A2A-B6B8-48DD-B629-196BD9B93A92}" type="datetimeFigureOut">
              <a:rPr lang="en-US"/>
              <a:pPr>
                <a:defRPr/>
              </a:pPr>
              <a:t>11/12/2021</a:t>
            </a:fld>
            <a:endParaRPr lang="en-US"/>
          </a:p>
        </p:txBody>
      </p:sp>
      <p:sp>
        <p:nvSpPr>
          <p:cNvPr id="5" name="Footer Placeholder 4">
            <a:extLst>
              <a:ext uri="{FF2B5EF4-FFF2-40B4-BE49-F238E27FC236}">
                <a16:creationId xmlns:a16="http://schemas.microsoft.com/office/drawing/2014/main" id="{FE641CBE-FA8D-4DE2-988B-88263B9AA2AD}"/>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B6CD2816-794E-4406-8A7C-42ABE339258A}"/>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694E1C1D-D867-47F0-85B9-87B80FE3AD1C}" type="slidenum">
              <a:rPr lang="en-US" altLang="en-US"/>
              <a:pPr>
                <a:defRPr/>
              </a:pPr>
              <a:t>‹#›</a:t>
            </a:fld>
            <a:endParaRPr lang="en-US" altLang="en-US"/>
          </a:p>
        </p:txBody>
      </p:sp>
    </p:spTree>
    <p:extLst>
      <p:ext uri="{BB962C8B-B14F-4D97-AF65-F5344CB8AC3E}">
        <p14:creationId xmlns:p14="http://schemas.microsoft.com/office/powerpoint/2010/main" val="1714885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7">
            <a:extLst>
              <a:ext uri="{FF2B5EF4-FFF2-40B4-BE49-F238E27FC236}">
                <a16:creationId xmlns:a16="http://schemas.microsoft.com/office/drawing/2014/main" id="{7D73ACFD-2C02-40DD-A25A-B3C7D2233278}"/>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C6356D42-F9A6-4531-8F1A-5A8CC235FFB8}" type="datetimeFigureOut">
              <a:rPr lang="en-US"/>
              <a:pPr>
                <a:defRPr/>
              </a:pPr>
              <a:t>11/12/2021</a:t>
            </a:fld>
            <a:endParaRPr lang="en-US"/>
          </a:p>
        </p:txBody>
      </p:sp>
      <p:sp>
        <p:nvSpPr>
          <p:cNvPr id="5" name="Footer Placeholder 16">
            <a:extLst>
              <a:ext uri="{FF2B5EF4-FFF2-40B4-BE49-F238E27FC236}">
                <a16:creationId xmlns:a16="http://schemas.microsoft.com/office/drawing/2014/main" id="{7377C5F0-0D94-42EB-8DC8-C4433D2975A9}"/>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6" name="Slide Number Placeholder 28">
            <a:extLst>
              <a:ext uri="{FF2B5EF4-FFF2-40B4-BE49-F238E27FC236}">
                <a16:creationId xmlns:a16="http://schemas.microsoft.com/office/drawing/2014/main" id="{560DAA14-9C7A-49A6-BC1F-D23B1CF6675F}"/>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82A4264A-BEBF-4918-83ED-DDFB17CED9C7}" type="slidenum">
              <a:rPr lang="en-US" altLang="en-US"/>
              <a:pPr>
                <a:defRPr/>
              </a:pPr>
              <a:t>‹#›</a:t>
            </a:fld>
            <a:endParaRPr lang="en-US" altLang="en-US"/>
          </a:p>
        </p:txBody>
      </p:sp>
    </p:spTree>
    <p:extLst>
      <p:ext uri="{BB962C8B-B14F-4D97-AF65-F5344CB8AC3E}">
        <p14:creationId xmlns:p14="http://schemas.microsoft.com/office/powerpoint/2010/main" val="1852363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7BDE5-1016-473C-83BF-A68610378DC1}"/>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FB4500A8-2764-4238-890C-8AE9D285ECB4}" type="datetimeFigureOut">
              <a:rPr lang="en-US"/>
              <a:pPr>
                <a:defRPr/>
              </a:pPr>
              <a:t>11/12/2021</a:t>
            </a:fld>
            <a:endParaRPr lang="en-US"/>
          </a:p>
        </p:txBody>
      </p:sp>
      <p:sp>
        <p:nvSpPr>
          <p:cNvPr id="5" name="Footer Placeholder 4">
            <a:extLst>
              <a:ext uri="{FF2B5EF4-FFF2-40B4-BE49-F238E27FC236}">
                <a16:creationId xmlns:a16="http://schemas.microsoft.com/office/drawing/2014/main" id="{12FA3F25-6999-4E2F-BCF3-4D8F3507C54A}"/>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3C2D9CED-B022-4A26-A882-CC57F35F0FC4}"/>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B09AE136-C2A1-4B40-8E67-59C48AEE3514}" type="slidenum">
              <a:rPr lang="en-US" altLang="en-US"/>
              <a:pPr>
                <a:defRPr/>
              </a:pPr>
              <a:t>‹#›</a:t>
            </a:fld>
            <a:endParaRPr lang="en-US" altLang="en-US"/>
          </a:p>
        </p:txBody>
      </p:sp>
    </p:spTree>
    <p:extLst>
      <p:ext uri="{BB962C8B-B14F-4D97-AF65-F5344CB8AC3E}">
        <p14:creationId xmlns:p14="http://schemas.microsoft.com/office/powerpoint/2010/main" val="345242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2133600" y="2507786"/>
            <a:ext cx="94488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6B78E17-B378-416C-8171-B939F9E0454C}"/>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D8E8F4EC-8AC1-4F28-A908-35A6CFDD9E39}" type="datetimeFigureOut">
              <a:rPr lang="en-US"/>
              <a:pPr>
                <a:defRPr/>
              </a:pPr>
              <a:t>11/12/2021</a:t>
            </a:fld>
            <a:endParaRPr lang="en-US"/>
          </a:p>
        </p:txBody>
      </p:sp>
      <p:sp>
        <p:nvSpPr>
          <p:cNvPr id="5" name="Footer Placeholder 4">
            <a:extLst>
              <a:ext uri="{FF2B5EF4-FFF2-40B4-BE49-F238E27FC236}">
                <a16:creationId xmlns:a16="http://schemas.microsoft.com/office/drawing/2014/main" id="{2A3DDC13-15FB-48C0-BCB1-E8DE9A12EBB7}"/>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CF123E2C-88E3-4429-91B1-A99CC1912615}"/>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6F598C9A-480D-4BF4-9862-D0258E051957}" type="slidenum">
              <a:rPr lang="en-US" altLang="en-US"/>
              <a:pPr>
                <a:defRPr/>
              </a:pPr>
              <a:t>‹#›</a:t>
            </a:fld>
            <a:endParaRPr lang="en-US" altLang="en-US"/>
          </a:p>
        </p:txBody>
      </p:sp>
    </p:spTree>
    <p:extLst>
      <p:ext uri="{BB962C8B-B14F-4D97-AF65-F5344CB8AC3E}">
        <p14:creationId xmlns:p14="http://schemas.microsoft.com/office/powerpoint/2010/main" val="24732259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A7032D8-2055-4860-9A69-F1D011EB17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B96293-1FE0-4649-AC46-1A70C16567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AA071A78-BBD1-48E2-8F7D-4EB5C82D1FC8}"/>
              </a:ext>
            </a:extLst>
          </p:cNvPr>
          <p:cNvSpPr>
            <a:spLocks noGrp="1" noChangeArrowheads="1"/>
          </p:cNvSpPr>
          <p:nvPr>
            <p:ph type="sldNum" sz="quarter" idx="12"/>
          </p:nvPr>
        </p:nvSpPr>
        <p:spPr>
          <a:ln/>
        </p:spPr>
        <p:txBody>
          <a:bodyPr/>
          <a:lstStyle>
            <a:lvl1pPr>
              <a:defRPr/>
            </a:lvl1pPr>
          </a:lstStyle>
          <a:p>
            <a:fld id="{1B7FAAA6-9AE8-42DF-B018-B0FB23C96957}" type="slidenum">
              <a:rPr lang="en-US" altLang="en-US"/>
              <a:pPr/>
              <a:t>‹#›</a:t>
            </a:fld>
            <a:endParaRPr lang="en-US" altLang="en-US"/>
          </a:p>
        </p:txBody>
      </p:sp>
    </p:spTree>
    <p:extLst>
      <p:ext uri="{BB962C8B-B14F-4D97-AF65-F5344CB8AC3E}">
        <p14:creationId xmlns:p14="http://schemas.microsoft.com/office/powerpoint/2010/main" val="270285022"/>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6DE894-7798-4CE8-9668-933923C05CF4}"/>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BE70B018-5D77-4287-B001-A8C7F6C0F6B5}" type="datetimeFigureOut">
              <a:rPr lang="en-US"/>
              <a:pPr>
                <a:defRPr/>
              </a:pPr>
              <a:t>11/12/2021</a:t>
            </a:fld>
            <a:endParaRPr lang="en-US"/>
          </a:p>
        </p:txBody>
      </p:sp>
      <p:sp>
        <p:nvSpPr>
          <p:cNvPr id="6" name="Footer Placeholder 5">
            <a:extLst>
              <a:ext uri="{FF2B5EF4-FFF2-40B4-BE49-F238E27FC236}">
                <a16:creationId xmlns:a16="http://schemas.microsoft.com/office/drawing/2014/main" id="{99F54254-D01D-4199-BE78-3878AB37830D}"/>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ECAB97AC-AAE4-41F0-BE93-13ABE6D3C075}"/>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81881526-7CA0-4E51-9F2B-5FAF5BB30E10}" type="slidenum">
              <a:rPr lang="en-US" altLang="en-US"/>
              <a:pPr>
                <a:defRPr/>
              </a:pPr>
              <a:t>‹#›</a:t>
            </a:fld>
            <a:endParaRPr lang="en-US" altLang="en-US"/>
          </a:p>
        </p:txBody>
      </p:sp>
    </p:spTree>
    <p:extLst>
      <p:ext uri="{BB962C8B-B14F-4D97-AF65-F5344CB8AC3E}">
        <p14:creationId xmlns:p14="http://schemas.microsoft.com/office/powerpoint/2010/main" val="3141550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1E6B1D-6643-414A-A208-5FEE5118560F}"/>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1C5144CD-926B-4ACC-B96E-9F8C0629E9CF}" type="datetimeFigureOut">
              <a:rPr lang="en-US"/>
              <a:pPr>
                <a:defRPr/>
              </a:pPr>
              <a:t>11/12/2021</a:t>
            </a:fld>
            <a:endParaRPr lang="en-US"/>
          </a:p>
        </p:txBody>
      </p:sp>
      <p:sp>
        <p:nvSpPr>
          <p:cNvPr id="8" name="Footer Placeholder 7">
            <a:extLst>
              <a:ext uri="{FF2B5EF4-FFF2-40B4-BE49-F238E27FC236}">
                <a16:creationId xmlns:a16="http://schemas.microsoft.com/office/drawing/2014/main" id="{CD156613-64AB-40F9-8287-E9EEBFB51F5E}"/>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9" name="Slide Number Placeholder 8">
            <a:extLst>
              <a:ext uri="{FF2B5EF4-FFF2-40B4-BE49-F238E27FC236}">
                <a16:creationId xmlns:a16="http://schemas.microsoft.com/office/drawing/2014/main" id="{72632612-B41B-4344-B05C-62897C33CE3E}"/>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9197642E-F415-45E5-8E0C-F849F2A58AAD}" type="slidenum">
              <a:rPr lang="en-US" altLang="en-US"/>
              <a:pPr>
                <a:defRPr/>
              </a:pPr>
              <a:t>‹#›</a:t>
            </a:fld>
            <a:endParaRPr lang="en-US" altLang="en-US"/>
          </a:p>
        </p:txBody>
      </p:sp>
    </p:spTree>
    <p:extLst>
      <p:ext uri="{BB962C8B-B14F-4D97-AF65-F5344CB8AC3E}">
        <p14:creationId xmlns:p14="http://schemas.microsoft.com/office/powerpoint/2010/main" val="2548231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83EE00-816C-4112-B0CA-99EE500A3CC6}"/>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0A42DDAC-9946-4A15-8375-CDB752018BC1}" type="datetimeFigureOut">
              <a:rPr lang="en-US"/>
              <a:pPr>
                <a:defRPr/>
              </a:pPr>
              <a:t>11/12/2021</a:t>
            </a:fld>
            <a:endParaRPr lang="en-US"/>
          </a:p>
        </p:txBody>
      </p:sp>
      <p:sp>
        <p:nvSpPr>
          <p:cNvPr id="4" name="Footer Placeholder 3">
            <a:extLst>
              <a:ext uri="{FF2B5EF4-FFF2-40B4-BE49-F238E27FC236}">
                <a16:creationId xmlns:a16="http://schemas.microsoft.com/office/drawing/2014/main" id="{CF37439B-85C0-44F9-9851-0B6518AA1178}"/>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22218951-DD08-4962-B7CA-35A56BB9D37B}"/>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4C764452-D0C3-4CBC-8C42-2E53AD1B60AE}" type="slidenum">
              <a:rPr lang="en-US" altLang="en-US"/>
              <a:pPr>
                <a:defRPr/>
              </a:pPr>
              <a:t>‹#›</a:t>
            </a:fld>
            <a:endParaRPr lang="en-US" altLang="en-US"/>
          </a:p>
        </p:txBody>
      </p:sp>
    </p:spTree>
    <p:extLst>
      <p:ext uri="{BB962C8B-B14F-4D97-AF65-F5344CB8AC3E}">
        <p14:creationId xmlns:p14="http://schemas.microsoft.com/office/powerpoint/2010/main" val="3474712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9327F0-2A15-45D1-AC7C-13F6254C5B16}"/>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B139DE80-4744-421C-803F-7E9F363B06E6}" type="datetimeFigureOut">
              <a:rPr lang="en-US"/>
              <a:pPr>
                <a:defRPr/>
              </a:pPr>
              <a:t>11/12/2021</a:t>
            </a:fld>
            <a:endParaRPr lang="en-US"/>
          </a:p>
        </p:txBody>
      </p:sp>
      <p:sp>
        <p:nvSpPr>
          <p:cNvPr id="3" name="Footer Placeholder 2">
            <a:extLst>
              <a:ext uri="{FF2B5EF4-FFF2-40B4-BE49-F238E27FC236}">
                <a16:creationId xmlns:a16="http://schemas.microsoft.com/office/drawing/2014/main" id="{025A95E0-BADE-45B0-9ED2-BE1B2663CA82}"/>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4" name="Slide Number Placeholder 3">
            <a:extLst>
              <a:ext uri="{FF2B5EF4-FFF2-40B4-BE49-F238E27FC236}">
                <a16:creationId xmlns:a16="http://schemas.microsoft.com/office/drawing/2014/main" id="{15CB3147-167F-48D7-9437-5209BA37297A}"/>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B4526A98-2E99-45B3-9623-F566FF7708E6}" type="slidenum">
              <a:rPr lang="en-US" altLang="en-US"/>
              <a:pPr>
                <a:defRPr/>
              </a:pPr>
              <a:t>‹#›</a:t>
            </a:fld>
            <a:endParaRPr lang="en-US" altLang="en-US"/>
          </a:p>
        </p:txBody>
      </p:sp>
    </p:spTree>
    <p:extLst>
      <p:ext uri="{BB962C8B-B14F-4D97-AF65-F5344CB8AC3E}">
        <p14:creationId xmlns:p14="http://schemas.microsoft.com/office/powerpoint/2010/main" val="4185941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8592C4-B6C0-4BF7-B1C3-0DA6CB5B90E9}"/>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21286A09-9307-48D7-9DAF-284F3710D6E6}" type="datetimeFigureOut">
              <a:rPr lang="en-US"/>
              <a:pPr>
                <a:defRPr/>
              </a:pPr>
              <a:t>11/12/2021</a:t>
            </a:fld>
            <a:endParaRPr lang="en-US"/>
          </a:p>
        </p:txBody>
      </p:sp>
      <p:sp>
        <p:nvSpPr>
          <p:cNvPr id="6" name="Footer Placeholder 5">
            <a:extLst>
              <a:ext uri="{FF2B5EF4-FFF2-40B4-BE49-F238E27FC236}">
                <a16:creationId xmlns:a16="http://schemas.microsoft.com/office/drawing/2014/main" id="{499C687D-4CBB-4B80-A33C-F32CFE49ADBF}"/>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0EF15D5F-3E83-4930-8360-A57A75205C2E}"/>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8A01507F-7091-4A5E-81BD-A7038AEC1999}" type="slidenum">
              <a:rPr lang="en-US" altLang="en-US"/>
              <a:pPr>
                <a:defRPr/>
              </a:pPr>
              <a:t>‹#›</a:t>
            </a:fld>
            <a:endParaRPr lang="en-US" altLang="en-US"/>
          </a:p>
        </p:txBody>
      </p:sp>
    </p:spTree>
    <p:extLst>
      <p:ext uri="{BB962C8B-B14F-4D97-AF65-F5344CB8AC3E}">
        <p14:creationId xmlns:p14="http://schemas.microsoft.com/office/powerpoint/2010/main" val="1844043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438400" y="1166787"/>
            <a:ext cx="73152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802A4335-3ED3-498D-A32F-3D18A18891EF}"/>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A8EA55F2-E6E4-4083-9994-C9670B97A743}" type="datetimeFigureOut">
              <a:rPr lang="en-US"/>
              <a:pPr>
                <a:defRPr/>
              </a:pPr>
              <a:t>11/12/2021</a:t>
            </a:fld>
            <a:endParaRPr lang="en-US"/>
          </a:p>
        </p:txBody>
      </p:sp>
      <p:sp>
        <p:nvSpPr>
          <p:cNvPr id="6" name="Footer Placeholder 5">
            <a:extLst>
              <a:ext uri="{FF2B5EF4-FFF2-40B4-BE49-F238E27FC236}">
                <a16:creationId xmlns:a16="http://schemas.microsoft.com/office/drawing/2014/main" id="{B0F13043-815F-4053-804E-F15F49706EC5}"/>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1CBCAE9C-C916-4EC8-8F38-59662203D779}"/>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9517E492-F067-4D56-BD0A-FD9D012EE121}" type="slidenum">
              <a:rPr lang="en-US" altLang="en-US"/>
              <a:pPr>
                <a:defRPr/>
              </a:pPr>
              <a:t>‹#›</a:t>
            </a:fld>
            <a:endParaRPr lang="en-US" altLang="en-US"/>
          </a:p>
        </p:txBody>
      </p:sp>
    </p:spTree>
    <p:extLst>
      <p:ext uri="{BB962C8B-B14F-4D97-AF65-F5344CB8AC3E}">
        <p14:creationId xmlns:p14="http://schemas.microsoft.com/office/powerpoint/2010/main" val="1285033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E03C3-1C3C-4A68-B9A7-B465F969AC4C}"/>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349FC5AD-AF1C-4EE5-92DE-2FFFD2375823}" type="datetimeFigureOut">
              <a:rPr lang="en-US"/>
              <a:pPr>
                <a:defRPr/>
              </a:pPr>
              <a:t>11/12/2021</a:t>
            </a:fld>
            <a:endParaRPr lang="en-US"/>
          </a:p>
        </p:txBody>
      </p:sp>
      <p:sp>
        <p:nvSpPr>
          <p:cNvPr id="5" name="Footer Placeholder 4">
            <a:extLst>
              <a:ext uri="{FF2B5EF4-FFF2-40B4-BE49-F238E27FC236}">
                <a16:creationId xmlns:a16="http://schemas.microsoft.com/office/drawing/2014/main" id="{A6A785F6-917F-429B-A75B-A04AA98E95A7}"/>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3B8E547A-50D9-4326-B319-A346719515CB}"/>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0FC3E6DD-1F17-465F-A487-6A1B4615BDA9}" type="slidenum">
              <a:rPr lang="en-US" altLang="en-US"/>
              <a:pPr>
                <a:defRPr/>
              </a:pPr>
              <a:t>‹#›</a:t>
            </a:fld>
            <a:endParaRPr lang="en-US" altLang="en-US"/>
          </a:p>
        </p:txBody>
      </p:sp>
    </p:spTree>
    <p:extLst>
      <p:ext uri="{BB962C8B-B14F-4D97-AF65-F5344CB8AC3E}">
        <p14:creationId xmlns:p14="http://schemas.microsoft.com/office/powerpoint/2010/main" val="462807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86481-4CCF-49A2-91F2-A6A1FE3AF761}"/>
              </a:ext>
            </a:extLst>
          </p:cNvPr>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71930876-87C8-462D-A536-C8524500BDC4}" type="datetimeFigureOut">
              <a:rPr lang="en-US"/>
              <a:pPr>
                <a:defRPr/>
              </a:pPr>
              <a:t>11/12/2021</a:t>
            </a:fld>
            <a:endParaRPr lang="en-US"/>
          </a:p>
        </p:txBody>
      </p:sp>
      <p:sp>
        <p:nvSpPr>
          <p:cNvPr id="5" name="Footer Placeholder 4">
            <a:extLst>
              <a:ext uri="{FF2B5EF4-FFF2-40B4-BE49-F238E27FC236}">
                <a16:creationId xmlns:a16="http://schemas.microsoft.com/office/drawing/2014/main" id="{850F7A3F-6ACC-4624-969B-862BC93172A0}"/>
              </a:ext>
            </a:extLst>
          </p:cNvPr>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131F373C-3AAB-4740-9377-0BDE2C87E19D}"/>
              </a:ext>
            </a:extLst>
          </p:cNvPr>
          <p:cNvSpPr>
            <a:spLocks noGrp="1"/>
          </p:cNvSpPr>
          <p:nvPr>
            <p:ph type="sldNum" sz="quarter" idx="12"/>
          </p:nvPr>
        </p:nvSpPr>
        <p:spPr/>
        <p:txBody>
          <a:bodyPr/>
          <a:lstStyle>
            <a:lvl1pPr>
              <a:defRPr smtClean="0">
                <a:latin typeface="Garamond" panose="02020404030301010803" pitchFamily="18" charset="0"/>
              </a:defRPr>
            </a:lvl1pPr>
          </a:lstStyle>
          <a:p>
            <a:pPr>
              <a:defRPr/>
            </a:pPr>
            <a:fld id="{9CD37032-5463-4922-8959-C7771CDE6AEA}" type="slidenum">
              <a:rPr lang="en-US" altLang="en-US"/>
              <a:pPr>
                <a:defRPr/>
              </a:pPr>
              <a:t>‹#›</a:t>
            </a:fld>
            <a:endParaRPr lang="en-US" altLang="en-US"/>
          </a:p>
        </p:txBody>
      </p:sp>
    </p:spTree>
    <p:extLst>
      <p:ext uri="{BB962C8B-B14F-4D97-AF65-F5344CB8AC3E}">
        <p14:creationId xmlns:p14="http://schemas.microsoft.com/office/powerpoint/2010/main" val="9368682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68E0EA3-8FB0-4E93-B9E3-653BE5104755}"/>
              </a:ext>
            </a:extLst>
          </p:cNvPr>
          <p:cNvGrpSpPr>
            <a:grpSpLocks/>
          </p:cNvGrpSpPr>
          <p:nvPr/>
        </p:nvGrpSpPr>
        <p:grpSpPr bwMode="auto">
          <a:xfrm>
            <a:off x="0" y="2438400"/>
            <a:ext cx="12192000" cy="4046538"/>
            <a:chOff x="0" y="1536"/>
            <a:chExt cx="5760" cy="2549"/>
          </a:xfrm>
        </p:grpSpPr>
        <p:sp>
          <p:nvSpPr>
            <p:cNvPr id="5" name="Rectangle 3">
              <a:extLst>
                <a:ext uri="{FF2B5EF4-FFF2-40B4-BE49-F238E27FC236}">
                  <a16:creationId xmlns:a16="http://schemas.microsoft.com/office/drawing/2014/main" id="{AC45CDC2-0970-454E-A2C7-E0376B811E87}"/>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p:spPr>
          <p:txBody>
            <a:bodyPr wrap="none" anchor="ctr"/>
            <a:lstStyle/>
            <a:p>
              <a:pPr algn="ctr">
                <a:defRPr/>
              </a:pPr>
              <a:endParaRPr lang="en-US" sz="1800"/>
            </a:p>
          </p:txBody>
        </p:sp>
        <p:sp>
          <p:nvSpPr>
            <p:cNvPr id="6" name="Freeform 4">
              <a:extLst>
                <a:ext uri="{FF2B5EF4-FFF2-40B4-BE49-F238E27FC236}">
                  <a16:creationId xmlns:a16="http://schemas.microsoft.com/office/drawing/2014/main" id="{B5B1D850-6075-41BE-BBD2-E847D354AF5E}"/>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7" name="Freeform 5">
              <a:extLst>
                <a:ext uri="{FF2B5EF4-FFF2-40B4-BE49-F238E27FC236}">
                  <a16:creationId xmlns:a16="http://schemas.microsoft.com/office/drawing/2014/main" id="{E2B36F89-EECC-4C50-A3E0-38639C6FC255}"/>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Freeform 6">
              <a:extLst>
                <a:ext uri="{FF2B5EF4-FFF2-40B4-BE49-F238E27FC236}">
                  <a16:creationId xmlns:a16="http://schemas.microsoft.com/office/drawing/2014/main" id="{23ABDAF2-4211-4928-9AD5-C06AF786557D}"/>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p:spPr>
          <p:txBody>
            <a:bodyPr/>
            <a:lstStyle/>
            <a:p>
              <a:pPr algn="ctr">
                <a:defRPr/>
              </a:pPr>
              <a:endParaRPr lang="en-US" sz="1800"/>
            </a:p>
          </p:txBody>
        </p:sp>
        <p:sp>
          <p:nvSpPr>
            <p:cNvPr id="9" name="Freeform 7">
              <a:extLst>
                <a:ext uri="{FF2B5EF4-FFF2-40B4-BE49-F238E27FC236}">
                  <a16:creationId xmlns:a16="http://schemas.microsoft.com/office/drawing/2014/main" id="{86557D41-9A4F-4ED7-9297-50AF9C063279}"/>
                </a:ext>
              </a:extLst>
            </p:cNvPr>
            <p:cNvSpPr>
              <a:spLocks/>
            </p:cNvSpPr>
            <p:nvPr userDrawn="1"/>
          </p:nvSpPr>
          <p:spPr bwMode="hidden">
            <a:xfrm>
              <a:off x="3599" y="2477"/>
              <a:ext cx="186" cy="120"/>
            </a:xfrm>
            <a:custGeom>
              <a:avLst/>
              <a:gdLst>
                <a:gd name="T0" fmla="*/ 203 w 185"/>
                <a:gd name="T1" fmla="*/ 0 h 120"/>
                <a:gd name="T2" fmla="*/ 203 w 185"/>
                <a:gd name="T3" fmla="*/ 6 h 120"/>
                <a:gd name="T4" fmla="*/ 203 w 185"/>
                <a:gd name="T5" fmla="*/ 18 h 120"/>
                <a:gd name="T6" fmla="*/ 203 w 185"/>
                <a:gd name="T7" fmla="*/ 36 h 120"/>
                <a:gd name="T8" fmla="*/ 197 w 185"/>
                <a:gd name="T9" fmla="*/ 54 h 120"/>
                <a:gd name="T10" fmla="*/ 179 w 185"/>
                <a:gd name="T11" fmla="*/ 72 h 120"/>
                <a:gd name="T12" fmla="*/ 155 w 185"/>
                <a:gd name="T13" fmla="*/ 96 h 120"/>
                <a:gd name="T14" fmla="*/ 119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203 w 185"/>
                <a:gd name="T29" fmla="*/ 0 h 120"/>
                <a:gd name="T30" fmla="*/ 203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8">
              <a:extLst>
                <a:ext uri="{FF2B5EF4-FFF2-40B4-BE49-F238E27FC236}">
                  <a16:creationId xmlns:a16="http://schemas.microsoft.com/office/drawing/2014/main" id="{18AD8FE2-BF1A-4649-839E-72C2288D2895}"/>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9">
              <a:extLst>
                <a:ext uri="{FF2B5EF4-FFF2-40B4-BE49-F238E27FC236}">
                  <a16:creationId xmlns:a16="http://schemas.microsoft.com/office/drawing/2014/main" id="{EDEFBA4C-F6C3-49EE-A7A2-4954B99E7E08}"/>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5 w 526"/>
                <a:gd name="T17" fmla="*/ 179 h 275"/>
                <a:gd name="T18" fmla="*/ 227 w 526"/>
                <a:gd name="T19" fmla="*/ 143 h 275"/>
                <a:gd name="T20" fmla="*/ 269 w 526"/>
                <a:gd name="T21" fmla="*/ 120 h 275"/>
                <a:gd name="T22" fmla="*/ 317 w 526"/>
                <a:gd name="T23" fmla="*/ 96 h 275"/>
                <a:gd name="T24" fmla="*/ 429 w 526"/>
                <a:gd name="T25" fmla="*/ 48 h 275"/>
                <a:gd name="T26" fmla="*/ 478 w 526"/>
                <a:gd name="T27" fmla="*/ 30 h 275"/>
                <a:gd name="T28" fmla="*/ 514 w 526"/>
                <a:gd name="T29" fmla="*/ 12 h 275"/>
                <a:gd name="T30" fmla="*/ 538 w 526"/>
                <a:gd name="T31" fmla="*/ 6 h 275"/>
                <a:gd name="T32" fmla="*/ 556 w 526"/>
                <a:gd name="T33" fmla="*/ 0 h 275"/>
                <a:gd name="T34" fmla="*/ 562 w 526"/>
                <a:gd name="T35" fmla="*/ 0 h 275"/>
                <a:gd name="T36" fmla="*/ 556 w 526"/>
                <a:gd name="T37" fmla="*/ 6 h 275"/>
                <a:gd name="T38" fmla="*/ 544 w 526"/>
                <a:gd name="T39" fmla="*/ 12 h 275"/>
                <a:gd name="T40" fmla="*/ 520 w 526"/>
                <a:gd name="T41" fmla="*/ 24 h 275"/>
                <a:gd name="T42" fmla="*/ 496 w 526"/>
                <a:gd name="T43" fmla="*/ 42 h 275"/>
                <a:gd name="T44" fmla="*/ 472 w 526"/>
                <a:gd name="T45" fmla="*/ 54 h 275"/>
                <a:gd name="T46" fmla="*/ 429 w 526"/>
                <a:gd name="T47" fmla="*/ 78 h 275"/>
                <a:gd name="T48" fmla="*/ 358 w 526"/>
                <a:gd name="T49" fmla="*/ 108 h 275"/>
                <a:gd name="T50" fmla="*/ 293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6F3709B6-FCD5-41AE-903B-5AAA10F1123E}"/>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8 w 718"/>
                <a:gd name="T17" fmla="*/ 228 h 306"/>
                <a:gd name="T18" fmla="*/ 144 w 718"/>
                <a:gd name="T19" fmla="*/ 228 h 306"/>
                <a:gd name="T20" fmla="*/ 162 w 718"/>
                <a:gd name="T21" fmla="*/ 222 h 306"/>
                <a:gd name="T22" fmla="*/ 186 w 718"/>
                <a:gd name="T23" fmla="*/ 216 h 306"/>
                <a:gd name="T24" fmla="*/ 216 w 718"/>
                <a:gd name="T25" fmla="*/ 204 h 306"/>
                <a:gd name="T26" fmla="*/ 293 w 718"/>
                <a:gd name="T27" fmla="*/ 180 h 306"/>
                <a:gd name="T28" fmla="*/ 407 w 718"/>
                <a:gd name="T29" fmla="*/ 156 h 306"/>
                <a:gd name="T30" fmla="*/ 497 w 718"/>
                <a:gd name="T31" fmla="*/ 126 h 306"/>
                <a:gd name="T32" fmla="*/ 580 w 718"/>
                <a:gd name="T33" fmla="*/ 102 h 306"/>
                <a:gd name="T34" fmla="*/ 615 w 718"/>
                <a:gd name="T35" fmla="*/ 90 h 306"/>
                <a:gd name="T36" fmla="*/ 658 w 718"/>
                <a:gd name="T37" fmla="*/ 84 h 306"/>
                <a:gd name="T38" fmla="*/ 676 w 718"/>
                <a:gd name="T39" fmla="*/ 78 h 306"/>
                <a:gd name="T40" fmla="*/ 682 w 718"/>
                <a:gd name="T41" fmla="*/ 72 h 306"/>
                <a:gd name="T42" fmla="*/ 688 w 718"/>
                <a:gd name="T43" fmla="*/ 66 h 306"/>
                <a:gd name="T44" fmla="*/ 706 w 718"/>
                <a:gd name="T45" fmla="*/ 60 h 306"/>
                <a:gd name="T46" fmla="*/ 748 w 718"/>
                <a:gd name="T47" fmla="*/ 30 h 306"/>
                <a:gd name="T48" fmla="*/ 766 w 718"/>
                <a:gd name="T49" fmla="*/ 18 h 306"/>
                <a:gd name="T50" fmla="*/ 772 w 718"/>
                <a:gd name="T51" fmla="*/ 6 h 306"/>
                <a:gd name="T52" fmla="*/ 766 w 718"/>
                <a:gd name="T53" fmla="*/ 0 h 306"/>
                <a:gd name="T54" fmla="*/ 742 w 718"/>
                <a:gd name="T55" fmla="*/ 0 h 306"/>
                <a:gd name="T56" fmla="*/ 682 w 718"/>
                <a:gd name="T57" fmla="*/ 0 h 306"/>
                <a:gd name="T58" fmla="*/ 624 w 718"/>
                <a:gd name="T59" fmla="*/ 0 h 306"/>
                <a:gd name="T60" fmla="*/ 580 w 718"/>
                <a:gd name="T61" fmla="*/ 0 h 306"/>
                <a:gd name="T62" fmla="*/ 550 w 718"/>
                <a:gd name="T63" fmla="*/ 18 h 306"/>
                <a:gd name="T64" fmla="*/ 521 w 718"/>
                <a:gd name="T65" fmla="*/ 42 h 306"/>
                <a:gd name="T66" fmla="*/ 503 w 718"/>
                <a:gd name="T67" fmla="*/ 54 h 306"/>
                <a:gd name="T68" fmla="*/ 485 w 718"/>
                <a:gd name="T69" fmla="*/ 60 h 306"/>
                <a:gd name="T70" fmla="*/ 461 w 718"/>
                <a:gd name="T71" fmla="*/ 60 h 306"/>
                <a:gd name="T72" fmla="*/ 425 w 718"/>
                <a:gd name="T73" fmla="*/ 66 h 306"/>
                <a:gd name="T74" fmla="*/ 371 w 718"/>
                <a:gd name="T75" fmla="*/ 84 h 306"/>
                <a:gd name="T76" fmla="*/ 329 w 718"/>
                <a:gd name="T77" fmla="*/ 108 h 306"/>
                <a:gd name="T78" fmla="*/ 305 w 718"/>
                <a:gd name="T79" fmla="*/ 126 h 306"/>
                <a:gd name="T80" fmla="*/ 293 w 718"/>
                <a:gd name="T81" fmla="*/ 132 h 306"/>
                <a:gd name="T82" fmla="*/ 275 w 718"/>
                <a:gd name="T83" fmla="*/ 138 h 306"/>
                <a:gd name="T84" fmla="*/ 239 w 718"/>
                <a:gd name="T85" fmla="*/ 138 h 306"/>
                <a:gd name="T86" fmla="*/ 204 w 718"/>
                <a:gd name="T87" fmla="*/ 138 h 306"/>
                <a:gd name="T88" fmla="*/ 198 w 718"/>
                <a:gd name="T89" fmla="*/ 138 h 306"/>
                <a:gd name="T90" fmla="*/ 192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
              <a:extLst>
                <a:ext uri="{FF2B5EF4-FFF2-40B4-BE49-F238E27FC236}">
                  <a16:creationId xmlns:a16="http://schemas.microsoft.com/office/drawing/2014/main" id="{F550E5A8-CF1C-4DE3-88FE-E3E86473B3FD}"/>
                </a:ext>
              </a:extLst>
            </p:cNvPr>
            <p:cNvSpPr>
              <a:spLocks/>
            </p:cNvSpPr>
            <p:nvPr userDrawn="1"/>
          </p:nvSpPr>
          <p:spPr bwMode="hidden">
            <a:xfrm>
              <a:off x="3358" y="1890"/>
              <a:ext cx="2400" cy="881"/>
            </a:xfrm>
            <a:custGeom>
              <a:avLst/>
              <a:gdLst>
                <a:gd name="T0" fmla="*/ 2373 w 2392"/>
                <a:gd name="T1" fmla="*/ 54 h 881"/>
                <a:gd name="T2" fmla="*/ 2325 w 2392"/>
                <a:gd name="T3" fmla="*/ 54 h 881"/>
                <a:gd name="T4" fmla="*/ 2277 w 2392"/>
                <a:gd name="T5" fmla="*/ 66 h 881"/>
                <a:gd name="T6" fmla="*/ 2147 w 2392"/>
                <a:gd name="T7" fmla="*/ 101 h 881"/>
                <a:gd name="T8" fmla="*/ 2082 w 2392"/>
                <a:gd name="T9" fmla="*/ 119 h 881"/>
                <a:gd name="T10" fmla="*/ 1972 w 2392"/>
                <a:gd name="T11" fmla="*/ 167 h 881"/>
                <a:gd name="T12" fmla="*/ 1944 w 2392"/>
                <a:gd name="T13" fmla="*/ 245 h 881"/>
                <a:gd name="T14" fmla="*/ 1951 w 2392"/>
                <a:gd name="T15" fmla="*/ 305 h 881"/>
                <a:gd name="T16" fmla="*/ 1866 w 2392"/>
                <a:gd name="T17" fmla="*/ 317 h 881"/>
                <a:gd name="T18" fmla="*/ 1695 w 2392"/>
                <a:gd name="T19" fmla="*/ 263 h 881"/>
                <a:gd name="T20" fmla="*/ 1597 w 2392"/>
                <a:gd name="T21" fmla="*/ 257 h 881"/>
                <a:gd name="T22" fmla="*/ 1489 w 2392"/>
                <a:gd name="T23" fmla="*/ 311 h 881"/>
                <a:gd name="T24" fmla="*/ 1421 w 2392"/>
                <a:gd name="T25" fmla="*/ 353 h 881"/>
                <a:gd name="T26" fmla="*/ 1391 w 2392"/>
                <a:gd name="T27" fmla="*/ 359 h 881"/>
                <a:gd name="T28" fmla="*/ 1286 w 2392"/>
                <a:gd name="T29" fmla="*/ 371 h 881"/>
                <a:gd name="T30" fmla="*/ 1232 w 2392"/>
                <a:gd name="T31" fmla="*/ 365 h 881"/>
                <a:gd name="T32" fmla="*/ 1125 w 2392"/>
                <a:gd name="T33" fmla="*/ 371 h 881"/>
                <a:gd name="T34" fmla="*/ 1011 w 2392"/>
                <a:gd name="T35" fmla="*/ 383 h 881"/>
                <a:gd name="T36" fmla="*/ 975 w 2392"/>
                <a:gd name="T37" fmla="*/ 401 h 881"/>
                <a:gd name="T38" fmla="*/ 873 w 2392"/>
                <a:gd name="T39" fmla="*/ 419 h 881"/>
                <a:gd name="T40" fmla="*/ 832 w 2392"/>
                <a:gd name="T41" fmla="*/ 419 h 881"/>
                <a:gd name="T42" fmla="*/ 700 w 2392"/>
                <a:gd name="T43" fmla="*/ 437 h 881"/>
                <a:gd name="T44" fmla="*/ 634 w 2392"/>
                <a:gd name="T45" fmla="*/ 473 h 881"/>
                <a:gd name="T46" fmla="*/ 539 w 2392"/>
                <a:gd name="T47" fmla="*/ 467 h 881"/>
                <a:gd name="T48" fmla="*/ 449 w 2392"/>
                <a:gd name="T49" fmla="*/ 491 h 881"/>
                <a:gd name="T50" fmla="*/ 431 w 2392"/>
                <a:gd name="T51" fmla="*/ 539 h 881"/>
                <a:gd name="T52" fmla="*/ 365 w 2392"/>
                <a:gd name="T53" fmla="*/ 569 h 881"/>
                <a:gd name="T54" fmla="*/ 240 w 2392"/>
                <a:gd name="T55" fmla="*/ 599 h 881"/>
                <a:gd name="T56" fmla="*/ 138 w 2392"/>
                <a:gd name="T57" fmla="*/ 647 h 881"/>
                <a:gd name="T58" fmla="*/ 108 w 2392"/>
                <a:gd name="T59" fmla="*/ 659 h 881"/>
                <a:gd name="T60" fmla="*/ 0 w 2392"/>
                <a:gd name="T61" fmla="*/ 671 h 881"/>
                <a:gd name="T62" fmla="*/ 84 w 2392"/>
                <a:gd name="T63" fmla="*/ 695 h 881"/>
                <a:gd name="T64" fmla="*/ 281 w 2392"/>
                <a:gd name="T65" fmla="*/ 653 h 881"/>
                <a:gd name="T66" fmla="*/ 509 w 2392"/>
                <a:gd name="T67" fmla="*/ 569 h 881"/>
                <a:gd name="T68" fmla="*/ 604 w 2392"/>
                <a:gd name="T69" fmla="*/ 521 h 881"/>
                <a:gd name="T70" fmla="*/ 682 w 2392"/>
                <a:gd name="T71" fmla="*/ 515 h 881"/>
                <a:gd name="T72" fmla="*/ 927 w 2392"/>
                <a:gd name="T73" fmla="*/ 461 h 881"/>
                <a:gd name="T74" fmla="*/ 1220 w 2392"/>
                <a:gd name="T75" fmla="*/ 425 h 881"/>
                <a:gd name="T76" fmla="*/ 1368 w 2392"/>
                <a:gd name="T77" fmla="*/ 461 h 881"/>
                <a:gd name="T78" fmla="*/ 1507 w 2392"/>
                <a:gd name="T79" fmla="*/ 533 h 881"/>
                <a:gd name="T80" fmla="*/ 1525 w 2392"/>
                <a:gd name="T81" fmla="*/ 617 h 881"/>
                <a:gd name="T82" fmla="*/ 1466 w 2392"/>
                <a:gd name="T83" fmla="*/ 653 h 881"/>
                <a:gd name="T84" fmla="*/ 1298 w 2392"/>
                <a:gd name="T85" fmla="*/ 701 h 881"/>
                <a:gd name="T86" fmla="*/ 1184 w 2392"/>
                <a:gd name="T87" fmla="*/ 755 h 881"/>
                <a:gd name="T88" fmla="*/ 1137 w 2392"/>
                <a:gd name="T89" fmla="*/ 809 h 881"/>
                <a:gd name="T90" fmla="*/ 1149 w 2392"/>
                <a:gd name="T91" fmla="*/ 869 h 881"/>
                <a:gd name="T92" fmla="*/ 1178 w 2392"/>
                <a:gd name="T93" fmla="*/ 881 h 881"/>
                <a:gd name="T94" fmla="*/ 1280 w 2392"/>
                <a:gd name="T95" fmla="*/ 869 h 881"/>
                <a:gd name="T96" fmla="*/ 1478 w 2392"/>
                <a:gd name="T97" fmla="*/ 857 h 881"/>
                <a:gd name="T98" fmla="*/ 1531 w 2392"/>
                <a:gd name="T99" fmla="*/ 851 h 881"/>
                <a:gd name="T100" fmla="*/ 1573 w 2392"/>
                <a:gd name="T101" fmla="*/ 833 h 881"/>
                <a:gd name="T102" fmla="*/ 1783 w 2392"/>
                <a:gd name="T103" fmla="*/ 743 h 881"/>
                <a:gd name="T104" fmla="*/ 1914 w 2392"/>
                <a:gd name="T105" fmla="*/ 689 h 881"/>
                <a:gd name="T106" fmla="*/ 2000 w 2392"/>
                <a:gd name="T107" fmla="*/ 581 h 881"/>
                <a:gd name="T108" fmla="*/ 2165 w 2392"/>
                <a:gd name="T109" fmla="*/ 389 h 881"/>
                <a:gd name="T110" fmla="*/ 2345 w 2392"/>
                <a:gd name="T111" fmla="*/ 269 h 881"/>
                <a:gd name="T112" fmla="*/ 2393 w 2392"/>
                <a:gd name="T113" fmla="*/ 239 h 881"/>
                <a:gd name="T114" fmla="*/ 2536 w 2392"/>
                <a:gd name="T115" fmla="*/ 0 h 881"/>
                <a:gd name="T116" fmla="*/ 2446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2">
              <a:extLst>
                <a:ext uri="{FF2B5EF4-FFF2-40B4-BE49-F238E27FC236}">
                  <a16:creationId xmlns:a16="http://schemas.microsoft.com/office/drawing/2014/main" id="{E118C1F7-8363-4964-8150-26A90E147CFF}"/>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sz="1800"/>
            </a:p>
          </p:txBody>
        </p:sp>
        <p:sp>
          <p:nvSpPr>
            <p:cNvPr id="15" name="Freeform 13">
              <a:extLst>
                <a:ext uri="{FF2B5EF4-FFF2-40B4-BE49-F238E27FC236}">
                  <a16:creationId xmlns:a16="http://schemas.microsoft.com/office/drawing/2014/main" id="{FBA96BE6-1441-46C5-BB48-23D7A7D3097E}"/>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4">
              <a:extLst>
                <a:ext uri="{FF2B5EF4-FFF2-40B4-BE49-F238E27FC236}">
                  <a16:creationId xmlns:a16="http://schemas.microsoft.com/office/drawing/2014/main" id="{78285D9F-CA87-4720-8702-45AB0262134D}"/>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sz="1800"/>
            </a:p>
          </p:txBody>
        </p:sp>
        <p:sp>
          <p:nvSpPr>
            <p:cNvPr id="17" name="Freeform 15">
              <a:extLst>
                <a:ext uri="{FF2B5EF4-FFF2-40B4-BE49-F238E27FC236}">
                  <a16:creationId xmlns:a16="http://schemas.microsoft.com/office/drawing/2014/main" id="{32337C4C-1B1B-4960-B6AB-D05DDFFA1EE9}"/>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sz="1800"/>
            </a:p>
          </p:txBody>
        </p:sp>
        <p:sp>
          <p:nvSpPr>
            <p:cNvPr id="18" name="Freeform 16">
              <a:extLst>
                <a:ext uri="{FF2B5EF4-FFF2-40B4-BE49-F238E27FC236}">
                  <a16:creationId xmlns:a16="http://schemas.microsoft.com/office/drawing/2014/main" id="{53B8D71B-9711-400E-AA5F-A255E1B5977D}"/>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p:spPr>
          <p:txBody>
            <a:bodyPr/>
            <a:lstStyle/>
            <a:p>
              <a:pPr algn="ctr">
                <a:defRPr/>
              </a:pPr>
              <a:endParaRPr lang="en-US" sz="1800"/>
            </a:p>
          </p:txBody>
        </p:sp>
        <p:sp>
          <p:nvSpPr>
            <p:cNvPr id="19" name="Freeform 17">
              <a:extLst>
                <a:ext uri="{FF2B5EF4-FFF2-40B4-BE49-F238E27FC236}">
                  <a16:creationId xmlns:a16="http://schemas.microsoft.com/office/drawing/2014/main" id="{82D983E0-BE0D-4258-9B45-96841C88EEB1}"/>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sz="1800"/>
            </a:p>
          </p:txBody>
        </p:sp>
      </p:grpSp>
      <p:sp>
        <p:nvSpPr>
          <p:cNvPr id="5138" name="Rectangle 18"/>
          <p:cNvSpPr>
            <a:spLocks noGrp="1" noChangeArrowheads="1"/>
          </p:cNvSpPr>
          <p:nvPr>
            <p:ph type="ctrTitle" sz="quarter"/>
          </p:nvPr>
        </p:nvSpPr>
        <p:spPr>
          <a:xfrm>
            <a:off x="914400" y="1768476"/>
            <a:ext cx="10363200" cy="1736725"/>
          </a:xfrm>
        </p:spPr>
        <p:txBody>
          <a:bodyPr anchor="b"/>
          <a:lstStyle>
            <a:lvl1pPr>
              <a:defRPr sz="5400"/>
            </a:lvl1pPr>
          </a:lstStyle>
          <a:p>
            <a:pPr lvl="0"/>
            <a:r>
              <a:rPr lang="en-US" noProof="0"/>
              <a:t>Click to edit Master title style</a:t>
            </a:r>
          </a:p>
        </p:txBody>
      </p:sp>
      <p:sp>
        <p:nvSpPr>
          <p:cNvPr id="5139" name="Rectangle 19"/>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20" name="Rectangle 20">
            <a:extLst>
              <a:ext uri="{FF2B5EF4-FFF2-40B4-BE49-F238E27FC236}">
                <a16:creationId xmlns:a16="http://schemas.microsoft.com/office/drawing/2014/main" id="{3D50D774-FFDB-434A-8401-FAAF0369E0DB}"/>
              </a:ext>
            </a:extLst>
          </p:cNvPr>
          <p:cNvSpPr>
            <a:spLocks noGrp="1" noChangeArrowheads="1"/>
          </p:cNvSpPr>
          <p:nvPr>
            <p:ph type="dt" sz="quarter" idx="10"/>
          </p:nvPr>
        </p:nvSpPr>
        <p:spPr/>
        <p:txBody>
          <a:bodyPr/>
          <a:lstStyle>
            <a:lvl1pPr>
              <a:defRPr/>
            </a:lvl1pPr>
          </a:lstStyle>
          <a:p>
            <a:pPr>
              <a:defRPr/>
            </a:pPr>
            <a:endParaRPr lang="en-US"/>
          </a:p>
        </p:txBody>
      </p:sp>
      <p:sp>
        <p:nvSpPr>
          <p:cNvPr id="21" name="Rectangle 21">
            <a:extLst>
              <a:ext uri="{FF2B5EF4-FFF2-40B4-BE49-F238E27FC236}">
                <a16:creationId xmlns:a16="http://schemas.microsoft.com/office/drawing/2014/main" id="{36CA0EBA-0D80-403E-8A8C-4BD69A2B5954}"/>
              </a:ext>
            </a:extLst>
          </p:cNvPr>
          <p:cNvSpPr>
            <a:spLocks noGrp="1" noChangeArrowheads="1"/>
          </p:cNvSpPr>
          <p:nvPr>
            <p:ph type="ftr" sz="quarter" idx="11"/>
          </p:nvPr>
        </p:nvSpPr>
        <p:spPr/>
        <p:txBody>
          <a:bodyPr/>
          <a:lstStyle>
            <a:lvl1pPr>
              <a:defRPr/>
            </a:lvl1pPr>
          </a:lstStyle>
          <a:p>
            <a:pPr>
              <a:defRPr/>
            </a:pPr>
            <a:endParaRPr lang="en-US"/>
          </a:p>
        </p:txBody>
      </p:sp>
      <p:sp>
        <p:nvSpPr>
          <p:cNvPr id="22" name="Rectangle 22">
            <a:extLst>
              <a:ext uri="{FF2B5EF4-FFF2-40B4-BE49-F238E27FC236}">
                <a16:creationId xmlns:a16="http://schemas.microsoft.com/office/drawing/2014/main" id="{6EA3A681-A5F9-427D-9D8C-17E23C38B504}"/>
              </a:ext>
            </a:extLst>
          </p:cNvPr>
          <p:cNvSpPr>
            <a:spLocks noGrp="1" noChangeArrowheads="1"/>
          </p:cNvSpPr>
          <p:nvPr>
            <p:ph type="sldNum" sz="quarter" idx="12"/>
          </p:nvPr>
        </p:nvSpPr>
        <p:spPr/>
        <p:txBody>
          <a:bodyPr/>
          <a:lstStyle>
            <a:lvl1pPr>
              <a:defRPr smtClean="0"/>
            </a:lvl1pPr>
          </a:lstStyle>
          <a:p>
            <a:pPr>
              <a:defRPr/>
            </a:pPr>
            <a:fld id="{8AD93226-A533-49FD-8973-AA984BCF1F98}" type="slidenum">
              <a:rPr lang="en-US" altLang="en-US"/>
              <a:pPr>
                <a:defRPr/>
              </a:pPr>
              <a:t>‹#›</a:t>
            </a:fld>
            <a:endParaRPr lang="en-US" altLang="en-US"/>
          </a:p>
        </p:txBody>
      </p:sp>
    </p:spTree>
    <p:extLst>
      <p:ext uri="{BB962C8B-B14F-4D97-AF65-F5344CB8AC3E}">
        <p14:creationId xmlns:p14="http://schemas.microsoft.com/office/powerpoint/2010/main" val="221679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FF86654D-5D8B-4089-A7C7-20248149D8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F316A41A-5EBF-42B2-8950-BF4D58FD9E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E276533F-72E2-4B77-8216-E0981F1F1C45}"/>
              </a:ext>
            </a:extLst>
          </p:cNvPr>
          <p:cNvSpPr>
            <a:spLocks noGrp="1" noChangeArrowheads="1"/>
          </p:cNvSpPr>
          <p:nvPr>
            <p:ph type="sldNum" sz="quarter" idx="12"/>
          </p:nvPr>
        </p:nvSpPr>
        <p:spPr>
          <a:ln/>
        </p:spPr>
        <p:txBody>
          <a:bodyPr/>
          <a:lstStyle>
            <a:lvl1pPr>
              <a:defRPr/>
            </a:lvl1pPr>
          </a:lstStyle>
          <a:p>
            <a:pPr>
              <a:defRPr/>
            </a:pPr>
            <a:fld id="{BFB5D908-28C2-4121-BFA4-E18FF27B9C1B}" type="slidenum">
              <a:rPr lang="en-US" altLang="en-US"/>
              <a:pPr>
                <a:defRPr/>
              </a:pPr>
              <a:t>‹#›</a:t>
            </a:fld>
            <a:endParaRPr lang="en-US" altLang="en-US"/>
          </a:p>
        </p:txBody>
      </p:sp>
    </p:spTree>
    <p:extLst>
      <p:ext uri="{BB962C8B-B14F-4D97-AF65-F5344CB8AC3E}">
        <p14:creationId xmlns:p14="http://schemas.microsoft.com/office/powerpoint/2010/main" val="300269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DE73E72C-6DF1-4AAA-96BB-8F97C9CFBAF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4CA32808-FF6B-4ABC-B172-E53D22B211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831F6431-A38C-4BAD-9FF8-FC6D88AD257F}"/>
              </a:ext>
            </a:extLst>
          </p:cNvPr>
          <p:cNvSpPr>
            <a:spLocks noGrp="1" noChangeArrowheads="1"/>
          </p:cNvSpPr>
          <p:nvPr>
            <p:ph type="sldNum" sz="quarter" idx="12"/>
          </p:nvPr>
        </p:nvSpPr>
        <p:spPr>
          <a:ln/>
        </p:spPr>
        <p:txBody>
          <a:bodyPr/>
          <a:lstStyle>
            <a:lvl1pPr>
              <a:defRPr/>
            </a:lvl1pPr>
          </a:lstStyle>
          <a:p>
            <a:fld id="{66E7C58A-EF0B-4CC1-8857-EE1398769E9F}" type="slidenum">
              <a:rPr lang="en-US" altLang="en-US"/>
              <a:pPr/>
              <a:t>‹#›</a:t>
            </a:fld>
            <a:endParaRPr lang="en-US" altLang="en-US"/>
          </a:p>
        </p:txBody>
      </p:sp>
    </p:spTree>
    <p:extLst>
      <p:ext uri="{BB962C8B-B14F-4D97-AF65-F5344CB8AC3E}">
        <p14:creationId xmlns:p14="http://schemas.microsoft.com/office/powerpoint/2010/main" val="1864441233"/>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B8AD9E68-156B-4F40-A2A5-383BACA719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3FDA7ED9-D4B4-45F1-9450-E743E6CE29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85AE9148-AE10-41DB-8675-1D7B4B2C5A71}"/>
              </a:ext>
            </a:extLst>
          </p:cNvPr>
          <p:cNvSpPr>
            <a:spLocks noGrp="1" noChangeArrowheads="1"/>
          </p:cNvSpPr>
          <p:nvPr>
            <p:ph type="sldNum" sz="quarter" idx="12"/>
          </p:nvPr>
        </p:nvSpPr>
        <p:spPr>
          <a:ln/>
        </p:spPr>
        <p:txBody>
          <a:bodyPr/>
          <a:lstStyle>
            <a:lvl1pPr>
              <a:defRPr/>
            </a:lvl1pPr>
          </a:lstStyle>
          <a:p>
            <a:pPr>
              <a:defRPr/>
            </a:pPr>
            <a:fld id="{7292F17B-C4E5-4914-8D88-02F0116CD99B}" type="slidenum">
              <a:rPr lang="en-US" altLang="en-US"/>
              <a:pPr>
                <a:defRPr/>
              </a:pPr>
              <a:t>‹#›</a:t>
            </a:fld>
            <a:endParaRPr lang="en-US" altLang="en-US"/>
          </a:p>
        </p:txBody>
      </p:sp>
    </p:spTree>
    <p:extLst>
      <p:ext uri="{BB962C8B-B14F-4D97-AF65-F5344CB8AC3E}">
        <p14:creationId xmlns:p14="http://schemas.microsoft.com/office/powerpoint/2010/main" val="10710541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7C716677-3BC9-47FD-8630-9C5CB3D5FC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AEB2DC11-A7C5-426D-B481-325D5D62A2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4E847A02-927D-4D10-A65E-E06D2C83AD60}"/>
              </a:ext>
            </a:extLst>
          </p:cNvPr>
          <p:cNvSpPr>
            <a:spLocks noGrp="1" noChangeArrowheads="1"/>
          </p:cNvSpPr>
          <p:nvPr>
            <p:ph type="sldNum" sz="quarter" idx="12"/>
          </p:nvPr>
        </p:nvSpPr>
        <p:spPr>
          <a:ln/>
        </p:spPr>
        <p:txBody>
          <a:bodyPr/>
          <a:lstStyle>
            <a:lvl1pPr>
              <a:defRPr/>
            </a:lvl1pPr>
          </a:lstStyle>
          <a:p>
            <a:pPr>
              <a:defRPr/>
            </a:pPr>
            <a:fld id="{AA698DC0-1F73-4ACA-9BCF-AA2AF99BD687}" type="slidenum">
              <a:rPr lang="en-US" altLang="en-US"/>
              <a:pPr>
                <a:defRPr/>
              </a:pPr>
              <a:t>‹#›</a:t>
            </a:fld>
            <a:endParaRPr lang="en-US" altLang="en-US"/>
          </a:p>
        </p:txBody>
      </p:sp>
    </p:spTree>
    <p:extLst>
      <p:ext uri="{BB962C8B-B14F-4D97-AF65-F5344CB8AC3E}">
        <p14:creationId xmlns:p14="http://schemas.microsoft.com/office/powerpoint/2010/main" val="2601773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42887273-3F73-491F-950D-B220A8CB822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11CE4AC5-3B3C-4CFB-84C2-5FF2E43357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BCA40247-9DA4-41BC-A26F-FD89812D3C58}"/>
              </a:ext>
            </a:extLst>
          </p:cNvPr>
          <p:cNvSpPr>
            <a:spLocks noGrp="1" noChangeArrowheads="1"/>
          </p:cNvSpPr>
          <p:nvPr>
            <p:ph type="sldNum" sz="quarter" idx="12"/>
          </p:nvPr>
        </p:nvSpPr>
        <p:spPr>
          <a:ln/>
        </p:spPr>
        <p:txBody>
          <a:bodyPr/>
          <a:lstStyle>
            <a:lvl1pPr>
              <a:defRPr/>
            </a:lvl1pPr>
          </a:lstStyle>
          <a:p>
            <a:pPr>
              <a:defRPr/>
            </a:pPr>
            <a:fld id="{F158D115-45CF-4C77-B336-47F4A6A187F0}" type="slidenum">
              <a:rPr lang="en-US" altLang="en-US"/>
              <a:pPr>
                <a:defRPr/>
              </a:pPr>
              <a:t>‹#›</a:t>
            </a:fld>
            <a:endParaRPr lang="en-US" altLang="en-US"/>
          </a:p>
        </p:txBody>
      </p:sp>
    </p:spTree>
    <p:extLst>
      <p:ext uri="{BB962C8B-B14F-4D97-AF65-F5344CB8AC3E}">
        <p14:creationId xmlns:p14="http://schemas.microsoft.com/office/powerpoint/2010/main" val="3902641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77756A67-1AF7-4FE5-AFB5-7BE7840F394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FE895C29-DBA6-4BFD-AA79-B4CF3F1785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81B8CA2A-EC60-4C8B-8E9C-41534CA1BD66}"/>
              </a:ext>
            </a:extLst>
          </p:cNvPr>
          <p:cNvSpPr>
            <a:spLocks noGrp="1" noChangeArrowheads="1"/>
          </p:cNvSpPr>
          <p:nvPr>
            <p:ph type="sldNum" sz="quarter" idx="12"/>
          </p:nvPr>
        </p:nvSpPr>
        <p:spPr>
          <a:ln/>
        </p:spPr>
        <p:txBody>
          <a:bodyPr/>
          <a:lstStyle>
            <a:lvl1pPr>
              <a:defRPr/>
            </a:lvl1pPr>
          </a:lstStyle>
          <a:p>
            <a:pPr>
              <a:defRPr/>
            </a:pPr>
            <a:fld id="{1F8C0562-0773-42C0-98B6-DB4DD7AA8AAB}" type="slidenum">
              <a:rPr lang="en-US" altLang="en-US"/>
              <a:pPr>
                <a:defRPr/>
              </a:pPr>
              <a:t>‹#›</a:t>
            </a:fld>
            <a:endParaRPr lang="en-US" altLang="en-US"/>
          </a:p>
        </p:txBody>
      </p:sp>
    </p:spTree>
    <p:extLst>
      <p:ext uri="{BB962C8B-B14F-4D97-AF65-F5344CB8AC3E}">
        <p14:creationId xmlns:p14="http://schemas.microsoft.com/office/powerpoint/2010/main" val="43500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42677EAE-EA5F-4AB4-88E1-526695EDAAC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5EF623F6-A197-4451-937A-DA3EA09853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0B0E66B0-3117-4620-BD16-1449744AEE03}"/>
              </a:ext>
            </a:extLst>
          </p:cNvPr>
          <p:cNvSpPr>
            <a:spLocks noGrp="1" noChangeArrowheads="1"/>
          </p:cNvSpPr>
          <p:nvPr>
            <p:ph type="sldNum" sz="quarter" idx="12"/>
          </p:nvPr>
        </p:nvSpPr>
        <p:spPr>
          <a:ln/>
        </p:spPr>
        <p:txBody>
          <a:bodyPr/>
          <a:lstStyle>
            <a:lvl1pPr>
              <a:defRPr/>
            </a:lvl1pPr>
          </a:lstStyle>
          <a:p>
            <a:pPr>
              <a:defRPr/>
            </a:pPr>
            <a:fld id="{285DF49F-A5BF-47C6-ADC6-95EB6B57A8F1}" type="slidenum">
              <a:rPr lang="en-US" altLang="en-US"/>
              <a:pPr>
                <a:defRPr/>
              </a:pPr>
              <a:t>‹#›</a:t>
            </a:fld>
            <a:endParaRPr lang="en-US" altLang="en-US"/>
          </a:p>
        </p:txBody>
      </p:sp>
    </p:spTree>
    <p:extLst>
      <p:ext uri="{BB962C8B-B14F-4D97-AF65-F5344CB8AC3E}">
        <p14:creationId xmlns:p14="http://schemas.microsoft.com/office/powerpoint/2010/main" val="1650334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ED1B88BE-CF1D-4ACF-9FB3-A924828991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6287FA5F-731F-4F0F-A636-11D30AD820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82A447CE-0EF2-413C-92A1-E2D975F79C28}"/>
              </a:ext>
            </a:extLst>
          </p:cNvPr>
          <p:cNvSpPr>
            <a:spLocks noGrp="1" noChangeArrowheads="1"/>
          </p:cNvSpPr>
          <p:nvPr>
            <p:ph type="sldNum" sz="quarter" idx="12"/>
          </p:nvPr>
        </p:nvSpPr>
        <p:spPr>
          <a:ln/>
        </p:spPr>
        <p:txBody>
          <a:bodyPr/>
          <a:lstStyle>
            <a:lvl1pPr>
              <a:defRPr/>
            </a:lvl1pPr>
          </a:lstStyle>
          <a:p>
            <a:pPr>
              <a:defRPr/>
            </a:pPr>
            <a:fld id="{F17C4D31-26B6-485C-BBB2-BBF8EA47F993}" type="slidenum">
              <a:rPr lang="en-US" altLang="en-US"/>
              <a:pPr>
                <a:defRPr/>
              </a:pPr>
              <a:t>‹#›</a:t>
            </a:fld>
            <a:endParaRPr lang="en-US" altLang="en-US"/>
          </a:p>
        </p:txBody>
      </p:sp>
    </p:spTree>
    <p:extLst>
      <p:ext uri="{BB962C8B-B14F-4D97-AF65-F5344CB8AC3E}">
        <p14:creationId xmlns:p14="http://schemas.microsoft.com/office/powerpoint/2010/main" val="32691984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87C0336B-3DF5-49E0-853B-0E959E72B2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838187CF-8E7C-4BBB-8B96-F17204F4AF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C917FD8C-F2C4-4642-878B-68315B30139B}"/>
              </a:ext>
            </a:extLst>
          </p:cNvPr>
          <p:cNvSpPr>
            <a:spLocks noGrp="1" noChangeArrowheads="1"/>
          </p:cNvSpPr>
          <p:nvPr>
            <p:ph type="sldNum" sz="quarter" idx="12"/>
          </p:nvPr>
        </p:nvSpPr>
        <p:spPr>
          <a:ln/>
        </p:spPr>
        <p:txBody>
          <a:bodyPr/>
          <a:lstStyle>
            <a:lvl1pPr>
              <a:defRPr/>
            </a:lvl1pPr>
          </a:lstStyle>
          <a:p>
            <a:pPr>
              <a:defRPr/>
            </a:pPr>
            <a:fld id="{8376F9F4-0DCD-411C-B712-D5B9998782A1}" type="slidenum">
              <a:rPr lang="en-US" altLang="en-US"/>
              <a:pPr>
                <a:defRPr/>
              </a:pPr>
              <a:t>‹#›</a:t>
            </a:fld>
            <a:endParaRPr lang="en-US" altLang="en-US"/>
          </a:p>
        </p:txBody>
      </p:sp>
    </p:spTree>
    <p:extLst>
      <p:ext uri="{BB962C8B-B14F-4D97-AF65-F5344CB8AC3E}">
        <p14:creationId xmlns:p14="http://schemas.microsoft.com/office/powerpoint/2010/main" val="3250349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6C1F0FE6-5F78-460B-A921-3D4F50104C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794F2C69-EABA-4813-84CA-3B93845A01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37F5F752-0A53-450D-A326-3838488E8A39}"/>
              </a:ext>
            </a:extLst>
          </p:cNvPr>
          <p:cNvSpPr>
            <a:spLocks noGrp="1" noChangeArrowheads="1"/>
          </p:cNvSpPr>
          <p:nvPr>
            <p:ph type="sldNum" sz="quarter" idx="12"/>
          </p:nvPr>
        </p:nvSpPr>
        <p:spPr>
          <a:ln/>
        </p:spPr>
        <p:txBody>
          <a:bodyPr/>
          <a:lstStyle>
            <a:lvl1pPr>
              <a:defRPr/>
            </a:lvl1pPr>
          </a:lstStyle>
          <a:p>
            <a:pPr>
              <a:defRPr/>
            </a:pPr>
            <a:fld id="{E4E469D4-3718-484F-B2BA-A4D1CC336433}" type="slidenum">
              <a:rPr lang="en-US" altLang="en-US"/>
              <a:pPr>
                <a:defRPr/>
              </a:pPr>
              <a:t>‹#›</a:t>
            </a:fld>
            <a:endParaRPr lang="en-US" altLang="en-US"/>
          </a:p>
        </p:txBody>
      </p:sp>
    </p:spTree>
    <p:extLst>
      <p:ext uri="{BB962C8B-B14F-4D97-AF65-F5344CB8AC3E}">
        <p14:creationId xmlns:p14="http://schemas.microsoft.com/office/powerpoint/2010/main" val="3937274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2267AA0E-6B66-4F52-AC27-04AE6DB3F6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70E58CAF-79DB-466D-96B9-B724AD998F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8BDCA718-BE6A-47ED-9AD4-9F250F589896}"/>
              </a:ext>
            </a:extLst>
          </p:cNvPr>
          <p:cNvSpPr>
            <a:spLocks noGrp="1" noChangeArrowheads="1"/>
          </p:cNvSpPr>
          <p:nvPr>
            <p:ph type="sldNum" sz="quarter" idx="12"/>
          </p:nvPr>
        </p:nvSpPr>
        <p:spPr>
          <a:ln/>
        </p:spPr>
        <p:txBody>
          <a:bodyPr/>
          <a:lstStyle>
            <a:lvl1pPr>
              <a:defRPr/>
            </a:lvl1pPr>
          </a:lstStyle>
          <a:p>
            <a:pPr>
              <a:defRPr/>
            </a:pPr>
            <a:fld id="{277D65A6-EA1A-41E6-B35B-30A597387C89}" type="slidenum">
              <a:rPr lang="en-US" altLang="en-US"/>
              <a:pPr>
                <a:defRPr/>
              </a:pPr>
              <a:t>‹#›</a:t>
            </a:fld>
            <a:endParaRPr lang="en-US" altLang="en-US"/>
          </a:p>
        </p:txBody>
      </p:sp>
    </p:spTree>
    <p:extLst>
      <p:ext uri="{BB962C8B-B14F-4D97-AF65-F5344CB8AC3E}">
        <p14:creationId xmlns:p14="http://schemas.microsoft.com/office/powerpoint/2010/main" val="23735028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a:extLst>
              <a:ext uri="{FF2B5EF4-FFF2-40B4-BE49-F238E27FC236}">
                <a16:creationId xmlns:a16="http://schemas.microsoft.com/office/drawing/2014/main" id="{6B4B4461-6182-4225-98E1-BA2B7F96009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07C31802-B845-4E5D-B263-1BD29D40AD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01A4064D-B917-4089-821A-3454CDC7B106}"/>
              </a:ext>
            </a:extLst>
          </p:cNvPr>
          <p:cNvSpPr>
            <a:spLocks noGrp="1" noChangeArrowheads="1"/>
          </p:cNvSpPr>
          <p:nvPr>
            <p:ph type="sldNum" sz="quarter" idx="12"/>
          </p:nvPr>
        </p:nvSpPr>
        <p:spPr>
          <a:ln/>
        </p:spPr>
        <p:txBody>
          <a:bodyPr/>
          <a:lstStyle>
            <a:lvl1pPr>
              <a:defRPr/>
            </a:lvl1pPr>
          </a:lstStyle>
          <a:p>
            <a:pPr>
              <a:defRPr/>
            </a:pPr>
            <a:fld id="{14AFC3F6-C057-42DE-8DB8-0A6870E817EC}" type="slidenum">
              <a:rPr lang="en-US" altLang="en-US"/>
              <a:pPr>
                <a:defRPr/>
              </a:pPr>
              <a:t>‹#›</a:t>
            </a:fld>
            <a:endParaRPr lang="en-US" altLang="en-US"/>
          </a:p>
        </p:txBody>
      </p:sp>
    </p:spTree>
    <p:extLst>
      <p:ext uri="{BB962C8B-B14F-4D97-AF65-F5344CB8AC3E}">
        <p14:creationId xmlns:p14="http://schemas.microsoft.com/office/powerpoint/2010/main" val="333682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D39D7425-6CF5-44DB-9228-7ACA30E4DA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EEC8DB9-B89A-4629-BE0E-E17CB11B3A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4AA31F91-F739-4EC3-A168-E27EA32FF42B}"/>
              </a:ext>
            </a:extLst>
          </p:cNvPr>
          <p:cNvSpPr>
            <a:spLocks noGrp="1" noChangeArrowheads="1"/>
          </p:cNvSpPr>
          <p:nvPr>
            <p:ph type="sldNum" sz="quarter" idx="12"/>
          </p:nvPr>
        </p:nvSpPr>
        <p:spPr>
          <a:ln/>
        </p:spPr>
        <p:txBody>
          <a:bodyPr/>
          <a:lstStyle>
            <a:lvl1pPr>
              <a:defRPr/>
            </a:lvl1pPr>
          </a:lstStyle>
          <a:p>
            <a:fld id="{7FD21D0A-C9E5-488F-BE66-90707E54489A}" type="slidenum">
              <a:rPr lang="en-US" altLang="en-US"/>
              <a:pPr/>
              <a:t>‹#›</a:t>
            </a:fld>
            <a:endParaRPr lang="en-US" altLang="en-US"/>
          </a:p>
        </p:txBody>
      </p:sp>
    </p:spTree>
    <p:extLst>
      <p:ext uri="{BB962C8B-B14F-4D97-AF65-F5344CB8AC3E}">
        <p14:creationId xmlns:p14="http://schemas.microsoft.com/office/powerpoint/2010/main" val="1048544913"/>
      </p:ext>
    </p:extLst>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495800"/>
          </a:xfrm>
        </p:spPr>
        <p:txBody>
          <a:bodyPr/>
          <a:lstStyle/>
          <a:p>
            <a:pPr lvl="0"/>
            <a:endParaRPr lang="en-US" noProof="0"/>
          </a:p>
        </p:txBody>
      </p:sp>
      <p:sp>
        <p:nvSpPr>
          <p:cNvPr id="4" name="Rectangle 19">
            <a:extLst>
              <a:ext uri="{FF2B5EF4-FFF2-40B4-BE49-F238E27FC236}">
                <a16:creationId xmlns:a16="http://schemas.microsoft.com/office/drawing/2014/main" id="{8C56F05C-C80D-4C61-96D1-D71E72A265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9F75FBAA-94A2-44A8-BF94-CBFCB4B344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E1CFCD23-351D-4A39-B296-34E0EA16A70E}"/>
              </a:ext>
            </a:extLst>
          </p:cNvPr>
          <p:cNvSpPr>
            <a:spLocks noGrp="1" noChangeArrowheads="1"/>
          </p:cNvSpPr>
          <p:nvPr>
            <p:ph type="sldNum" sz="quarter" idx="12"/>
          </p:nvPr>
        </p:nvSpPr>
        <p:spPr>
          <a:ln/>
        </p:spPr>
        <p:txBody>
          <a:bodyPr/>
          <a:lstStyle>
            <a:lvl1pPr>
              <a:defRPr/>
            </a:lvl1pPr>
          </a:lstStyle>
          <a:p>
            <a:pPr>
              <a:defRPr/>
            </a:pPr>
            <a:fld id="{5A2D078D-4E9A-4C84-877C-060B379AF552}" type="slidenum">
              <a:rPr lang="en-US" altLang="en-US"/>
              <a:pPr>
                <a:defRPr/>
              </a:pPr>
              <a:t>‹#›</a:t>
            </a:fld>
            <a:endParaRPr lang="en-US" altLang="en-US"/>
          </a:p>
        </p:txBody>
      </p:sp>
    </p:spTree>
    <p:extLst>
      <p:ext uri="{BB962C8B-B14F-4D97-AF65-F5344CB8AC3E}">
        <p14:creationId xmlns:p14="http://schemas.microsoft.com/office/powerpoint/2010/main" val="29069144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5DE537-CCEA-4A55-BEFE-9CEBFB6365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51354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9BAC60-97EA-450B-BA81-F34257D06C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04651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2B2105-4633-4DE2-A0D8-FA091B31CE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52119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9197B84-4B12-4C8E-8A71-A80324AF2C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15565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AFA55B-64C0-4D26-BBEA-B3222516F8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00892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1B65758-7535-4EAA-836D-9E87612500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26753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E093ACD-FBE4-4FEF-A9FF-6A75C40361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84446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9D720B-7536-4586-94CD-E3878CEACE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80159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87CB8C-E3A4-4932-AB3D-3B1654301A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687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1FEC38C-9BA2-49DD-B614-9B63D203998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07E254D8-F342-48CD-9B63-ECE66F3CC1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E7447439-B9E0-4AE2-BCE5-F2DCFFCF9048}"/>
              </a:ext>
            </a:extLst>
          </p:cNvPr>
          <p:cNvSpPr>
            <a:spLocks noGrp="1" noChangeArrowheads="1"/>
          </p:cNvSpPr>
          <p:nvPr>
            <p:ph type="sldNum" sz="quarter" idx="12"/>
          </p:nvPr>
        </p:nvSpPr>
        <p:spPr>
          <a:ln/>
        </p:spPr>
        <p:txBody>
          <a:bodyPr/>
          <a:lstStyle>
            <a:lvl1pPr>
              <a:defRPr/>
            </a:lvl1pPr>
          </a:lstStyle>
          <a:p>
            <a:fld id="{355FB687-203D-4556-A221-9423DB561761}" type="slidenum">
              <a:rPr lang="en-US" altLang="en-US"/>
              <a:pPr/>
              <a:t>‹#›</a:t>
            </a:fld>
            <a:endParaRPr lang="en-US" altLang="en-US"/>
          </a:p>
        </p:txBody>
      </p:sp>
    </p:spTree>
    <p:extLst>
      <p:ext uri="{BB962C8B-B14F-4D97-AF65-F5344CB8AC3E}">
        <p14:creationId xmlns:p14="http://schemas.microsoft.com/office/powerpoint/2010/main" val="1304703719"/>
      </p:ext>
    </p:extLst>
  </p:cSld>
  <p:clrMapOvr>
    <a:masterClrMapping/>
  </p:clrMapOvr>
  <p:transitio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6387C0-F740-4849-952A-FFD84B538F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7582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D9BA61-48BC-431F-8CF9-DB0E7A5330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07645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A49012C5-F206-40AA-8A51-D61696CB17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9818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E895B-1F1F-4329-A299-AF8AA5D6F3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77908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C629216-2499-4C9C-AA03-5EBB059AAA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78363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A6B672B-A638-4AC0-BCDE-4CD409B4C3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55440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F647F646-4C10-49D7-8E6A-407F05EF0A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49972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86B73B8-1713-4962-B147-373190DA88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74920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EA83883-D48A-48FB-8217-8BF1FDBCCF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93932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9B41850-4012-483C-ADDE-26CF85EFFE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087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448E576-5F19-4157-8D90-B475C64A0C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2247D7-B4B0-43ED-A2DB-CC75143338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78D2020-0A4F-4FB0-88EF-4A445EF971BC}"/>
              </a:ext>
            </a:extLst>
          </p:cNvPr>
          <p:cNvSpPr>
            <a:spLocks noGrp="1" noChangeArrowheads="1"/>
          </p:cNvSpPr>
          <p:nvPr>
            <p:ph type="sldNum" sz="quarter" idx="12"/>
          </p:nvPr>
        </p:nvSpPr>
        <p:spPr>
          <a:ln/>
        </p:spPr>
        <p:txBody>
          <a:bodyPr/>
          <a:lstStyle>
            <a:lvl1pPr>
              <a:defRPr/>
            </a:lvl1pPr>
          </a:lstStyle>
          <a:p>
            <a:fld id="{DE3DE4CE-A8A5-4FB6-BC65-072422FF9A0A}" type="slidenum">
              <a:rPr lang="en-US" altLang="en-US"/>
              <a:pPr/>
              <a:t>‹#›</a:t>
            </a:fld>
            <a:endParaRPr lang="en-US" altLang="en-US"/>
          </a:p>
        </p:txBody>
      </p:sp>
    </p:spTree>
    <p:extLst>
      <p:ext uri="{BB962C8B-B14F-4D97-AF65-F5344CB8AC3E}">
        <p14:creationId xmlns:p14="http://schemas.microsoft.com/office/powerpoint/2010/main" val="1544230437"/>
      </p:ext>
    </p:extLst>
  </p:cSld>
  <p:clrMapOvr>
    <a:masterClrMapping/>
  </p:clrMapOvr>
  <p:transition>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81B1543-8586-4F12-89F8-A356F63A58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7121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5DE537-CCEA-4A55-BEFE-9CEBFB63652A}" type="slidenum">
              <a:rPr lang="en-US"/>
              <a:pPr/>
              <a:t>‹#›</a:t>
            </a:fld>
            <a:endParaRPr lang="en-US"/>
          </a:p>
        </p:txBody>
      </p:sp>
    </p:spTree>
    <p:extLst>
      <p:ext uri="{BB962C8B-B14F-4D97-AF65-F5344CB8AC3E}">
        <p14:creationId xmlns:p14="http://schemas.microsoft.com/office/powerpoint/2010/main" val="28026516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9BAC60-97EA-450B-BA81-F34257D06C21}" type="slidenum">
              <a:rPr lang="en-US"/>
              <a:pPr/>
              <a:t>‹#›</a:t>
            </a:fld>
            <a:endParaRPr lang="en-US"/>
          </a:p>
        </p:txBody>
      </p:sp>
    </p:spTree>
    <p:extLst>
      <p:ext uri="{BB962C8B-B14F-4D97-AF65-F5344CB8AC3E}">
        <p14:creationId xmlns:p14="http://schemas.microsoft.com/office/powerpoint/2010/main" val="1634773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2B2105-4633-4DE2-A0D8-FA091B31CE2A}" type="slidenum">
              <a:rPr lang="en-US"/>
              <a:pPr/>
              <a:t>‹#›</a:t>
            </a:fld>
            <a:endParaRPr lang="en-US"/>
          </a:p>
        </p:txBody>
      </p:sp>
    </p:spTree>
    <p:extLst>
      <p:ext uri="{BB962C8B-B14F-4D97-AF65-F5344CB8AC3E}">
        <p14:creationId xmlns:p14="http://schemas.microsoft.com/office/powerpoint/2010/main" val="30716127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197B84-4B12-4C8E-8A71-A80324AF2C7D}" type="slidenum">
              <a:rPr lang="en-US"/>
              <a:pPr/>
              <a:t>‹#›</a:t>
            </a:fld>
            <a:endParaRPr lang="en-US"/>
          </a:p>
        </p:txBody>
      </p:sp>
    </p:spTree>
    <p:extLst>
      <p:ext uri="{BB962C8B-B14F-4D97-AF65-F5344CB8AC3E}">
        <p14:creationId xmlns:p14="http://schemas.microsoft.com/office/powerpoint/2010/main" val="23892487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AFA55B-64C0-4D26-BBEA-B3222516F8B0}" type="slidenum">
              <a:rPr lang="en-US"/>
              <a:pPr/>
              <a:t>‹#›</a:t>
            </a:fld>
            <a:endParaRPr lang="en-US"/>
          </a:p>
        </p:txBody>
      </p:sp>
    </p:spTree>
    <p:extLst>
      <p:ext uri="{BB962C8B-B14F-4D97-AF65-F5344CB8AC3E}">
        <p14:creationId xmlns:p14="http://schemas.microsoft.com/office/powerpoint/2010/main" val="25412438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1B65758-7535-4EAA-836D-9E87612500D9}" type="slidenum">
              <a:rPr lang="en-US"/>
              <a:pPr/>
              <a:t>‹#›</a:t>
            </a:fld>
            <a:endParaRPr lang="en-US"/>
          </a:p>
        </p:txBody>
      </p:sp>
    </p:spTree>
    <p:extLst>
      <p:ext uri="{BB962C8B-B14F-4D97-AF65-F5344CB8AC3E}">
        <p14:creationId xmlns:p14="http://schemas.microsoft.com/office/powerpoint/2010/main" val="9114942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E093ACD-FBE4-4FEF-A9FF-6A75C4036181}" type="slidenum">
              <a:rPr lang="en-US"/>
              <a:pPr/>
              <a:t>‹#›</a:t>
            </a:fld>
            <a:endParaRPr lang="en-US"/>
          </a:p>
        </p:txBody>
      </p:sp>
    </p:spTree>
    <p:extLst>
      <p:ext uri="{BB962C8B-B14F-4D97-AF65-F5344CB8AC3E}">
        <p14:creationId xmlns:p14="http://schemas.microsoft.com/office/powerpoint/2010/main" val="29869034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9D720B-7536-4586-94CD-E3878CEACE3F}" type="slidenum">
              <a:rPr lang="en-US"/>
              <a:pPr/>
              <a:t>‹#›</a:t>
            </a:fld>
            <a:endParaRPr lang="en-US"/>
          </a:p>
        </p:txBody>
      </p:sp>
    </p:spTree>
    <p:extLst>
      <p:ext uri="{BB962C8B-B14F-4D97-AF65-F5344CB8AC3E}">
        <p14:creationId xmlns:p14="http://schemas.microsoft.com/office/powerpoint/2010/main" val="9674682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87CB8C-E3A4-4932-AB3D-3B1654301A5A}" type="slidenum">
              <a:rPr lang="en-US"/>
              <a:pPr/>
              <a:t>‹#›</a:t>
            </a:fld>
            <a:endParaRPr lang="en-US"/>
          </a:p>
        </p:txBody>
      </p:sp>
    </p:spTree>
    <p:extLst>
      <p:ext uri="{BB962C8B-B14F-4D97-AF65-F5344CB8AC3E}">
        <p14:creationId xmlns:p14="http://schemas.microsoft.com/office/powerpoint/2010/main" val="75783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F22AC5C-2F4D-4F91-88E3-2BABC07C20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43744F-1B55-47F0-B39D-DEA5D92F51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87F215FF-FF54-4628-B286-CB16782FAC48}"/>
              </a:ext>
            </a:extLst>
          </p:cNvPr>
          <p:cNvSpPr>
            <a:spLocks noGrp="1" noChangeArrowheads="1"/>
          </p:cNvSpPr>
          <p:nvPr>
            <p:ph type="sldNum" sz="quarter" idx="12"/>
          </p:nvPr>
        </p:nvSpPr>
        <p:spPr>
          <a:ln/>
        </p:spPr>
        <p:txBody>
          <a:bodyPr/>
          <a:lstStyle>
            <a:lvl1pPr>
              <a:defRPr/>
            </a:lvl1pPr>
          </a:lstStyle>
          <a:p>
            <a:fld id="{4B7463D7-9820-465F-8C57-6405121BA579}" type="slidenum">
              <a:rPr lang="en-US" altLang="en-US"/>
              <a:pPr/>
              <a:t>‹#›</a:t>
            </a:fld>
            <a:endParaRPr lang="en-US" altLang="en-US"/>
          </a:p>
        </p:txBody>
      </p:sp>
    </p:spTree>
    <p:extLst>
      <p:ext uri="{BB962C8B-B14F-4D97-AF65-F5344CB8AC3E}">
        <p14:creationId xmlns:p14="http://schemas.microsoft.com/office/powerpoint/2010/main" val="438494886"/>
      </p:ext>
    </p:extLst>
  </p:cSld>
  <p:clrMapOvr>
    <a:masterClrMapping/>
  </p:clrMapOvr>
  <p:transition>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6387C0-F740-4849-952A-FFD84B538FC6}" type="slidenum">
              <a:rPr lang="en-US"/>
              <a:pPr/>
              <a:t>‹#›</a:t>
            </a:fld>
            <a:endParaRPr lang="en-US"/>
          </a:p>
        </p:txBody>
      </p:sp>
    </p:spTree>
    <p:extLst>
      <p:ext uri="{BB962C8B-B14F-4D97-AF65-F5344CB8AC3E}">
        <p14:creationId xmlns:p14="http://schemas.microsoft.com/office/powerpoint/2010/main" val="42186104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D9BA61-48BC-431F-8CF9-DB0E7A5330EB}" type="slidenum">
              <a:rPr lang="en-US"/>
              <a:pPr/>
              <a:t>‹#›</a:t>
            </a:fld>
            <a:endParaRPr lang="en-US"/>
          </a:p>
        </p:txBody>
      </p:sp>
    </p:spTree>
    <p:extLst>
      <p:ext uri="{BB962C8B-B14F-4D97-AF65-F5344CB8AC3E}">
        <p14:creationId xmlns:p14="http://schemas.microsoft.com/office/powerpoint/2010/main" val="21222972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A49012C5-F206-40AA-8A51-D61696CB178E}" type="slidenum">
              <a:rPr lang="en-US"/>
              <a:pPr/>
              <a:t>‹#›</a:t>
            </a:fld>
            <a:endParaRPr lang="en-US"/>
          </a:p>
        </p:txBody>
      </p:sp>
    </p:spTree>
    <p:extLst>
      <p:ext uri="{BB962C8B-B14F-4D97-AF65-F5344CB8AC3E}">
        <p14:creationId xmlns:p14="http://schemas.microsoft.com/office/powerpoint/2010/main" val="17476394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E895B-1F1F-4329-A299-AF8AA5D6F339}" type="slidenum">
              <a:rPr lang="en-US"/>
              <a:pPr/>
              <a:t>‹#›</a:t>
            </a:fld>
            <a:endParaRPr lang="en-US"/>
          </a:p>
        </p:txBody>
      </p:sp>
    </p:spTree>
    <p:extLst>
      <p:ext uri="{BB962C8B-B14F-4D97-AF65-F5344CB8AC3E}">
        <p14:creationId xmlns:p14="http://schemas.microsoft.com/office/powerpoint/2010/main" val="1234048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C629216-2499-4C9C-AA03-5EBB059AAA4C}" type="slidenum">
              <a:rPr lang="en-US"/>
              <a:pPr/>
              <a:t>‹#›</a:t>
            </a:fld>
            <a:endParaRPr lang="en-US"/>
          </a:p>
        </p:txBody>
      </p:sp>
    </p:spTree>
    <p:extLst>
      <p:ext uri="{BB962C8B-B14F-4D97-AF65-F5344CB8AC3E}">
        <p14:creationId xmlns:p14="http://schemas.microsoft.com/office/powerpoint/2010/main" val="38832788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A6B672B-A638-4AC0-BCDE-4CD409B4C3E5}" type="slidenum">
              <a:rPr lang="en-US"/>
              <a:pPr/>
              <a:t>‹#›</a:t>
            </a:fld>
            <a:endParaRPr lang="en-US"/>
          </a:p>
        </p:txBody>
      </p:sp>
    </p:spTree>
    <p:extLst>
      <p:ext uri="{BB962C8B-B14F-4D97-AF65-F5344CB8AC3E}">
        <p14:creationId xmlns:p14="http://schemas.microsoft.com/office/powerpoint/2010/main" val="1687821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F647F646-4C10-49D7-8E6A-407F05EF0A32}" type="slidenum">
              <a:rPr lang="en-US"/>
              <a:pPr/>
              <a:t>‹#›</a:t>
            </a:fld>
            <a:endParaRPr lang="en-US"/>
          </a:p>
        </p:txBody>
      </p:sp>
    </p:spTree>
    <p:extLst>
      <p:ext uri="{BB962C8B-B14F-4D97-AF65-F5344CB8AC3E}">
        <p14:creationId xmlns:p14="http://schemas.microsoft.com/office/powerpoint/2010/main" val="4295260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86B73B8-1713-4962-B147-373190DA886D}" type="slidenum">
              <a:rPr lang="en-US"/>
              <a:pPr/>
              <a:t>‹#›</a:t>
            </a:fld>
            <a:endParaRPr lang="en-US"/>
          </a:p>
        </p:txBody>
      </p:sp>
    </p:spTree>
    <p:extLst>
      <p:ext uri="{BB962C8B-B14F-4D97-AF65-F5344CB8AC3E}">
        <p14:creationId xmlns:p14="http://schemas.microsoft.com/office/powerpoint/2010/main" val="869778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EA83883-D48A-48FB-8217-8BF1FDBCCFFE}" type="slidenum">
              <a:rPr lang="en-US"/>
              <a:pPr/>
              <a:t>‹#›</a:t>
            </a:fld>
            <a:endParaRPr lang="en-US"/>
          </a:p>
        </p:txBody>
      </p:sp>
    </p:spTree>
    <p:extLst>
      <p:ext uri="{BB962C8B-B14F-4D97-AF65-F5344CB8AC3E}">
        <p14:creationId xmlns:p14="http://schemas.microsoft.com/office/powerpoint/2010/main" val="1106030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9B41850-4012-483C-ADDE-26CF85EFFE9A}" type="slidenum">
              <a:rPr lang="en-US"/>
              <a:pPr/>
              <a:t>‹#›</a:t>
            </a:fld>
            <a:endParaRPr lang="en-US"/>
          </a:p>
        </p:txBody>
      </p:sp>
    </p:spTree>
    <p:extLst>
      <p:ext uri="{BB962C8B-B14F-4D97-AF65-F5344CB8AC3E}">
        <p14:creationId xmlns:p14="http://schemas.microsoft.com/office/powerpoint/2010/main" val="418417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21" Type="http://schemas.openxmlformats.org/officeDocument/2006/relationships/theme" Target="../theme/theme1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3" Type="http://schemas.openxmlformats.org/officeDocument/2006/relationships/slideLayout" Target="../slideLayouts/slideLayout140.xml"/><Relationship Id="rId21" Type="http://schemas.openxmlformats.org/officeDocument/2006/relationships/theme" Target="../theme/theme11.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2.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3.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4.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7.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8.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theme" Target="../theme/theme7.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theme" Target="../theme/theme8.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theme" Target="../theme/theme9.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image" Target="../media/image9.jpeg"/><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E9E425C-3173-4B1C-B4AC-447CF9E9D3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0122E048-E9ED-4D13-A9EA-C54FC81005DA}"/>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Rectangle 4">
            <a:extLst>
              <a:ext uri="{FF2B5EF4-FFF2-40B4-BE49-F238E27FC236}">
                <a16:creationId xmlns:a16="http://schemas.microsoft.com/office/drawing/2014/main" id="{6648BA28-C2B0-4EF9-A6A8-BE8ADAEBC473}"/>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0597" name="Rectangle 5">
            <a:extLst>
              <a:ext uri="{FF2B5EF4-FFF2-40B4-BE49-F238E27FC236}">
                <a16:creationId xmlns:a16="http://schemas.microsoft.com/office/drawing/2014/main" id="{0DA3E4C9-DF04-4C3A-9702-0D86AB30467F}"/>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ea typeface="ＭＳ Ｐゴシック" pitchFamily="34" charset="-128"/>
              </a:defRPr>
            </a:lvl1pPr>
          </a:lstStyle>
          <a:p>
            <a:pPr>
              <a:defRPr/>
            </a:pPr>
            <a:endParaRPr lang="en-US"/>
          </a:p>
        </p:txBody>
      </p:sp>
      <p:sp>
        <p:nvSpPr>
          <p:cNvPr id="110598" name="Rectangle 6">
            <a:extLst>
              <a:ext uri="{FF2B5EF4-FFF2-40B4-BE49-F238E27FC236}">
                <a16:creationId xmlns:a16="http://schemas.microsoft.com/office/drawing/2014/main" id="{ECBBC869-D8C8-4BBD-8E08-086DCDAC18C0}"/>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mn-lt"/>
                <a:ea typeface="ＭＳ Ｐゴシック" pitchFamily="34" charset="-128"/>
              </a:defRPr>
            </a:lvl1pPr>
          </a:lstStyle>
          <a:p>
            <a:pPr>
              <a:defRPr/>
            </a:pPr>
            <a:endParaRPr lang="en-US"/>
          </a:p>
        </p:txBody>
      </p:sp>
      <p:sp>
        <p:nvSpPr>
          <p:cNvPr id="110599" name="Rectangle 7">
            <a:extLst>
              <a:ext uri="{FF2B5EF4-FFF2-40B4-BE49-F238E27FC236}">
                <a16:creationId xmlns:a16="http://schemas.microsoft.com/office/drawing/2014/main" id="{B43E72C8-EA3C-4909-9E2B-21EBC6DC7F16}"/>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Times" panose="02020603050405020304" pitchFamily="18" charset="0"/>
              </a:defRPr>
            </a:lvl1pPr>
          </a:lstStyle>
          <a:p>
            <a:fld id="{07D0F358-FC64-4461-B292-309D6FCD3B9E}" type="slidenum">
              <a:rPr lang="en-US" altLang="en-US"/>
              <a:pPr/>
              <a:t>‹#›</a:t>
            </a:fld>
            <a:endParaRPr lang="en-US" altLang="en-US"/>
          </a:p>
        </p:txBody>
      </p:sp>
    </p:spTree>
    <p:extLst>
      <p:ext uri="{BB962C8B-B14F-4D97-AF65-F5344CB8AC3E}">
        <p14:creationId xmlns:p14="http://schemas.microsoft.com/office/powerpoint/2010/main" val="125848709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12" charset="0"/>
        </a:defRPr>
      </a:lvl2pPr>
      <a:lvl3pPr algn="ctr" rtl="0" eaLnBrk="0" fontAlgn="base" hangingPunct="0">
        <a:spcBef>
          <a:spcPct val="0"/>
        </a:spcBef>
        <a:spcAft>
          <a:spcPct val="0"/>
        </a:spcAft>
        <a:defRPr sz="4400">
          <a:solidFill>
            <a:schemeClr val="tx2"/>
          </a:solidFill>
          <a:latin typeface="Times" pitchFamily="-112" charset="0"/>
        </a:defRPr>
      </a:lvl3pPr>
      <a:lvl4pPr algn="ctr" rtl="0" eaLnBrk="0" fontAlgn="base" hangingPunct="0">
        <a:spcBef>
          <a:spcPct val="0"/>
        </a:spcBef>
        <a:spcAft>
          <a:spcPct val="0"/>
        </a:spcAft>
        <a:defRPr sz="4400">
          <a:solidFill>
            <a:schemeClr val="tx2"/>
          </a:solidFill>
          <a:latin typeface="Times" pitchFamily="-112" charset="0"/>
        </a:defRPr>
      </a:lvl4pPr>
      <a:lvl5pPr algn="ctr" rtl="0" eaLnBrk="0" fontAlgn="base" hangingPunct="0">
        <a:spcBef>
          <a:spcPct val="0"/>
        </a:spcBef>
        <a:spcAft>
          <a:spcPct val="0"/>
        </a:spcAft>
        <a:defRPr sz="4400">
          <a:solidFill>
            <a:schemeClr val="tx2"/>
          </a:solidFill>
          <a:latin typeface="Times" pitchFamily="-112" charset="0"/>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fld id="{CBC6A143-D09A-49A1-AE42-99897F63B5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676948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 id="2147483960"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fontAlgn="base">
              <a:spcBef>
                <a:spcPct val="0"/>
              </a:spcBef>
              <a:spcAft>
                <a:spcPct val="0"/>
              </a:spcAft>
            </a:pPr>
            <a:fld id="{DE78EB43-9C2A-4124-B10C-4F2957FD4661}"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182732330"/>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 id="2147483978" r:id="rId17"/>
    <p:sldLayoutId id="2147483979" r:id="rId18"/>
    <p:sldLayoutId id="2147483980" r:id="rId19"/>
    <p:sldLayoutId id="2147483981"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11/12/2021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7736559"/>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bwMode="auto">
          <a:xfrm>
            <a:off x="508000" y="133350"/>
            <a:ext cx="11176000" cy="628650"/>
          </a:xfrm>
          <a:prstGeom prst="rect">
            <a:avLst/>
          </a:prstGeom>
          <a:noFill/>
          <a:ln w="9525">
            <a:noFill/>
            <a:miter lim="800000"/>
            <a:headEnd/>
            <a:tailEnd/>
          </a:ln>
          <a:effectLst>
            <a:outerShdw dist="35921" dir="2700000" algn="ctr" rotWithShape="0">
              <a:schemeClr val="hlink"/>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483" name="Rectangle 1027"/>
          <p:cNvSpPr>
            <a:spLocks noGrp="1" noChangeArrowheads="1"/>
          </p:cNvSpPr>
          <p:nvPr>
            <p:ph type="body" idx="1"/>
          </p:nvPr>
        </p:nvSpPr>
        <p:spPr bwMode="auto">
          <a:xfrm>
            <a:off x="1422400" y="990600"/>
            <a:ext cx="10261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484" name="Rectangle 1028"/>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lgn="l" eaLnBrk="0" hangingPunct="0"/>
            <a:endParaRPr lang="en-US">
              <a:solidFill>
                <a:srgbClr val="000000"/>
              </a:solidFill>
              <a:effectLst/>
              <a:latin typeface="Arial" charset="0"/>
            </a:endParaRPr>
          </a:p>
        </p:txBody>
      </p:sp>
      <p:sp>
        <p:nvSpPr>
          <p:cNvPr id="276485" name="Rectangle 102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a:solidFill>
                <a:srgbClr val="000000"/>
              </a:solidFill>
              <a:effectLst/>
              <a:latin typeface="Arial" charset="0"/>
            </a:endParaRPr>
          </a:p>
        </p:txBody>
      </p:sp>
      <p:sp>
        <p:nvSpPr>
          <p:cNvPr id="276486" name="Rectangle 1030"/>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hangingPunct="0"/>
            <a:fld id="{E2DBE1A1-112C-4B97-8CD2-E7FC9C525592}" type="slidenum">
              <a:rPr lang="en-US" smtClean="0">
                <a:solidFill>
                  <a:srgbClr val="000000"/>
                </a:solidFill>
                <a:effectLst/>
                <a:latin typeface="Arial" charset="0"/>
              </a:rPr>
              <a:pPr eaLnBrk="0" hangingPunct="0"/>
              <a:t>‹#›</a:t>
            </a:fld>
            <a:endParaRPr lang="en-US">
              <a:solidFill>
                <a:srgbClr val="000000"/>
              </a:solidFill>
              <a:effectLst/>
              <a:latin typeface="Arial" charset="0"/>
            </a:endParaRPr>
          </a:p>
        </p:txBody>
      </p:sp>
    </p:spTree>
    <p:extLst>
      <p:ext uri="{BB962C8B-B14F-4D97-AF65-F5344CB8AC3E}">
        <p14:creationId xmlns:p14="http://schemas.microsoft.com/office/powerpoint/2010/main" val="2615362007"/>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l" rtl="0" fontAlgn="base">
        <a:spcBef>
          <a:spcPct val="0"/>
        </a:spcBef>
        <a:spcAft>
          <a:spcPct val="0"/>
        </a:spcAft>
        <a:defRPr sz="4000" b="1">
          <a:solidFill>
            <a:schemeClr val="bg1"/>
          </a:solidFill>
          <a:latin typeface="+mj-lt"/>
          <a:ea typeface="+mj-ea"/>
          <a:cs typeface="+mj-cs"/>
        </a:defRPr>
      </a:lvl1pPr>
      <a:lvl2pPr algn="l" rtl="0" fontAlgn="base">
        <a:spcBef>
          <a:spcPct val="0"/>
        </a:spcBef>
        <a:spcAft>
          <a:spcPct val="0"/>
        </a:spcAft>
        <a:defRPr sz="4000" b="1">
          <a:solidFill>
            <a:schemeClr val="bg1"/>
          </a:solidFill>
          <a:latin typeface="Arial" charset="0"/>
          <a:ea typeface="ＭＳ Ｐゴシック" pitchFamily="124" charset="-128"/>
        </a:defRPr>
      </a:lvl2pPr>
      <a:lvl3pPr algn="l" rtl="0" fontAlgn="base">
        <a:spcBef>
          <a:spcPct val="0"/>
        </a:spcBef>
        <a:spcAft>
          <a:spcPct val="0"/>
        </a:spcAft>
        <a:defRPr sz="4000" b="1">
          <a:solidFill>
            <a:schemeClr val="bg1"/>
          </a:solidFill>
          <a:latin typeface="Arial" charset="0"/>
          <a:ea typeface="ＭＳ Ｐゴシック" pitchFamily="124" charset="-128"/>
        </a:defRPr>
      </a:lvl3pPr>
      <a:lvl4pPr algn="l" rtl="0" fontAlgn="base">
        <a:spcBef>
          <a:spcPct val="0"/>
        </a:spcBef>
        <a:spcAft>
          <a:spcPct val="0"/>
        </a:spcAft>
        <a:defRPr sz="4000" b="1">
          <a:solidFill>
            <a:schemeClr val="bg1"/>
          </a:solidFill>
          <a:latin typeface="Arial" charset="0"/>
          <a:ea typeface="ＭＳ Ｐゴシック" pitchFamily="124" charset="-128"/>
        </a:defRPr>
      </a:lvl4pPr>
      <a:lvl5pPr algn="l" rtl="0" fontAlgn="base">
        <a:spcBef>
          <a:spcPct val="0"/>
        </a:spcBef>
        <a:spcAft>
          <a:spcPct val="0"/>
        </a:spcAft>
        <a:defRPr sz="4000" b="1">
          <a:solidFill>
            <a:schemeClr val="bg1"/>
          </a:solidFill>
          <a:latin typeface="Arial" charset="0"/>
          <a:ea typeface="ＭＳ Ｐゴシック" pitchFamily="124" charset="-128"/>
        </a:defRPr>
      </a:lvl5pPr>
      <a:lvl6pPr marL="457200" algn="l" rtl="0" fontAlgn="base">
        <a:spcBef>
          <a:spcPct val="0"/>
        </a:spcBef>
        <a:spcAft>
          <a:spcPct val="0"/>
        </a:spcAft>
        <a:defRPr sz="4000" b="1">
          <a:solidFill>
            <a:schemeClr val="bg1"/>
          </a:solidFill>
          <a:latin typeface="Arial" charset="0"/>
          <a:ea typeface="ＭＳ Ｐゴシック" pitchFamily="124" charset="-128"/>
        </a:defRPr>
      </a:lvl6pPr>
      <a:lvl7pPr marL="914400" algn="l" rtl="0" fontAlgn="base">
        <a:spcBef>
          <a:spcPct val="0"/>
        </a:spcBef>
        <a:spcAft>
          <a:spcPct val="0"/>
        </a:spcAft>
        <a:defRPr sz="4000" b="1">
          <a:solidFill>
            <a:schemeClr val="bg1"/>
          </a:solidFill>
          <a:latin typeface="Arial" charset="0"/>
          <a:ea typeface="ＭＳ Ｐゴシック" pitchFamily="124" charset="-128"/>
        </a:defRPr>
      </a:lvl7pPr>
      <a:lvl8pPr marL="1371600" algn="l" rtl="0" fontAlgn="base">
        <a:spcBef>
          <a:spcPct val="0"/>
        </a:spcBef>
        <a:spcAft>
          <a:spcPct val="0"/>
        </a:spcAft>
        <a:defRPr sz="4000" b="1">
          <a:solidFill>
            <a:schemeClr val="bg1"/>
          </a:solidFill>
          <a:latin typeface="Arial" charset="0"/>
          <a:ea typeface="ＭＳ Ｐゴシック" pitchFamily="124" charset="-128"/>
        </a:defRPr>
      </a:lvl8pPr>
      <a:lvl9pPr marL="1828800" algn="l" rtl="0" fontAlgn="base">
        <a:spcBef>
          <a:spcPct val="0"/>
        </a:spcBef>
        <a:spcAft>
          <a:spcPct val="0"/>
        </a:spcAft>
        <a:defRPr sz="4000" b="1">
          <a:solidFill>
            <a:schemeClr val="bg1"/>
          </a:solidFill>
          <a:latin typeface="Arial" charset="0"/>
          <a:ea typeface="ＭＳ Ｐゴシック" pitchFamily="12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bwMode="auto">
          <a:xfrm>
            <a:off x="508000" y="133350"/>
            <a:ext cx="11176000" cy="628650"/>
          </a:xfrm>
          <a:prstGeom prst="rect">
            <a:avLst/>
          </a:prstGeom>
          <a:noFill/>
          <a:ln w="9525">
            <a:noFill/>
            <a:miter lim="800000"/>
            <a:headEnd/>
            <a:tailEnd/>
          </a:ln>
          <a:effectLst>
            <a:outerShdw dist="35921" dir="2700000" algn="ctr" rotWithShape="0">
              <a:schemeClr val="hlink"/>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483" name="Rectangle 1027"/>
          <p:cNvSpPr>
            <a:spLocks noGrp="1" noChangeArrowheads="1"/>
          </p:cNvSpPr>
          <p:nvPr>
            <p:ph type="body" idx="1"/>
          </p:nvPr>
        </p:nvSpPr>
        <p:spPr bwMode="auto">
          <a:xfrm>
            <a:off x="1422400" y="990600"/>
            <a:ext cx="10261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484" name="Rectangle 1028"/>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276485" name="Rectangle 102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endParaRPr>
          </a:p>
        </p:txBody>
      </p:sp>
      <p:sp>
        <p:nvSpPr>
          <p:cNvPr id="276486" name="Rectangle 1030"/>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2DBE1A1-112C-4B97-8CD2-E7FC9C525592}"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980692392"/>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l" rtl="0" fontAlgn="base">
        <a:spcBef>
          <a:spcPct val="0"/>
        </a:spcBef>
        <a:spcAft>
          <a:spcPct val="0"/>
        </a:spcAft>
        <a:defRPr sz="4000" b="1">
          <a:solidFill>
            <a:schemeClr val="bg1"/>
          </a:solidFill>
          <a:latin typeface="+mj-lt"/>
          <a:ea typeface="+mj-ea"/>
          <a:cs typeface="+mj-cs"/>
        </a:defRPr>
      </a:lvl1pPr>
      <a:lvl2pPr algn="l" rtl="0" fontAlgn="base">
        <a:spcBef>
          <a:spcPct val="0"/>
        </a:spcBef>
        <a:spcAft>
          <a:spcPct val="0"/>
        </a:spcAft>
        <a:defRPr sz="4000" b="1">
          <a:solidFill>
            <a:schemeClr val="bg1"/>
          </a:solidFill>
          <a:latin typeface="Arial" charset="0"/>
          <a:ea typeface="ＭＳ Ｐゴシック" pitchFamily="124" charset="-128"/>
        </a:defRPr>
      </a:lvl2pPr>
      <a:lvl3pPr algn="l" rtl="0" fontAlgn="base">
        <a:spcBef>
          <a:spcPct val="0"/>
        </a:spcBef>
        <a:spcAft>
          <a:spcPct val="0"/>
        </a:spcAft>
        <a:defRPr sz="4000" b="1">
          <a:solidFill>
            <a:schemeClr val="bg1"/>
          </a:solidFill>
          <a:latin typeface="Arial" charset="0"/>
          <a:ea typeface="ＭＳ Ｐゴシック" pitchFamily="124" charset="-128"/>
        </a:defRPr>
      </a:lvl3pPr>
      <a:lvl4pPr algn="l" rtl="0" fontAlgn="base">
        <a:spcBef>
          <a:spcPct val="0"/>
        </a:spcBef>
        <a:spcAft>
          <a:spcPct val="0"/>
        </a:spcAft>
        <a:defRPr sz="4000" b="1">
          <a:solidFill>
            <a:schemeClr val="bg1"/>
          </a:solidFill>
          <a:latin typeface="Arial" charset="0"/>
          <a:ea typeface="ＭＳ Ｐゴシック" pitchFamily="124" charset="-128"/>
        </a:defRPr>
      </a:lvl4pPr>
      <a:lvl5pPr algn="l" rtl="0" fontAlgn="base">
        <a:spcBef>
          <a:spcPct val="0"/>
        </a:spcBef>
        <a:spcAft>
          <a:spcPct val="0"/>
        </a:spcAft>
        <a:defRPr sz="4000" b="1">
          <a:solidFill>
            <a:schemeClr val="bg1"/>
          </a:solidFill>
          <a:latin typeface="Arial" charset="0"/>
          <a:ea typeface="ＭＳ Ｐゴシック" pitchFamily="124" charset="-128"/>
        </a:defRPr>
      </a:lvl5pPr>
      <a:lvl6pPr marL="457200" algn="l" rtl="0" fontAlgn="base">
        <a:spcBef>
          <a:spcPct val="0"/>
        </a:spcBef>
        <a:spcAft>
          <a:spcPct val="0"/>
        </a:spcAft>
        <a:defRPr sz="4000" b="1">
          <a:solidFill>
            <a:schemeClr val="bg1"/>
          </a:solidFill>
          <a:latin typeface="Arial" charset="0"/>
          <a:ea typeface="ＭＳ Ｐゴシック" pitchFamily="124" charset="-128"/>
        </a:defRPr>
      </a:lvl6pPr>
      <a:lvl7pPr marL="914400" algn="l" rtl="0" fontAlgn="base">
        <a:spcBef>
          <a:spcPct val="0"/>
        </a:spcBef>
        <a:spcAft>
          <a:spcPct val="0"/>
        </a:spcAft>
        <a:defRPr sz="4000" b="1">
          <a:solidFill>
            <a:schemeClr val="bg1"/>
          </a:solidFill>
          <a:latin typeface="Arial" charset="0"/>
          <a:ea typeface="ＭＳ Ｐゴシック" pitchFamily="124" charset="-128"/>
        </a:defRPr>
      </a:lvl7pPr>
      <a:lvl8pPr marL="1371600" algn="l" rtl="0" fontAlgn="base">
        <a:spcBef>
          <a:spcPct val="0"/>
        </a:spcBef>
        <a:spcAft>
          <a:spcPct val="0"/>
        </a:spcAft>
        <a:defRPr sz="4000" b="1">
          <a:solidFill>
            <a:schemeClr val="bg1"/>
          </a:solidFill>
          <a:latin typeface="Arial" charset="0"/>
          <a:ea typeface="ＭＳ Ｐゴシック" pitchFamily="124" charset="-128"/>
        </a:defRPr>
      </a:lvl8pPr>
      <a:lvl9pPr marL="1828800" algn="l" rtl="0" fontAlgn="base">
        <a:spcBef>
          <a:spcPct val="0"/>
        </a:spcBef>
        <a:spcAft>
          <a:spcPct val="0"/>
        </a:spcAft>
        <a:defRPr sz="4000" b="1">
          <a:solidFill>
            <a:schemeClr val="bg1"/>
          </a:solidFill>
          <a:latin typeface="Arial" charset="0"/>
          <a:ea typeface="ＭＳ Ｐゴシック" pitchFamily="12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271861"/>
      </p:ext>
    </p:extLst>
  </p:cSld>
  <p:clrMap bg1="lt1" tx1="dk1" bg2="lt2" tx2="dk2" accent1="accent1" accent2="accent2" accent3="accent3" accent4="accent4" accent5="accent5" accent6="accent6" hlink="hlink" folHlink="folHlink"/>
  <p:sldLayoutIdLst>
    <p:sldLayoutId id="2147483816" r:id="rId1"/>
    <p:sldLayoutId id="214748381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11/12/2021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87602000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AC0A3DBF-746C-490E-8191-D3B13208B73E}"/>
              </a:ext>
            </a:extLst>
          </p:cNvPr>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2051" name="Text Placeholder 12">
            <a:extLst>
              <a:ext uri="{FF2B5EF4-FFF2-40B4-BE49-F238E27FC236}">
                <a16:creationId xmlns:a16="http://schemas.microsoft.com/office/drawing/2014/main" id="{FBAF5DFA-4EB4-44A2-9A67-E22C3BD78109}"/>
              </a:ext>
            </a:extLst>
          </p:cNvPr>
          <p:cNvSpPr>
            <a:spLocks noGrp="1"/>
          </p:cNvSpPr>
          <p:nvPr>
            <p:ph type="body" idx="1"/>
          </p:nvPr>
        </p:nvSpPr>
        <p:spPr bwMode="auto">
          <a:xfrm>
            <a:off x="609600" y="1600201"/>
            <a:ext cx="10972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5B0F041C-36E9-4785-BF15-E662DA6D22C6}"/>
              </a:ext>
            </a:extLst>
          </p:cNvPr>
          <p:cNvSpPr>
            <a:spLocks noGrp="1"/>
          </p:cNvSpPr>
          <p:nvPr>
            <p:ph type="dt" sz="half" idx="2"/>
          </p:nvPr>
        </p:nvSpPr>
        <p:spPr>
          <a:xfrm>
            <a:off x="609600" y="6416676"/>
            <a:ext cx="2844800" cy="365125"/>
          </a:xfrm>
          <a:prstGeom prst="rect">
            <a:avLst/>
          </a:prstGeom>
        </p:spPr>
        <p:txBody>
          <a:bodyPr vert="horz" anchor="b"/>
          <a:lstStyle>
            <a:lvl1pPr algn="l" eaLnBrk="1" fontAlgn="auto" latinLnBrk="0" hangingPunct="1">
              <a:spcBef>
                <a:spcPts val="0"/>
              </a:spcBef>
              <a:spcAft>
                <a:spcPts val="0"/>
              </a:spcAft>
              <a:defRPr kumimoji="0" sz="1200">
                <a:solidFill>
                  <a:prstClr val="white">
                    <a:shade val="50000"/>
                  </a:prstClr>
                </a:solidFill>
                <a:latin typeface="Book Antiqua"/>
              </a:defRPr>
            </a:lvl1pPr>
          </a:lstStyle>
          <a:p>
            <a:pPr>
              <a:defRPr/>
            </a:pPr>
            <a:fld id="{0B149BF4-7219-48CE-9546-357826FD3705}" type="datetimeFigureOut">
              <a:rPr lang="en-US"/>
              <a:pPr>
                <a:defRPr/>
              </a:pPr>
              <a:t>11/12/2021</a:t>
            </a:fld>
            <a:endParaRPr lang="en-US"/>
          </a:p>
        </p:txBody>
      </p:sp>
      <p:sp>
        <p:nvSpPr>
          <p:cNvPr id="3" name="Footer Placeholder 2">
            <a:extLst>
              <a:ext uri="{FF2B5EF4-FFF2-40B4-BE49-F238E27FC236}">
                <a16:creationId xmlns:a16="http://schemas.microsoft.com/office/drawing/2014/main" id="{4BA4EDA1-2BEA-460F-BF59-202C4CC61FD2}"/>
              </a:ext>
            </a:extLst>
          </p:cNvPr>
          <p:cNvSpPr>
            <a:spLocks noGrp="1"/>
          </p:cNvSpPr>
          <p:nvPr>
            <p:ph type="ftr" sz="quarter" idx="3"/>
          </p:nvPr>
        </p:nvSpPr>
        <p:spPr>
          <a:xfrm>
            <a:off x="4165600" y="6416676"/>
            <a:ext cx="3860800" cy="365125"/>
          </a:xfrm>
          <a:prstGeom prst="rect">
            <a:avLst/>
          </a:prstGeom>
        </p:spPr>
        <p:txBody>
          <a:bodyPr vert="horz" anchor="b"/>
          <a:lstStyle>
            <a:lvl1pPr algn="ctr" eaLnBrk="1" fontAlgn="auto" latinLnBrk="0" hangingPunct="1">
              <a:spcBef>
                <a:spcPts val="0"/>
              </a:spcBef>
              <a:spcAft>
                <a:spcPts val="0"/>
              </a:spcAft>
              <a:defRPr kumimoji="0" sz="1200">
                <a:solidFill>
                  <a:prstClr val="white">
                    <a:shade val="50000"/>
                  </a:prstClr>
                </a:solidFill>
                <a:latin typeface="Book Antiqua"/>
              </a:defRPr>
            </a:lvl1pPr>
          </a:lstStyle>
          <a:p>
            <a:pPr>
              <a:defRPr/>
            </a:pPr>
            <a:endParaRPr lang="en-US"/>
          </a:p>
        </p:txBody>
      </p:sp>
      <p:sp>
        <p:nvSpPr>
          <p:cNvPr id="23" name="Slide Number Placeholder 22">
            <a:extLst>
              <a:ext uri="{FF2B5EF4-FFF2-40B4-BE49-F238E27FC236}">
                <a16:creationId xmlns:a16="http://schemas.microsoft.com/office/drawing/2014/main" id="{8ABFC409-1416-4667-B5F7-DDFCAE639D91}"/>
              </a:ext>
            </a:extLst>
          </p:cNvPr>
          <p:cNvSpPr>
            <a:spLocks noGrp="1"/>
          </p:cNvSpPr>
          <p:nvPr>
            <p:ph type="sldNum" sz="quarter" idx="4"/>
          </p:nvPr>
        </p:nvSpPr>
        <p:spPr>
          <a:xfrm>
            <a:off x="10566400" y="6416676"/>
            <a:ext cx="1016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smtClean="0">
                <a:solidFill>
                  <a:srgbClr val="BCBCBC"/>
                </a:solidFill>
                <a:latin typeface="Book Antiqua" panose="02040602050305030304" pitchFamily="18" charset="0"/>
              </a:defRPr>
            </a:lvl1pPr>
          </a:lstStyle>
          <a:p>
            <a:pPr>
              <a:defRPr/>
            </a:pPr>
            <a:fld id="{577DDF98-4619-421A-B6D7-077A9F3AD88D}" type="slidenum">
              <a:rPr lang="en-US" altLang="en-US"/>
              <a:pPr>
                <a:defRPr/>
              </a:pPr>
              <a:t>‹#›</a:t>
            </a:fld>
            <a:endParaRPr lang="en-US" altLang="en-US"/>
          </a:p>
        </p:txBody>
      </p:sp>
    </p:spTree>
    <p:extLst>
      <p:ext uri="{BB962C8B-B14F-4D97-AF65-F5344CB8AC3E}">
        <p14:creationId xmlns:p14="http://schemas.microsoft.com/office/powerpoint/2010/main" val="2812194118"/>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BDEAB345-8835-4ED8-B43A-8AD1929B0DE8}"/>
              </a:ext>
            </a:extLst>
          </p:cNvPr>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3075" name="Text Placeholder 12">
            <a:extLst>
              <a:ext uri="{FF2B5EF4-FFF2-40B4-BE49-F238E27FC236}">
                <a16:creationId xmlns:a16="http://schemas.microsoft.com/office/drawing/2014/main" id="{7F15A877-76EA-403A-8EA4-0E0E79DCF3A6}"/>
              </a:ext>
            </a:extLst>
          </p:cNvPr>
          <p:cNvSpPr>
            <a:spLocks noGrp="1"/>
          </p:cNvSpPr>
          <p:nvPr>
            <p:ph type="body" idx="1"/>
          </p:nvPr>
        </p:nvSpPr>
        <p:spPr bwMode="auto">
          <a:xfrm>
            <a:off x="609600" y="1600201"/>
            <a:ext cx="10972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2DAD81A7-10CA-4946-AFAE-A739498BCDAE}"/>
              </a:ext>
            </a:extLst>
          </p:cNvPr>
          <p:cNvSpPr>
            <a:spLocks noGrp="1"/>
          </p:cNvSpPr>
          <p:nvPr>
            <p:ph type="dt" sz="half" idx="2"/>
          </p:nvPr>
        </p:nvSpPr>
        <p:spPr>
          <a:xfrm>
            <a:off x="609600" y="6416676"/>
            <a:ext cx="2844800" cy="365125"/>
          </a:xfrm>
          <a:prstGeom prst="rect">
            <a:avLst/>
          </a:prstGeom>
        </p:spPr>
        <p:txBody>
          <a:bodyPr vert="horz" anchor="b"/>
          <a:lstStyle>
            <a:lvl1pPr algn="l" eaLnBrk="1" fontAlgn="auto" latinLnBrk="0" hangingPunct="1">
              <a:spcBef>
                <a:spcPts val="0"/>
              </a:spcBef>
              <a:spcAft>
                <a:spcPts val="0"/>
              </a:spcAft>
              <a:defRPr kumimoji="0" sz="1200">
                <a:solidFill>
                  <a:prstClr val="white">
                    <a:shade val="50000"/>
                  </a:prstClr>
                </a:solidFill>
                <a:latin typeface="Book Antiqua"/>
              </a:defRPr>
            </a:lvl1pPr>
          </a:lstStyle>
          <a:p>
            <a:pPr>
              <a:defRPr/>
            </a:pPr>
            <a:fld id="{8E9DEB53-C409-4F62-A9AC-4970FC5F2F09}" type="datetimeFigureOut">
              <a:rPr lang="en-US"/>
              <a:pPr>
                <a:defRPr/>
              </a:pPr>
              <a:t>11/12/2021</a:t>
            </a:fld>
            <a:endParaRPr lang="en-US"/>
          </a:p>
        </p:txBody>
      </p:sp>
      <p:sp>
        <p:nvSpPr>
          <p:cNvPr id="3" name="Footer Placeholder 2">
            <a:extLst>
              <a:ext uri="{FF2B5EF4-FFF2-40B4-BE49-F238E27FC236}">
                <a16:creationId xmlns:a16="http://schemas.microsoft.com/office/drawing/2014/main" id="{DF9DC192-A586-4CE6-973A-2098CB43BCEE}"/>
              </a:ext>
            </a:extLst>
          </p:cNvPr>
          <p:cNvSpPr>
            <a:spLocks noGrp="1"/>
          </p:cNvSpPr>
          <p:nvPr>
            <p:ph type="ftr" sz="quarter" idx="3"/>
          </p:nvPr>
        </p:nvSpPr>
        <p:spPr>
          <a:xfrm>
            <a:off x="4165600" y="6416676"/>
            <a:ext cx="3860800" cy="365125"/>
          </a:xfrm>
          <a:prstGeom prst="rect">
            <a:avLst/>
          </a:prstGeom>
        </p:spPr>
        <p:txBody>
          <a:bodyPr vert="horz" anchor="b"/>
          <a:lstStyle>
            <a:lvl1pPr algn="ctr" eaLnBrk="1" fontAlgn="auto" latinLnBrk="0" hangingPunct="1">
              <a:spcBef>
                <a:spcPts val="0"/>
              </a:spcBef>
              <a:spcAft>
                <a:spcPts val="0"/>
              </a:spcAft>
              <a:defRPr kumimoji="0" sz="1200">
                <a:solidFill>
                  <a:prstClr val="white">
                    <a:shade val="50000"/>
                  </a:prstClr>
                </a:solidFill>
                <a:latin typeface="Book Antiqua"/>
              </a:defRPr>
            </a:lvl1pPr>
          </a:lstStyle>
          <a:p>
            <a:pPr>
              <a:defRPr/>
            </a:pPr>
            <a:endParaRPr lang="en-US"/>
          </a:p>
        </p:txBody>
      </p:sp>
      <p:sp>
        <p:nvSpPr>
          <p:cNvPr id="23" name="Slide Number Placeholder 22">
            <a:extLst>
              <a:ext uri="{FF2B5EF4-FFF2-40B4-BE49-F238E27FC236}">
                <a16:creationId xmlns:a16="http://schemas.microsoft.com/office/drawing/2014/main" id="{7BF6E0E3-07BF-42F3-AABB-52C1625DB3EF}"/>
              </a:ext>
            </a:extLst>
          </p:cNvPr>
          <p:cNvSpPr>
            <a:spLocks noGrp="1"/>
          </p:cNvSpPr>
          <p:nvPr>
            <p:ph type="sldNum" sz="quarter" idx="4"/>
          </p:nvPr>
        </p:nvSpPr>
        <p:spPr>
          <a:xfrm>
            <a:off x="10566400" y="6416676"/>
            <a:ext cx="1016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smtClean="0">
                <a:solidFill>
                  <a:srgbClr val="BCBCBC"/>
                </a:solidFill>
                <a:latin typeface="Book Antiqua" panose="02040602050305030304" pitchFamily="18" charset="0"/>
              </a:defRPr>
            </a:lvl1pPr>
          </a:lstStyle>
          <a:p>
            <a:pPr>
              <a:defRPr/>
            </a:pPr>
            <a:fld id="{EBEA0E2B-707B-4B68-945E-4B5DFD13A45C}" type="slidenum">
              <a:rPr lang="en-US" altLang="en-US"/>
              <a:pPr>
                <a:defRPr/>
              </a:pPr>
              <a:t>‹#›</a:t>
            </a:fld>
            <a:endParaRPr lang="en-US" altLang="en-US"/>
          </a:p>
        </p:txBody>
      </p:sp>
    </p:spTree>
    <p:extLst>
      <p:ext uri="{BB962C8B-B14F-4D97-AF65-F5344CB8AC3E}">
        <p14:creationId xmlns:p14="http://schemas.microsoft.com/office/powerpoint/2010/main" val="4284019837"/>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B976E75-FBF7-4A92-86E6-7CB76796EB2A}"/>
              </a:ext>
            </a:extLst>
          </p:cNvPr>
          <p:cNvGrpSpPr>
            <a:grpSpLocks/>
          </p:cNvGrpSpPr>
          <p:nvPr/>
        </p:nvGrpSpPr>
        <p:grpSpPr bwMode="auto">
          <a:xfrm>
            <a:off x="0" y="2438400"/>
            <a:ext cx="12192000" cy="4046538"/>
            <a:chOff x="0" y="1536"/>
            <a:chExt cx="5760" cy="2549"/>
          </a:xfrm>
        </p:grpSpPr>
        <p:sp>
          <p:nvSpPr>
            <p:cNvPr id="4099" name="Rectangle 3">
              <a:extLst>
                <a:ext uri="{FF2B5EF4-FFF2-40B4-BE49-F238E27FC236}">
                  <a16:creationId xmlns:a16="http://schemas.microsoft.com/office/drawing/2014/main" id="{E7859A20-352A-43B7-AEFE-677AF172C345}"/>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p:spPr>
          <p:txBody>
            <a:bodyPr wrap="none" anchor="ctr"/>
            <a:lstStyle/>
            <a:p>
              <a:pPr algn="ctr">
                <a:defRPr/>
              </a:pPr>
              <a:endParaRPr lang="en-US" sz="1800"/>
            </a:p>
          </p:txBody>
        </p:sp>
        <p:sp>
          <p:nvSpPr>
            <p:cNvPr id="1033" name="Freeform 4">
              <a:extLst>
                <a:ext uri="{FF2B5EF4-FFF2-40B4-BE49-F238E27FC236}">
                  <a16:creationId xmlns:a16="http://schemas.microsoft.com/office/drawing/2014/main" id="{63F4C461-7433-47B8-BF00-EDCE5D6E8D6F}"/>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034" name="Freeform 5">
              <a:extLst>
                <a:ext uri="{FF2B5EF4-FFF2-40B4-BE49-F238E27FC236}">
                  <a16:creationId xmlns:a16="http://schemas.microsoft.com/office/drawing/2014/main" id="{5DE827A9-1EAC-4A30-BF1D-E082E35978D2}"/>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02" name="Freeform 6">
              <a:extLst>
                <a:ext uri="{FF2B5EF4-FFF2-40B4-BE49-F238E27FC236}">
                  <a16:creationId xmlns:a16="http://schemas.microsoft.com/office/drawing/2014/main" id="{1A5D2C52-673C-4658-BB41-6343CCB00780}"/>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p:spPr>
          <p:txBody>
            <a:bodyPr/>
            <a:lstStyle/>
            <a:p>
              <a:pPr algn="ctr">
                <a:defRPr/>
              </a:pPr>
              <a:endParaRPr lang="en-US" sz="1800"/>
            </a:p>
          </p:txBody>
        </p:sp>
        <p:sp>
          <p:nvSpPr>
            <p:cNvPr id="1036" name="Freeform 7">
              <a:extLst>
                <a:ext uri="{FF2B5EF4-FFF2-40B4-BE49-F238E27FC236}">
                  <a16:creationId xmlns:a16="http://schemas.microsoft.com/office/drawing/2014/main" id="{BB488F5A-A68F-4E3D-AA18-7C9E2105F133}"/>
                </a:ext>
              </a:extLst>
            </p:cNvPr>
            <p:cNvSpPr>
              <a:spLocks/>
            </p:cNvSpPr>
            <p:nvPr userDrawn="1"/>
          </p:nvSpPr>
          <p:spPr bwMode="hidden">
            <a:xfrm>
              <a:off x="3599" y="2477"/>
              <a:ext cx="186" cy="120"/>
            </a:xfrm>
            <a:custGeom>
              <a:avLst/>
              <a:gdLst>
                <a:gd name="T0" fmla="*/ 203 w 185"/>
                <a:gd name="T1" fmla="*/ 0 h 120"/>
                <a:gd name="T2" fmla="*/ 203 w 185"/>
                <a:gd name="T3" fmla="*/ 6 h 120"/>
                <a:gd name="T4" fmla="*/ 203 w 185"/>
                <a:gd name="T5" fmla="*/ 18 h 120"/>
                <a:gd name="T6" fmla="*/ 203 w 185"/>
                <a:gd name="T7" fmla="*/ 36 h 120"/>
                <a:gd name="T8" fmla="*/ 197 w 185"/>
                <a:gd name="T9" fmla="*/ 54 h 120"/>
                <a:gd name="T10" fmla="*/ 179 w 185"/>
                <a:gd name="T11" fmla="*/ 72 h 120"/>
                <a:gd name="T12" fmla="*/ 155 w 185"/>
                <a:gd name="T13" fmla="*/ 96 h 120"/>
                <a:gd name="T14" fmla="*/ 119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203 w 185"/>
                <a:gd name="T29" fmla="*/ 0 h 120"/>
                <a:gd name="T30" fmla="*/ 203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7" name="Freeform 8">
              <a:extLst>
                <a:ext uri="{FF2B5EF4-FFF2-40B4-BE49-F238E27FC236}">
                  <a16:creationId xmlns:a16="http://schemas.microsoft.com/office/drawing/2014/main" id="{470CBA2C-7040-4825-9B06-9D4E5AFC337A}"/>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8" name="Freeform 9">
              <a:extLst>
                <a:ext uri="{FF2B5EF4-FFF2-40B4-BE49-F238E27FC236}">
                  <a16:creationId xmlns:a16="http://schemas.microsoft.com/office/drawing/2014/main" id="{381B9127-3FDF-45AE-ABFD-8805697F6980}"/>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5 w 526"/>
                <a:gd name="T17" fmla="*/ 179 h 275"/>
                <a:gd name="T18" fmla="*/ 227 w 526"/>
                <a:gd name="T19" fmla="*/ 143 h 275"/>
                <a:gd name="T20" fmla="*/ 269 w 526"/>
                <a:gd name="T21" fmla="*/ 120 h 275"/>
                <a:gd name="T22" fmla="*/ 317 w 526"/>
                <a:gd name="T23" fmla="*/ 96 h 275"/>
                <a:gd name="T24" fmla="*/ 429 w 526"/>
                <a:gd name="T25" fmla="*/ 48 h 275"/>
                <a:gd name="T26" fmla="*/ 478 w 526"/>
                <a:gd name="T27" fmla="*/ 30 h 275"/>
                <a:gd name="T28" fmla="*/ 514 w 526"/>
                <a:gd name="T29" fmla="*/ 12 h 275"/>
                <a:gd name="T30" fmla="*/ 538 w 526"/>
                <a:gd name="T31" fmla="*/ 6 h 275"/>
                <a:gd name="T32" fmla="*/ 556 w 526"/>
                <a:gd name="T33" fmla="*/ 0 h 275"/>
                <a:gd name="T34" fmla="*/ 562 w 526"/>
                <a:gd name="T35" fmla="*/ 0 h 275"/>
                <a:gd name="T36" fmla="*/ 556 w 526"/>
                <a:gd name="T37" fmla="*/ 6 h 275"/>
                <a:gd name="T38" fmla="*/ 544 w 526"/>
                <a:gd name="T39" fmla="*/ 12 h 275"/>
                <a:gd name="T40" fmla="*/ 520 w 526"/>
                <a:gd name="T41" fmla="*/ 24 h 275"/>
                <a:gd name="T42" fmla="*/ 496 w 526"/>
                <a:gd name="T43" fmla="*/ 42 h 275"/>
                <a:gd name="T44" fmla="*/ 472 w 526"/>
                <a:gd name="T45" fmla="*/ 54 h 275"/>
                <a:gd name="T46" fmla="*/ 429 w 526"/>
                <a:gd name="T47" fmla="*/ 78 h 275"/>
                <a:gd name="T48" fmla="*/ 358 w 526"/>
                <a:gd name="T49" fmla="*/ 108 h 275"/>
                <a:gd name="T50" fmla="*/ 293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9" name="Freeform 10">
              <a:extLst>
                <a:ext uri="{FF2B5EF4-FFF2-40B4-BE49-F238E27FC236}">
                  <a16:creationId xmlns:a16="http://schemas.microsoft.com/office/drawing/2014/main" id="{848E98BA-6C8B-4A92-AB36-EED90451A3C2}"/>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8 w 718"/>
                <a:gd name="T17" fmla="*/ 228 h 306"/>
                <a:gd name="T18" fmla="*/ 144 w 718"/>
                <a:gd name="T19" fmla="*/ 228 h 306"/>
                <a:gd name="T20" fmla="*/ 162 w 718"/>
                <a:gd name="T21" fmla="*/ 222 h 306"/>
                <a:gd name="T22" fmla="*/ 186 w 718"/>
                <a:gd name="T23" fmla="*/ 216 h 306"/>
                <a:gd name="T24" fmla="*/ 216 w 718"/>
                <a:gd name="T25" fmla="*/ 204 h 306"/>
                <a:gd name="T26" fmla="*/ 293 w 718"/>
                <a:gd name="T27" fmla="*/ 180 h 306"/>
                <a:gd name="T28" fmla="*/ 407 w 718"/>
                <a:gd name="T29" fmla="*/ 156 h 306"/>
                <a:gd name="T30" fmla="*/ 497 w 718"/>
                <a:gd name="T31" fmla="*/ 126 h 306"/>
                <a:gd name="T32" fmla="*/ 580 w 718"/>
                <a:gd name="T33" fmla="*/ 102 h 306"/>
                <a:gd name="T34" fmla="*/ 615 w 718"/>
                <a:gd name="T35" fmla="*/ 90 h 306"/>
                <a:gd name="T36" fmla="*/ 658 w 718"/>
                <a:gd name="T37" fmla="*/ 84 h 306"/>
                <a:gd name="T38" fmla="*/ 676 w 718"/>
                <a:gd name="T39" fmla="*/ 78 h 306"/>
                <a:gd name="T40" fmla="*/ 682 w 718"/>
                <a:gd name="T41" fmla="*/ 72 h 306"/>
                <a:gd name="T42" fmla="*/ 688 w 718"/>
                <a:gd name="T43" fmla="*/ 66 h 306"/>
                <a:gd name="T44" fmla="*/ 706 w 718"/>
                <a:gd name="T45" fmla="*/ 60 h 306"/>
                <a:gd name="T46" fmla="*/ 748 w 718"/>
                <a:gd name="T47" fmla="*/ 30 h 306"/>
                <a:gd name="T48" fmla="*/ 766 w 718"/>
                <a:gd name="T49" fmla="*/ 18 h 306"/>
                <a:gd name="T50" fmla="*/ 772 w 718"/>
                <a:gd name="T51" fmla="*/ 6 h 306"/>
                <a:gd name="T52" fmla="*/ 766 w 718"/>
                <a:gd name="T53" fmla="*/ 0 h 306"/>
                <a:gd name="T54" fmla="*/ 742 w 718"/>
                <a:gd name="T55" fmla="*/ 0 h 306"/>
                <a:gd name="T56" fmla="*/ 682 w 718"/>
                <a:gd name="T57" fmla="*/ 0 h 306"/>
                <a:gd name="T58" fmla="*/ 624 w 718"/>
                <a:gd name="T59" fmla="*/ 0 h 306"/>
                <a:gd name="T60" fmla="*/ 580 w 718"/>
                <a:gd name="T61" fmla="*/ 0 h 306"/>
                <a:gd name="T62" fmla="*/ 550 w 718"/>
                <a:gd name="T63" fmla="*/ 18 h 306"/>
                <a:gd name="T64" fmla="*/ 521 w 718"/>
                <a:gd name="T65" fmla="*/ 42 h 306"/>
                <a:gd name="T66" fmla="*/ 503 w 718"/>
                <a:gd name="T67" fmla="*/ 54 h 306"/>
                <a:gd name="T68" fmla="*/ 485 w 718"/>
                <a:gd name="T69" fmla="*/ 60 h 306"/>
                <a:gd name="T70" fmla="*/ 461 w 718"/>
                <a:gd name="T71" fmla="*/ 60 h 306"/>
                <a:gd name="T72" fmla="*/ 425 w 718"/>
                <a:gd name="T73" fmla="*/ 66 h 306"/>
                <a:gd name="T74" fmla="*/ 371 w 718"/>
                <a:gd name="T75" fmla="*/ 84 h 306"/>
                <a:gd name="T76" fmla="*/ 329 w 718"/>
                <a:gd name="T77" fmla="*/ 108 h 306"/>
                <a:gd name="T78" fmla="*/ 305 w 718"/>
                <a:gd name="T79" fmla="*/ 126 h 306"/>
                <a:gd name="T80" fmla="*/ 293 w 718"/>
                <a:gd name="T81" fmla="*/ 132 h 306"/>
                <a:gd name="T82" fmla="*/ 275 w 718"/>
                <a:gd name="T83" fmla="*/ 138 h 306"/>
                <a:gd name="T84" fmla="*/ 239 w 718"/>
                <a:gd name="T85" fmla="*/ 138 h 306"/>
                <a:gd name="T86" fmla="*/ 204 w 718"/>
                <a:gd name="T87" fmla="*/ 138 h 306"/>
                <a:gd name="T88" fmla="*/ 198 w 718"/>
                <a:gd name="T89" fmla="*/ 138 h 306"/>
                <a:gd name="T90" fmla="*/ 192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0" name="Freeform 11">
              <a:extLst>
                <a:ext uri="{FF2B5EF4-FFF2-40B4-BE49-F238E27FC236}">
                  <a16:creationId xmlns:a16="http://schemas.microsoft.com/office/drawing/2014/main" id="{B4FF9BD7-C9BB-4F40-9836-C2363D53F93E}"/>
                </a:ext>
              </a:extLst>
            </p:cNvPr>
            <p:cNvSpPr>
              <a:spLocks/>
            </p:cNvSpPr>
            <p:nvPr userDrawn="1"/>
          </p:nvSpPr>
          <p:spPr bwMode="hidden">
            <a:xfrm>
              <a:off x="3358" y="1890"/>
              <a:ext cx="2400" cy="881"/>
            </a:xfrm>
            <a:custGeom>
              <a:avLst/>
              <a:gdLst>
                <a:gd name="T0" fmla="*/ 2373 w 2392"/>
                <a:gd name="T1" fmla="*/ 54 h 881"/>
                <a:gd name="T2" fmla="*/ 2325 w 2392"/>
                <a:gd name="T3" fmla="*/ 54 h 881"/>
                <a:gd name="T4" fmla="*/ 2277 w 2392"/>
                <a:gd name="T5" fmla="*/ 66 h 881"/>
                <a:gd name="T6" fmla="*/ 2147 w 2392"/>
                <a:gd name="T7" fmla="*/ 101 h 881"/>
                <a:gd name="T8" fmla="*/ 2082 w 2392"/>
                <a:gd name="T9" fmla="*/ 119 h 881"/>
                <a:gd name="T10" fmla="*/ 1972 w 2392"/>
                <a:gd name="T11" fmla="*/ 167 h 881"/>
                <a:gd name="T12" fmla="*/ 1944 w 2392"/>
                <a:gd name="T13" fmla="*/ 245 h 881"/>
                <a:gd name="T14" fmla="*/ 1951 w 2392"/>
                <a:gd name="T15" fmla="*/ 305 h 881"/>
                <a:gd name="T16" fmla="*/ 1866 w 2392"/>
                <a:gd name="T17" fmla="*/ 317 h 881"/>
                <a:gd name="T18" fmla="*/ 1695 w 2392"/>
                <a:gd name="T19" fmla="*/ 263 h 881"/>
                <a:gd name="T20" fmla="*/ 1597 w 2392"/>
                <a:gd name="T21" fmla="*/ 257 h 881"/>
                <a:gd name="T22" fmla="*/ 1489 w 2392"/>
                <a:gd name="T23" fmla="*/ 311 h 881"/>
                <a:gd name="T24" fmla="*/ 1421 w 2392"/>
                <a:gd name="T25" fmla="*/ 353 h 881"/>
                <a:gd name="T26" fmla="*/ 1391 w 2392"/>
                <a:gd name="T27" fmla="*/ 359 h 881"/>
                <a:gd name="T28" fmla="*/ 1286 w 2392"/>
                <a:gd name="T29" fmla="*/ 371 h 881"/>
                <a:gd name="T30" fmla="*/ 1232 w 2392"/>
                <a:gd name="T31" fmla="*/ 365 h 881"/>
                <a:gd name="T32" fmla="*/ 1125 w 2392"/>
                <a:gd name="T33" fmla="*/ 371 h 881"/>
                <a:gd name="T34" fmla="*/ 1011 w 2392"/>
                <a:gd name="T35" fmla="*/ 383 h 881"/>
                <a:gd name="T36" fmla="*/ 975 w 2392"/>
                <a:gd name="T37" fmla="*/ 401 h 881"/>
                <a:gd name="T38" fmla="*/ 873 w 2392"/>
                <a:gd name="T39" fmla="*/ 419 h 881"/>
                <a:gd name="T40" fmla="*/ 832 w 2392"/>
                <a:gd name="T41" fmla="*/ 419 h 881"/>
                <a:gd name="T42" fmla="*/ 700 w 2392"/>
                <a:gd name="T43" fmla="*/ 437 h 881"/>
                <a:gd name="T44" fmla="*/ 634 w 2392"/>
                <a:gd name="T45" fmla="*/ 473 h 881"/>
                <a:gd name="T46" fmla="*/ 539 w 2392"/>
                <a:gd name="T47" fmla="*/ 467 h 881"/>
                <a:gd name="T48" fmla="*/ 449 w 2392"/>
                <a:gd name="T49" fmla="*/ 491 h 881"/>
                <a:gd name="T50" fmla="*/ 431 w 2392"/>
                <a:gd name="T51" fmla="*/ 539 h 881"/>
                <a:gd name="T52" fmla="*/ 365 w 2392"/>
                <a:gd name="T53" fmla="*/ 569 h 881"/>
                <a:gd name="T54" fmla="*/ 240 w 2392"/>
                <a:gd name="T55" fmla="*/ 599 h 881"/>
                <a:gd name="T56" fmla="*/ 138 w 2392"/>
                <a:gd name="T57" fmla="*/ 647 h 881"/>
                <a:gd name="T58" fmla="*/ 108 w 2392"/>
                <a:gd name="T59" fmla="*/ 659 h 881"/>
                <a:gd name="T60" fmla="*/ 0 w 2392"/>
                <a:gd name="T61" fmla="*/ 671 h 881"/>
                <a:gd name="T62" fmla="*/ 84 w 2392"/>
                <a:gd name="T63" fmla="*/ 695 h 881"/>
                <a:gd name="T64" fmla="*/ 281 w 2392"/>
                <a:gd name="T65" fmla="*/ 653 h 881"/>
                <a:gd name="T66" fmla="*/ 509 w 2392"/>
                <a:gd name="T67" fmla="*/ 569 h 881"/>
                <a:gd name="T68" fmla="*/ 604 w 2392"/>
                <a:gd name="T69" fmla="*/ 521 h 881"/>
                <a:gd name="T70" fmla="*/ 682 w 2392"/>
                <a:gd name="T71" fmla="*/ 515 h 881"/>
                <a:gd name="T72" fmla="*/ 927 w 2392"/>
                <a:gd name="T73" fmla="*/ 461 h 881"/>
                <a:gd name="T74" fmla="*/ 1220 w 2392"/>
                <a:gd name="T75" fmla="*/ 425 h 881"/>
                <a:gd name="T76" fmla="*/ 1368 w 2392"/>
                <a:gd name="T77" fmla="*/ 461 h 881"/>
                <a:gd name="T78" fmla="*/ 1507 w 2392"/>
                <a:gd name="T79" fmla="*/ 533 h 881"/>
                <a:gd name="T80" fmla="*/ 1525 w 2392"/>
                <a:gd name="T81" fmla="*/ 617 h 881"/>
                <a:gd name="T82" fmla="*/ 1466 w 2392"/>
                <a:gd name="T83" fmla="*/ 653 h 881"/>
                <a:gd name="T84" fmla="*/ 1298 w 2392"/>
                <a:gd name="T85" fmla="*/ 701 h 881"/>
                <a:gd name="T86" fmla="*/ 1184 w 2392"/>
                <a:gd name="T87" fmla="*/ 755 h 881"/>
                <a:gd name="T88" fmla="*/ 1137 w 2392"/>
                <a:gd name="T89" fmla="*/ 809 h 881"/>
                <a:gd name="T90" fmla="*/ 1149 w 2392"/>
                <a:gd name="T91" fmla="*/ 869 h 881"/>
                <a:gd name="T92" fmla="*/ 1178 w 2392"/>
                <a:gd name="T93" fmla="*/ 881 h 881"/>
                <a:gd name="T94" fmla="*/ 1280 w 2392"/>
                <a:gd name="T95" fmla="*/ 869 h 881"/>
                <a:gd name="T96" fmla="*/ 1478 w 2392"/>
                <a:gd name="T97" fmla="*/ 857 h 881"/>
                <a:gd name="T98" fmla="*/ 1531 w 2392"/>
                <a:gd name="T99" fmla="*/ 851 h 881"/>
                <a:gd name="T100" fmla="*/ 1573 w 2392"/>
                <a:gd name="T101" fmla="*/ 833 h 881"/>
                <a:gd name="T102" fmla="*/ 1783 w 2392"/>
                <a:gd name="T103" fmla="*/ 743 h 881"/>
                <a:gd name="T104" fmla="*/ 1914 w 2392"/>
                <a:gd name="T105" fmla="*/ 689 h 881"/>
                <a:gd name="T106" fmla="*/ 2000 w 2392"/>
                <a:gd name="T107" fmla="*/ 581 h 881"/>
                <a:gd name="T108" fmla="*/ 2165 w 2392"/>
                <a:gd name="T109" fmla="*/ 389 h 881"/>
                <a:gd name="T110" fmla="*/ 2345 w 2392"/>
                <a:gd name="T111" fmla="*/ 269 h 881"/>
                <a:gd name="T112" fmla="*/ 2393 w 2392"/>
                <a:gd name="T113" fmla="*/ 239 h 881"/>
                <a:gd name="T114" fmla="*/ 2536 w 2392"/>
                <a:gd name="T115" fmla="*/ 0 h 881"/>
                <a:gd name="T116" fmla="*/ 2446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08" name="Freeform 12">
              <a:extLst>
                <a:ext uri="{FF2B5EF4-FFF2-40B4-BE49-F238E27FC236}">
                  <a16:creationId xmlns:a16="http://schemas.microsoft.com/office/drawing/2014/main" id="{DF5319CB-3FD5-4928-B558-F48F13563BD5}"/>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sz="1800"/>
            </a:p>
          </p:txBody>
        </p:sp>
        <p:sp>
          <p:nvSpPr>
            <p:cNvPr id="1042" name="Freeform 13">
              <a:extLst>
                <a:ext uri="{FF2B5EF4-FFF2-40B4-BE49-F238E27FC236}">
                  <a16:creationId xmlns:a16="http://schemas.microsoft.com/office/drawing/2014/main" id="{5605FE55-968D-4542-8E52-A8B474A1BB18}"/>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10" name="Freeform 14">
              <a:extLst>
                <a:ext uri="{FF2B5EF4-FFF2-40B4-BE49-F238E27FC236}">
                  <a16:creationId xmlns:a16="http://schemas.microsoft.com/office/drawing/2014/main" id="{ED0BC250-BBA6-4CF1-8BA6-E36C7205B512}"/>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sz="1800"/>
            </a:p>
          </p:txBody>
        </p:sp>
        <p:sp>
          <p:nvSpPr>
            <p:cNvPr id="4111" name="Freeform 15">
              <a:extLst>
                <a:ext uri="{FF2B5EF4-FFF2-40B4-BE49-F238E27FC236}">
                  <a16:creationId xmlns:a16="http://schemas.microsoft.com/office/drawing/2014/main" id="{85D03434-FA3C-45EC-B689-869764B69AFA}"/>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sz="1800"/>
            </a:p>
          </p:txBody>
        </p:sp>
        <p:sp>
          <p:nvSpPr>
            <p:cNvPr id="4112" name="Freeform 16">
              <a:extLst>
                <a:ext uri="{FF2B5EF4-FFF2-40B4-BE49-F238E27FC236}">
                  <a16:creationId xmlns:a16="http://schemas.microsoft.com/office/drawing/2014/main" id="{FA911FA9-533D-440F-B303-3167C248BA24}"/>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p:spPr>
          <p:txBody>
            <a:bodyPr/>
            <a:lstStyle/>
            <a:p>
              <a:pPr algn="ctr">
                <a:defRPr/>
              </a:pPr>
              <a:endParaRPr lang="en-US" sz="1800"/>
            </a:p>
          </p:txBody>
        </p:sp>
        <p:sp>
          <p:nvSpPr>
            <p:cNvPr id="1046" name="Freeform 17">
              <a:extLst>
                <a:ext uri="{FF2B5EF4-FFF2-40B4-BE49-F238E27FC236}">
                  <a16:creationId xmlns:a16="http://schemas.microsoft.com/office/drawing/2014/main" id="{185BFA1F-771B-485E-AAF2-8746864D5B00}"/>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sz="1800"/>
            </a:p>
          </p:txBody>
        </p:sp>
      </p:grpSp>
      <p:sp>
        <p:nvSpPr>
          <p:cNvPr id="4114" name="Rectangle 18">
            <a:extLst>
              <a:ext uri="{FF2B5EF4-FFF2-40B4-BE49-F238E27FC236}">
                <a16:creationId xmlns:a16="http://schemas.microsoft.com/office/drawing/2014/main" id="{93120BC8-8F54-4AA5-9FB8-874890F53229}"/>
              </a:ext>
            </a:extLst>
          </p:cNvPr>
          <p:cNvSpPr>
            <a:spLocks noGrp="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15" name="Rectangle 19">
            <a:extLst>
              <a:ext uri="{FF2B5EF4-FFF2-40B4-BE49-F238E27FC236}">
                <a16:creationId xmlns:a16="http://schemas.microsoft.com/office/drawing/2014/main" id="{B1A98734-CC3F-4E7A-8066-CD604614D96E}"/>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4116" name="Rectangle 20">
            <a:extLst>
              <a:ext uri="{FF2B5EF4-FFF2-40B4-BE49-F238E27FC236}">
                <a16:creationId xmlns:a16="http://schemas.microsoft.com/office/drawing/2014/main" id="{838E66D0-F9FF-4523-AD1C-5EBE5FAA4DF7}"/>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4117" name="Rectangle 21">
            <a:extLst>
              <a:ext uri="{FF2B5EF4-FFF2-40B4-BE49-F238E27FC236}">
                <a16:creationId xmlns:a16="http://schemas.microsoft.com/office/drawing/2014/main" id="{4D8E8AB2-0DEC-4842-BE45-447E6F9906D4}"/>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DC5132F-2934-4580-B203-B5F0FE1943BB}" type="slidenum">
              <a:rPr lang="en-US" altLang="en-US"/>
              <a:pPr>
                <a:defRPr/>
              </a:pPr>
              <a:t>‹#›</a:t>
            </a:fld>
            <a:endParaRPr lang="en-US" altLang="en-US"/>
          </a:p>
        </p:txBody>
      </p:sp>
      <p:sp>
        <p:nvSpPr>
          <p:cNvPr id="4118" name="Rectangle 22">
            <a:extLst>
              <a:ext uri="{FF2B5EF4-FFF2-40B4-BE49-F238E27FC236}">
                <a16:creationId xmlns:a16="http://schemas.microsoft.com/office/drawing/2014/main" id="{F2804CBA-A79D-49D8-87C0-57A905E2C02E}"/>
              </a:ext>
            </a:extLst>
          </p:cNvPr>
          <p:cNvSpPr>
            <a:spLocks noGrp="1" noChangeArrowheads="1"/>
          </p:cNvSpPr>
          <p:nvPr>
            <p:ph type="body" idx="1"/>
          </p:nvPr>
        </p:nvSpPr>
        <p:spPr bwMode="auto">
          <a:xfrm>
            <a:off x="609600" y="1600200"/>
            <a:ext cx="109728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0687116"/>
      </p:ext>
    </p:extLst>
  </p:cSld>
  <p:clrMap bg1="dk2" tx1="lt1" bg2="dk1"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effectLst/>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pPr>
            <a:fld id="{CBC6A143-D09A-49A1-AE42-99897F63B598}"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7235506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effectLst/>
                <a:latin typeface="+mn-lt"/>
              </a:defRPr>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fld id="{CBC6A143-D09A-49A1-AE42-99897F63B598}" type="slidenum">
              <a:rPr lang="en-US"/>
              <a:pPr/>
              <a:t>‹#›</a:t>
            </a:fld>
            <a:endParaRPr lang="en-US"/>
          </a:p>
        </p:txBody>
      </p:sp>
    </p:spTree>
    <p:extLst>
      <p:ext uri="{BB962C8B-B14F-4D97-AF65-F5344CB8AC3E}">
        <p14:creationId xmlns:p14="http://schemas.microsoft.com/office/powerpoint/2010/main" val="99467308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 id="2147483909"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3942" y="228600"/>
            <a:ext cx="11379681" cy="914400"/>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03943" y="1524000"/>
            <a:ext cx="11584119" cy="4495800"/>
          </a:xfrm>
          <a:prstGeom prst="rect">
            <a:avLst/>
          </a:prstGeom>
          <a:noFill/>
          <a:ln>
            <a:noFill/>
          </a:ln>
          <a:effectLst>
            <a:outerShdw dist="45791" dir="2021404" algn="ctr" rotWithShape="0">
              <a:schemeClr val="accent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04149549"/>
      </p:ext>
    </p:extLst>
  </p:cSld>
  <p:clrMap bg1="dk2" tx1="lt1" bg2="dk1"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Lst>
  <p:txStyles>
    <p:titleStyle>
      <a:lvl1pPr algn="ctr" rtl="0" eaLnBrk="0" fontAlgn="base" hangingPunct="0">
        <a:spcBef>
          <a:spcPct val="0"/>
        </a:spcBef>
        <a:spcAft>
          <a:spcPct val="0"/>
        </a:spcAft>
        <a:defRPr sz="4800" b="1">
          <a:solidFill>
            <a:schemeClr val="tx2"/>
          </a:solidFill>
          <a:latin typeface="+mj-lt"/>
          <a:ea typeface="+mj-ea"/>
          <a:cs typeface="+mj-cs"/>
        </a:defRPr>
      </a:lvl1pPr>
      <a:lvl2pPr algn="ctr" rtl="0" eaLnBrk="0" fontAlgn="base" hangingPunct="0">
        <a:spcBef>
          <a:spcPct val="0"/>
        </a:spcBef>
        <a:spcAft>
          <a:spcPct val="0"/>
        </a:spcAft>
        <a:defRPr sz="4800" b="1">
          <a:solidFill>
            <a:schemeClr val="tx2"/>
          </a:solidFill>
          <a:latin typeface="Times" charset="0"/>
        </a:defRPr>
      </a:lvl2pPr>
      <a:lvl3pPr algn="ctr" rtl="0" eaLnBrk="0" fontAlgn="base" hangingPunct="0">
        <a:spcBef>
          <a:spcPct val="0"/>
        </a:spcBef>
        <a:spcAft>
          <a:spcPct val="0"/>
        </a:spcAft>
        <a:defRPr sz="4800" b="1">
          <a:solidFill>
            <a:schemeClr val="tx2"/>
          </a:solidFill>
          <a:latin typeface="Times" charset="0"/>
        </a:defRPr>
      </a:lvl3pPr>
      <a:lvl4pPr algn="ctr" rtl="0" eaLnBrk="0" fontAlgn="base" hangingPunct="0">
        <a:spcBef>
          <a:spcPct val="0"/>
        </a:spcBef>
        <a:spcAft>
          <a:spcPct val="0"/>
        </a:spcAft>
        <a:defRPr sz="4800" b="1">
          <a:solidFill>
            <a:schemeClr val="tx2"/>
          </a:solidFill>
          <a:latin typeface="Times" charset="0"/>
        </a:defRPr>
      </a:lvl4pPr>
      <a:lvl5pPr algn="ctr" rtl="0" eaLnBrk="0" fontAlgn="base" hangingPunct="0">
        <a:spcBef>
          <a:spcPct val="0"/>
        </a:spcBef>
        <a:spcAft>
          <a:spcPct val="0"/>
        </a:spcAft>
        <a:defRPr sz="4800" b="1">
          <a:solidFill>
            <a:schemeClr val="tx2"/>
          </a:solidFill>
          <a:latin typeface="Times" charset="0"/>
        </a:defRPr>
      </a:lvl5pPr>
      <a:lvl6pPr marL="457200" algn="ctr" rtl="0" fontAlgn="base">
        <a:spcBef>
          <a:spcPct val="0"/>
        </a:spcBef>
        <a:spcAft>
          <a:spcPct val="0"/>
        </a:spcAft>
        <a:defRPr sz="4800" b="1">
          <a:solidFill>
            <a:schemeClr val="tx2"/>
          </a:solidFill>
          <a:latin typeface="Times" charset="0"/>
        </a:defRPr>
      </a:lvl6pPr>
      <a:lvl7pPr marL="914400" algn="ctr" rtl="0" fontAlgn="base">
        <a:spcBef>
          <a:spcPct val="0"/>
        </a:spcBef>
        <a:spcAft>
          <a:spcPct val="0"/>
        </a:spcAft>
        <a:defRPr sz="4800" b="1">
          <a:solidFill>
            <a:schemeClr val="tx2"/>
          </a:solidFill>
          <a:latin typeface="Times" charset="0"/>
        </a:defRPr>
      </a:lvl7pPr>
      <a:lvl8pPr marL="1371600" algn="ctr" rtl="0" fontAlgn="base">
        <a:spcBef>
          <a:spcPct val="0"/>
        </a:spcBef>
        <a:spcAft>
          <a:spcPct val="0"/>
        </a:spcAft>
        <a:defRPr sz="4800" b="1">
          <a:solidFill>
            <a:schemeClr val="tx2"/>
          </a:solidFill>
          <a:latin typeface="Times" charset="0"/>
        </a:defRPr>
      </a:lvl8pPr>
      <a:lvl9pPr marL="1828800" algn="ctr" rtl="0" fontAlgn="base">
        <a:spcBef>
          <a:spcPct val="0"/>
        </a:spcBef>
        <a:spcAft>
          <a:spcPct val="0"/>
        </a:spcAft>
        <a:defRPr sz="4800" b="1">
          <a:solidFill>
            <a:schemeClr val="tx2"/>
          </a:solidFill>
          <a:latin typeface="Times" charset="0"/>
        </a:defRPr>
      </a:lvl9pPr>
    </p:titleStyle>
    <p:bodyStyle>
      <a:lvl1pPr marL="342900" indent="-342900" algn="l" rtl="0" eaLnBrk="0" fontAlgn="base" hangingPunct="0">
        <a:spcBef>
          <a:spcPct val="20000"/>
        </a:spcBef>
        <a:spcAft>
          <a:spcPct val="0"/>
        </a:spcAft>
        <a:buChar char="•"/>
        <a:defRPr sz="3600" b="1">
          <a:solidFill>
            <a:schemeClr val="hlink"/>
          </a:solidFill>
          <a:latin typeface="+mn-lt"/>
          <a:ea typeface="+mn-ea"/>
          <a:cs typeface="+mn-cs"/>
        </a:defRPr>
      </a:lvl1pPr>
      <a:lvl2pPr marL="742950" indent="-285750" algn="l" rtl="0" eaLnBrk="0" fontAlgn="base" hangingPunct="0">
        <a:spcBef>
          <a:spcPct val="20000"/>
        </a:spcBef>
        <a:spcAft>
          <a:spcPct val="0"/>
        </a:spcAft>
        <a:buChar char="–"/>
        <a:defRPr sz="3200" b="1">
          <a:solidFill>
            <a:schemeClr val="hlink"/>
          </a:solidFill>
          <a:latin typeface="+mn-lt"/>
        </a:defRPr>
      </a:lvl2pPr>
      <a:lvl3pPr marL="1143000" indent="-228600" algn="l" rtl="0" eaLnBrk="0" fontAlgn="base" hangingPunct="0">
        <a:spcBef>
          <a:spcPct val="20000"/>
        </a:spcBef>
        <a:spcAft>
          <a:spcPct val="0"/>
        </a:spcAft>
        <a:buChar char="•"/>
        <a:defRPr sz="2800" b="1">
          <a:solidFill>
            <a:schemeClr val="hlink"/>
          </a:solidFill>
          <a:latin typeface="+mn-lt"/>
        </a:defRPr>
      </a:lvl3pPr>
      <a:lvl4pPr marL="1600200" indent="-228600" algn="l" rtl="0" eaLnBrk="0" fontAlgn="base" hangingPunct="0">
        <a:spcBef>
          <a:spcPct val="20000"/>
        </a:spcBef>
        <a:spcAft>
          <a:spcPct val="0"/>
        </a:spcAft>
        <a:buChar char="–"/>
        <a:defRPr sz="2400" b="1">
          <a:solidFill>
            <a:schemeClr val="hlink"/>
          </a:solidFill>
          <a:latin typeface="+mn-lt"/>
        </a:defRPr>
      </a:lvl4pPr>
      <a:lvl5pPr marL="2057400" indent="-228600" algn="l" rtl="0" eaLnBrk="0" fontAlgn="base" hangingPunct="0">
        <a:spcBef>
          <a:spcPct val="20000"/>
        </a:spcBef>
        <a:spcAft>
          <a:spcPct val="0"/>
        </a:spcAft>
        <a:buChar char="»"/>
        <a:defRPr sz="2400" b="1">
          <a:solidFill>
            <a:schemeClr val="hlink"/>
          </a:solidFill>
          <a:latin typeface="+mn-lt"/>
        </a:defRPr>
      </a:lvl5pPr>
      <a:lvl6pPr marL="2514600" indent="-228600" algn="l" rtl="0" fontAlgn="base">
        <a:spcBef>
          <a:spcPct val="20000"/>
        </a:spcBef>
        <a:spcAft>
          <a:spcPct val="0"/>
        </a:spcAft>
        <a:buChar char="»"/>
        <a:defRPr sz="2400" b="1">
          <a:solidFill>
            <a:schemeClr val="hlink"/>
          </a:solidFill>
          <a:latin typeface="+mn-lt"/>
        </a:defRPr>
      </a:lvl6pPr>
      <a:lvl7pPr marL="2971800" indent="-228600" algn="l" rtl="0" fontAlgn="base">
        <a:spcBef>
          <a:spcPct val="20000"/>
        </a:spcBef>
        <a:spcAft>
          <a:spcPct val="0"/>
        </a:spcAft>
        <a:buChar char="»"/>
        <a:defRPr sz="2400" b="1">
          <a:solidFill>
            <a:schemeClr val="hlink"/>
          </a:solidFill>
          <a:latin typeface="+mn-lt"/>
        </a:defRPr>
      </a:lvl7pPr>
      <a:lvl8pPr marL="3429000" indent="-228600" algn="l" rtl="0" fontAlgn="base">
        <a:spcBef>
          <a:spcPct val="20000"/>
        </a:spcBef>
        <a:spcAft>
          <a:spcPct val="0"/>
        </a:spcAft>
        <a:buChar char="»"/>
        <a:defRPr sz="2400" b="1">
          <a:solidFill>
            <a:schemeClr val="hlink"/>
          </a:solidFill>
          <a:latin typeface="+mn-lt"/>
        </a:defRPr>
      </a:lvl8pPr>
      <a:lvl9pPr marL="3886200" indent="-228600" algn="l" rtl="0" fontAlgn="base">
        <a:spcBef>
          <a:spcPct val="20000"/>
        </a:spcBef>
        <a:spcAft>
          <a:spcPct val="0"/>
        </a:spcAft>
        <a:buChar char="»"/>
        <a:defRPr sz="24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9.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70.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7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7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2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2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2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2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24.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2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24.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24.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38.xml"/><Relationship Id="rId5" Type="http://schemas.openxmlformats.org/officeDocument/2006/relationships/image" Target="../media/image27.png"/><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138.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138.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138.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notesSlide" Target="../notesSlides/notesSlide49.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67.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67.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67.xml"/></Relationships>
</file>

<file path=ppt/slides/_rels/slide8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9B656B-FF66-8141-BAE1-668F1423C2D5}"/>
              </a:ext>
            </a:extLst>
          </p:cNvPr>
          <p:cNvSpPr>
            <a:spLocks noGrp="1"/>
          </p:cNvSpPr>
          <p:nvPr>
            <p:ph type="title"/>
          </p:nvPr>
        </p:nvSpPr>
        <p:spPr>
          <a:xfrm>
            <a:off x="3003259" y="1795244"/>
            <a:ext cx="6014907" cy="3014482"/>
          </a:xfrm>
        </p:spPr>
        <p:txBody>
          <a:bodyPr/>
          <a:lstStyle/>
          <a:p>
            <a:r>
              <a:rPr lang="en-US" sz="6000" dirty="0">
                <a:solidFill>
                  <a:schemeClr val="bg1"/>
                </a:solidFill>
              </a:rPr>
              <a:t>ANSWERING CALVINISM’S PROOFTEXTS</a:t>
            </a:r>
          </a:p>
        </p:txBody>
      </p:sp>
      <p:sp>
        <p:nvSpPr>
          <p:cNvPr id="2" name="Rectangle 1">
            <a:extLst>
              <a:ext uri="{FF2B5EF4-FFF2-40B4-BE49-F238E27FC236}">
                <a16:creationId xmlns:a16="http://schemas.microsoft.com/office/drawing/2014/main" id="{2AD801E2-AEAA-4175-B723-0BAA356EA49A}"/>
              </a:ext>
            </a:extLst>
          </p:cNvPr>
          <p:cNvSpPr/>
          <p:nvPr/>
        </p:nvSpPr>
        <p:spPr>
          <a:xfrm flipH="1">
            <a:off x="8288322" y="6342077"/>
            <a:ext cx="4079842"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0"/>
                <a:solidFill>
                  <a:srgbClr val="FFE6E6"/>
                </a:solidFill>
                <a:effectLst>
                  <a:innerShdw blurRad="63500" dist="50800" dir="13500000">
                    <a:srgbClr val="000000">
                      <a:alpha val="50000"/>
                    </a:srgbClr>
                  </a:innerShdw>
                </a:effectLst>
                <a:uLnTx/>
                <a:uFillTx/>
                <a:latin typeface="Arial" panose="020B0604020202020204"/>
                <a:ea typeface="+mn-ea"/>
                <a:cs typeface="+mn-cs"/>
              </a:rPr>
              <a:t> by David Lee Burris</a:t>
            </a:r>
          </a:p>
        </p:txBody>
      </p:sp>
    </p:spTree>
    <p:extLst>
      <p:ext uri="{BB962C8B-B14F-4D97-AF65-F5344CB8AC3E}">
        <p14:creationId xmlns:p14="http://schemas.microsoft.com/office/powerpoint/2010/main" val="395168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462018" name="Rectangle 2"/>
          <p:cNvSpPr>
            <a:spLocks noGrp="1" noChangeArrowheads="1"/>
          </p:cNvSpPr>
          <p:nvPr>
            <p:ph type="title"/>
          </p:nvPr>
        </p:nvSpPr>
        <p:spPr/>
        <p:txBody>
          <a:bodyPr/>
          <a:lstStyle/>
          <a:p>
            <a:r>
              <a:rPr lang="en-US" b="1" u="sng">
                <a:solidFill>
                  <a:schemeClr val="accent1"/>
                </a:solidFill>
              </a:rPr>
              <a:t>INHERITING ORIGINAL SIN</a:t>
            </a:r>
            <a:br>
              <a:rPr lang="en-US">
                <a:solidFill>
                  <a:srgbClr val="CC3300"/>
                </a:solidFill>
              </a:rPr>
            </a:br>
            <a:r>
              <a:rPr lang="en-US">
                <a:solidFill>
                  <a:srgbClr val="FF3300"/>
                </a:solidFill>
                <a:effectLst>
                  <a:outerShdw blurRad="38100" dist="38100" dir="2700000" algn="tl">
                    <a:srgbClr val="C0C0C0"/>
                  </a:outerShdw>
                </a:effectLst>
              </a:rPr>
              <a:t>THE BLAST FROM THE PAST</a:t>
            </a:r>
          </a:p>
        </p:txBody>
      </p:sp>
      <p:sp>
        <p:nvSpPr>
          <p:cNvPr id="5462019" name="Rectangle 3"/>
          <p:cNvSpPr>
            <a:spLocks noGrp="1" noChangeArrowheads="1"/>
          </p:cNvSpPr>
          <p:nvPr>
            <p:ph type="body" idx="1"/>
          </p:nvPr>
        </p:nvSpPr>
        <p:spPr>
          <a:xfrm>
            <a:off x="1752600" y="1905000"/>
            <a:ext cx="8534400" cy="4191000"/>
          </a:xfrm>
          <a:ln/>
        </p:spPr>
        <p:txBody>
          <a:bodyPr/>
          <a:lstStyle/>
          <a:p>
            <a:pPr>
              <a:lnSpc>
                <a:spcPct val="90000"/>
              </a:lnSpc>
              <a:buFontTx/>
              <a:buNone/>
            </a:pPr>
            <a:r>
              <a:rPr lang="en-US" sz="2000" b="1">
                <a:solidFill>
                  <a:srgbClr val="A50021"/>
                </a:solidFill>
              </a:rPr>
              <a:t>      </a:t>
            </a:r>
            <a:r>
              <a:rPr lang="en-US" sz="2000" b="1" u="sng">
                <a:solidFill>
                  <a:srgbClr val="A50021"/>
                </a:solidFill>
              </a:rPr>
              <a:t>Posterity’s Uncritical Acceptance Of Augustine’s Christian Platonism</a:t>
            </a:r>
            <a:r>
              <a:rPr lang="en-US" sz="800" b="1" u="sng"/>
              <a:t>  </a:t>
            </a:r>
          </a:p>
          <a:p>
            <a:pPr>
              <a:lnSpc>
                <a:spcPct val="90000"/>
              </a:lnSpc>
              <a:buFontTx/>
              <a:buNone/>
            </a:pPr>
            <a:r>
              <a:rPr lang="en-US" sz="800" b="1" u="sng"/>
              <a:t>                                                                                                                                                              </a:t>
            </a:r>
          </a:p>
          <a:p>
            <a:pPr>
              <a:lnSpc>
                <a:spcPct val="90000"/>
              </a:lnSpc>
              <a:buFontTx/>
              <a:buNone/>
            </a:pPr>
            <a:r>
              <a:rPr lang="en-US" sz="800"/>
              <a:t>              </a:t>
            </a:r>
            <a:r>
              <a:rPr lang="en-US" sz="1600">
                <a:solidFill>
                  <a:srgbClr val="FF9966"/>
                </a:solidFill>
                <a:effectLst>
                  <a:outerShdw blurRad="38100" dist="38100" dir="2700000" algn="tl">
                    <a:srgbClr val="C0C0C0"/>
                  </a:outerShdw>
                </a:effectLst>
              </a:rPr>
              <a:t>Further testimony is borne to the heinousness of this doctrine in the fact that Protestants and Catholics make Jesus exempt from original sin.  Of course,  it would heap outrage upon outrage   for them not to do so,  but their having to do it only makes their error all the more conspicuous.  Catholics have also seen fit to make Mary an exception to the rule by virtue of the doctrine of immaculate conception. If it is right for God to transfer Adam’s sin nature to his descendants,    why would it be wrong for Him to do so in the case of Jesus?  The practical need to make Jesus    an exception is quite understandable,  but the query is directed at the moral right to make Jesus     an exception to that which blights all men. If it would have been wrong to transfer Adam’s sin nature to Jesus,  why is it right for Him to do so in the cases of other men? How is it right to do     to men what it would be wrong to do to Jesus?  It appears that there is a double standard.  The Catholics simply issue what amounts to an ipse dixit about it in the case of Mary.  If God could arrange for Jesus to be born without original sin, why couldn’t He have arranged the very same thing for all men?  Is God “a respector of persons”(Acts 10: 34)?  Moreover,  if Jesus had to be made like His brethren in all things(Hebrews 2) &amp; was tempted in all things they are (chap. 4),  how is it that He was preserved from the very thing that compels them to sin?   If God gave to    men that from which He preserved Jesus,  then Jesus is different from His brethren in a most radical,  fundamental,  and irreconcilable way!  The Hebrews writer’s claim becomes nothing. </a:t>
            </a:r>
            <a:endParaRPr lang="en-US" sz="2000" u="sng"/>
          </a:p>
        </p:txBody>
      </p:sp>
    </p:spTree>
    <p:extLst>
      <p:ext uri="{BB962C8B-B14F-4D97-AF65-F5344CB8AC3E}">
        <p14:creationId xmlns:p14="http://schemas.microsoft.com/office/powerpoint/2010/main" val="242531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62019">
                                            <p:txEl>
                                              <p:pRg st="2" end="2"/>
                                            </p:txEl>
                                          </p:spTgt>
                                        </p:tgtEl>
                                        <p:attrNameLst>
                                          <p:attrName>style.visibility</p:attrName>
                                        </p:attrNameLst>
                                      </p:cBhvr>
                                      <p:to>
                                        <p:strVal val="visible"/>
                                      </p:to>
                                    </p:set>
                                    <p:animEffect transition="in" filter="wipe(left)">
                                      <p:cBhvr>
                                        <p:cTn id="7" dur="500"/>
                                        <p:tgtEl>
                                          <p:spTgt spid="54620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62019">
                                            <p:txEl>
                                              <p:pRg st="1" end="1"/>
                                            </p:txEl>
                                          </p:spTgt>
                                        </p:tgtEl>
                                        <p:attrNameLst>
                                          <p:attrName>style.visibility</p:attrName>
                                        </p:attrNameLst>
                                      </p:cBhvr>
                                      <p:to>
                                        <p:strVal val="visible"/>
                                      </p:to>
                                    </p:set>
                                    <p:animEffect transition="in" filter="wipe(left)">
                                      <p:cBhvr>
                                        <p:cTn id="12" dur="500"/>
                                        <p:tgtEl>
                                          <p:spTgt spid="5462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62019">
                                            <p:txEl>
                                              <p:pRg st="0" end="0"/>
                                            </p:txEl>
                                          </p:spTgt>
                                        </p:tgtEl>
                                        <p:attrNameLst>
                                          <p:attrName>style.visibility</p:attrName>
                                        </p:attrNameLst>
                                      </p:cBhvr>
                                      <p:to>
                                        <p:strVal val="visible"/>
                                      </p:to>
                                    </p:set>
                                    <p:animEffect transition="in" filter="wipe(left)">
                                      <p:cBhvr>
                                        <p:cTn id="17" dur="500"/>
                                        <p:tgtEl>
                                          <p:spTgt spid="5462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2019" grpId="0" build="p" autoUpdateAnimBg="0" rev="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464066" name="Rectangle 2"/>
          <p:cNvSpPr>
            <a:spLocks noGrp="1" noChangeArrowheads="1"/>
          </p:cNvSpPr>
          <p:nvPr>
            <p:ph type="title"/>
          </p:nvPr>
        </p:nvSpPr>
        <p:spPr/>
        <p:txBody>
          <a:bodyPr/>
          <a:lstStyle/>
          <a:p>
            <a:r>
              <a:rPr lang="en-US" b="1" u="sng">
                <a:solidFill>
                  <a:schemeClr val="accent1"/>
                </a:solidFill>
              </a:rPr>
              <a:t>INHERITING ORIGINAL SIN</a:t>
            </a:r>
            <a:br>
              <a:rPr lang="en-US">
                <a:solidFill>
                  <a:srgbClr val="CC3300"/>
                </a:solidFill>
              </a:rPr>
            </a:br>
            <a:r>
              <a:rPr lang="en-US">
                <a:solidFill>
                  <a:srgbClr val="FF3300"/>
                </a:solidFill>
                <a:effectLst>
                  <a:outerShdw blurRad="38100" dist="38100" dir="2700000" algn="tl">
                    <a:srgbClr val="C0C0C0"/>
                  </a:outerShdw>
                </a:effectLst>
              </a:rPr>
              <a:t>THE BLAST FROM THE PAST</a:t>
            </a:r>
          </a:p>
        </p:txBody>
      </p:sp>
      <p:sp>
        <p:nvSpPr>
          <p:cNvPr id="5464067" name="Rectangle 3"/>
          <p:cNvSpPr>
            <a:spLocks noGrp="1" noChangeArrowheads="1"/>
          </p:cNvSpPr>
          <p:nvPr>
            <p:ph type="body" idx="1"/>
          </p:nvPr>
        </p:nvSpPr>
        <p:spPr>
          <a:xfrm>
            <a:off x="1981200" y="1905000"/>
            <a:ext cx="8153400" cy="4191000"/>
          </a:xfrm>
          <a:ln/>
        </p:spPr>
        <p:txBody>
          <a:bodyPr/>
          <a:lstStyle/>
          <a:p>
            <a:pPr>
              <a:lnSpc>
                <a:spcPct val="90000"/>
              </a:lnSpc>
              <a:buFontTx/>
              <a:buNone/>
            </a:pPr>
            <a:r>
              <a:rPr lang="en-US" sz="2000" b="1">
                <a:solidFill>
                  <a:srgbClr val="990033"/>
                </a:solidFill>
              </a:rPr>
              <a:t>      </a:t>
            </a:r>
            <a:r>
              <a:rPr lang="en-US" sz="2000" b="1" u="sng">
                <a:solidFill>
                  <a:srgbClr val="A50021"/>
                </a:solidFill>
              </a:rPr>
              <a:t>Posterity’s Uncritical Acceptance Of Augustine’s Christian Platonism</a:t>
            </a:r>
          </a:p>
          <a:p>
            <a:pPr>
              <a:lnSpc>
                <a:spcPct val="90000"/>
              </a:lnSpc>
              <a:buFontTx/>
              <a:buNone/>
            </a:pPr>
            <a:r>
              <a:rPr lang="en-US" sz="2000"/>
              <a:t>                                                                                                                         </a:t>
            </a:r>
            <a:r>
              <a:rPr lang="en-US" sz="1800" b="1">
                <a:solidFill>
                  <a:srgbClr val="FF9966"/>
                </a:solidFill>
              </a:rPr>
              <a:t>Proponents of original sin sense this difficulty and try to resolve it by saying that Jesus’ virgin birth was necessitated by the need to preserve Him from original sin.  For several reasons this solution falls short of its aim:  (1)  It would not resolve the moral dilemma for Calvinists,  even if it were true!  (2)  Nowhere in the Scriptures is a doctrine of original sin assigned as a basis for Jesus’ virgin birth!  (3)  Sinfulness,  or a sinful nature,  is not genetically transferable anyway!  (4)  Even though Jesus was virgin-born, He was still a physical descendant of Adam because His mother was!  Finally,  when all is said and done,  it may be observed that the real problem of original sin lies not in how it is transmitted but by the very fact that it is transmitted at all!  No conceivable answer can absolve God from the responsibility He would have to bear for the sins of men if He creates them with sinful natures that compel them to sin.  Calvinism is rotten at its taproot!  Original sin,  since it defies and defiles the very nature of God,  is as fundamentally wrong as any false doctrine could be!</a:t>
            </a:r>
            <a:r>
              <a:rPr lang="en-US" sz="2000"/>
              <a:t>   </a:t>
            </a:r>
            <a:endParaRPr lang="en-US" sz="2000" u="sng"/>
          </a:p>
        </p:txBody>
      </p:sp>
    </p:spTree>
    <p:extLst>
      <p:ext uri="{BB962C8B-B14F-4D97-AF65-F5344CB8AC3E}">
        <p14:creationId xmlns:p14="http://schemas.microsoft.com/office/powerpoint/2010/main" val="195319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64067">
                                            <p:txEl>
                                              <p:pRg st="1" end="1"/>
                                            </p:txEl>
                                          </p:spTgt>
                                        </p:tgtEl>
                                        <p:attrNameLst>
                                          <p:attrName>style.visibility</p:attrName>
                                        </p:attrNameLst>
                                      </p:cBhvr>
                                      <p:to>
                                        <p:strVal val="visible"/>
                                      </p:to>
                                    </p:set>
                                    <p:animEffect transition="in" filter="wipe(left)">
                                      <p:cBhvr>
                                        <p:cTn id="7" dur="500"/>
                                        <p:tgtEl>
                                          <p:spTgt spid="54640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64067">
                                            <p:txEl>
                                              <p:pRg st="0" end="0"/>
                                            </p:txEl>
                                          </p:spTgt>
                                        </p:tgtEl>
                                        <p:attrNameLst>
                                          <p:attrName>style.visibility</p:attrName>
                                        </p:attrNameLst>
                                      </p:cBhvr>
                                      <p:to>
                                        <p:strVal val="visible"/>
                                      </p:to>
                                    </p:set>
                                    <p:animEffect transition="in" filter="wipe(left)">
                                      <p:cBhvr>
                                        <p:cTn id="12" dur="500"/>
                                        <p:tgtEl>
                                          <p:spTgt spid="5464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4067" grpId="0" build="p" autoUpdateAnimBg="0" rev="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CC00"/>
        </a:solidFill>
        <a:effectLst/>
      </p:bgPr>
    </p:bg>
    <p:spTree>
      <p:nvGrpSpPr>
        <p:cNvPr id="1" name=""/>
        <p:cNvGrpSpPr/>
        <p:nvPr/>
      </p:nvGrpSpPr>
      <p:grpSpPr>
        <a:xfrm>
          <a:off x="0" y="0"/>
          <a:ext cx="0" cy="0"/>
          <a:chOff x="0" y="0"/>
          <a:chExt cx="0" cy="0"/>
        </a:xfrm>
      </p:grpSpPr>
      <p:sp>
        <p:nvSpPr>
          <p:cNvPr id="153602" name="Rectangle 2" descr="Papyrus"/>
          <p:cNvSpPr>
            <a:spLocks noGrp="1" noChangeArrowheads="1"/>
          </p:cNvSpPr>
          <p:nvPr>
            <p:ph type="title"/>
          </p:nvPr>
        </p:nvSpPr>
        <p:spPr>
          <a:xfrm>
            <a:off x="1676400" y="228600"/>
            <a:ext cx="8839200" cy="1066800"/>
          </a:xfrm>
          <a:blipFill dpi="0" rotWithShape="0">
            <a:blip r:embed="rId3" cstate="print"/>
            <a:srcRect/>
            <a:tile tx="0" ty="0" sx="100000" sy="100000" flip="none" algn="tl"/>
          </a:blipFill>
        </p:spPr>
        <p:txBody>
          <a:bodyPr/>
          <a:lstStyle/>
          <a:p>
            <a:r>
              <a:rPr lang="en-US" sz="4000" dirty="0">
                <a:effectLst>
                  <a:outerShdw blurRad="38100" dist="38100" dir="2700000" algn="tl">
                    <a:srgbClr val="000000">
                      <a:alpha val="43137"/>
                    </a:srgbClr>
                  </a:outerShdw>
                </a:effectLst>
              </a:rPr>
              <a:t>CALVIN COMPLETES AUGUSTINE</a:t>
            </a:r>
            <a:br>
              <a:rPr lang="en-US" sz="3600" dirty="0">
                <a:effectLst>
                  <a:outerShdw blurRad="38100" dist="38100" dir="2700000" algn="tl">
                    <a:srgbClr val="000000">
                      <a:alpha val="43137"/>
                    </a:srgbClr>
                  </a:outerShdw>
                </a:effectLst>
              </a:rPr>
            </a:br>
            <a:r>
              <a:rPr lang="en-US" sz="2800" dirty="0" err="1">
                <a:effectLst>
                  <a:outerShdw blurRad="38100" dist="38100" dir="2700000" algn="tl">
                    <a:srgbClr val="000000">
                      <a:alpha val="43137"/>
                    </a:srgbClr>
                  </a:outerShdw>
                </a:effectLst>
              </a:rPr>
              <a:t>Lapsarianism</a:t>
            </a:r>
            <a:r>
              <a:rPr lang="en-US" sz="2800" dirty="0">
                <a:effectLst>
                  <a:outerShdw blurRad="38100" dist="38100" dir="2700000" algn="tl">
                    <a:srgbClr val="000000">
                      <a:alpha val="43137"/>
                    </a:srgbClr>
                  </a:outerShdw>
                </a:effectLst>
              </a:rPr>
              <a:t>: Problems Both Philosophical &amp; Theological</a:t>
            </a:r>
            <a:r>
              <a:rPr lang="en-US" sz="3600" dirty="0">
                <a:effectLst>
                  <a:outerShdw blurRad="38100" dist="38100" dir="2700000" algn="tl">
                    <a:srgbClr val="000000">
                      <a:alpha val="43137"/>
                    </a:srgbClr>
                  </a:outerShdw>
                </a:effectLst>
              </a:rPr>
              <a:t>  </a:t>
            </a:r>
          </a:p>
        </p:txBody>
      </p:sp>
      <p:sp>
        <p:nvSpPr>
          <p:cNvPr id="153603" name="Rectangle 3"/>
          <p:cNvSpPr>
            <a:spLocks noGrp="1" noChangeArrowheads="1"/>
          </p:cNvSpPr>
          <p:nvPr>
            <p:ph sz="quarter" idx="1"/>
          </p:nvPr>
        </p:nvSpPr>
        <p:spPr>
          <a:xfrm>
            <a:off x="1752600" y="1371600"/>
            <a:ext cx="3810000" cy="2209800"/>
          </a:xfrm>
          <a:ln>
            <a:solidFill>
              <a:schemeClr val="bg2"/>
            </a:solidFill>
          </a:ln>
        </p:spPr>
        <p:txBody>
          <a:bodyPr/>
          <a:lstStyle/>
          <a:p>
            <a:pPr>
              <a:buFontTx/>
              <a:buNone/>
            </a:pPr>
            <a:r>
              <a:rPr lang="en-US" sz="2400" dirty="0">
                <a:solidFill>
                  <a:srgbClr val="002060"/>
                </a:solidFill>
              </a:rPr>
              <a:t>     </a:t>
            </a:r>
            <a:r>
              <a:rPr lang="en-US" sz="1600" u="sng" dirty="0">
                <a:solidFill>
                  <a:srgbClr val="0045D0"/>
                </a:solidFill>
                <a:effectLst>
                  <a:outerShdw blurRad="38100" dist="38100" dir="2700000" algn="tl">
                    <a:srgbClr val="000000">
                      <a:alpha val="43137"/>
                    </a:srgbClr>
                  </a:outerShdw>
                </a:effectLst>
              </a:rPr>
              <a:t>Three Moral Wills Of Deity</a:t>
            </a:r>
          </a:p>
          <a:p>
            <a:pPr>
              <a:buFontTx/>
              <a:buChar char="-"/>
            </a:pPr>
            <a:r>
              <a:rPr lang="en-US" sz="1600" i="1" dirty="0">
                <a:solidFill>
                  <a:srgbClr val="0045D0"/>
                </a:solidFill>
                <a:effectLst>
                  <a:outerShdw blurRad="38100" dist="38100" dir="2700000" algn="tl">
                    <a:srgbClr val="000000">
                      <a:alpha val="43137"/>
                    </a:srgbClr>
                  </a:outerShdw>
                </a:effectLst>
              </a:rPr>
              <a:t>Decretive Will</a:t>
            </a:r>
            <a:r>
              <a:rPr lang="en-US" sz="1600" dirty="0">
                <a:solidFill>
                  <a:srgbClr val="0045D0"/>
                </a:solidFill>
                <a:effectLst>
                  <a:outerShdw blurRad="38100" dist="38100" dir="2700000" algn="tl">
                    <a:srgbClr val="000000">
                      <a:alpha val="43137"/>
                    </a:srgbClr>
                  </a:outerShdw>
                </a:effectLst>
              </a:rPr>
              <a:t> or God as Sovereign</a:t>
            </a:r>
          </a:p>
          <a:p>
            <a:pPr>
              <a:buFontTx/>
              <a:buChar char="-"/>
            </a:pPr>
            <a:r>
              <a:rPr lang="en-US" sz="1600" i="1" dirty="0">
                <a:solidFill>
                  <a:srgbClr val="0045D0"/>
                </a:solidFill>
                <a:effectLst>
                  <a:outerShdw blurRad="38100" dist="38100" dir="2700000" algn="tl">
                    <a:srgbClr val="000000">
                      <a:alpha val="43137"/>
                    </a:srgbClr>
                  </a:outerShdw>
                </a:effectLst>
              </a:rPr>
              <a:t>Preceptive Will</a:t>
            </a:r>
            <a:r>
              <a:rPr lang="en-US" sz="1600" dirty="0">
                <a:solidFill>
                  <a:srgbClr val="0045D0"/>
                </a:solidFill>
                <a:effectLst>
                  <a:outerShdw blurRad="38100" dist="38100" dir="2700000" algn="tl">
                    <a:srgbClr val="000000">
                      <a:alpha val="43137"/>
                    </a:srgbClr>
                  </a:outerShdw>
                </a:effectLst>
              </a:rPr>
              <a:t> or God’s Will that we react in a certain way even if we are free to chose.</a:t>
            </a:r>
          </a:p>
          <a:p>
            <a:pPr>
              <a:buFontTx/>
              <a:buChar char="-"/>
            </a:pPr>
            <a:r>
              <a:rPr lang="en-US" sz="1600" i="1" dirty="0">
                <a:solidFill>
                  <a:srgbClr val="0045D0"/>
                </a:solidFill>
                <a:effectLst>
                  <a:outerShdw blurRad="38100" dist="38100" dir="2700000" algn="tl">
                    <a:srgbClr val="000000">
                      <a:alpha val="43137"/>
                    </a:srgbClr>
                  </a:outerShdw>
                </a:effectLst>
              </a:rPr>
              <a:t>Dispositional Will</a:t>
            </a:r>
            <a:r>
              <a:rPr lang="en-US" sz="1600" dirty="0">
                <a:solidFill>
                  <a:srgbClr val="0045D0"/>
                </a:solidFill>
                <a:effectLst>
                  <a:outerShdw blurRad="38100" dist="38100" dir="2700000" algn="tl">
                    <a:srgbClr val="000000">
                      <a:alpha val="43137"/>
                    </a:srgbClr>
                  </a:outerShdw>
                </a:effectLst>
              </a:rPr>
              <a:t> or that which is pleasing to God.</a:t>
            </a:r>
          </a:p>
        </p:txBody>
      </p:sp>
      <p:sp>
        <p:nvSpPr>
          <p:cNvPr id="153604" name="Rectangle 4"/>
          <p:cNvSpPr>
            <a:spLocks noGrp="1" noChangeArrowheads="1"/>
          </p:cNvSpPr>
          <p:nvPr>
            <p:ph sz="quarter" idx="2"/>
          </p:nvPr>
        </p:nvSpPr>
        <p:spPr>
          <a:xfrm>
            <a:off x="1752600" y="3733800"/>
            <a:ext cx="3810000" cy="2971800"/>
          </a:xfrm>
          <a:ln>
            <a:solidFill>
              <a:schemeClr val="bg2"/>
            </a:solidFill>
          </a:ln>
        </p:spPr>
        <p:txBody>
          <a:bodyPr/>
          <a:lstStyle/>
          <a:p>
            <a:pPr>
              <a:buFontTx/>
              <a:buNone/>
            </a:pPr>
            <a:r>
              <a:rPr lang="en-US" sz="1600" dirty="0">
                <a:effectLst>
                  <a:outerShdw blurRad="38100" dist="38100" dir="2700000" algn="tl">
                    <a:srgbClr val="000000">
                      <a:alpha val="43137"/>
                    </a:srgbClr>
                  </a:outerShdw>
                </a:effectLst>
              </a:rPr>
              <a:t>      </a:t>
            </a:r>
            <a:r>
              <a:rPr lang="en-US" sz="1600" u="sng" dirty="0">
                <a:solidFill>
                  <a:srgbClr val="0070C0"/>
                </a:solidFill>
                <a:effectLst>
                  <a:outerShdw blurRad="38100" dist="38100" dir="2700000" algn="tl">
                    <a:srgbClr val="000000">
                      <a:alpha val="43137"/>
                    </a:srgbClr>
                  </a:outerShdw>
                </a:effectLst>
              </a:rPr>
              <a:t>Post-Augustine Free Will Modification</a:t>
            </a:r>
          </a:p>
          <a:p>
            <a:pPr>
              <a:buFontTx/>
              <a:buNone/>
            </a:pPr>
            <a:r>
              <a:rPr lang="en-US" sz="1600" dirty="0">
                <a:solidFill>
                  <a:srgbClr val="0070C0"/>
                </a:solidFill>
                <a:effectLst>
                  <a:outerShdw blurRad="38100" dist="38100" dir="2700000" algn="tl">
                    <a:srgbClr val="000000">
                      <a:alpha val="43137"/>
                    </a:srgbClr>
                  </a:outerShdw>
                </a:effectLst>
              </a:rPr>
              <a:t> 1.  The </a:t>
            </a:r>
            <a:r>
              <a:rPr lang="en-US" sz="1600" i="1" dirty="0">
                <a:solidFill>
                  <a:srgbClr val="0070C0"/>
                </a:solidFill>
                <a:effectLst>
                  <a:outerShdw blurRad="38100" dist="38100" dir="2700000" algn="tl">
                    <a:srgbClr val="000000">
                      <a:alpha val="43137"/>
                    </a:srgbClr>
                  </a:outerShdw>
                </a:effectLst>
              </a:rPr>
              <a:t>Intentional Will Of God</a:t>
            </a:r>
            <a:r>
              <a:rPr lang="en-US" sz="1600" dirty="0">
                <a:solidFill>
                  <a:srgbClr val="0070C0"/>
                </a:solidFill>
                <a:effectLst>
                  <a:outerShdw blurRad="38100" dist="38100" dir="2700000" algn="tl">
                    <a:srgbClr val="000000">
                      <a:alpha val="43137"/>
                    </a:srgbClr>
                  </a:outerShdw>
                </a:effectLst>
              </a:rPr>
              <a:t>  -  would be what God would prefer to happen.</a:t>
            </a:r>
          </a:p>
          <a:p>
            <a:pPr>
              <a:buFontTx/>
              <a:buNone/>
            </a:pPr>
            <a:r>
              <a:rPr lang="en-US" sz="1600" dirty="0">
                <a:solidFill>
                  <a:srgbClr val="0070C0"/>
                </a:solidFill>
                <a:effectLst>
                  <a:outerShdw blurRad="38100" dist="38100" dir="2700000" algn="tl">
                    <a:srgbClr val="000000">
                      <a:alpha val="43137"/>
                    </a:srgbClr>
                  </a:outerShdw>
                </a:effectLst>
              </a:rPr>
              <a:t> 2.  The </a:t>
            </a:r>
            <a:r>
              <a:rPr lang="en-US" sz="1600" i="1" dirty="0">
                <a:solidFill>
                  <a:srgbClr val="0070C0"/>
                </a:solidFill>
                <a:effectLst>
                  <a:outerShdw blurRad="38100" dist="38100" dir="2700000" algn="tl">
                    <a:srgbClr val="000000">
                      <a:alpha val="43137"/>
                    </a:srgbClr>
                  </a:outerShdw>
                </a:effectLst>
              </a:rPr>
              <a:t>Circumstantial Will Of God</a:t>
            </a:r>
            <a:r>
              <a:rPr lang="en-US" sz="1600" dirty="0">
                <a:solidFill>
                  <a:srgbClr val="0070C0"/>
                </a:solidFill>
                <a:effectLst>
                  <a:outerShdw blurRad="38100" dist="38100" dir="2700000" algn="tl">
                    <a:srgbClr val="000000">
                      <a:alpha val="43137"/>
                    </a:srgbClr>
                  </a:outerShdw>
                </a:effectLst>
              </a:rPr>
              <a:t>  -would be what God does due to the circumstances arising that He did not intend.</a:t>
            </a:r>
          </a:p>
          <a:p>
            <a:pPr>
              <a:buFontTx/>
              <a:buNone/>
            </a:pPr>
            <a:r>
              <a:rPr lang="en-US" sz="1600" dirty="0">
                <a:solidFill>
                  <a:srgbClr val="0070C0"/>
                </a:solidFill>
                <a:effectLst>
                  <a:outerShdw blurRad="38100" dist="38100" dir="2700000" algn="tl">
                    <a:srgbClr val="000000">
                      <a:alpha val="43137"/>
                    </a:srgbClr>
                  </a:outerShdw>
                </a:effectLst>
              </a:rPr>
              <a:t>3.   The </a:t>
            </a:r>
            <a:r>
              <a:rPr lang="en-US" sz="1600" i="1" dirty="0">
                <a:solidFill>
                  <a:srgbClr val="0070C0"/>
                </a:solidFill>
                <a:effectLst>
                  <a:outerShdw blurRad="38100" dist="38100" dir="2700000" algn="tl">
                    <a:srgbClr val="000000">
                      <a:alpha val="43137"/>
                    </a:srgbClr>
                  </a:outerShdw>
                </a:effectLst>
              </a:rPr>
              <a:t>Ultimate Will Of God</a:t>
            </a:r>
            <a:r>
              <a:rPr lang="en-US" sz="1600" dirty="0">
                <a:solidFill>
                  <a:srgbClr val="0070C0"/>
                </a:solidFill>
                <a:effectLst>
                  <a:outerShdw blurRad="38100" dist="38100" dir="2700000" algn="tl">
                    <a:srgbClr val="000000">
                      <a:alpha val="43137"/>
                    </a:srgbClr>
                  </a:outerShdw>
                </a:effectLst>
              </a:rPr>
              <a:t>  - is what God can ultimately achieve in the various circumstances of life due to   the sinful rebellion of man. </a:t>
            </a:r>
          </a:p>
        </p:txBody>
      </p:sp>
      <p:sp>
        <p:nvSpPr>
          <p:cNvPr id="153605" name="Rectangle 5"/>
          <p:cNvSpPr>
            <a:spLocks noGrp="1" noChangeArrowheads="1"/>
          </p:cNvSpPr>
          <p:nvPr>
            <p:ph type="body" sz="half" idx="3"/>
          </p:nvPr>
        </p:nvSpPr>
        <p:spPr>
          <a:xfrm>
            <a:off x="6019800" y="1371600"/>
            <a:ext cx="4343400" cy="5334000"/>
          </a:xfrm>
          <a:ln/>
        </p:spPr>
        <p:txBody>
          <a:bodyPr/>
          <a:lstStyle/>
          <a:p>
            <a:pPr>
              <a:lnSpc>
                <a:spcPct val="90000"/>
              </a:lnSpc>
              <a:buFontTx/>
              <a:buNone/>
            </a:pPr>
            <a:r>
              <a:rPr lang="en-US" sz="1200" b="1" dirty="0">
                <a:solidFill>
                  <a:srgbClr val="C00000"/>
                </a:solidFill>
                <a:effectLst>
                  <a:outerShdw blurRad="38100" dist="38100" dir="2700000" algn="tl">
                    <a:srgbClr val="000000">
                      <a:alpha val="43137"/>
                    </a:srgbClr>
                  </a:outerShdw>
                </a:effectLst>
              </a:rPr>
              <a:t>Infra-</a:t>
            </a:r>
            <a:r>
              <a:rPr lang="en-US" sz="1200" b="1" dirty="0" err="1">
                <a:solidFill>
                  <a:srgbClr val="C00000"/>
                </a:solidFill>
                <a:effectLst>
                  <a:outerShdw blurRad="38100" dist="38100" dir="2700000" algn="tl">
                    <a:srgbClr val="000000">
                      <a:alpha val="43137"/>
                    </a:srgbClr>
                  </a:outerShdw>
                </a:effectLst>
              </a:rPr>
              <a:t>lapsarianism</a:t>
            </a:r>
            <a:r>
              <a:rPr lang="en-US" sz="1200" dirty="0">
                <a:solidFill>
                  <a:srgbClr val="C00000"/>
                </a:solidFill>
                <a:effectLst>
                  <a:outerShdw blurRad="38100" dist="38100" dir="2700000" algn="tl">
                    <a:srgbClr val="000000">
                      <a:alpha val="43137"/>
                    </a:srgbClr>
                  </a:outerShdw>
                </a:effectLst>
              </a:rPr>
              <a:t>  [also sub-</a:t>
            </a:r>
            <a:r>
              <a:rPr lang="en-US" sz="1200" dirty="0" err="1">
                <a:solidFill>
                  <a:srgbClr val="C00000"/>
                </a:solidFill>
                <a:effectLst>
                  <a:outerShdw blurRad="38100" dist="38100" dir="2700000" algn="tl">
                    <a:srgbClr val="000000">
                      <a:alpha val="43137"/>
                    </a:srgbClr>
                  </a:outerShdw>
                </a:effectLst>
              </a:rPr>
              <a:t>lapsarianism</a:t>
            </a:r>
            <a:r>
              <a:rPr lang="en-US" sz="1200" dirty="0">
                <a:solidFill>
                  <a:srgbClr val="C00000"/>
                </a:solidFill>
                <a:effectLst>
                  <a:outerShdw blurRad="38100" dist="38100" dir="2700000" algn="tl">
                    <a:srgbClr val="000000">
                      <a:alpha val="43137"/>
                    </a:srgbClr>
                  </a:outerShdw>
                </a:effectLst>
              </a:rPr>
              <a:t>]:</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God created man wholly but permitted him to fall through the</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self-determination of his free will.  God made up His mind</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about man’s punishment after the fall not before.</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The Aquinas-Augustinian Modification:</a:t>
            </a:r>
          </a:p>
          <a:p>
            <a:pPr>
              <a:lnSpc>
                <a:spcPct val="90000"/>
              </a:lnSpc>
              <a:buFontTx/>
              <a:buNone/>
            </a:pPr>
            <a:r>
              <a:rPr lang="en-US" sz="1200" i="1" dirty="0">
                <a:solidFill>
                  <a:srgbClr val="FF0000"/>
                </a:solidFill>
                <a:effectLst>
                  <a:outerShdw blurRad="38100" dist="38100" dir="2700000" algn="tl">
                    <a:srgbClr val="000000">
                      <a:alpha val="43137"/>
                    </a:srgbClr>
                  </a:outerShdw>
                </a:effectLst>
              </a:rPr>
              <a:t> The Future Not Fully Written</a:t>
            </a:r>
            <a:r>
              <a:rPr lang="en-US" sz="1200" dirty="0">
                <a:solidFill>
                  <a:srgbClr val="FF0000"/>
                </a:solidFill>
                <a:effectLst>
                  <a:outerShdw blurRad="38100" dist="38100" dir="2700000" algn="tl">
                    <a:srgbClr val="000000">
                      <a:alpha val="43137"/>
                    </a:srgbClr>
                  </a:outerShdw>
                </a:effectLst>
              </a:rPr>
              <a:t> –  Omniscient God operates</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through “Middle Knowledge.” </a:t>
            </a:r>
          </a:p>
          <a:p>
            <a:pPr>
              <a:lnSpc>
                <a:spcPct val="90000"/>
              </a:lnSpc>
              <a:buFontTx/>
              <a:buNone/>
            </a:pPr>
            <a:r>
              <a:rPr lang="en-US" sz="1200" b="1" dirty="0">
                <a:solidFill>
                  <a:srgbClr val="C00000"/>
                </a:solidFill>
                <a:effectLst>
                  <a:outerShdw blurRad="38100" dist="38100" dir="2700000" algn="tl">
                    <a:srgbClr val="000000">
                      <a:alpha val="43137"/>
                    </a:srgbClr>
                  </a:outerShdw>
                </a:effectLst>
              </a:rPr>
              <a:t> </a:t>
            </a:r>
            <a:r>
              <a:rPr lang="en-US" sz="1200" b="1" u="sng" dirty="0">
                <a:solidFill>
                  <a:srgbClr val="C00000"/>
                </a:solidFill>
                <a:effectLst>
                  <a:outerShdw blurRad="38100" dist="38100" dir="2700000" algn="tl">
                    <a:srgbClr val="000000">
                      <a:alpha val="43137"/>
                    </a:srgbClr>
                  </a:outerShdw>
                </a:effectLst>
              </a:rPr>
              <a:t>Middle Knowledge</a:t>
            </a:r>
            <a:r>
              <a:rPr lang="en-US" sz="1200" b="1" dirty="0">
                <a:solidFill>
                  <a:srgbClr val="C00000"/>
                </a:solidFill>
                <a:effectLst>
                  <a:outerShdw blurRad="38100" dist="38100" dir="2700000" algn="tl">
                    <a:srgbClr val="000000">
                      <a:alpha val="43137"/>
                    </a:srgbClr>
                  </a:outerShdw>
                </a:effectLst>
              </a:rPr>
              <a:t> </a:t>
            </a:r>
            <a:r>
              <a:rPr lang="en-US" sz="1200" dirty="0">
                <a:solidFill>
                  <a:srgbClr val="FF0000"/>
                </a:solidFill>
                <a:effectLst>
                  <a:outerShdw blurRad="38100" dist="38100" dir="2700000" algn="tl">
                    <a:srgbClr val="000000">
                      <a:alpha val="43137"/>
                    </a:srgbClr>
                  </a:outerShdw>
                </a:effectLst>
              </a:rPr>
              <a:t>is the theological term for the parental space</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given God’s </a:t>
            </a:r>
            <a:r>
              <a:rPr lang="en-US" sz="1200" dirty="0" err="1">
                <a:solidFill>
                  <a:srgbClr val="FF0000"/>
                </a:solidFill>
                <a:effectLst>
                  <a:outerShdw blurRad="38100" dist="38100" dir="2700000" algn="tl">
                    <a:srgbClr val="000000">
                      <a:alpha val="43137"/>
                    </a:srgbClr>
                  </a:outerShdw>
                </a:effectLst>
              </a:rPr>
              <a:t>children.God</a:t>
            </a:r>
            <a:r>
              <a:rPr lang="en-US" sz="1200" dirty="0">
                <a:solidFill>
                  <a:srgbClr val="FF0000"/>
                </a:solidFill>
                <a:effectLst>
                  <a:outerShdw blurRad="38100" dist="38100" dir="2700000" algn="tl">
                    <a:srgbClr val="000000">
                      <a:alpha val="43137"/>
                    </a:srgbClr>
                  </a:outerShdw>
                </a:effectLst>
              </a:rPr>
              <a:t> knows us doubly as our Creator &amp; in</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relationship as our Father.   Theologian Augustine conceived</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man as having an actual free choice within God’s pre-choice.</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John Calvin would have nothing to do with this nonsense. He</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agreed with the Lutheran concept regarding decisions of the</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Hidden rather than revealed God &amp; supported the school called  </a:t>
            </a:r>
          </a:p>
          <a:p>
            <a:pPr>
              <a:lnSpc>
                <a:spcPct val="90000"/>
              </a:lnSpc>
              <a:buFontTx/>
              <a:buNone/>
            </a:pPr>
            <a:r>
              <a:rPr lang="en-US" sz="1200" b="1" dirty="0">
                <a:solidFill>
                  <a:srgbClr val="C00000"/>
                </a:solidFill>
                <a:effectLst>
                  <a:outerShdw blurRad="38100" dist="38100" dir="2700000" algn="tl">
                    <a:srgbClr val="000000">
                      <a:alpha val="43137"/>
                    </a:srgbClr>
                  </a:outerShdw>
                </a:effectLst>
              </a:rPr>
              <a:t>Supra-</a:t>
            </a:r>
            <a:r>
              <a:rPr lang="en-US" sz="1200" b="1" dirty="0" err="1">
                <a:solidFill>
                  <a:srgbClr val="C00000"/>
                </a:solidFill>
                <a:effectLst>
                  <a:outerShdw blurRad="38100" dist="38100" dir="2700000" algn="tl">
                    <a:srgbClr val="000000">
                      <a:alpha val="43137"/>
                    </a:srgbClr>
                  </a:outerShdw>
                </a:effectLst>
              </a:rPr>
              <a:t>lapsarianism</a:t>
            </a:r>
            <a:r>
              <a:rPr lang="en-US" sz="1200" b="1" dirty="0">
                <a:solidFill>
                  <a:srgbClr val="C00000"/>
                </a:solidFill>
                <a:effectLst>
                  <a:outerShdw blurRad="38100" dist="38100" dir="2700000" algn="tl">
                    <a:srgbClr val="000000">
                      <a:alpha val="43137"/>
                    </a:srgbClr>
                  </a:outerShdw>
                </a:effectLst>
              </a:rPr>
              <a:t> </a:t>
            </a:r>
            <a:r>
              <a:rPr lang="en-US" sz="1200" dirty="0">
                <a:solidFill>
                  <a:srgbClr val="C00000"/>
                </a:solidFill>
                <a:effectLst>
                  <a:outerShdw blurRad="38100" dist="38100" dir="2700000" algn="tl">
                    <a:srgbClr val="000000">
                      <a:alpha val="43137"/>
                    </a:srgbClr>
                  </a:outerShdw>
                </a:effectLst>
              </a:rPr>
              <a:t>  [also “</a:t>
            </a:r>
            <a:r>
              <a:rPr lang="en-US" sz="1200" dirty="0" err="1">
                <a:solidFill>
                  <a:srgbClr val="C00000"/>
                </a:solidFill>
                <a:effectLst>
                  <a:outerShdw blurRad="38100" dist="38100" dir="2700000" algn="tl">
                    <a:srgbClr val="000000">
                      <a:alpha val="43137"/>
                    </a:srgbClr>
                  </a:outerShdw>
                </a:effectLst>
              </a:rPr>
              <a:t>deus</a:t>
            </a:r>
            <a:r>
              <a:rPr lang="en-US" sz="1200" dirty="0">
                <a:solidFill>
                  <a:srgbClr val="C00000"/>
                </a:solidFill>
                <a:effectLst>
                  <a:outerShdw blurRad="38100" dist="38100" dir="2700000" algn="tl">
                    <a:srgbClr val="000000">
                      <a:alpha val="43137"/>
                    </a:srgbClr>
                  </a:outerShdw>
                </a:effectLst>
              </a:rPr>
              <a:t> </a:t>
            </a:r>
            <a:r>
              <a:rPr lang="en-US" sz="1200" dirty="0" err="1">
                <a:solidFill>
                  <a:srgbClr val="C00000"/>
                </a:solidFill>
                <a:effectLst>
                  <a:outerShdw blurRad="38100" dist="38100" dir="2700000" algn="tl">
                    <a:srgbClr val="000000">
                      <a:alpha val="43137"/>
                    </a:srgbClr>
                  </a:outerShdw>
                </a:effectLst>
              </a:rPr>
              <a:t>absconditus</a:t>
            </a:r>
            <a:r>
              <a:rPr lang="en-US" sz="1200" dirty="0">
                <a:solidFill>
                  <a:srgbClr val="C00000"/>
                </a:solidFill>
                <a:effectLst>
                  <a:outerShdw blurRad="38100" dist="38100" dir="2700000" algn="tl">
                    <a:srgbClr val="000000">
                      <a:alpha val="43137"/>
                    </a:srgbClr>
                  </a:outerShdw>
                </a:effectLst>
              </a:rPr>
              <a:t>”]</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God before time and at the beginning with man decided the</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masses of men would be lost – pre-destination of happy remedy</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becomes fore-ordained fatalism of doom.  In their pastoral care</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dealing with the “evangelical despair” due to this belief in the</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Doctrine of Election this school incorporated Luther’s idea of –</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The Three Lamps Of Reason:</a:t>
            </a:r>
          </a:p>
          <a:p>
            <a:pPr>
              <a:lnSpc>
                <a:spcPct val="90000"/>
              </a:lnSpc>
              <a:buFontTx/>
              <a:buNone/>
            </a:pPr>
            <a:r>
              <a:rPr lang="en-US" sz="1200" i="1" dirty="0">
                <a:solidFill>
                  <a:srgbClr val="FF0000"/>
                </a:solidFill>
                <a:effectLst>
                  <a:outerShdw blurRad="38100" dist="38100" dir="2700000" algn="tl">
                    <a:srgbClr val="000000">
                      <a:alpha val="43137"/>
                    </a:srgbClr>
                  </a:outerShdw>
                </a:effectLst>
              </a:rPr>
              <a:t> Light of Nature</a:t>
            </a:r>
            <a:r>
              <a:rPr lang="en-US" sz="1200" dirty="0">
                <a:solidFill>
                  <a:srgbClr val="FF0000"/>
                </a:solidFill>
                <a:effectLst>
                  <a:outerShdw blurRad="38100" dist="38100" dir="2700000" algn="tl">
                    <a:srgbClr val="000000">
                      <a:alpha val="43137"/>
                    </a:srgbClr>
                  </a:outerShdw>
                </a:effectLst>
              </a:rPr>
              <a:t> –   Natural Law &amp; Reason</a:t>
            </a:r>
          </a:p>
          <a:p>
            <a:pPr>
              <a:lnSpc>
                <a:spcPct val="90000"/>
              </a:lnSpc>
              <a:buFontTx/>
              <a:buNone/>
            </a:pPr>
            <a:r>
              <a:rPr lang="en-US" sz="1200" i="1" dirty="0">
                <a:solidFill>
                  <a:srgbClr val="FF0000"/>
                </a:solidFill>
                <a:effectLst>
                  <a:outerShdw blurRad="38100" dist="38100" dir="2700000" algn="tl">
                    <a:srgbClr val="000000">
                      <a:alpha val="43137"/>
                    </a:srgbClr>
                  </a:outerShdw>
                </a:effectLst>
              </a:rPr>
              <a:t> Light of Grace  </a:t>
            </a:r>
            <a:r>
              <a:rPr lang="en-US" sz="1200" dirty="0">
                <a:solidFill>
                  <a:srgbClr val="FF0000"/>
                </a:solidFill>
                <a:effectLst>
                  <a:outerShdw blurRad="38100" dist="38100" dir="2700000" algn="tl">
                    <a:srgbClr val="000000">
                      <a:alpha val="43137"/>
                    </a:srgbClr>
                  </a:outerShdw>
                </a:effectLst>
              </a:rPr>
              <a:t> –  Faith &amp; Gospel Resurrect</a:t>
            </a:r>
          </a:p>
          <a:p>
            <a:pPr>
              <a:lnSpc>
                <a:spcPct val="90000"/>
              </a:lnSpc>
              <a:buFontTx/>
              <a:buNone/>
            </a:pPr>
            <a:r>
              <a:rPr lang="en-US" sz="1200" i="1" dirty="0">
                <a:solidFill>
                  <a:srgbClr val="FF0000"/>
                </a:solidFill>
                <a:effectLst>
                  <a:outerShdw blurRad="38100" dist="38100" dir="2700000" algn="tl">
                    <a:srgbClr val="000000">
                      <a:alpha val="43137"/>
                    </a:srgbClr>
                  </a:outerShdw>
                </a:effectLst>
              </a:rPr>
              <a:t> Light of Glory   </a:t>
            </a:r>
            <a:r>
              <a:rPr lang="en-US" sz="1200" dirty="0">
                <a:solidFill>
                  <a:srgbClr val="FF0000"/>
                </a:solidFill>
                <a:effectLst>
                  <a:outerShdw blurRad="38100" dist="38100" dir="2700000" algn="tl">
                    <a:srgbClr val="000000">
                      <a:alpha val="43137"/>
                    </a:srgbClr>
                  </a:outerShdw>
                </a:effectLst>
              </a:rPr>
              <a:t> –  We See How Just In Hereafter   </a:t>
            </a:r>
          </a:p>
          <a:p>
            <a:pPr>
              <a:lnSpc>
                <a:spcPct val="90000"/>
              </a:lnSpc>
              <a:buFontTx/>
              <a:buNone/>
            </a:pPr>
            <a:r>
              <a:rPr lang="en-US" sz="1200" b="1" u="sng" dirty="0">
                <a:solidFill>
                  <a:srgbClr val="C00000"/>
                </a:solidFill>
                <a:effectLst>
                  <a:outerShdw blurRad="38100" dist="38100" dir="2700000" algn="tl">
                    <a:srgbClr val="000000">
                      <a:alpha val="43137"/>
                    </a:srgbClr>
                  </a:outerShdw>
                </a:effectLst>
              </a:rPr>
              <a:t>Initial Dispute Calvinists Versus </a:t>
            </a:r>
            <a:r>
              <a:rPr lang="en-US" sz="1200" b="1" u="sng" dirty="0" err="1">
                <a:solidFill>
                  <a:srgbClr val="C00000"/>
                </a:solidFill>
                <a:effectLst>
                  <a:outerShdw blurRad="38100" dist="38100" dir="2700000" algn="tl">
                    <a:srgbClr val="000000">
                      <a:alpha val="43137"/>
                    </a:srgbClr>
                  </a:outerShdw>
                </a:effectLst>
              </a:rPr>
              <a:t>Arminians</a:t>
            </a:r>
            <a:r>
              <a:rPr lang="en-US" sz="1200" b="1" dirty="0">
                <a:solidFill>
                  <a:srgbClr val="C00000"/>
                </a:solidFill>
                <a:effectLst>
                  <a:outerShdw blurRad="38100" dist="38100" dir="2700000" algn="tl">
                    <a:srgbClr val="000000">
                      <a:alpha val="43137"/>
                    </a:srgbClr>
                  </a:outerShdw>
                </a:effectLst>
              </a:rPr>
              <a:t>:</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Repeating  Pelagius – this would ascribe to God a two-fold</a:t>
            </a:r>
          </a:p>
          <a:p>
            <a:pPr>
              <a:lnSpc>
                <a:spcPct val="90000"/>
              </a:lnSpc>
              <a:buFontTx/>
              <a:buNone/>
            </a:pPr>
            <a:r>
              <a:rPr lang="en-US" sz="1200" dirty="0">
                <a:solidFill>
                  <a:srgbClr val="FF0000"/>
                </a:solidFill>
                <a:effectLst>
                  <a:outerShdw blurRad="38100" dist="38100" dir="2700000" algn="tl">
                    <a:srgbClr val="000000">
                      <a:alpha val="43137"/>
                    </a:srgbClr>
                  </a:outerShdw>
                </a:effectLst>
              </a:rPr>
              <a:t>  ignorance –  one of His own creature &amp; two of His own command.</a:t>
            </a:r>
          </a:p>
        </p:txBody>
      </p:sp>
      <p:sp>
        <p:nvSpPr>
          <p:cNvPr id="153606" name="Comment 6"/>
          <p:cNvSpPr>
            <a:spLocks noChangeArrowheads="1"/>
          </p:cNvSpPr>
          <p:nvPr/>
        </p:nvSpPr>
        <p:spPr bwMode="auto">
          <a:xfrm>
            <a:off x="1539877" y="-1066800"/>
            <a:ext cx="9128125" cy="95726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Synod Of Dort:  Elect Never Can Fall So Far As To “Forfeit The Grace Of Adoption Or State Of Justification – They Are Never Entirely Forsaken Into Eternal Ruin.”</a:t>
            </a:r>
          </a:p>
        </p:txBody>
      </p:sp>
    </p:spTree>
    <p:extLst>
      <p:ext uri="{BB962C8B-B14F-4D97-AF65-F5344CB8AC3E}">
        <p14:creationId xmlns:p14="http://schemas.microsoft.com/office/powerpoint/2010/main" val="1383724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1065229" y="0"/>
            <a:ext cx="9602771" cy="1752600"/>
          </a:xfrm>
        </p:spPr>
        <p:txBody>
          <a:bodyPr/>
          <a:lstStyle/>
          <a:p>
            <a:pPr eaLnBrk="1" hangingPunct="1">
              <a:defRPr/>
            </a:pPr>
            <a:r>
              <a:rPr lang="en-US" sz="8800" dirty="0">
                <a:solidFill>
                  <a:schemeClr val="hlink"/>
                </a:solidFill>
                <a:effectLst>
                  <a:outerShdw blurRad="38100" dist="38100" dir="2700000" algn="tl">
                    <a:srgbClr val="000000"/>
                  </a:outerShdw>
                </a:effectLst>
                <a:latin typeface="Flat Brush" pitchFamily="2" charset="0"/>
              </a:rPr>
              <a:t>Closeted Calvinism:</a:t>
            </a:r>
            <a:r>
              <a:rPr lang="en-US" sz="8800" dirty="0">
                <a:solidFill>
                  <a:schemeClr val="folHlink"/>
                </a:solidFill>
                <a:effectLst>
                  <a:outerShdw blurRad="38100" dist="38100" dir="2700000" algn="tl">
                    <a:srgbClr val="000000"/>
                  </a:outerShdw>
                </a:effectLst>
                <a:latin typeface="Flat Brush" pitchFamily="2" charset="0"/>
              </a:rPr>
              <a:t>                  </a:t>
            </a:r>
            <a:r>
              <a:rPr lang="en-US" sz="3600" dirty="0">
                <a:solidFill>
                  <a:srgbClr val="FF6600"/>
                </a:solidFill>
                <a:effectLst>
                  <a:outerShdw blurRad="38100" dist="38100" dir="2700000" algn="tl">
                    <a:srgbClr val="000000"/>
                  </a:outerShdw>
                </a:effectLst>
                <a:latin typeface="Flat Brush" pitchFamily="2" charset="0"/>
              </a:rPr>
              <a:t>Abominable Fantasy</a:t>
            </a:r>
            <a:r>
              <a:rPr lang="en-US" sz="3600" dirty="0">
                <a:solidFill>
                  <a:schemeClr val="folHlink"/>
                </a:solidFill>
                <a:effectLst>
                  <a:outerShdw blurRad="38100" dist="38100" dir="2700000" algn="tl">
                    <a:srgbClr val="000000"/>
                  </a:outerShdw>
                </a:effectLst>
                <a:latin typeface="Flat Brush" pitchFamily="2" charset="0"/>
              </a:rPr>
              <a:t> </a:t>
            </a:r>
            <a:r>
              <a:rPr lang="en-US" sz="3600" dirty="0">
                <a:solidFill>
                  <a:srgbClr val="000000"/>
                </a:solidFill>
                <a:effectLst>
                  <a:outerShdw blurRad="38100" dist="38100" dir="2700000" algn="tl">
                    <a:srgbClr val="FFFFFF"/>
                  </a:outerShdw>
                </a:effectLst>
                <a:latin typeface="Flat Brush" pitchFamily="2" charset="0"/>
              </a:rPr>
              <a:t>&amp;</a:t>
            </a:r>
            <a:r>
              <a:rPr lang="en-US" sz="3600" dirty="0">
                <a:solidFill>
                  <a:schemeClr val="folHlink"/>
                </a:solidFill>
                <a:effectLst>
                  <a:outerShdw blurRad="38100" dist="38100" dir="2700000" algn="tl">
                    <a:srgbClr val="000000"/>
                  </a:outerShdw>
                </a:effectLst>
                <a:latin typeface="Flat Brush" pitchFamily="2" charset="0"/>
              </a:rPr>
              <a:t> </a:t>
            </a:r>
            <a:r>
              <a:rPr lang="en-US" sz="3600" dirty="0">
                <a:solidFill>
                  <a:srgbClr val="CC3300"/>
                </a:solidFill>
                <a:effectLst>
                  <a:outerShdw blurRad="38100" dist="38100" dir="2700000" algn="tl">
                    <a:srgbClr val="000000"/>
                  </a:outerShdw>
                </a:effectLst>
                <a:latin typeface="Flat Brush" pitchFamily="2" charset="0"/>
              </a:rPr>
              <a:t>Double Predestination</a:t>
            </a:r>
          </a:p>
        </p:txBody>
      </p:sp>
      <p:sp>
        <p:nvSpPr>
          <p:cNvPr id="501763" name="Rectangle 3"/>
          <p:cNvSpPr>
            <a:spLocks noGrp="1" noChangeArrowheads="1"/>
          </p:cNvSpPr>
          <p:nvPr>
            <p:ph type="body" idx="1"/>
          </p:nvPr>
        </p:nvSpPr>
        <p:spPr>
          <a:xfrm>
            <a:off x="1524003" y="1905000"/>
            <a:ext cx="4876619" cy="4953000"/>
          </a:xfrm>
        </p:spPr>
        <p:txBody>
          <a:bodyPr/>
          <a:lstStyle/>
          <a:p>
            <a:pPr eaLnBrk="1" hangingPunct="1">
              <a:lnSpc>
                <a:spcPct val="90000"/>
              </a:lnSpc>
              <a:defRPr/>
            </a:pPr>
            <a:r>
              <a:rPr lang="en-US" sz="2000" b="0" dirty="0">
                <a:solidFill>
                  <a:schemeClr val="tx1"/>
                </a:solidFill>
                <a:effectLst>
                  <a:outerShdw blurRad="38100" dist="38100" dir="2700000" algn="tl">
                    <a:srgbClr val="000000">
                      <a:alpha val="43137"/>
                    </a:srgbClr>
                  </a:outerShdw>
                </a:effectLst>
              </a:rPr>
              <a:t>Predestination is a religious doctrine according to which a person’s ultimate destiny,  whether it be salvation or damnation,  is determined by God alone prior to,  and apart from,  any worth or merit on the person’s part.</a:t>
            </a:r>
          </a:p>
          <a:p>
            <a:pPr eaLnBrk="1" hangingPunct="1">
              <a:lnSpc>
                <a:spcPct val="90000"/>
              </a:lnSpc>
              <a:defRPr/>
            </a:pPr>
            <a:endParaRPr lang="en-US" sz="800" b="0" dirty="0">
              <a:solidFill>
                <a:schemeClr val="tx1"/>
              </a:solidFill>
              <a:effectLst>
                <a:outerShdw blurRad="38100" dist="38100" dir="2700000" algn="tl">
                  <a:srgbClr val="000000">
                    <a:alpha val="43137"/>
                  </a:srgbClr>
                </a:outerShdw>
              </a:effectLst>
            </a:endParaRPr>
          </a:p>
          <a:p>
            <a:pPr eaLnBrk="1" hangingPunct="1">
              <a:lnSpc>
                <a:spcPct val="90000"/>
              </a:lnSpc>
              <a:defRPr/>
            </a:pPr>
            <a:r>
              <a:rPr lang="en-US" sz="2000" b="0" dirty="0">
                <a:solidFill>
                  <a:schemeClr val="tx1"/>
                </a:solidFill>
                <a:effectLst>
                  <a:outerShdw blurRad="38100" dist="38100" dir="2700000" algn="tl">
                    <a:srgbClr val="000000">
                      <a:alpha val="43137"/>
                    </a:srgbClr>
                  </a:outerShdw>
                </a:effectLst>
              </a:rPr>
              <a:t>In some cases,  it is claimed that God only determines those to be saved;  in others,  that his determinate purpose includes both those to be saved and those to be condemned.  The latter teaching is called double predestination.</a:t>
            </a:r>
          </a:p>
          <a:p>
            <a:pPr eaLnBrk="1" hangingPunct="1">
              <a:lnSpc>
                <a:spcPct val="90000"/>
              </a:lnSpc>
              <a:defRPr/>
            </a:pPr>
            <a:endParaRPr lang="en-US" sz="800" b="0" dirty="0">
              <a:solidFill>
                <a:schemeClr val="tx1"/>
              </a:solidFill>
              <a:effectLst>
                <a:outerShdw blurRad="38100" dist="38100" dir="2700000" algn="tl">
                  <a:srgbClr val="000000">
                    <a:alpha val="43137"/>
                  </a:srgbClr>
                </a:outerShdw>
              </a:effectLst>
            </a:endParaRPr>
          </a:p>
          <a:p>
            <a:pPr eaLnBrk="1" hangingPunct="1">
              <a:lnSpc>
                <a:spcPct val="90000"/>
              </a:lnSpc>
              <a:defRPr/>
            </a:pPr>
            <a:r>
              <a:rPr lang="en-US" sz="2000" b="0" dirty="0">
                <a:solidFill>
                  <a:schemeClr val="tx1"/>
                </a:solidFill>
                <a:effectLst>
                  <a:outerShdw blurRad="38100" dist="38100" dir="2700000" algn="tl">
                    <a:srgbClr val="000000">
                      <a:alpha val="43137"/>
                    </a:srgbClr>
                  </a:outerShdw>
                </a:effectLst>
              </a:rPr>
              <a:t>In other words,  Double Predestination is the belief God creates some people who’s purpose in existing is to be sent to Hell!</a:t>
            </a:r>
            <a:r>
              <a:rPr lang="en-US" sz="1800" b="0" dirty="0">
                <a:solidFill>
                  <a:schemeClr val="tx1"/>
                </a:solidFill>
                <a:effectLst>
                  <a:outerShdw blurRad="38100" dist="38100" dir="2700000" algn="tl">
                    <a:srgbClr val="000000">
                      <a:alpha val="43137"/>
                    </a:srgbClr>
                  </a:outerShdw>
                </a:effectLst>
              </a:rPr>
              <a:t> </a:t>
            </a:r>
          </a:p>
        </p:txBody>
      </p:sp>
      <p:sp>
        <p:nvSpPr>
          <p:cNvPr id="423940" name="Comment 7"/>
          <p:cNvSpPr>
            <a:spLocks noChangeArrowheads="1"/>
          </p:cNvSpPr>
          <p:nvPr/>
        </p:nvSpPr>
        <p:spPr bwMode="auto">
          <a:xfrm>
            <a:off x="1540285" y="-990600"/>
            <a:ext cx="63081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lvl1pPr>
              <a:spcBef>
                <a:spcPct val="20000"/>
              </a:spcBef>
              <a:buChar char="•"/>
              <a:defRPr sz="3600" b="1">
                <a:solidFill>
                  <a:schemeClr val="hlink"/>
                </a:solidFill>
                <a:latin typeface="Times" pitchFamily="-80" charset="0"/>
              </a:defRPr>
            </a:lvl1pPr>
            <a:lvl2pPr marL="742950" indent="-285750">
              <a:spcBef>
                <a:spcPct val="20000"/>
              </a:spcBef>
              <a:buChar char="–"/>
              <a:defRPr sz="3200" b="1">
                <a:solidFill>
                  <a:schemeClr val="hlink"/>
                </a:solidFill>
                <a:latin typeface="Times" pitchFamily="-80" charset="0"/>
              </a:defRPr>
            </a:lvl2pPr>
            <a:lvl3pPr marL="1143000" indent="-228600">
              <a:spcBef>
                <a:spcPct val="20000"/>
              </a:spcBef>
              <a:buChar char="•"/>
              <a:defRPr sz="2800" b="1">
                <a:solidFill>
                  <a:schemeClr val="hlink"/>
                </a:solidFill>
                <a:latin typeface="Times" pitchFamily="-80" charset="0"/>
              </a:defRPr>
            </a:lvl3pPr>
            <a:lvl4pPr marL="1600200" indent="-228600">
              <a:spcBef>
                <a:spcPct val="20000"/>
              </a:spcBef>
              <a:buChar char="–"/>
              <a:defRPr sz="2400" b="1">
                <a:solidFill>
                  <a:schemeClr val="hlink"/>
                </a:solidFill>
                <a:latin typeface="Times" pitchFamily="-80" charset="0"/>
              </a:defRPr>
            </a:lvl4pPr>
            <a:lvl5pPr marL="2057400" indent="-228600">
              <a:spcBef>
                <a:spcPct val="20000"/>
              </a:spcBef>
              <a:buChar char="»"/>
              <a:defRPr sz="2400" b="1">
                <a:solidFill>
                  <a:schemeClr val="hlink"/>
                </a:solidFill>
                <a:latin typeface="Times" pitchFamily="-80" charset="0"/>
              </a:defRPr>
            </a:lvl5pPr>
            <a:lvl6pPr marL="2514600" indent="-228600" eaLnBrk="0" fontAlgn="base" hangingPunct="0">
              <a:spcBef>
                <a:spcPct val="20000"/>
              </a:spcBef>
              <a:spcAft>
                <a:spcPct val="0"/>
              </a:spcAft>
              <a:buChar char="»"/>
              <a:defRPr sz="2400" b="1">
                <a:solidFill>
                  <a:schemeClr val="hlink"/>
                </a:solidFill>
                <a:latin typeface="Times" pitchFamily="-80" charset="0"/>
              </a:defRPr>
            </a:lvl6pPr>
            <a:lvl7pPr marL="2971800" indent="-228600" eaLnBrk="0" fontAlgn="base" hangingPunct="0">
              <a:spcBef>
                <a:spcPct val="20000"/>
              </a:spcBef>
              <a:spcAft>
                <a:spcPct val="0"/>
              </a:spcAft>
              <a:buChar char="»"/>
              <a:defRPr sz="2400" b="1">
                <a:solidFill>
                  <a:schemeClr val="hlink"/>
                </a:solidFill>
                <a:latin typeface="Times" pitchFamily="-80" charset="0"/>
              </a:defRPr>
            </a:lvl7pPr>
            <a:lvl8pPr marL="3429000" indent="-228600" eaLnBrk="0" fontAlgn="base" hangingPunct="0">
              <a:spcBef>
                <a:spcPct val="20000"/>
              </a:spcBef>
              <a:spcAft>
                <a:spcPct val="0"/>
              </a:spcAft>
              <a:buChar char="»"/>
              <a:defRPr sz="2400" b="1">
                <a:solidFill>
                  <a:schemeClr val="hlink"/>
                </a:solidFill>
                <a:latin typeface="Times" pitchFamily="-80" charset="0"/>
              </a:defRPr>
            </a:lvl8pPr>
            <a:lvl9pPr marL="3886200" indent="-228600" eaLnBrk="0" fontAlgn="base" hangingPunct="0">
              <a:spcBef>
                <a:spcPct val="20000"/>
              </a:spcBef>
              <a:spcAft>
                <a:spcPct val="0"/>
              </a:spcAft>
              <a:buChar char="»"/>
              <a:defRPr sz="2400" b="1">
                <a:solidFill>
                  <a:schemeClr val="hlink"/>
                </a:solidFill>
                <a:latin typeface="Times" pitchFamily="-80"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itchFamily="34" charset="0"/>
                <a:ea typeface="+mn-ea"/>
                <a:cs typeface="+mn-cs"/>
              </a:rPr>
              <a:t>David Lee Burris:</a:t>
            </a:r>
            <a:endParaRPr kumimoji="0" lang="en-US" altLang="en-US" sz="1600" b="0" i="0" u="none" strike="noStrike" kern="1200" cap="none" spc="0" normalizeH="0" baseline="0" noProof="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itchFamily="34" charset="0"/>
                <a:ea typeface="+mn-ea"/>
                <a:cs typeface="+mn-cs"/>
              </a:rPr>
              <a:t>Double Predestination Essene Concept Found In Dead Sea Scrolls!</a:t>
            </a:r>
          </a:p>
        </p:txBody>
      </p:sp>
    </p:spTree>
    <p:extLst>
      <p:ext uri="{BB962C8B-B14F-4D97-AF65-F5344CB8AC3E}">
        <p14:creationId xmlns:p14="http://schemas.microsoft.com/office/powerpoint/2010/main" val="3158667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01763">
                                            <p:txEl>
                                              <p:pRg st="0" end="0"/>
                                            </p:txEl>
                                          </p:spTgt>
                                        </p:tgtEl>
                                        <p:attrNameLst>
                                          <p:attrName>style.visibility</p:attrName>
                                        </p:attrNameLst>
                                      </p:cBhvr>
                                      <p:to>
                                        <p:strVal val="visible"/>
                                      </p:to>
                                    </p:set>
                                    <p:anim to="" calcmode="lin" valueType="num">
                                      <p:cBhvr>
                                        <p:cTn id="7" dur="1" fill="hold"/>
                                        <p:tgtEl>
                                          <p:spTgt spid="50176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01763">
                                            <p:txEl>
                                              <p:pRg st="2" end="2"/>
                                            </p:txEl>
                                          </p:spTgt>
                                        </p:tgtEl>
                                        <p:attrNameLst>
                                          <p:attrName>style.visibility</p:attrName>
                                        </p:attrNameLst>
                                      </p:cBhvr>
                                      <p:to>
                                        <p:strVal val="visible"/>
                                      </p:to>
                                    </p:set>
                                    <p:anim to="" calcmode="lin" valueType="num">
                                      <p:cBhvr>
                                        <p:cTn id="12" dur="1" fill="hold"/>
                                        <p:tgtEl>
                                          <p:spTgt spid="50176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01763">
                                            <p:txEl>
                                              <p:pRg st="4" end="4"/>
                                            </p:txEl>
                                          </p:spTgt>
                                        </p:tgtEl>
                                        <p:attrNameLst>
                                          <p:attrName>style.visibility</p:attrName>
                                        </p:attrNameLst>
                                      </p:cBhvr>
                                      <p:to>
                                        <p:strVal val="visible"/>
                                      </p:to>
                                    </p:set>
                                    <p:anim to="" calcmode="lin" valueType="num">
                                      <p:cBhvr>
                                        <p:cTn id="17" dur="1" fill="hold"/>
                                        <p:tgtEl>
                                          <p:spTgt spid="50176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970961" y="0"/>
            <a:ext cx="9697039" cy="1752600"/>
          </a:xfrm>
        </p:spPr>
        <p:txBody>
          <a:bodyPr/>
          <a:lstStyle/>
          <a:p>
            <a:pPr eaLnBrk="1" hangingPunct="1">
              <a:defRPr/>
            </a:pPr>
            <a:r>
              <a:rPr lang="en-US" sz="8000" dirty="0">
                <a:solidFill>
                  <a:schemeClr val="hlink"/>
                </a:solidFill>
                <a:effectLst>
                  <a:outerShdw blurRad="38100" dist="38100" dir="2700000" algn="tl">
                    <a:srgbClr val="000000"/>
                  </a:outerShdw>
                </a:effectLst>
                <a:latin typeface="Flat Brush" pitchFamily="2" charset="0"/>
              </a:rPr>
              <a:t>CONC</a:t>
            </a:r>
            <a:r>
              <a:rPr lang="en-US" sz="8800" dirty="0">
                <a:solidFill>
                  <a:schemeClr val="hlink"/>
                </a:solidFill>
                <a:effectLst>
                  <a:outerShdw blurRad="38100" dist="38100" dir="2700000" algn="tl">
                    <a:srgbClr val="000000"/>
                  </a:outerShdw>
                </a:effectLst>
                <a:latin typeface="Flat Brush" pitchFamily="2" charset="0"/>
              </a:rPr>
              <a:t>EALED CALVIN:</a:t>
            </a:r>
            <a:r>
              <a:rPr lang="en-US" sz="8800" dirty="0">
                <a:solidFill>
                  <a:schemeClr val="folHlink"/>
                </a:solidFill>
                <a:effectLst>
                  <a:outerShdw blurRad="38100" dist="38100" dir="2700000" algn="tl">
                    <a:srgbClr val="000000"/>
                  </a:outerShdw>
                </a:effectLst>
                <a:latin typeface="Flat Brush" pitchFamily="2" charset="0"/>
              </a:rPr>
              <a:t>                 </a:t>
            </a:r>
            <a:r>
              <a:rPr lang="en-US" sz="3600" dirty="0">
                <a:solidFill>
                  <a:srgbClr val="FF6600"/>
                </a:solidFill>
                <a:effectLst>
                  <a:outerShdw blurRad="38100" dist="38100" dir="2700000" algn="tl">
                    <a:srgbClr val="000000"/>
                  </a:outerShdw>
                </a:effectLst>
                <a:latin typeface="Flat Brush" pitchFamily="2" charset="0"/>
              </a:rPr>
              <a:t>Abominable Fantasy</a:t>
            </a:r>
            <a:r>
              <a:rPr lang="en-US" sz="3600" dirty="0">
                <a:solidFill>
                  <a:schemeClr val="folHlink"/>
                </a:solidFill>
                <a:effectLst>
                  <a:outerShdw blurRad="38100" dist="38100" dir="2700000" algn="tl">
                    <a:srgbClr val="000000"/>
                  </a:outerShdw>
                </a:effectLst>
                <a:latin typeface="Flat Brush" pitchFamily="2" charset="0"/>
              </a:rPr>
              <a:t> </a:t>
            </a:r>
            <a:r>
              <a:rPr lang="en-US" sz="3600" dirty="0">
                <a:solidFill>
                  <a:srgbClr val="000000"/>
                </a:solidFill>
                <a:effectLst>
                  <a:outerShdw blurRad="38100" dist="38100" dir="2700000" algn="tl">
                    <a:srgbClr val="FFFFFF"/>
                  </a:outerShdw>
                </a:effectLst>
                <a:latin typeface="Flat Brush" pitchFamily="2" charset="0"/>
              </a:rPr>
              <a:t>&amp;</a:t>
            </a:r>
            <a:r>
              <a:rPr lang="en-US" sz="3600" dirty="0">
                <a:solidFill>
                  <a:schemeClr val="folHlink"/>
                </a:solidFill>
                <a:effectLst>
                  <a:outerShdw blurRad="38100" dist="38100" dir="2700000" algn="tl">
                    <a:srgbClr val="000000"/>
                  </a:outerShdw>
                </a:effectLst>
                <a:latin typeface="Flat Brush" pitchFamily="2" charset="0"/>
              </a:rPr>
              <a:t> </a:t>
            </a:r>
            <a:r>
              <a:rPr lang="en-US" sz="3600" dirty="0">
                <a:solidFill>
                  <a:srgbClr val="CC3300"/>
                </a:solidFill>
                <a:effectLst>
                  <a:outerShdw blurRad="38100" dist="38100" dir="2700000" algn="tl">
                    <a:srgbClr val="000000"/>
                  </a:outerShdw>
                </a:effectLst>
                <a:latin typeface="Flat Brush" pitchFamily="2" charset="0"/>
              </a:rPr>
              <a:t>Double Predestination</a:t>
            </a:r>
          </a:p>
        </p:txBody>
      </p:sp>
      <p:sp>
        <p:nvSpPr>
          <p:cNvPr id="604163" name="Rectangle 3"/>
          <p:cNvSpPr>
            <a:spLocks noGrp="1" noChangeArrowheads="1"/>
          </p:cNvSpPr>
          <p:nvPr>
            <p:ph type="body" idx="1"/>
          </p:nvPr>
        </p:nvSpPr>
        <p:spPr>
          <a:xfrm>
            <a:off x="1524003" y="1752600"/>
            <a:ext cx="4876619" cy="5105400"/>
          </a:xfrm>
        </p:spPr>
        <p:txBody>
          <a:bodyPr/>
          <a:lstStyle/>
          <a:p>
            <a:pPr eaLnBrk="1" hangingPunct="1">
              <a:lnSpc>
                <a:spcPct val="90000"/>
              </a:lnSpc>
              <a:defRPr/>
            </a:pPr>
            <a:r>
              <a:rPr lang="en-US" sz="2000" u="sng" dirty="0">
                <a:solidFill>
                  <a:schemeClr val="tx1"/>
                </a:solidFill>
                <a:effectLst>
                  <a:outerShdw blurRad="38100" dist="38100" dir="2700000" algn="tl">
                    <a:srgbClr val="FFFFFF"/>
                  </a:outerShdw>
                </a:effectLst>
              </a:rPr>
              <a:t>In His “Institutes” Book Calvin Said:</a:t>
            </a:r>
          </a:p>
          <a:p>
            <a:pPr eaLnBrk="1" hangingPunct="1">
              <a:lnSpc>
                <a:spcPct val="90000"/>
              </a:lnSpc>
              <a:defRPr/>
            </a:pPr>
            <a:r>
              <a:rPr lang="en-US" sz="2000" b="0" dirty="0">
                <a:solidFill>
                  <a:schemeClr val="tx1"/>
                </a:solidFill>
                <a:effectLst>
                  <a:outerShdw blurRad="38100" dist="38100" dir="2700000" algn="tl">
                    <a:srgbClr val="FFFFFF"/>
                  </a:outerShdw>
                </a:effectLst>
              </a:rPr>
              <a:t>“In conformity,  therefore,  to the clear doctrine of the Scripture,  we assert,  that by an eternal and immutable counsel,  God has once for all determined,  both whom he would admit to salvation,  and whom he would condemn to destruction…  As God seals his elect by vocation and justification,  so by excluding the reprobate from knowledge of his name and the sanctification of his Spirit,  he affords an indication of the judgment that awaits them.”</a:t>
            </a:r>
          </a:p>
          <a:p>
            <a:pPr eaLnBrk="1" hangingPunct="1">
              <a:lnSpc>
                <a:spcPct val="90000"/>
              </a:lnSpc>
              <a:defRPr/>
            </a:pPr>
            <a:endParaRPr lang="en-US" sz="800" b="0" dirty="0">
              <a:solidFill>
                <a:schemeClr val="tx1"/>
              </a:solidFill>
              <a:effectLst>
                <a:outerShdw blurRad="38100" dist="38100" dir="2700000" algn="tl">
                  <a:srgbClr val="FFFFFF"/>
                </a:outerShdw>
              </a:effectLst>
            </a:endParaRPr>
          </a:p>
          <a:p>
            <a:pPr eaLnBrk="1" hangingPunct="1">
              <a:lnSpc>
                <a:spcPct val="90000"/>
              </a:lnSpc>
              <a:defRPr/>
            </a:pPr>
            <a:r>
              <a:rPr lang="en-US" sz="2000" b="0" dirty="0">
                <a:solidFill>
                  <a:schemeClr val="tx1"/>
                </a:solidFill>
                <a:effectLst>
                  <a:outerShdw blurRad="38100" dist="38100" dir="2700000" algn="tl">
                    <a:srgbClr val="FFFFFF"/>
                  </a:outerShdw>
                </a:effectLst>
              </a:rPr>
              <a:t>This double doctrine of John Calvin was strongly affirmed by the Synod of Dort (1619) in Holland and in the Westminster Confession (1647) in England. </a:t>
            </a:r>
          </a:p>
        </p:txBody>
      </p:sp>
    </p:spTree>
    <p:extLst>
      <p:ext uri="{BB962C8B-B14F-4D97-AF65-F5344CB8AC3E}">
        <p14:creationId xmlns:p14="http://schemas.microsoft.com/office/powerpoint/2010/main" val="2369081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04163">
                                            <p:txEl>
                                              <p:pRg st="0" end="0"/>
                                            </p:txEl>
                                          </p:spTgt>
                                        </p:tgtEl>
                                        <p:attrNameLst>
                                          <p:attrName>style.visibility</p:attrName>
                                        </p:attrNameLst>
                                      </p:cBhvr>
                                      <p:to>
                                        <p:strVal val="visible"/>
                                      </p:to>
                                    </p:set>
                                    <p:anim to="" calcmode="lin" valueType="num">
                                      <p:cBhvr>
                                        <p:cTn id="7" dur="1" fill="hold"/>
                                        <p:tgtEl>
                                          <p:spTgt spid="60416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04163">
                                            <p:txEl>
                                              <p:pRg st="1" end="1"/>
                                            </p:txEl>
                                          </p:spTgt>
                                        </p:tgtEl>
                                        <p:attrNameLst>
                                          <p:attrName>style.visibility</p:attrName>
                                        </p:attrNameLst>
                                      </p:cBhvr>
                                      <p:to>
                                        <p:strVal val="visible"/>
                                      </p:to>
                                    </p:set>
                                    <p:anim to="" calcmode="lin" valueType="num">
                                      <p:cBhvr>
                                        <p:cTn id="12" dur="1" fill="hold"/>
                                        <p:tgtEl>
                                          <p:spTgt spid="60416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04163">
                                            <p:txEl>
                                              <p:pRg st="3" end="3"/>
                                            </p:txEl>
                                          </p:spTgt>
                                        </p:tgtEl>
                                        <p:attrNameLst>
                                          <p:attrName>style.visibility</p:attrName>
                                        </p:attrNameLst>
                                      </p:cBhvr>
                                      <p:to>
                                        <p:strVal val="visible"/>
                                      </p:to>
                                    </p:set>
                                    <p:anim to="" calcmode="lin" valueType="num">
                                      <p:cBhvr>
                                        <p:cTn id="17" dur="1" fill="hold"/>
                                        <p:tgtEl>
                                          <p:spTgt spid="60416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C27E0A-E24E-4080-ACE7-BFAE24070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085B95B-AC6D-4B81-A301-52BFA8606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58" y="1148003"/>
            <a:ext cx="3162549" cy="4564640"/>
          </a:xfrm>
          <a:prstGeom prst="rect">
            <a:avLst/>
          </a:prstGeom>
        </p:spPr>
      </p:pic>
    </p:spTree>
    <p:extLst>
      <p:ext uri="{BB962C8B-B14F-4D97-AF65-F5344CB8AC3E}">
        <p14:creationId xmlns:p14="http://schemas.microsoft.com/office/powerpoint/2010/main" val="318743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373591" y="642595"/>
            <a:ext cx="7453223" cy="800312"/>
          </a:xfrm>
        </p:spPr>
        <p:txBody>
          <a:bodyPr>
            <a:noAutofit/>
          </a:bodyPr>
          <a:lstStyle/>
          <a:p>
            <a:r>
              <a:rPr lang="en-US" sz="3600" b="1" dirty="0">
                <a:solidFill>
                  <a:srgbClr val="008A3E"/>
                </a:solidFill>
                <a:effectLst>
                  <a:outerShdw blurRad="38100" dist="38100" dir="2700000" algn="tl">
                    <a:srgbClr val="000000">
                      <a:alpha val="43137"/>
                    </a:srgbClr>
                  </a:outerShdw>
                </a:effectLst>
              </a:rPr>
              <a:t>THESIS &amp; ANTI-THESIS THEOLOGY</a:t>
            </a:r>
            <a:endParaRPr lang="en-US" sz="3600" b="1" dirty="0">
              <a:solidFill>
                <a:srgbClr val="C00000"/>
              </a:solidFill>
              <a:effectLst>
                <a:outerShdw blurRad="38100" dist="38100" dir="2700000" algn="tl">
                  <a:srgbClr val="000000">
                    <a:alpha val="43137"/>
                  </a:srgbClr>
                </a:outerShdw>
              </a:effectLst>
            </a:endParaRPr>
          </a:p>
        </p:txBody>
      </p:sp>
      <p:sp>
        <p:nvSpPr>
          <p:cNvPr id="6" name="Content Placeholder 2">
            <a:extLst>
              <a:ext uri="{FF2B5EF4-FFF2-40B4-BE49-F238E27FC236}">
                <a16:creationId xmlns:a16="http://schemas.microsoft.com/office/drawing/2014/main" id="{4D8C3CB4-82FA-4FE6-BEB9-3A1585479ED8}"/>
              </a:ext>
            </a:extLst>
          </p:cNvPr>
          <p:cNvSpPr>
            <a:spLocks noGrp="1"/>
          </p:cNvSpPr>
          <p:nvPr>
            <p:ph idx="1"/>
          </p:nvPr>
        </p:nvSpPr>
        <p:spPr>
          <a:xfrm>
            <a:off x="4530055" y="1710598"/>
            <a:ext cx="7105475" cy="4631479"/>
          </a:xfrm>
        </p:spPr>
        <p:txBody>
          <a:bodyPr>
            <a:normAutofit/>
          </a:bodyPr>
          <a:lstStyle/>
          <a:p>
            <a:r>
              <a:rPr lang="en-US" sz="2400" b="1" i="1" dirty="0">
                <a:solidFill>
                  <a:srgbClr val="C00000"/>
                </a:solidFill>
              </a:rPr>
              <a:t>PLATO(Teacher) VERSUS ARISTOTLE(Student)</a:t>
            </a:r>
          </a:p>
          <a:p>
            <a:r>
              <a:rPr lang="en-US" sz="2400" b="1" i="1" dirty="0">
                <a:solidFill>
                  <a:srgbClr val="C00000"/>
                </a:solidFill>
              </a:rPr>
              <a:t>IRENAEUS(2</a:t>
            </a:r>
            <a:r>
              <a:rPr lang="en-US" sz="2400" b="1" i="1" baseline="30000" dirty="0">
                <a:solidFill>
                  <a:srgbClr val="C00000"/>
                </a:solidFill>
              </a:rPr>
              <a:t>nd</a:t>
            </a:r>
            <a:r>
              <a:rPr lang="en-US" sz="2400" b="1" i="1" dirty="0">
                <a:solidFill>
                  <a:srgbClr val="C00000"/>
                </a:solidFill>
              </a:rPr>
              <a:t> Cent) VERSUS AUGUSTINE (4</a:t>
            </a:r>
            <a:r>
              <a:rPr lang="en-US" sz="2400" b="1" i="1" baseline="30000" dirty="0">
                <a:solidFill>
                  <a:srgbClr val="C00000"/>
                </a:solidFill>
              </a:rPr>
              <a:t>th</a:t>
            </a:r>
            <a:r>
              <a:rPr lang="en-US" sz="2400" b="1" i="1" dirty="0">
                <a:solidFill>
                  <a:srgbClr val="C00000"/>
                </a:solidFill>
              </a:rPr>
              <a:t>)</a:t>
            </a:r>
          </a:p>
          <a:p>
            <a:r>
              <a:rPr lang="en-US" sz="2400" b="1" i="1" dirty="0">
                <a:solidFill>
                  <a:srgbClr val="C00000"/>
                </a:solidFill>
              </a:rPr>
              <a:t>AUGUSTINIAN VERSUS PELAGIAN NEMESIS</a:t>
            </a:r>
          </a:p>
          <a:p>
            <a:r>
              <a:rPr lang="en-US" sz="2400" b="1" i="1" dirty="0">
                <a:solidFill>
                  <a:srgbClr val="C00000"/>
                </a:solidFill>
              </a:rPr>
              <a:t>AUGUSTINIAN(Old)/THOMISM(New Church)</a:t>
            </a:r>
          </a:p>
          <a:p>
            <a:r>
              <a:rPr lang="en-US" sz="2400" b="1" i="1" dirty="0">
                <a:solidFill>
                  <a:srgbClr val="C00000"/>
                </a:solidFill>
              </a:rPr>
              <a:t>DESIDERIUS ERASMUS VS. MARTIN LUTHER</a:t>
            </a:r>
          </a:p>
          <a:p>
            <a:r>
              <a:rPr lang="en-US" sz="2400" b="1" i="1" dirty="0">
                <a:solidFill>
                  <a:srgbClr val="C00000"/>
                </a:solidFill>
              </a:rPr>
              <a:t>MARTIN LUTHER VERSUS ULRICH ZWINGLI</a:t>
            </a:r>
          </a:p>
          <a:p>
            <a:r>
              <a:rPr lang="en-US" sz="2400" b="1" i="1" dirty="0">
                <a:solidFill>
                  <a:srgbClr val="C00000"/>
                </a:solidFill>
              </a:rPr>
              <a:t>MARTIN LUTHER VERSUS JOHN CALVIN</a:t>
            </a:r>
          </a:p>
          <a:p>
            <a:r>
              <a:rPr lang="en-US" sz="2400" b="1" i="1" dirty="0">
                <a:solidFill>
                  <a:srgbClr val="C00000"/>
                </a:solidFill>
              </a:rPr>
              <a:t>JACOB ARMINIUS VERSUS JOHN CALVIN  </a:t>
            </a:r>
          </a:p>
          <a:p>
            <a:pPr marL="0" indent="0">
              <a:buNone/>
            </a:pPr>
            <a:r>
              <a:rPr lang="en-US" sz="2400" b="1" i="1" dirty="0">
                <a:solidFill>
                  <a:srgbClr val="C00000"/>
                </a:solidFill>
              </a:rPr>
              <a:t> </a:t>
            </a:r>
          </a:p>
        </p:txBody>
      </p:sp>
    </p:spTree>
    <p:extLst>
      <p:ext uri="{BB962C8B-B14F-4D97-AF65-F5344CB8AC3E}">
        <p14:creationId xmlns:p14="http://schemas.microsoft.com/office/powerpoint/2010/main" val="356061097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763913" name="Picture 9" descr="james%20arm"/>
          <p:cNvPicPr>
            <a:picLocks noChangeAspect="1" noChangeArrowheads="1"/>
          </p:cNvPicPr>
          <p:nvPr/>
        </p:nvPicPr>
        <p:blipFill>
          <a:blip r:embed="rId4" cstate="print">
            <a:clrChange>
              <a:clrFrom>
                <a:srgbClr val="EBEBEB"/>
              </a:clrFrom>
              <a:clrTo>
                <a:srgbClr val="EBEBEB">
                  <a:alpha val="0"/>
                </a:srgbClr>
              </a:clrTo>
            </a:clrChange>
          </a:blip>
          <a:srcRect l="4692" r="3812"/>
          <a:stretch>
            <a:fillRect/>
          </a:stretch>
        </p:blipFill>
        <p:spPr bwMode="auto">
          <a:xfrm>
            <a:off x="7467600" y="914401"/>
            <a:ext cx="3200400" cy="3108325"/>
          </a:xfrm>
          <a:prstGeom prst="rect">
            <a:avLst/>
          </a:prstGeom>
          <a:noFill/>
        </p:spPr>
      </p:pic>
      <p:sp>
        <p:nvSpPr>
          <p:cNvPr id="763914" name="Rectangle 10"/>
          <p:cNvSpPr>
            <a:spLocks noChangeArrowheads="1"/>
          </p:cNvSpPr>
          <p:nvPr/>
        </p:nvSpPr>
        <p:spPr bwMode="auto">
          <a:xfrm>
            <a:off x="8077201" y="4114801"/>
            <a:ext cx="1920875" cy="396875"/>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1" u="none" strike="noStrike" kern="1200" cap="none" spc="0" normalizeH="0" baseline="0" noProof="0">
                <a:ln>
                  <a:noFill/>
                </a:ln>
                <a:solidFill>
                  <a:srgbClr val="000000"/>
                </a:solidFill>
                <a:effectLst/>
                <a:uLnTx/>
                <a:uFillTx/>
                <a:latin typeface="Arial" charset="0"/>
                <a:ea typeface="ＭＳ Ｐゴシック"/>
                <a:cs typeface="Arial" charset="0"/>
              </a:rPr>
              <a:t>Jacob Arminius</a:t>
            </a:r>
          </a:p>
        </p:txBody>
      </p:sp>
      <p:sp>
        <p:nvSpPr>
          <p:cNvPr id="763917" name="Rectangle 13"/>
          <p:cNvSpPr>
            <a:spLocks noGrp="1" noChangeArrowheads="1"/>
          </p:cNvSpPr>
          <p:nvPr>
            <p:ph type="title"/>
          </p:nvPr>
        </p:nvSpPr>
        <p:spPr/>
        <p:txBody>
          <a:bodyPr/>
          <a:lstStyle/>
          <a:p>
            <a:r>
              <a:rPr lang="en-US"/>
              <a:t>Jacob Arminius</a:t>
            </a:r>
          </a:p>
        </p:txBody>
      </p:sp>
      <p:sp>
        <p:nvSpPr>
          <p:cNvPr id="763918" name="Rectangle 14"/>
          <p:cNvSpPr>
            <a:spLocks noGrp="1" noChangeArrowheads="1"/>
          </p:cNvSpPr>
          <p:nvPr>
            <p:ph type="body" idx="1"/>
          </p:nvPr>
        </p:nvSpPr>
        <p:spPr>
          <a:xfrm>
            <a:off x="2083324" y="990600"/>
            <a:ext cx="5384276" cy="5334000"/>
          </a:xfrm>
        </p:spPr>
        <p:txBody>
          <a:bodyPr/>
          <a:lstStyle/>
          <a:p>
            <a:r>
              <a:rPr lang="en-US" sz="3600" dirty="0"/>
              <a:t>While preparing to defend Calvin’s view of predestination, Arminius became convinced that Calvin was wrong.</a:t>
            </a:r>
          </a:p>
          <a:p>
            <a:r>
              <a:rPr lang="en-US" sz="3600" b="1" dirty="0"/>
              <a:t>The followers of Arminius summarized his views in the </a:t>
            </a:r>
            <a:r>
              <a:rPr lang="en-US" sz="3600" b="1" i="1" dirty="0"/>
              <a:t>Remonstrance</a:t>
            </a:r>
            <a:r>
              <a:rPr lang="en-US" sz="3600" b="1" dirty="0"/>
              <a:t>.</a:t>
            </a:r>
          </a:p>
        </p:txBody>
      </p:sp>
    </p:spTree>
    <p:extLst>
      <p:ext uri="{BB962C8B-B14F-4D97-AF65-F5344CB8AC3E}">
        <p14:creationId xmlns:p14="http://schemas.microsoft.com/office/powerpoint/2010/main" val="180658577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65957" name="Rectangle 5"/>
          <p:cNvSpPr>
            <a:spLocks noGrp="1" noChangeArrowheads="1"/>
          </p:cNvSpPr>
          <p:nvPr>
            <p:ph type="title"/>
          </p:nvPr>
        </p:nvSpPr>
        <p:spPr/>
        <p:txBody>
          <a:bodyPr/>
          <a:lstStyle/>
          <a:p>
            <a:r>
              <a:rPr lang="en-US"/>
              <a:t>The Arminian Remonstrance</a:t>
            </a:r>
          </a:p>
        </p:txBody>
      </p:sp>
      <p:sp>
        <p:nvSpPr>
          <p:cNvPr id="765958" name="Rectangle 6"/>
          <p:cNvSpPr>
            <a:spLocks noGrp="1" noChangeArrowheads="1"/>
          </p:cNvSpPr>
          <p:nvPr>
            <p:ph type="body" idx="1"/>
          </p:nvPr>
        </p:nvSpPr>
        <p:spPr>
          <a:xfrm>
            <a:off x="1357459" y="1395167"/>
            <a:ext cx="10737131" cy="4929432"/>
          </a:xfrm>
        </p:spPr>
        <p:txBody>
          <a:bodyPr/>
          <a:lstStyle/>
          <a:p>
            <a:r>
              <a:rPr lang="en-US" sz="4000" b="1" dirty="0"/>
              <a:t>The five points of the </a:t>
            </a:r>
            <a:r>
              <a:rPr lang="en-US" sz="4000" b="1" i="1" dirty="0"/>
              <a:t>Remonstrance</a:t>
            </a:r>
            <a:r>
              <a:rPr lang="en-US" sz="4000" b="1" dirty="0"/>
              <a:t>:</a:t>
            </a:r>
            <a:endParaRPr lang="en-US" sz="4000" dirty="0"/>
          </a:p>
          <a:p>
            <a:pPr lvl="1"/>
            <a:r>
              <a:rPr lang="en-US" sz="3200" dirty="0"/>
              <a:t>1. Every good human action occurs because of God’s grace; humans do nothing righteous on their own.</a:t>
            </a:r>
          </a:p>
          <a:p>
            <a:pPr lvl="1"/>
            <a:r>
              <a:rPr lang="en-US" sz="3200" dirty="0"/>
              <a:t>2. God saves every person choosing to trust Jesus.</a:t>
            </a:r>
          </a:p>
          <a:p>
            <a:pPr lvl="1"/>
            <a:r>
              <a:rPr lang="en-US" sz="3200" dirty="0"/>
              <a:t>3. Jesus died for everyone.</a:t>
            </a:r>
          </a:p>
          <a:p>
            <a:pPr lvl="1"/>
            <a:r>
              <a:rPr lang="en-US" sz="3200" dirty="0"/>
              <a:t>4. People can freely choose to accept or reject Jesus.</a:t>
            </a:r>
          </a:p>
          <a:p>
            <a:pPr lvl="1"/>
            <a:r>
              <a:rPr lang="en-US" sz="3200" dirty="0"/>
              <a:t>5. Scripture does not clearly state whether Christians can forfeit their salvation.</a:t>
            </a:r>
          </a:p>
        </p:txBody>
      </p:sp>
    </p:spTree>
    <p:extLst>
      <p:ext uri="{BB962C8B-B14F-4D97-AF65-F5344CB8AC3E}">
        <p14:creationId xmlns:p14="http://schemas.microsoft.com/office/powerpoint/2010/main" val="382078014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68005" name="Rectangle 5"/>
          <p:cNvSpPr>
            <a:spLocks noGrp="1" noChangeArrowheads="1"/>
          </p:cNvSpPr>
          <p:nvPr>
            <p:ph type="title"/>
          </p:nvPr>
        </p:nvSpPr>
        <p:spPr/>
        <p:txBody>
          <a:bodyPr/>
          <a:lstStyle/>
          <a:p>
            <a:r>
              <a:rPr lang="en-US"/>
              <a:t>Response at the Synod of Dort</a:t>
            </a:r>
          </a:p>
        </p:txBody>
      </p:sp>
      <p:sp>
        <p:nvSpPr>
          <p:cNvPr id="768006" name="Rectangle 6"/>
          <p:cNvSpPr>
            <a:spLocks noGrp="1" noChangeArrowheads="1"/>
          </p:cNvSpPr>
          <p:nvPr>
            <p:ph type="body" idx="1"/>
          </p:nvPr>
        </p:nvSpPr>
        <p:spPr>
          <a:xfrm>
            <a:off x="1348033" y="904973"/>
            <a:ext cx="10642861" cy="5419627"/>
          </a:xfrm>
        </p:spPr>
        <p:txBody>
          <a:bodyPr/>
          <a:lstStyle/>
          <a:p>
            <a:r>
              <a:rPr lang="en-US" sz="5400" b="1" dirty="0"/>
              <a:t>The five points of Calvinism:</a:t>
            </a:r>
            <a:endParaRPr lang="en-US" sz="5400" dirty="0"/>
          </a:p>
          <a:p>
            <a:pPr lvl="1"/>
            <a:r>
              <a:rPr lang="en-US" sz="3200" dirty="0"/>
              <a:t>1. No human being naturally desires God; by nature, every person is spiritually dead.</a:t>
            </a:r>
          </a:p>
          <a:p>
            <a:pPr lvl="1"/>
            <a:r>
              <a:rPr lang="en-US" sz="3200" dirty="0"/>
              <a:t>2. If someone trusts Jesus, it is because God chose to regenerate that person.</a:t>
            </a:r>
          </a:p>
          <a:p>
            <a:pPr lvl="1"/>
            <a:r>
              <a:rPr lang="en-US" sz="3200" dirty="0"/>
              <a:t>3. Jesus died for everyone who would trust in him.</a:t>
            </a:r>
          </a:p>
          <a:p>
            <a:pPr lvl="1"/>
            <a:r>
              <a:rPr lang="en-US" sz="3200" dirty="0"/>
              <a:t>4. When God regenerates someone, the person will not reject God’s grace.</a:t>
            </a:r>
          </a:p>
          <a:p>
            <a:pPr lvl="1"/>
            <a:r>
              <a:rPr lang="en-US" sz="3200" dirty="0"/>
              <a:t>5. Every authentic believer will persevere in faith and good works until the end.</a:t>
            </a:r>
          </a:p>
        </p:txBody>
      </p:sp>
    </p:spTree>
    <p:extLst>
      <p:ext uri="{BB962C8B-B14F-4D97-AF65-F5344CB8AC3E}">
        <p14:creationId xmlns:p14="http://schemas.microsoft.com/office/powerpoint/2010/main" val="14035940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905000" y="152400"/>
            <a:ext cx="8305800" cy="1371600"/>
          </a:xfrm>
          <a:ln>
            <a:solidFill>
              <a:schemeClr val="tx1"/>
            </a:solidFill>
          </a:ln>
        </p:spPr>
        <p:txBody>
          <a:bodyPr/>
          <a:lstStyle/>
          <a:p>
            <a:r>
              <a:rPr lang="en-US" sz="4800" dirty="0">
                <a:solidFill>
                  <a:srgbClr val="FF9900"/>
                </a:solidFill>
                <a:effectLst>
                  <a:outerShdw blurRad="38100" dist="38100" dir="2700000" algn="tl">
                    <a:srgbClr val="000000"/>
                  </a:outerShdw>
                </a:effectLst>
                <a:latin typeface="Tristan" pitchFamily="2" charset="0"/>
              </a:rPr>
              <a:t>Iconoclastic French Reformer</a:t>
            </a:r>
            <a:r>
              <a:rPr lang="en-US" sz="4800" dirty="0"/>
              <a:t>    </a:t>
            </a:r>
            <a:r>
              <a:rPr lang="en-US" dirty="0">
                <a:solidFill>
                  <a:schemeClr val="bg1"/>
                </a:solidFill>
                <a:effectLst>
                  <a:outerShdw blurRad="38100" dist="38100" dir="2700000" algn="tl">
                    <a:srgbClr val="000000"/>
                  </a:outerShdw>
                </a:effectLst>
              </a:rPr>
              <a:t>John Calvin Makes His Mark</a:t>
            </a:r>
          </a:p>
        </p:txBody>
      </p:sp>
      <p:sp>
        <p:nvSpPr>
          <p:cNvPr id="239619" name="Rectangle 3"/>
          <p:cNvSpPr>
            <a:spLocks noGrp="1" noChangeArrowheads="1"/>
          </p:cNvSpPr>
          <p:nvPr>
            <p:ph type="body" sz="half" idx="1"/>
          </p:nvPr>
        </p:nvSpPr>
        <p:spPr>
          <a:xfrm>
            <a:off x="1981200" y="1600200"/>
            <a:ext cx="4038600" cy="4953000"/>
          </a:xfrm>
        </p:spPr>
        <p:txBody>
          <a:bodyPr/>
          <a:lstStyle/>
          <a:p>
            <a:pPr>
              <a:lnSpc>
                <a:spcPct val="90000"/>
              </a:lnSpc>
            </a:pPr>
            <a:endParaRPr lang="en-US" sz="800"/>
          </a:p>
          <a:p>
            <a:pPr>
              <a:lnSpc>
                <a:spcPct val="90000"/>
              </a:lnSpc>
            </a:pPr>
            <a:r>
              <a:rPr lang="en-US" sz="1400"/>
              <a:t>By the 1550’s half of the city’s population was made up of foreign immigrants;  when they left again, they spread Calvin’s ideas and practices throughout Europe.  Many of them had received training at Calvin’s academy, the first great Protestant university.</a:t>
            </a:r>
          </a:p>
          <a:p>
            <a:pPr>
              <a:lnSpc>
                <a:spcPct val="90000"/>
              </a:lnSpc>
            </a:pPr>
            <a:r>
              <a:rPr lang="en-US" sz="1400"/>
              <a:t>His writings were of such high quality that even his theological opponents complemented them as to their style.</a:t>
            </a:r>
          </a:p>
          <a:p>
            <a:pPr>
              <a:lnSpc>
                <a:spcPct val="90000"/>
              </a:lnSpc>
            </a:pPr>
            <a:r>
              <a:rPr lang="en-US" sz="1400"/>
              <a:t>Where Luther extended on the argumentation   of Augustine -  Calvin brought the Augustinian argument to its natural and logical conclusion.</a:t>
            </a:r>
          </a:p>
          <a:p>
            <a:pPr>
              <a:lnSpc>
                <a:spcPct val="90000"/>
              </a:lnSpc>
            </a:pPr>
            <a:r>
              <a:rPr lang="en-US" sz="1400"/>
              <a:t>In his </a:t>
            </a:r>
            <a:r>
              <a:rPr lang="en-US" sz="1400" i="1"/>
              <a:t>Institutes</a:t>
            </a:r>
            <a:r>
              <a:rPr lang="en-US" sz="1400"/>
              <a:t> he quotes Augustine 228 times or two and one-half times all the other ancients taken together.</a:t>
            </a:r>
          </a:p>
          <a:p>
            <a:pPr>
              <a:lnSpc>
                <a:spcPct val="90000"/>
              </a:lnSpc>
            </a:pPr>
            <a:r>
              <a:rPr lang="en-US" sz="1400"/>
              <a:t>His most unique doctrine was that of the invisible and visible church.  With some modification it is still adhered to today.   </a:t>
            </a:r>
          </a:p>
          <a:p>
            <a:pPr>
              <a:lnSpc>
                <a:spcPct val="90000"/>
              </a:lnSpc>
            </a:pPr>
            <a:r>
              <a:rPr lang="en-US" sz="1400"/>
              <a:t>When he died in 1564, at his own request,       his grave was marked only by a plain stone.   Although his grave site is unknown &amp; without epitaph –  Calvin etched his life and his mind upon the whole world.</a:t>
            </a:r>
          </a:p>
        </p:txBody>
      </p:sp>
      <p:pic>
        <p:nvPicPr>
          <p:cNvPr id="239620" name="Picture 4" descr="C:\Documents and Settings\Owner\My Documents\Educational Illustrations\Calvin1.gif"/>
          <p:cNvPicPr>
            <a:picLocks noGrp="1" noChangeAspect="1" noChangeArrowheads="1"/>
          </p:cNvPicPr>
          <p:nvPr>
            <p:ph type="clipArt" sz="half" idx="2"/>
          </p:nvPr>
        </p:nvPicPr>
        <p:blipFill>
          <a:blip r:embed="rId4" cstate="print"/>
          <a:srcRect/>
          <a:stretch>
            <a:fillRect/>
          </a:stretch>
        </p:blipFill>
        <p:spPr>
          <a:xfrm>
            <a:off x="6248402" y="1676400"/>
            <a:ext cx="3736975" cy="4876800"/>
          </a:xfrm>
          <a:noFill/>
          <a:ln/>
        </p:spPr>
      </p:pic>
    </p:spTree>
    <p:extLst>
      <p:ext uri="{BB962C8B-B14F-4D97-AF65-F5344CB8AC3E}">
        <p14:creationId xmlns:p14="http://schemas.microsoft.com/office/powerpoint/2010/main" val="160854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9619">
                                            <p:txEl>
                                              <p:pRg st="1" end="1"/>
                                            </p:txEl>
                                          </p:spTgt>
                                        </p:tgtEl>
                                        <p:attrNameLst>
                                          <p:attrName>style.visibility</p:attrName>
                                        </p:attrNameLst>
                                      </p:cBhvr>
                                      <p:to>
                                        <p:strVal val="visible"/>
                                      </p:to>
                                    </p:set>
                                    <p:anim calcmode="lin" valueType="num">
                                      <p:cBhvr>
                                        <p:cTn id="7" dur="1000" fill="hold"/>
                                        <p:tgtEl>
                                          <p:spTgt spid="239619">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39619">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3961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961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9619">
                                            <p:txEl>
                                              <p:pRg st="2" end="2"/>
                                            </p:txEl>
                                          </p:spTgt>
                                        </p:tgtEl>
                                        <p:attrNameLst>
                                          <p:attrName>style.visibility</p:attrName>
                                        </p:attrNameLst>
                                      </p:cBhvr>
                                      <p:to>
                                        <p:strVal val="visible"/>
                                      </p:to>
                                    </p:set>
                                    <p:anim calcmode="lin" valueType="num">
                                      <p:cBhvr>
                                        <p:cTn id="15" dur="1000" fill="hold"/>
                                        <p:tgtEl>
                                          <p:spTgt spid="239619">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39619">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3961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961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39619">
                                            <p:txEl>
                                              <p:pRg st="3" end="3"/>
                                            </p:txEl>
                                          </p:spTgt>
                                        </p:tgtEl>
                                        <p:attrNameLst>
                                          <p:attrName>style.visibility</p:attrName>
                                        </p:attrNameLst>
                                      </p:cBhvr>
                                      <p:to>
                                        <p:strVal val="visible"/>
                                      </p:to>
                                    </p:set>
                                    <p:anim calcmode="lin" valueType="num">
                                      <p:cBhvr>
                                        <p:cTn id="23" dur="1000" fill="hold"/>
                                        <p:tgtEl>
                                          <p:spTgt spid="239619">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239619">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23961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3961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39619">
                                            <p:txEl>
                                              <p:pRg st="4" end="4"/>
                                            </p:txEl>
                                          </p:spTgt>
                                        </p:tgtEl>
                                        <p:attrNameLst>
                                          <p:attrName>style.visibility</p:attrName>
                                        </p:attrNameLst>
                                      </p:cBhvr>
                                      <p:to>
                                        <p:strVal val="visible"/>
                                      </p:to>
                                    </p:set>
                                    <p:anim calcmode="lin" valueType="num">
                                      <p:cBhvr>
                                        <p:cTn id="31" dur="1000" fill="hold"/>
                                        <p:tgtEl>
                                          <p:spTgt spid="239619">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39619">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23961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3961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39619">
                                            <p:txEl>
                                              <p:pRg st="5" end="5"/>
                                            </p:txEl>
                                          </p:spTgt>
                                        </p:tgtEl>
                                        <p:attrNameLst>
                                          <p:attrName>style.visibility</p:attrName>
                                        </p:attrNameLst>
                                      </p:cBhvr>
                                      <p:to>
                                        <p:strVal val="visible"/>
                                      </p:to>
                                    </p:set>
                                    <p:anim calcmode="lin" valueType="num">
                                      <p:cBhvr>
                                        <p:cTn id="39" dur="1000" fill="hold"/>
                                        <p:tgtEl>
                                          <p:spTgt spid="239619">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239619">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23961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3961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39619">
                                            <p:txEl>
                                              <p:pRg st="6" end="6"/>
                                            </p:txEl>
                                          </p:spTgt>
                                        </p:tgtEl>
                                        <p:attrNameLst>
                                          <p:attrName>style.visibility</p:attrName>
                                        </p:attrNameLst>
                                      </p:cBhvr>
                                      <p:to>
                                        <p:strVal val="visible"/>
                                      </p:to>
                                    </p:set>
                                    <p:anim calcmode="lin" valueType="num">
                                      <p:cBhvr>
                                        <p:cTn id="47" dur="1000" fill="hold"/>
                                        <p:tgtEl>
                                          <p:spTgt spid="239619">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239619">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23961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3961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770109" name="Group 61"/>
          <p:cNvGraphicFramePr>
            <a:graphicFrameLocks noGrp="1"/>
          </p:cNvGraphicFramePr>
          <p:nvPr>
            <p:ph idx="4294967295"/>
          </p:nvPr>
        </p:nvGraphicFramePr>
        <p:xfrm>
          <a:off x="0" y="941388"/>
          <a:ext cx="12191999" cy="6101890"/>
        </p:xfrm>
        <a:graphic>
          <a:graphicData uri="http://schemas.openxmlformats.org/drawingml/2006/table">
            <a:tbl>
              <a:tblPr/>
              <a:tblGrid>
                <a:gridCol w="6097089">
                  <a:extLst>
                    <a:ext uri="{9D8B030D-6E8A-4147-A177-3AD203B41FA5}">
                      <a16:colId xmlns:a16="http://schemas.microsoft.com/office/drawing/2014/main" val="20000"/>
                    </a:ext>
                  </a:extLst>
                </a:gridCol>
                <a:gridCol w="6094910">
                  <a:extLst>
                    <a:ext uri="{9D8B030D-6E8A-4147-A177-3AD203B41FA5}">
                      <a16:colId xmlns:a16="http://schemas.microsoft.com/office/drawing/2014/main" val="20001"/>
                    </a:ext>
                  </a:extLst>
                </a:gridCol>
              </a:tblGrid>
              <a:tr h="88152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F1FDE9"/>
                          </a:solidFill>
                          <a:effectLst>
                            <a:outerShdw blurRad="38100" dist="38100" dir="2700000" algn="tl">
                              <a:srgbClr val="000000"/>
                            </a:outerShdw>
                          </a:effectLst>
                          <a:latin typeface="Arial" charset="0"/>
                          <a:ea typeface="ＭＳ Ｐゴシック" pitchFamily="124" charset="-128"/>
                        </a:rPr>
                        <a:t>The Arminian </a:t>
                      </a:r>
                      <a:r>
                        <a:rPr kumimoji="0" lang="en-US" sz="3200" b="1" i="1" u="none" strike="noStrike" cap="none" normalizeH="0" baseline="0" dirty="0">
                          <a:ln>
                            <a:noFill/>
                          </a:ln>
                          <a:solidFill>
                            <a:srgbClr val="F1FDE9"/>
                          </a:solidFill>
                          <a:effectLst>
                            <a:outerShdw blurRad="38100" dist="38100" dir="2700000" algn="tl">
                              <a:srgbClr val="000000"/>
                            </a:outerShdw>
                          </a:effectLst>
                          <a:latin typeface="Arial" charset="0"/>
                          <a:ea typeface="ＭＳ Ｐゴシック" pitchFamily="124" charset="-128"/>
                        </a:rPr>
                        <a:t>Remonstrance</a:t>
                      </a:r>
                      <a:endParaRPr kumimoji="0" lang="en-US" sz="3200" b="1" i="0" u="none" strike="noStrike" cap="none" normalizeH="0" baseline="0" dirty="0">
                        <a:ln>
                          <a:noFill/>
                        </a:ln>
                        <a:solidFill>
                          <a:srgbClr val="F1FDE9"/>
                        </a:solidFill>
                        <a:effectLst>
                          <a:outerShdw blurRad="38100" dist="38100" dir="2700000" algn="tl">
                            <a:srgbClr val="000000"/>
                          </a:outerShdw>
                        </a:effectLst>
                        <a:latin typeface="Arial" charset="0"/>
                        <a:ea typeface="ＭＳ Ｐゴシック" pitchFamily="12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D904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F1FDE9"/>
                          </a:solidFill>
                          <a:effectLst>
                            <a:outerShdw blurRad="38100" dist="38100" dir="2700000" algn="tl">
                              <a:srgbClr val="000000"/>
                            </a:outerShdw>
                          </a:effectLst>
                          <a:latin typeface="Arial" charset="0"/>
                          <a:ea typeface="ＭＳ Ｐゴシック" pitchFamily="124" charset="-128"/>
                        </a:rPr>
                        <a:t>The Calvinist response at the Synod of Dort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B0000"/>
                    </a:solidFill>
                  </a:tcPr>
                </a:tc>
                <a:extLst>
                  <a:ext uri="{0D108BD9-81ED-4DB2-BD59-A6C34878D82A}">
                    <a16:rowId xmlns:a16="http://schemas.microsoft.com/office/drawing/2014/main" val="10000"/>
                  </a:ext>
                </a:extLst>
              </a:tr>
              <a:tr h="90124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24" charset="-128"/>
                        </a:rPr>
                        <a:t>“Man cannot, of himself, think, will, or effect what is good.”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F9D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24" charset="-128"/>
                        </a:rPr>
                        <a:t>“Apart from regeneration, no one is willing to return to God.”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DF5"/>
                    </a:solidFill>
                  </a:tcPr>
                </a:tc>
                <a:extLst>
                  <a:ext uri="{0D108BD9-81ED-4DB2-BD59-A6C34878D82A}">
                    <a16:rowId xmlns:a16="http://schemas.microsoft.com/office/drawing/2014/main" val="10001"/>
                  </a:ext>
                </a:extLst>
              </a:tr>
              <a:tr h="97947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24" charset="-128"/>
                        </a:rPr>
                        <a:t>“God has from all eternity determined to save those who would believe.”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F9D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pitchFamily="124" charset="-128"/>
                        </a:rPr>
                        <a:t>“Before the foundation of the world, God chose particular people in Christ to salvation.”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DF5"/>
                    </a:solidFill>
                  </a:tcPr>
                </a:tc>
                <a:extLst>
                  <a:ext uri="{0D108BD9-81ED-4DB2-BD59-A6C34878D82A}">
                    <a16:rowId xmlns:a16="http://schemas.microsoft.com/office/drawing/2014/main" val="10002"/>
                  </a:ext>
                </a:extLst>
              </a:tr>
              <a:tr h="97947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24" charset="-128"/>
                        </a:rPr>
                        <a:t>“Jesus Christ died for all men.”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F9D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24" charset="-128"/>
                        </a:rPr>
                        <a:t>“Christ redeemed only those who were chosen from eternity.”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DF5"/>
                    </a:solidFill>
                  </a:tcPr>
                </a:tc>
                <a:extLst>
                  <a:ext uri="{0D108BD9-81ED-4DB2-BD59-A6C34878D82A}">
                    <a16:rowId xmlns:a16="http://schemas.microsoft.com/office/drawing/2014/main" val="10003"/>
                  </a:ext>
                </a:extLst>
              </a:tr>
              <a:tr h="90124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24" charset="-128"/>
                        </a:rPr>
                        <a:t>“Grace is not irresistible.”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F9D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24" charset="-128"/>
                        </a:rPr>
                        <a:t>“Regeneration bends the will back to God.”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DF5"/>
                    </a:solidFill>
                  </a:tcPr>
                </a:tc>
                <a:extLst>
                  <a:ext uri="{0D108BD9-81ED-4DB2-BD59-A6C34878D82A}">
                    <a16:rowId xmlns:a16="http://schemas.microsoft.com/office/drawing/2014/main" val="10004"/>
                  </a:ext>
                </a:extLst>
              </a:tr>
              <a:tr h="12736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pitchFamily="124" charset="-128"/>
                        </a:rPr>
                        <a:t>“Whether believers are capable of forsaking their life in Christ, must be more particularly determined.”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EF9D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24" charset="-128"/>
                        </a:rPr>
                        <a:t>“God is faithful, powerfully preserving the converted in grace to the end.”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DF5"/>
                    </a:solidFill>
                  </a:tcPr>
                </a:tc>
                <a:extLst>
                  <a:ext uri="{0D108BD9-81ED-4DB2-BD59-A6C34878D82A}">
                    <a16:rowId xmlns:a16="http://schemas.microsoft.com/office/drawing/2014/main" val="10005"/>
                  </a:ext>
                </a:extLst>
              </a:tr>
            </a:tbl>
          </a:graphicData>
        </a:graphic>
      </p:graphicFrame>
      <p:sp>
        <p:nvSpPr>
          <p:cNvPr id="770079" name="Rectangle 31"/>
          <p:cNvSpPr>
            <a:spLocks noGrp="1" noChangeArrowheads="1"/>
          </p:cNvSpPr>
          <p:nvPr>
            <p:ph type="title"/>
          </p:nvPr>
        </p:nvSpPr>
        <p:spPr>
          <a:xfrm>
            <a:off x="1" y="133350"/>
            <a:ext cx="12191998" cy="628650"/>
          </a:xfrm>
          <a:effectLst>
            <a:outerShdw dist="35921" dir="2700000" algn="ctr" rotWithShape="0">
              <a:schemeClr val="tx1"/>
            </a:outerShdw>
          </a:effectLst>
        </p:spPr>
        <p:txBody>
          <a:bodyPr/>
          <a:lstStyle/>
          <a:p>
            <a:r>
              <a:rPr lang="en-US" sz="7200" dirty="0">
                <a:effectLst>
                  <a:outerShdw blurRad="38100" dist="38100" dir="2700000" algn="tl">
                    <a:srgbClr val="000000"/>
                  </a:outerShdw>
                </a:effectLst>
              </a:rPr>
              <a:t> Arminianism</a:t>
            </a:r>
            <a:r>
              <a:rPr lang="en-US" sz="7200" dirty="0"/>
              <a:t> vs. Calvinism</a:t>
            </a:r>
          </a:p>
        </p:txBody>
      </p:sp>
    </p:spTree>
    <p:extLst>
      <p:ext uri="{BB962C8B-B14F-4D97-AF65-F5344CB8AC3E}">
        <p14:creationId xmlns:p14="http://schemas.microsoft.com/office/powerpoint/2010/main" val="26374251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7858" name="Rectangle 2"/>
          <p:cNvSpPr>
            <a:spLocks noChangeArrowheads="1"/>
          </p:cNvSpPr>
          <p:nvPr/>
        </p:nvSpPr>
        <p:spPr bwMode="auto">
          <a:xfrm>
            <a:off x="1524000" y="0"/>
            <a:ext cx="9144000" cy="68580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37859" name="Text Box 3"/>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937860" name="AutoShape 4"/>
          <p:cNvSpPr>
            <a:spLocks noChangeArrowheads="1"/>
          </p:cNvSpPr>
          <p:nvPr/>
        </p:nvSpPr>
        <p:spPr bwMode="auto">
          <a:xfrm>
            <a:off x="1676400" y="152400"/>
            <a:ext cx="8763000" cy="6477000"/>
          </a:xfrm>
          <a:prstGeom prst="roundRect">
            <a:avLst>
              <a:gd name="adj" fmla="val 5819"/>
            </a:avLst>
          </a:prstGeom>
          <a:gradFill rotWithShape="0">
            <a:gsLst>
              <a:gs pos="0">
                <a:srgbClr val="FEFEFF"/>
              </a:gs>
              <a:gs pos="100000">
                <a:srgbClr val="99B7D8"/>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37861" name="Text Box 5"/>
          <p:cNvSpPr txBox="1">
            <a:spLocks noChangeArrowheads="1"/>
          </p:cNvSpPr>
          <p:nvPr/>
        </p:nvSpPr>
        <p:spPr bwMode="auto">
          <a:xfrm>
            <a:off x="1676400" y="196850"/>
            <a:ext cx="8763000" cy="762000"/>
          </a:xfrm>
          <a:prstGeom prst="rect">
            <a:avLst/>
          </a:prstGeom>
          <a:noFill/>
          <a:ln w="9525">
            <a:noFill/>
            <a:miter lim="800000"/>
            <a:headEnd/>
            <a:tailEnd/>
          </a:ln>
          <a:effectLst>
            <a:outerShdw dist="38096" dir="2700000" algn="ctr" rotWithShape="0">
              <a:schemeClr val="tx1">
                <a:alpha val="75000"/>
              </a:schemeClr>
            </a:outerShdw>
          </a:effectLst>
        </p:spPr>
        <p:txBody>
          <a:bodyPr>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Times New Roman"/>
                <a:ea typeface="+mn-ea"/>
                <a:cs typeface="+mn-cs"/>
              </a:rPr>
              <a:t>Five points of Arminianism</a:t>
            </a:r>
          </a:p>
        </p:txBody>
      </p:sp>
      <p:sp>
        <p:nvSpPr>
          <p:cNvPr id="2937862" name="Text Box 6"/>
          <p:cNvSpPr txBox="1">
            <a:spLocks noChangeArrowheads="1"/>
          </p:cNvSpPr>
          <p:nvPr/>
        </p:nvSpPr>
        <p:spPr bwMode="auto">
          <a:xfrm>
            <a:off x="2286001" y="1143003"/>
            <a:ext cx="8153400" cy="701675"/>
          </a:xfrm>
          <a:prstGeom prst="rect">
            <a:avLst/>
          </a:prstGeom>
          <a:noFill/>
          <a:ln w="9525">
            <a:noFill/>
            <a:miter lim="800000"/>
            <a:headEnd/>
            <a:tailEnd/>
          </a:ln>
          <a:effectLst/>
        </p:spPr>
        <p:txBody>
          <a:bodyPr>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1. Free will or human ability</a:t>
            </a: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937863" name="Rectangle 7"/>
          <p:cNvSpPr>
            <a:spLocks noChangeArrowheads="1"/>
          </p:cNvSpPr>
          <p:nvPr/>
        </p:nvSpPr>
        <p:spPr bwMode="auto">
          <a:xfrm>
            <a:off x="2514600" y="2057400"/>
            <a:ext cx="73152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Free will consists of our ability to choose good over evil</a:t>
            </a:r>
          </a:p>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We have the power to cooperate with God’s grace or resist it.</a:t>
            </a:r>
          </a:p>
        </p:txBody>
      </p:sp>
    </p:spTree>
    <p:extLst>
      <p:ext uri="{BB962C8B-B14F-4D97-AF65-F5344CB8AC3E}">
        <p14:creationId xmlns:p14="http://schemas.microsoft.com/office/powerpoint/2010/main" val="12337018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378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378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786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9906" name="Rectangle 2"/>
          <p:cNvSpPr>
            <a:spLocks noChangeArrowheads="1"/>
          </p:cNvSpPr>
          <p:nvPr/>
        </p:nvSpPr>
        <p:spPr bwMode="auto">
          <a:xfrm>
            <a:off x="1524000" y="0"/>
            <a:ext cx="9144000" cy="68580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39907" name="Text Box 3"/>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939908" name="AutoShape 4"/>
          <p:cNvSpPr>
            <a:spLocks noChangeArrowheads="1"/>
          </p:cNvSpPr>
          <p:nvPr/>
        </p:nvSpPr>
        <p:spPr bwMode="auto">
          <a:xfrm>
            <a:off x="1676400" y="152400"/>
            <a:ext cx="8763000" cy="6477000"/>
          </a:xfrm>
          <a:prstGeom prst="roundRect">
            <a:avLst>
              <a:gd name="adj" fmla="val 5819"/>
            </a:avLst>
          </a:prstGeom>
          <a:gradFill rotWithShape="0">
            <a:gsLst>
              <a:gs pos="0">
                <a:srgbClr val="FEFEFF"/>
              </a:gs>
              <a:gs pos="100000">
                <a:srgbClr val="99B7D8"/>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39909" name="Text Box 5"/>
          <p:cNvSpPr txBox="1">
            <a:spLocks noChangeArrowheads="1"/>
          </p:cNvSpPr>
          <p:nvPr/>
        </p:nvSpPr>
        <p:spPr bwMode="auto">
          <a:xfrm>
            <a:off x="1676400" y="196850"/>
            <a:ext cx="8763000" cy="762000"/>
          </a:xfrm>
          <a:prstGeom prst="rect">
            <a:avLst/>
          </a:prstGeom>
          <a:noFill/>
          <a:ln w="9525">
            <a:noFill/>
            <a:miter lim="800000"/>
            <a:headEnd/>
            <a:tailEnd/>
          </a:ln>
          <a:effectLst>
            <a:outerShdw dist="38096" dir="2700000" algn="ctr" rotWithShape="0">
              <a:schemeClr val="tx1">
                <a:alpha val="75000"/>
              </a:schemeClr>
            </a:outerShdw>
          </a:effectLst>
        </p:spPr>
        <p:txBody>
          <a:bodyPr>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Times New Roman"/>
                <a:ea typeface="+mn-ea"/>
                <a:cs typeface="+mn-cs"/>
              </a:rPr>
              <a:t>Five points of Arminianism</a:t>
            </a:r>
          </a:p>
        </p:txBody>
      </p:sp>
      <p:sp>
        <p:nvSpPr>
          <p:cNvPr id="2939910" name="Text Box 6"/>
          <p:cNvSpPr txBox="1">
            <a:spLocks noChangeArrowheads="1"/>
          </p:cNvSpPr>
          <p:nvPr/>
        </p:nvSpPr>
        <p:spPr bwMode="auto">
          <a:xfrm>
            <a:off x="2286001" y="1143003"/>
            <a:ext cx="8153400" cy="701675"/>
          </a:xfrm>
          <a:prstGeom prst="rect">
            <a:avLst/>
          </a:prstGeom>
          <a:noFill/>
          <a:ln w="9525">
            <a:noFill/>
            <a:miter lim="800000"/>
            <a:headEnd/>
            <a:tailEnd/>
          </a:ln>
          <a:effectLst/>
        </p:spPr>
        <p:txBody>
          <a:bodyPr>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2. Conditional election</a:t>
            </a:r>
          </a:p>
        </p:txBody>
      </p:sp>
      <p:sp>
        <p:nvSpPr>
          <p:cNvPr id="2939911" name="Rectangle 7"/>
          <p:cNvSpPr>
            <a:spLocks noChangeArrowheads="1"/>
          </p:cNvSpPr>
          <p:nvPr/>
        </p:nvSpPr>
        <p:spPr bwMode="auto">
          <a:xfrm>
            <a:off x="2514600" y="2057400"/>
            <a:ext cx="73152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God’s choice (election) determined by knowledge of what man would do (foreseen faith). </a:t>
            </a:r>
          </a:p>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Our choice of God, not God’s choice of us, is cause of salvation.</a:t>
            </a: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8464898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399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399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91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1954" name="Rectangle 2"/>
          <p:cNvSpPr>
            <a:spLocks noChangeArrowheads="1"/>
          </p:cNvSpPr>
          <p:nvPr/>
        </p:nvSpPr>
        <p:spPr bwMode="auto">
          <a:xfrm>
            <a:off x="1524000" y="0"/>
            <a:ext cx="9144000" cy="68580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41955" name="Text Box 3"/>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941956" name="AutoShape 4"/>
          <p:cNvSpPr>
            <a:spLocks noChangeArrowheads="1"/>
          </p:cNvSpPr>
          <p:nvPr/>
        </p:nvSpPr>
        <p:spPr bwMode="auto">
          <a:xfrm>
            <a:off x="1676400" y="152400"/>
            <a:ext cx="8763000" cy="6477000"/>
          </a:xfrm>
          <a:prstGeom prst="roundRect">
            <a:avLst>
              <a:gd name="adj" fmla="val 5819"/>
            </a:avLst>
          </a:prstGeom>
          <a:gradFill rotWithShape="0">
            <a:gsLst>
              <a:gs pos="0">
                <a:srgbClr val="FEFEFF"/>
              </a:gs>
              <a:gs pos="100000">
                <a:srgbClr val="99B7D8"/>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41957" name="Text Box 5"/>
          <p:cNvSpPr txBox="1">
            <a:spLocks noChangeArrowheads="1"/>
          </p:cNvSpPr>
          <p:nvPr/>
        </p:nvSpPr>
        <p:spPr bwMode="auto">
          <a:xfrm>
            <a:off x="1676400" y="196850"/>
            <a:ext cx="8763000" cy="762000"/>
          </a:xfrm>
          <a:prstGeom prst="rect">
            <a:avLst/>
          </a:prstGeom>
          <a:noFill/>
          <a:ln w="9525">
            <a:noFill/>
            <a:miter lim="800000"/>
            <a:headEnd/>
            <a:tailEnd/>
          </a:ln>
          <a:effectLst>
            <a:outerShdw dist="38096" dir="2700000" algn="ctr" rotWithShape="0">
              <a:schemeClr val="tx1">
                <a:alpha val="75000"/>
              </a:schemeClr>
            </a:outerShdw>
          </a:effectLst>
        </p:spPr>
        <p:txBody>
          <a:bodyPr>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Times New Roman"/>
                <a:ea typeface="+mn-ea"/>
                <a:cs typeface="+mn-cs"/>
              </a:rPr>
              <a:t>Five points of Arminianism</a:t>
            </a:r>
          </a:p>
        </p:txBody>
      </p:sp>
      <p:sp>
        <p:nvSpPr>
          <p:cNvPr id="2941958" name="Text Box 6"/>
          <p:cNvSpPr txBox="1">
            <a:spLocks noChangeArrowheads="1"/>
          </p:cNvSpPr>
          <p:nvPr/>
        </p:nvSpPr>
        <p:spPr bwMode="auto">
          <a:xfrm>
            <a:off x="2286001" y="1143002"/>
            <a:ext cx="8153400" cy="1311275"/>
          </a:xfrm>
          <a:prstGeom prst="rect">
            <a:avLst/>
          </a:prstGeom>
          <a:noFill/>
          <a:ln w="9525">
            <a:noFill/>
            <a:miter lim="800000"/>
            <a:headEnd/>
            <a:tailEnd/>
          </a:ln>
          <a:effectLst/>
        </p:spPr>
        <p:txBody>
          <a:bodyPr>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3. Universal redemption or 		general atonement</a:t>
            </a:r>
          </a:p>
        </p:txBody>
      </p:sp>
      <p:sp>
        <p:nvSpPr>
          <p:cNvPr id="2941959" name="Rectangle 7"/>
          <p:cNvSpPr>
            <a:spLocks noChangeArrowheads="1"/>
          </p:cNvSpPr>
          <p:nvPr/>
        </p:nvSpPr>
        <p:spPr bwMode="auto">
          <a:xfrm>
            <a:off x="2514600" y="2590800"/>
            <a:ext cx="73152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Jesus’ death and resurrection made it possible for all to be saved, but is effective only for those who choose to accept it.</a:t>
            </a:r>
          </a:p>
        </p:txBody>
      </p:sp>
    </p:spTree>
    <p:extLst>
      <p:ext uri="{BB962C8B-B14F-4D97-AF65-F5344CB8AC3E}">
        <p14:creationId xmlns:p14="http://schemas.microsoft.com/office/powerpoint/2010/main" val="108216819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419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195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4002" name="Rectangle 2"/>
          <p:cNvSpPr>
            <a:spLocks noChangeArrowheads="1"/>
          </p:cNvSpPr>
          <p:nvPr/>
        </p:nvSpPr>
        <p:spPr bwMode="auto">
          <a:xfrm>
            <a:off x="1524000" y="0"/>
            <a:ext cx="9144000" cy="68580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44003" name="Text Box 3"/>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944004" name="AutoShape 4"/>
          <p:cNvSpPr>
            <a:spLocks noChangeArrowheads="1"/>
          </p:cNvSpPr>
          <p:nvPr/>
        </p:nvSpPr>
        <p:spPr bwMode="auto">
          <a:xfrm>
            <a:off x="1676400" y="152400"/>
            <a:ext cx="8763000" cy="6477000"/>
          </a:xfrm>
          <a:prstGeom prst="roundRect">
            <a:avLst>
              <a:gd name="adj" fmla="val 5819"/>
            </a:avLst>
          </a:prstGeom>
          <a:gradFill rotWithShape="0">
            <a:gsLst>
              <a:gs pos="0">
                <a:srgbClr val="FEFEFF"/>
              </a:gs>
              <a:gs pos="100000">
                <a:srgbClr val="99B7D8"/>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44005" name="Text Box 5"/>
          <p:cNvSpPr txBox="1">
            <a:spLocks noChangeArrowheads="1"/>
          </p:cNvSpPr>
          <p:nvPr/>
        </p:nvSpPr>
        <p:spPr bwMode="auto">
          <a:xfrm>
            <a:off x="1676400" y="196850"/>
            <a:ext cx="8763000" cy="762000"/>
          </a:xfrm>
          <a:prstGeom prst="rect">
            <a:avLst/>
          </a:prstGeom>
          <a:noFill/>
          <a:ln w="9525">
            <a:noFill/>
            <a:miter lim="800000"/>
            <a:headEnd/>
            <a:tailEnd/>
          </a:ln>
          <a:effectLst>
            <a:outerShdw dist="38096" dir="2700000" algn="ctr" rotWithShape="0">
              <a:schemeClr val="tx1">
                <a:alpha val="75000"/>
              </a:schemeClr>
            </a:outerShdw>
          </a:effectLst>
        </p:spPr>
        <p:txBody>
          <a:bodyPr>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Times New Roman"/>
                <a:ea typeface="+mn-ea"/>
                <a:cs typeface="+mn-cs"/>
              </a:rPr>
              <a:t>Five points of Arminianism</a:t>
            </a:r>
          </a:p>
        </p:txBody>
      </p:sp>
      <p:sp>
        <p:nvSpPr>
          <p:cNvPr id="2944006" name="Text Box 6"/>
          <p:cNvSpPr txBox="1">
            <a:spLocks noChangeArrowheads="1"/>
          </p:cNvSpPr>
          <p:nvPr/>
        </p:nvSpPr>
        <p:spPr bwMode="auto">
          <a:xfrm>
            <a:off x="2286001" y="1143003"/>
            <a:ext cx="8153400" cy="701675"/>
          </a:xfrm>
          <a:prstGeom prst="rect">
            <a:avLst/>
          </a:prstGeom>
          <a:noFill/>
          <a:ln w="9525">
            <a:noFill/>
            <a:miter lim="800000"/>
            <a:headEnd/>
            <a:tailEnd/>
          </a:ln>
          <a:effectLst/>
        </p:spPr>
        <p:txBody>
          <a:bodyPr>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4. Resistible grace</a:t>
            </a:r>
            <a:endParaRPr kumimoji="0" lang="en-US" sz="6000" b="1" i="0" u="none" strike="noStrike" kern="1200" cap="none" spc="0" normalizeH="0" baseline="0" noProof="0">
              <a:ln>
                <a:noFill/>
              </a:ln>
              <a:solidFill>
                <a:srgbClr val="000000"/>
              </a:solidFill>
              <a:effectLst/>
              <a:uLnTx/>
              <a:uFillTx/>
              <a:latin typeface="Times New Roman"/>
              <a:ea typeface="+mn-ea"/>
              <a:cs typeface="+mn-cs"/>
            </a:endParaRPr>
          </a:p>
        </p:txBody>
      </p:sp>
      <p:sp>
        <p:nvSpPr>
          <p:cNvPr id="2944007" name="Rectangle 7"/>
          <p:cNvSpPr>
            <a:spLocks noChangeArrowheads="1"/>
          </p:cNvSpPr>
          <p:nvPr/>
        </p:nvSpPr>
        <p:spPr bwMode="auto">
          <a:xfrm>
            <a:off x="2514600" y="1905000"/>
            <a:ext cx="78486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Our free will limits the Holy Spirit’s ability to draw us toward salvation; God’s grace can be resisted.</a:t>
            </a:r>
          </a:p>
        </p:txBody>
      </p:sp>
      <p:sp>
        <p:nvSpPr>
          <p:cNvPr id="2944008" name="Text Box 8"/>
          <p:cNvSpPr txBox="1">
            <a:spLocks noChangeArrowheads="1"/>
          </p:cNvSpPr>
          <p:nvPr/>
        </p:nvSpPr>
        <p:spPr bwMode="auto">
          <a:xfrm>
            <a:off x="2286001" y="3810003"/>
            <a:ext cx="8153400" cy="701675"/>
          </a:xfrm>
          <a:prstGeom prst="rect">
            <a:avLst/>
          </a:prstGeom>
          <a:noFill/>
          <a:ln w="9525">
            <a:noFill/>
            <a:miter lim="800000"/>
            <a:headEnd/>
            <a:tailEnd/>
          </a:ln>
          <a:effectLst/>
        </p:spPr>
        <p:txBody>
          <a:bodyPr>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5. Falling from grace</a:t>
            </a:r>
          </a:p>
        </p:txBody>
      </p:sp>
      <p:sp>
        <p:nvSpPr>
          <p:cNvPr id="2944009" name="Rectangle 9"/>
          <p:cNvSpPr>
            <a:spLocks noChangeArrowheads="1"/>
          </p:cNvSpPr>
          <p:nvPr/>
        </p:nvSpPr>
        <p:spPr bwMode="auto">
          <a:xfrm>
            <a:off x="2514600" y="4572000"/>
            <a:ext cx="78486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Salvation can be lost, as it requires our cooperation.</a:t>
            </a:r>
            <a:endParaRPr kumimoji="0" lang="en-US" sz="48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73450138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440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440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440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4007" grpId="0" build="p" autoUpdateAnimBg="0"/>
      <p:bldP spid="2944008" grpId="0" build="p" autoUpdateAnimBg="0"/>
      <p:bldP spid="294400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6050" name="Text Box 2"/>
          <p:cNvSpPr txBox="1">
            <a:spLocks noChangeArrowheads="1"/>
          </p:cNvSpPr>
          <p:nvPr/>
        </p:nvSpPr>
        <p:spPr bwMode="auto">
          <a:xfrm>
            <a:off x="1524001" y="166689"/>
            <a:ext cx="1828800" cy="579437"/>
          </a:xfrm>
          <a:prstGeom prst="rect">
            <a:avLst/>
          </a:prstGeom>
          <a:noFill/>
          <a:ln w="9525">
            <a:noFill/>
            <a:miter lim="800000"/>
            <a:headEnd/>
            <a:tailEnd/>
          </a:ln>
          <a:effectLst>
            <a:outerShdw dist="35921" dir="2700000" algn="ctr" rotWithShape="0">
              <a:schemeClr val="tx1"/>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imes New Roman"/>
                <a:ea typeface="+mn-ea"/>
                <a:cs typeface="+mn-cs"/>
              </a:rPr>
              <a:t>1618</a:t>
            </a:r>
          </a:p>
        </p:txBody>
      </p:sp>
      <p:sp>
        <p:nvSpPr>
          <p:cNvPr id="2946051" name="Line 3"/>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46052" name="Text Box 4"/>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946053" name="Rectangle 5"/>
          <p:cNvSpPr>
            <a:spLocks noChangeArrowheads="1"/>
          </p:cNvSpPr>
          <p:nvPr/>
        </p:nvSpPr>
        <p:spPr bwMode="auto">
          <a:xfrm>
            <a:off x="3352800" y="152400"/>
            <a:ext cx="73152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Dutch Reformed   Synod of Dordt, the Netherlands    denounces Arminianism</a:t>
            </a:r>
            <a:endParaRPr kumimoji="0" lang="en-US" sz="3200" b="0" i="0" u="none" strike="noStrike" kern="1200" cap="none" spc="0" normalizeH="0" baseline="0" noProof="0">
              <a:ln>
                <a:noFill/>
              </a:ln>
              <a:solidFill>
                <a:srgbClr val="000000"/>
              </a:solidFill>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endParaRPr kumimoji="0" lang="en-US" sz="32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946054" name="Rectangle 6"/>
          <p:cNvSpPr>
            <a:spLocks noChangeArrowheads="1"/>
          </p:cNvSpPr>
          <p:nvPr/>
        </p:nvSpPr>
        <p:spPr bwMode="auto">
          <a:xfrm>
            <a:off x="3352800" y="1905000"/>
            <a:ext cx="73152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The Synod </a:t>
            </a:r>
            <a:br>
              <a:rPr kumimoji="0" lang="en-US" sz="3600" b="0" i="0" u="none" strike="noStrike" kern="1200" cap="none" spc="0" normalizeH="0" baseline="0" noProof="0">
                <a:ln>
                  <a:noFill/>
                </a:ln>
                <a:solidFill>
                  <a:srgbClr val="000000"/>
                </a:solidFill>
                <a:effectLst/>
                <a:uLnTx/>
                <a:uFillTx/>
                <a:latin typeface="Times New Roman"/>
                <a:ea typeface="+mn-ea"/>
                <a:cs typeface="+mn-cs"/>
              </a:rPr>
            </a:br>
            <a:r>
              <a:rPr kumimoji="0" lang="en-US" sz="3600" b="0" i="0" u="none" strike="noStrike" kern="1200" cap="none" spc="0" normalizeH="0" baseline="0" noProof="0">
                <a:ln>
                  <a:noFill/>
                </a:ln>
                <a:solidFill>
                  <a:srgbClr val="000000"/>
                </a:solidFill>
                <a:effectLst/>
                <a:uLnTx/>
                <a:uFillTx/>
                <a:latin typeface="Times New Roman"/>
                <a:ea typeface="+mn-ea"/>
                <a:cs typeface="+mn-cs"/>
              </a:rPr>
              <a:t>responds to </a:t>
            </a:r>
            <a:br>
              <a:rPr kumimoji="0" lang="en-US" sz="3600" b="0" i="0" u="none" strike="noStrike" kern="1200" cap="none" spc="0" normalizeH="0" baseline="0" noProof="0">
                <a:ln>
                  <a:noFill/>
                </a:ln>
                <a:solidFill>
                  <a:srgbClr val="000000"/>
                </a:solidFill>
                <a:effectLst/>
                <a:uLnTx/>
                <a:uFillTx/>
                <a:latin typeface="Times New Roman"/>
                <a:ea typeface="+mn-ea"/>
                <a:cs typeface="+mn-cs"/>
              </a:rPr>
            </a:br>
            <a:r>
              <a:rPr kumimoji="0" lang="en-US" sz="3600" b="0" i="0" u="none" strike="noStrike" kern="1200" cap="none" spc="0" normalizeH="0" baseline="0" noProof="0">
                <a:ln>
                  <a:noFill/>
                </a:ln>
                <a:solidFill>
                  <a:srgbClr val="000000"/>
                </a:solidFill>
                <a:effectLst/>
                <a:uLnTx/>
                <a:uFillTx/>
                <a:latin typeface="Times New Roman"/>
                <a:ea typeface="+mn-ea"/>
                <a:cs typeface="+mn-cs"/>
              </a:rPr>
              <a:t>Arminius’ </a:t>
            </a:r>
            <a:br>
              <a:rPr kumimoji="0" lang="en-US" sz="3600" b="0" i="0" u="none" strike="noStrike" kern="1200" cap="none" spc="0" normalizeH="0" baseline="0" noProof="0">
                <a:ln>
                  <a:noFill/>
                </a:ln>
                <a:solidFill>
                  <a:srgbClr val="000000"/>
                </a:solidFill>
                <a:effectLst/>
                <a:uLnTx/>
                <a:uFillTx/>
                <a:latin typeface="Times New Roman"/>
                <a:ea typeface="+mn-ea"/>
                <a:cs typeface="+mn-cs"/>
              </a:rPr>
            </a:br>
            <a:r>
              <a:rPr kumimoji="0" lang="en-US" sz="3600" b="0" i="0" u="none" strike="noStrike" kern="1200" cap="none" spc="0" normalizeH="0" baseline="0" noProof="0">
                <a:ln>
                  <a:noFill/>
                </a:ln>
                <a:solidFill>
                  <a:srgbClr val="000000"/>
                </a:solidFill>
                <a:effectLst/>
                <a:uLnTx/>
                <a:uFillTx/>
                <a:latin typeface="Times New Roman"/>
                <a:ea typeface="+mn-ea"/>
                <a:cs typeface="+mn-cs"/>
              </a:rPr>
              <a:t>five criticisms </a:t>
            </a:r>
            <a:br>
              <a:rPr kumimoji="0" lang="en-US" sz="3600" b="0" i="0" u="none" strike="noStrike" kern="1200" cap="none" spc="0" normalizeH="0" baseline="0" noProof="0">
                <a:ln>
                  <a:noFill/>
                </a:ln>
                <a:solidFill>
                  <a:srgbClr val="000000"/>
                </a:solidFill>
                <a:effectLst/>
                <a:uLnTx/>
                <a:uFillTx/>
                <a:latin typeface="Times New Roman"/>
                <a:ea typeface="+mn-ea"/>
                <a:cs typeface="+mn-cs"/>
              </a:rPr>
            </a:br>
            <a:r>
              <a:rPr kumimoji="0" lang="en-US" sz="3600" b="0" i="0" u="none" strike="noStrike" kern="1200" cap="none" spc="0" normalizeH="0" baseline="0" noProof="0">
                <a:ln>
                  <a:noFill/>
                </a:ln>
                <a:solidFill>
                  <a:srgbClr val="000000"/>
                </a:solidFill>
                <a:effectLst/>
                <a:uLnTx/>
                <a:uFillTx/>
                <a:latin typeface="Times New Roman"/>
                <a:ea typeface="+mn-ea"/>
                <a:cs typeface="+mn-cs"/>
              </a:rPr>
              <a:t>of Calvinism </a:t>
            </a:r>
            <a:br>
              <a:rPr kumimoji="0" lang="en-US" sz="3600" b="0" i="0" u="none" strike="noStrike" kern="1200" cap="none" spc="0" normalizeH="0" baseline="0" noProof="0">
                <a:ln>
                  <a:noFill/>
                </a:ln>
                <a:solidFill>
                  <a:srgbClr val="000000"/>
                </a:solidFill>
                <a:effectLst/>
                <a:uLnTx/>
                <a:uFillTx/>
                <a:latin typeface="Times New Roman"/>
                <a:ea typeface="+mn-ea"/>
                <a:cs typeface="+mn-cs"/>
              </a:rPr>
            </a:br>
            <a:r>
              <a:rPr kumimoji="0" lang="en-US" sz="3600" b="0" i="0" u="none" strike="noStrike" kern="1200" cap="none" spc="0" normalizeH="0" baseline="0" noProof="0">
                <a:ln>
                  <a:noFill/>
                </a:ln>
                <a:solidFill>
                  <a:srgbClr val="000000"/>
                </a:solidFill>
                <a:effectLst/>
                <a:uLnTx/>
                <a:uFillTx/>
                <a:latin typeface="Times New Roman"/>
                <a:ea typeface="+mn-ea"/>
                <a:cs typeface="+mn-cs"/>
              </a:rPr>
              <a:t>with five </a:t>
            </a:r>
            <a:br>
              <a:rPr kumimoji="0" lang="en-US" sz="3600" b="0" i="0" u="none" strike="noStrike" kern="1200" cap="none" spc="0" normalizeH="0" baseline="0" noProof="0">
                <a:ln>
                  <a:noFill/>
                </a:ln>
                <a:solidFill>
                  <a:srgbClr val="000000"/>
                </a:solidFill>
                <a:effectLst/>
                <a:uLnTx/>
                <a:uFillTx/>
                <a:latin typeface="Times New Roman"/>
                <a:ea typeface="+mn-ea"/>
                <a:cs typeface="+mn-cs"/>
              </a:rPr>
            </a:br>
            <a:r>
              <a:rPr kumimoji="0" lang="en-US" sz="3600" b="0" i="0" u="none" strike="noStrike" kern="1200" cap="none" spc="0" normalizeH="0" baseline="0" noProof="0">
                <a:ln>
                  <a:noFill/>
                </a:ln>
                <a:solidFill>
                  <a:srgbClr val="000000"/>
                </a:solidFill>
                <a:effectLst/>
                <a:uLnTx/>
                <a:uFillTx/>
                <a:latin typeface="Times New Roman"/>
                <a:ea typeface="+mn-ea"/>
                <a:cs typeface="+mn-cs"/>
              </a:rPr>
              <a:t>points of </a:t>
            </a:r>
            <a:br>
              <a:rPr kumimoji="0" lang="en-US" sz="3600" b="0" i="0" u="none" strike="noStrike" kern="1200" cap="none" spc="0" normalizeH="0" baseline="0" noProof="0">
                <a:ln>
                  <a:noFill/>
                </a:ln>
                <a:solidFill>
                  <a:srgbClr val="000000"/>
                </a:solidFill>
                <a:effectLst/>
                <a:uLnTx/>
                <a:uFillTx/>
                <a:latin typeface="Times New Roman"/>
                <a:ea typeface="+mn-ea"/>
                <a:cs typeface="+mn-cs"/>
              </a:rPr>
            </a:br>
            <a:r>
              <a:rPr kumimoji="0" lang="en-US" sz="3600" b="0" i="0" u="none" strike="noStrike" kern="1200" cap="none" spc="0" normalizeH="0" baseline="0" noProof="0">
                <a:ln>
                  <a:noFill/>
                </a:ln>
                <a:solidFill>
                  <a:srgbClr val="000000"/>
                </a:solidFill>
                <a:effectLst/>
                <a:uLnTx/>
                <a:uFillTx/>
                <a:latin typeface="Times New Roman"/>
                <a:ea typeface="+mn-ea"/>
                <a:cs typeface="+mn-cs"/>
              </a:rPr>
              <a:t>Calvinism</a:t>
            </a:r>
            <a:endParaRPr kumimoji="0" lang="en-US" sz="3200" b="0" i="0" u="none" strike="noStrike" kern="1200" cap="none" spc="0" normalizeH="0" baseline="0" noProof="0">
              <a:ln>
                <a:noFill/>
              </a:ln>
              <a:solidFill>
                <a:srgbClr val="000000"/>
              </a:solidFill>
              <a:effectLst/>
              <a:uLnTx/>
              <a:uFillTx/>
              <a:latin typeface="Times New Roman"/>
              <a:ea typeface="+mn-ea"/>
              <a:cs typeface="+mn-cs"/>
            </a:endParaRPr>
          </a:p>
        </p:txBody>
      </p:sp>
      <p:grpSp>
        <p:nvGrpSpPr>
          <p:cNvPr id="2946055" name="Group 7"/>
          <p:cNvGrpSpPr>
            <a:grpSpLocks/>
          </p:cNvGrpSpPr>
          <p:nvPr/>
        </p:nvGrpSpPr>
        <p:grpSpPr bwMode="auto">
          <a:xfrm>
            <a:off x="6680202" y="1752600"/>
            <a:ext cx="3700463" cy="4953000"/>
            <a:chOff x="3248" y="1104"/>
            <a:chExt cx="2331" cy="3120"/>
          </a:xfrm>
        </p:grpSpPr>
        <p:sp>
          <p:nvSpPr>
            <p:cNvPr id="2946056" name="Text Box 8"/>
            <p:cNvSpPr txBox="1">
              <a:spLocks noChangeArrowheads="1"/>
            </p:cNvSpPr>
            <p:nvPr/>
          </p:nvSpPr>
          <p:spPr bwMode="auto">
            <a:xfrm>
              <a:off x="3408" y="3974"/>
              <a:ext cx="1920" cy="25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en-US" sz="2500" b="1" i="1" u="none" strike="noStrike" kern="1200" cap="none" spc="0" normalizeH="0" baseline="0" noProof="0">
                  <a:ln>
                    <a:noFill/>
                  </a:ln>
                  <a:solidFill>
                    <a:srgbClr val="000000"/>
                  </a:solidFill>
                  <a:effectLst/>
                  <a:uLnTx/>
                  <a:uFillTx/>
                  <a:latin typeface="Times New Roman"/>
                  <a:ea typeface="+mn-ea"/>
                  <a:cs typeface="+mn-cs"/>
                </a:rPr>
                <a:t>The Synod of Dordt</a:t>
              </a:r>
              <a:endParaRPr kumimoji="0" lang="en-US" sz="2500" b="0" i="1" u="none" strike="noStrike" kern="1200" cap="none" spc="0" normalizeH="0" baseline="0" noProof="0">
                <a:ln>
                  <a:noFill/>
                </a:ln>
                <a:solidFill>
                  <a:srgbClr val="000000"/>
                </a:solidFill>
                <a:effectLst/>
                <a:uLnTx/>
                <a:uFillTx/>
                <a:latin typeface="Times New Roman"/>
                <a:ea typeface="+mn-ea"/>
                <a:cs typeface="+mn-cs"/>
              </a:endParaRPr>
            </a:p>
          </p:txBody>
        </p:sp>
        <p:pic>
          <p:nvPicPr>
            <p:cNvPr id="2946057" name="Picture 9" descr="The-Synod-of-Dort-in-a-seventeenth-century-Dutch-engraving"/>
            <p:cNvPicPr>
              <a:picLocks noChangeAspect="1" noChangeArrowheads="1"/>
            </p:cNvPicPr>
            <p:nvPr/>
          </p:nvPicPr>
          <p:blipFill>
            <a:blip r:embed="rId4" cstate="print"/>
            <a:srcRect/>
            <a:stretch>
              <a:fillRect/>
            </a:stretch>
          </p:blipFill>
          <p:spPr bwMode="auto">
            <a:xfrm>
              <a:off x="3248" y="1104"/>
              <a:ext cx="2331" cy="2804"/>
            </a:xfrm>
            <a:prstGeom prst="rect">
              <a:avLst/>
            </a:prstGeom>
            <a:noFill/>
            <a:ln w="38100">
              <a:solidFill>
                <a:srgbClr val="14455E"/>
              </a:solidFill>
              <a:miter lim="800000"/>
              <a:headEnd/>
              <a:tailEnd/>
            </a:ln>
          </p:spPr>
        </p:pic>
      </p:grpSp>
      <p:sp>
        <p:nvSpPr>
          <p:cNvPr id="2946058" name="Oval 10"/>
          <p:cNvSpPr>
            <a:spLocks noChangeArrowheads="1"/>
          </p:cNvSpPr>
          <p:nvPr/>
        </p:nvSpPr>
        <p:spPr bwMode="auto">
          <a:xfrm>
            <a:off x="3200400" y="0"/>
            <a:ext cx="3886200" cy="1447800"/>
          </a:xfrm>
          <a:prstGeom prst="ellipse">
            <a:avLst/>
          </a:prstGeom>
          <a:noFill/>
          <a:ln w="9525">
            <a:solidFill>
              <a:srgbClr val="FF9966"/>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Tree>
    <p:extLst>
      <p:ext uri="{BB962C8B-B14F-4D97-AF65-F5344CB8AC3E}">
        <p14:creationId xmlns:p14="http://schemas.microsoft.com/office/powerpoint/2010/main" val="190681617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946058"/>
                                        </p:tgtEl>
                                        <p:attrNameLst>
                                          <p:attrName>style.visibility</p:attrName>
                                        </p:attrNameLst>
                                      </p:cBhvr>
                                      <p:to>
                                        <p:strVal val="visible"/>
                                      </p:to>
                                    </p:set>
                                    <p:anim calcmode="lin" valueType="num">
                                      <p:cBhvr>
                                        <p:cTn id="7" dur="500" fill="hold"/>
                                        <p:tgtEl>
                                          <p:spTgt spid="2946058"/>
                                        </p:tgtEl>
                                        <p:attrNameLst>
                                          <p:attrName>ppt_w</p:attrName>
                                        </p:attrNameLst>
                                      </p:cBhvr>
                                      <p:tavLst>
                                        <p:tav tm="0">
                                          <p:val>
                                            <p:strVal val="4/3*#ppt_w"/>
                                          </p:val>
                                        </p:tav>
                                        <p:tav tm="100000">
                                          <p:val>
                                            <p:strVal val="#ppt_w"/>
                                          </p:val>
                                        </p:tav>
                                      </p:tavLst>
                                    </p:anim>
                                    <p:anim calcmode="lin" valueType="num">
                                      <p:cBhvr>
                                        <p:cTn id="8" dur="500" fill="hold"/>
                                        <p:tgtEl>
                                          <p:spTgt spid="2946058"/>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946054">
                                            <p:txEl>
                                              <p:pRg st="0" end="0"/>
                                            </p:txEl>
                                          </p:spTgt>
                                        </p:tgtEl>
                                        <p:attrNameLst>
                                          <p:attrName>style.visibility</p:attrName>
                                        </p:attrNameLst>
                                      </p:cBhvr>
                                      <p:to>
                                        <p:strVal val="visible"/>
                                      </p:to>
                                    </p:se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946055"/>
                                        </p:tgtEl>
                                        <p:attrNameLst>
                                          <p:attrName>style.visibility</p:attrName>
                                        </p:attrNameLst>
                                      </p:cBhvr>
                                      <p:to>
                                        <p:strVal val="visible"/>
                                      </p:to>
                                    </p:set>
                                    <p:animEffect transition="in" filter="dissolve">
                                      <p:cBhvr>
                                        <p:cTn id="16" dur="500"/>
                                        <p:tgtEl>
                                          <p:spTgt spid="2946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6054" grpId="0" build="p" autoUpdateAnimBg="0"/>
      <p:bldP spid="294605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8098" name="Rectangle 2"/>
          <p:cNvSpPr>
            <a:spLocks noChangeArrowheads="1"/>
          </p:cNvSpPr>
          <p:nvPr/>
        </p:nvSpPr>
        <p:spPr bwMode="auto">
          <a:xfrm>
            <a:off x="1524000" y="0"/>
            <a:ext cx="9144000" cy="68580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48099" name="AutoShape 3"/>
          <p:cNvSpPr>
            <a:spLocks noChangeArrowheads="1"/>
          </p:cNvSpPr>
          <p:nvPr/>
        </p:nvSpPr>
        <p:spPr bwMode="auto">
          <a:xfrm>
            <a:off x="1676400" y="152400"/>
            <a:ext cx="8839200" cy="6477000"/>
          </a:xfrm>
          <a:prstGeom prst="roundRect">
            <a:avLst>
              <a:gd name="adj" fmla="val 5819"/>
            </a:avLst>
          </a:prstGeom>
          <a:gradFill rotWithShape="0">
            <a:gsLst>
              <a:gs pos="0">
                <a:srgbClr val="FEFFB2"/>
              </a:gs>
              <a:gs pos="100000">
                <a:srgbClr val="9CC98D"/>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48100" name="Text Box 4"/>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948101" name="Text Box 5"/>
          <p:cNvSpPr txBox="1">
            <a:spLocks noChangeArrowheads="1"/>
          </p:cNvSpPr>
          <p:nvPr/>
        </p:nvSpPr>
        <p:spPr bwMode="auto">
          <a:xfrm>
            <a:off x="1676400" y="196851"/>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Times New Roman"/>
                <a:ea typeface="+mn-ea"/>
                <a:cs typeface="+mn-cs"/>
              </a:rPr>
              <a:t>Five points of Calvinism</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Times New Roman"/>
                <a:ea typeface="+mn-ea"/>
                <a:cs typeface="+mn-cs"/>
              </a:rPr>
              <a:t>(T.U.L.I.P.)</a:t>
            </a:r>
          </a:p>
        </p:txBody>
      </p:sp>
      <p:sp>
        <p:nvSpPr>
          <p:cNvPr id="2948102" name="Text Box 6"/>
          <p:cNvSpPr txBox="1">
            <a:spLocks noChangeArrowheads="1"/>
          </p:cNvSpPr>
          <p:nvPr/>
        </p:nvSpPr>
        <p:spPr bwMode="auto">
          <a:xfrm>
            <a:off x="2286001" y="1828803"/>
            <a:ext cx="8153400" cy="823913"/>
          </a:xfrm>
          <a:prstGeom prst="rect">
            <a:avLst/>
          </a:prstGeom>
          <a:noFill/>
          <a:ln w="9525">
            <a:noFill/>
            <a:miter lim="800000"/>
            <a:headEnd/>
            <a:tailEnd/>
          </a:ln>
          <a:effectLst/>
        </p:spPr>
        <p:txBody>
          <a:bodyPr>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1. </a:t>
            </a:r>
            <a:r>
              <a:rPr kumimoji="0" lang="en-US" sz="4800" b="1" i="0" u="none" strike="noStrike" kern="1200" cap="none" spc="0" normalizeH="0" baseline="0" noProof="0">
                <a:ln>
                  <a:noFill/>
                </a:ln>
                <a:solidFill>
                  <a:srgbClr val="000000"/>
                </a:solidFill>
                <a:effectLst/>
                <a:uLnTx/>
                <a:uFillTx/>
                <a:latin typeface="Times New Roman"/>
                <a:ea typeface="+mn-ea"/>
                <a:cs typeface="+mn-cs"/>
              </a:rPr>
              <a:t>T</a:t>
            </a:r>
            <a:r>
              <a:rPr kumimoji="0" lang="en-US" sz="4000" b="1" i="0" u="none" strike="noStrike" kern="1200" cap="none" spc="0" normalizeH="0" baseline="0" noProof="0">
                <a:ln>
                  <a:noFill/>
                </a:ln>
                <a:solidFill>
                  <a:srgbClr val="000000"/>
                </a:solidFill>
                <a:effectLst/>
                <a:uLnTx/>
                <a:uFillTx/>
                <a:latin typeface="Times New Roman"/>
                <a:ea typeface="+mn-ea"/>
                <a:cs typeface="+mn-cs"/>
              </a:rPr>
              <a:t>otal depravity (inability)</a:t>
            </a:r>
          </a:p>
        </p:txBody>
      </p:sp>
      <p:sp>
        <p:nvSpPr>
          <p:cNvPr id="2948103" name="Rectangle 7"/>
          <p:cNvSpPr>
            <a:spLocks noChangeArrowheads="1"/>
          </p:cNvSpPr>
          <p:nvPr/>
        </p:nvSpPr>
        <p:spPr bwMode="auto">
          <a:xfrm>
            <a:off x="2514600" y="2667000"/>
            <a:ext cx="78486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4400" b="0" i="0" u="none" strike="noStrike" kern="1200" cap="none" spc="0" normalizeH="0" baseline="0" noProof="0" dirty="0">
                <a:ln>
                  <a:noFill/>
                </a:ln>
                <a:solidFill>
                  <a:srgbClr val="000000"/>
                </a:solidFill>
                <a:effectLst/>
                <a:uLnTx/>
                <a:uFillTx/>
                <a:latin typeface="Times New Roman"/>
                <a:ea typeface="+mn-ea"/>
                <a:cs typeface="+mn-cs"/>
              </a:rPr>
              <a:t>Sin affects every part of human nature, resulting in our inability to choose good over evil. </a:t>
            </a:r>
          </a:p>
        </p:txBody>
      </p:sp>
    </p:spTree>
    <p:extLst>
      <p:ext uri="{BB962C8B-B14F-4D97-AF65-F5344CB8AC3E}">
        <p14:creationId xmlns:p14="http://schemas.microsoft.com/office/powerpoint/2010/main" val="427744724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481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810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8098" name="Rectangle 2"/>
          <p:cNvSpPr>
            <a:spLocks noChangeArrowheads="1"/>
          </p:cNvSpPr>
          <p:nvPr/>
        </p:nvSpPr>
        <p:spPr bwMode="auto">
          <a:xfrm>
            <a:off x="1524000" y="0"/>
            <a:ext cx="9144000" cy="68580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48099" name="AutoShape 3"/>
          <p:cNvSpPr>
            <a:spLocks noChangeArrowheads="1"/>
          </p:cNvSpPr>
          <p:nvPr/>
        </p:nvSpPr>
        <p:spPr bwMode="auto">
          <a:xfrm>
            <a:off x="1676400" y="152400"/>
            <a:ext cx="8839200" cy="6477000"/>
          </a:xfrm>
          <a:prstGeom prst="roundRect">
            <a:avLst>
              <a:gd name="adj" fmla="val 5819"/>
            </a:avLst>
          </a:prstGeom>
          <a:gradFill rotWithShape="0">
            <a:gsLst>
              <a:gs pos="0">
                <a:srgbClr val="FEFFB2"/>
              </a:gs>
              <a:gs pos="100000">
                <a:srgbClr val="9CC98D"/>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48100" name="Text Box 4"/>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948101" name="Text Box 5"/>
          <p:cNvSpPr txBox="1">
            <a:spLocks noChangeArrowheads="1"/>
          </p:cNvSpPr>
          <p:nvPr/>
        </p:nvSpPr>
        <p:spPr bwMode="auto">
          <a:xfrm>
            <a:off x="1676400" y="196851"/>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Times New Roman"/>
                <a:ea typeface="+mn-ea"/>
                <a:cs typeface="+mn-cs"/>
              </a:rPr>
              <a:t>Five points of Calvinism</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Times New Roman"/>
                <a:ea typeface="+mn-ea"/>
                <a:cs typeface="+mn-cs"/>
              </a:rPr>
              <a:t>(T.U.L.I.P.)</a:t>
            </a:r>
          </a:p>
        </p:txBody>
      </p:sp>
      <p:sp>
        <p:nvSpPr>
          <p:cNvPr id="2948102" name="Text Box 6"/>
          <p:cNvSpPr txBox="1">
            <a:spLocks noChangeArrowheads="1"/>
          </p:cNvSpPr>
          <p:nvPr/>
        </p:nvSpPr>
        <p:spPr bwMode="auto">
          <a:xfrm>
            <a:off x="2286001" y="1828803"/>
            <a:ext cx="8153400" cy="823913"/>
          </a:xfrm>
          <a:prstGeom prst="rect">
            <a:avLst/>
          </a:prstGeom>
          <a:noFill/>
          <a:ln w="9525">
            <a:noFill/>
            <a:miter lim="800000"/>
            <a:headEnd/>
            <a:tailEnd/>
          </a:ln>
          <a:effectLst/>
        </p:spPr>
        <p:txBody>
          <a:bodyPr>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1. </a:t>
            </a:r>
            <a:r>
              <a:rPr kumimoji="0" lang="en-US" sz="4800" b="1" i="0" u="none" strike="noStrike" kern="1200" cap="none" spc="0" normalizeH="0" baseline="0" noProof="0">
                <a:ln>
                  <a:noFill/>
                </a:ln>
                <a:solidFill>
                  <a:srgbClr val="000000"/>
                </a:solidFill>
                <a:effectLst/>
                <a:uLnTx/>
                <a:uFillTx/>
                <a:latin typeface="Times New Roman"/>
                <a:ea typeface="+mn-ea"/>
                <a:cs typeface="+mn-cs"/>
              </a:rPr>
              <a:t>T</a:t>
            </a:r>
            <a:r>
              <a:rPr kumimoji="0" lang="en-US" sz="4000" b="1" i="0" u="none" strike="noStrike" kern="1200" cap="none" spc="0" normalizeH="0" baseline="0" noProof="0">
                <a:ln>
                  <a:noFill/>
                </a:ln>
                <a:solidFill>
                  <a:srgbClr val="000000"/>
                </a:solidFill>
                <a:effectLst/>
                <a:uLnTx/>
                <a:uFillTx/>
                <a:latin typeface="Times New Roman"/>
                <a:ea typeface="+mn-ea"/>
                <a:cs typeface="+mn-cs"/>
              </a:rPr>
              <a:t>otal depravity (inability)</a:t>
            </a:r>
          </a:p>
        </p:txBody>
      </p:sp>
      <p:sp>
        <p:nvSpPr>
          <p:cNvPr id="2948103" name="Rectangle 7"/>
          <p:cNvSpPr>
            <a:spLocks noChangeArrowheads="1"/>
          </p:cNvSpPr>
          <p:nvPr/>
        </p:nvSpPr>
        <p:spPr bwMode="auto">
          <a:xfrm>
            <a:off x="2514600" y="2667000"/>
            <a:ext cx="78486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Sin affects every part of human nature, resulting in our inability to choose good over evil. </a:t>
            </a:r>
          </a:p>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We must be regenerated by the Holy Spirit in order to believe.</a:t>
            </a:r>
          </a:p>
        </p:txBody>
      </p:sp>
    </p:spTree>
    <p:extLst>
      <p:ext uri="{BB962C8B-B14F-4D97-AF65-F5344CB8AC3E}">
        <p14:creationId xmlns:p14="http://schemas.microsoft.com/office/powerpoint/2010/main" val="407159315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48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481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810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0146" name="Rectangle 2"/>
          <p:cNvSpPr>
            <a:spLocks noChangeArrowheads="1"/>
          </p:cNvSpPr>
          <p:nvPr/>
        </p:nvSpPr>
        <p:spPr bwMode="auto">
          <a:xfrm>
            <a:off x="1524000" y="0"/>
            <a:ext cx="9144000" cy="68580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50147" name="AutoShape 3"/>
          <p:cNvSpPr>
            <a:spLocks noChangeArrowheads="1"/>
          </p:cNvSpPr>
          <p:nvPr/>
        </p:nvSpPr>
        <p:spPr bwMode="auto">
          <a:xfrm>
            <a:off x="1676400" y="152400"/>
            <a:ext cx="8839200" cy="6477000"/>
          </a:xfrm>
          <a:prstGeom prst="roundRect">
            <a:avLst>
              <a:gd name="adj" fmla="val 5819"/>
            </a:avLst>
          </a:prstGeom>
          <a:gradFill rotWithShape="0">
            <a:gsLst>
              <a:gs pos="0">
                <a:srgbClr val="FEFFB2"/>
              </a:gs>
              <a:gs pos="100000">
                <a:srgbClr val="9CC98D"/>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50148" name="Text Box 4"/>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950149" name="Text Box 5"/>
          <p:cNvSpPr txBox="1">
            <a:spLocks noChangeArrowheads="1"/>
          </p:cNvSpPr>
          <p:nvPr/>
        </p:nvSpPr>
        <p:spPr bwMode="auto">
          <a:xfrm>
            <a:off x="1676400" y="196851"/>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Times New Roman"/>
                <a:ea typeface="+mn-ea"/>
                <a:cs typeface="+mn-cs"/>
              </a:rPr>
              <a:t>Five points of Calvinism</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Times New Roman"/>
                <a:ea typeface="+mn-ea"/>
                <a:cs typeface="+mn-cs"/>
              </a:rPr>
              <a:t>(T.U.L.I.P.)</a:t>
            </a:r>
          </a:p>
        </p:txBody>
      </p:sp>
      <p:sp>
        <p:nvSpPr>
          <p:cNvPr id="2950150" name="Text Box 6"/>
          <p:cNvSpPr txBox="1">
            <a:spLocks noChangeArrowheads="1"/>
          </p:cNvSpPr>
          <p:nvPr/>
        </p:nvSpPr>
        <p:spPr bwMode="auto">
          <a:xfrm>
            <a:off x="2286001" y="1828803"/>
            <a:ext cx="8153400" cy="823913"/>
          </a:xfrm>
          <a:prstGeom prst="rect">
            <a:avLst/>
          </a:prstGeom>
          <a:noFill/>
          <a:ln w="9525">
            <a:noFill/>
            <a:miter lim="800000"/>
            <a:headEnd/>
            <a:tailEnd/>
          </a:ln>
          <a:effectLst/>
        </p:spPr>
        <p:txBody>
          <a:bodyPr>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2. </a:t>
            </a:r>
            <a:r>
              <a:rPr kumimoji="0" lang="en-US" sz="4800" b="1" i="0" u="none" strike="noStrike" kern="1200" cap="none" spc="0" normalizeH="0" baseline="0" noProof="0">
                <a:ln>
                  <a:noFill/>
                </a:ln>
                <a:solidFill>
                  <a:srgbClr val="000000"/>
                </a:solidFill>
                <a:effectLst/>
                <a:uLnTx/>
                <a:uFillTx/>
                <a:latin typeface="Times New Roman"/>
                <a:ea typeface="+mn-ea"/>
                <a:cs typeface="+mn-cs"/>
              </a:rPr>
              <a:t>U</a:t>
            </a:r>
            <a:r>
              <a:rPr kumimoji="0" lang="en-US" sz="4000" b="1" i="0" u="none" strike="noStrike" kern="1200" cap="none" spc="0" normalizeH="0" baseline="0" noProof="0">
                <a:ln>
                  <a:noFill/>
                </a:ln>
                <a:solidFill>
                  <a:srgbClr val="000000"/>
                </a:solidFill>
                <a:effectLst/>
                <a:uLnTx/>
                <a:uFillTx/>
                <a:latin typeface="Times New Roman"/>
                <a:ea typeface="+mn-ea"/>
                <a:cs typeface="+mn-cs"/>
              </a:rPr>
              <a:t>nconditional election</a:t>
            </a:r>
          </a:p>
        </p:txBody>
      </p:sp>
      <p:sp>
        <p:nvSpPr>
          <p:cNvPr id="2950151" name="Rectangle 7"/>
          <p:cNvSpPr>
            <a:spLocks noChangeArrowheads="1"/>
          </p:cNvSpPr>
          <p:nvPr/>
        </p:nvSpPr>
        <p:spPr bwMode="auto">
          <a:xfrm>
            <a:off x="2514600" y="2667000"/>
            <a:ext cx="78486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God’s choice (election) determined not by our foreseen response (faith); rather, faith and repentance are also gifts given by God. </a:t>
            </a:r>
          </a:p>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God’s choice of us, not our choice of God, is the cause of salvation.</a:t>
            </a:r>
            <a:endParaRPr kumimoji="0" lang="en-US" sz="23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61432666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501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501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015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2194" name="Rectangle 2"/>
          <p:cNvSpPr>
            <a:spLocks noChangeArrowheads="1"/>
          </p:cNvSpPr>
          <p:nvPr/>
        </p:nvSpPr>
        <p:spPr bwMode="auto">
          <a:xfrm>
            <a:off x="1524000" y="0"/>
            <a:ext cx="9144000" cy="68580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52195" name="AutoShape 3"/>
          <p:cNvSpPr>
            <a:spLocks noChangeArrowheads="1"/>
          </p:cNvSpPr>
          <p:nvPr/>
        </p:nvSpPr>
        <p:spPr bwMode="auto">
          <a:xfrm>
            <a:off x="1676400" y="152400"/>
            <a:ext cx="8839200" cy="6477000"/>
          </a:xfrm>
          <a:prstGeom prst="roundRect">
            <a:avLst>
              <a:gd name="adj" fmla="val 5819"/>
            </a:avLst>
          </a:prstGeom>
          <a:gradFill rotWithShape="0">
            <a:gsLst>
              <a:gs pos="0">
                <a:srgbClr val="FEFFB2"/>
              </a:gs>
              <a:gs pos="100000">
                <a:srgbClr val="9CC98D"/>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52196" name="Text Box 4"/>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952197" name="Text Box 5"/>
          <p:cNvSpPr txBox="1">
            <a:spLocks noChangeArrowheads="1"/>
          </p:cNvSpPr>
          <p:nvPr/>
        </p:nvSpPr>
        <p:spPr bwMode="auto">
          <a:xfrm>
            <a:off x="1676400" y="196851"/>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Times New Roman"/>
                <a:ea typeface="+mn-ea"/>
                <a:cs typeface="+mn-cs"/>
              </a:rPr>
              <a:t>Five points of Calvinism</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Times New Roman"/>
                <a:ea typeface="+mn-ea"/>
                <a:cs typeface="+mn-cs"/>
              </a:rPr>
              <a:t>(T.U.L.I.P.)</a:t>
            </a:r>
          </a:p>
        </p:txBody>
      </p:sp>
      <p:sp>
        <p:nvSpPr>
          <p:cNvPr id="2952198" name="Text Box 6"/>
          <p:cNvSpPr txBox="1">
            <a:spLocks noChangeArrowheads="1"/>
          </p:cNvSpPr>
          <p:nvPr/>
        </p:nvSpPr>
        <p:spPr bwMode="auto">
          <a:xfrm>
            <a:off x="2286001" y="1828803"/>
            <a:ext cx="8153400" cy="823913"/>
          </a:xfrm>
          <a:prstGeom prst="rect">
            <a:avLst/>
          </a:prstGeom>
          <a:noFill/>
          <a:ln w="9525">
            <a:noFill/>
            <a:miter lim="800000"/>
            <a:headEnd/>
            <a:tailEnd/>
          </a:ln>
          <a:effectLst/>
        </p:spPr>
        <p:txBody>
          <a:bodyPr>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3. </a:t>
            </a:r>
            <a:r>
              <a:rPr kumimoji="0" lang="en-US" sz="4800" b="1" i="0" u="none" strike="noStrike" kern="1200" cap="none" spc="0" normalizeH="0" baseline="0" noProof="0">
                <a:ln>
                  <a:noFill/>
                </a:ln>
                <a:solidFill>
                  <a:srgbClr val="000000"/>
                </a:solidFill>
                <a:effectLst/>
                <a:uLnTx/>
                <a:uFillTx/>
                <a:latin typeface="Times New Roman"/>
                <a:ea typeface="+mn-ea"/>
                <a:cs typeface="+mn-cs"/>
              </a:rPr>
              <a:t>L</a:t>
            </a:r>
            <a:r>
              <a:rPr kumimoji="0" lang="en-US" sz="4000" b="1" i="0" u="none" strike="noStrike" kern="1200" cap="none" spc="0" normalizeH="0" baseline="0" noProof="0">
                <a:ln>
                  <a:noFill/>
                </a:ln>
                <a:solidFill>
                  <a:srgbClr val="000000"/>
                </a:solidFill>
                <a:effectLst/>
                <a:uLnTx/>
                <a:uFillTx/>
                <a:latin typeface="Times New Roman"/>
                <a:ea typeface="+mn-ea"/>
                <a:cs typeface="+mn-cs"/>
              </a:rPr>
              <a:t>imited atonement</a:t>
            </a:r>
          </a:p>
        </p:txBody>
      </p:sp>
      <p:sp>
        <p:nvSpPr>
          <p:cNvPr id="2952199" name="Rectangle 7"/>
          <p:cNvSpPr>
            <a:spLocks noChangeArrowheads="1"/>
          </p:cNvSpPr>
          <p:nvPr/>
        </p:nvSpPr>
        <p:spPr bwMode="auto">
          <a:xfrm>
            <a:off x="2514600" y="2667000"/>
            <a:ext cx="78486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Jesus’ death and resurrection actually saved the elect.</a:t>
            </a:r>
          </a:p>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It guarantees everything necessary for salvation, including the gift of faith.</a:t>
            </a:r>
          </a:p>
        </p:txBody>
      </p:sp>
    </p:spTree>
    <p:extLst>
      <p:ext uri="{BB962C8B-B14F-4D97-AF65-F5344CB8AC3E}">
        <p14:creationId xmlns:p14="http://schemas.microsoft.com/office/powerpoint/2010/main" val="325276059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521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521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219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548035" name="WordArt 3"/>
          <p:cNvSpPr>
            <a:spLocks noChangeArrowheads="1" noChangeShapeType="1" noTextEdit="1"/>
          </p:cNvSpPr>
          <p:nvPr/>
        </p:nvSpPr>
        <p:spPr bwMode="auto">
          <a:xfrm>
            <a:off x="2102178" y="791852"/>
            <a:ext cx="8135332" cy="263714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Calvin's Contribution To 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Destiny &amp; Determinism Debate: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HUMAN MORAL RESPONSIBILITY  </a:t>
            </a:r>
          </a:p>
        </p:txBody>
      </p:sp>
    </p:spTree>
    <p:extLst>
      <p:ext uri="{BB962C8B-B14F-4D97-AF65-F5344CB8AC3E}">
        <p14:creationId xmlns:p14="http://schemas.microsoft.com/office/powerpoint/2010/main" val="14047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548035"/>
                                        </p:tgtEl>
                                        <p:attrNameLst>
                                          <p:attrName>style.visibility</p:attrName>
                                        </p:attrNameLst>
                                      </p:cBhvr>
                                      <p:to>
                                        <p:strVal val="visible"/>
                                      </p:to>
                                    </p:set>
                                    <p:anim calcmode="lin" valueType="num">
                                      <p:cBhvr>
                                        <p:cTn id="7" dur="500" fill="hold"/>
                                        <p:tgtEl>
                                          <p:spTgt spid="5548035"/>
                                        </p:tgtEl>
                                        <p:attrNameLst>
                                          <p:attrName>ppt_w</p:attrName>
                                        </p:attrNameLst>
                                      </p:cBhvr>
                                      <p:tavLst>
                                        <p:tav tm="0">
                                          <p:val>
                                            <p:fltVal val="0"/>
                                          </p:val>
                                        </p:tav>
                                        <p:tav tm="100000">
                                          <p:val>
                                            <p:strVal val="#ppt_w"/>
                                          </p:val>
                                        </p:tav>
                                      </p:tavLst>
                                    </p:anim>
                                    <p:anim calcmode="lin" valueType="num">
                                      <p:cBhvr>
                                        <p:cTn id="8" dur="500" fill="hold"/>
                                        <p:tgtEl>
                                          <p:spTgt spid="55480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80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4242" name="Rectangle 2"/>
          <p:cNvSpPr>
            <a:spLocks noChangeArrowheads="1"/>
          </p:cNvSpPr>
          <p:nvPr/>
        </p:nvSpPr>
        <p:spPr bwMode="auto">
          <a:xfrm>
            <a:off x="1524000" y="0"/>
            <a:ext cx="9144000" cy="68580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54243" name="AutoShape 3"/>
          <p:cNvSpPr>
            <a:spLocks noChangeArrowheads="1"/>
          </p:cNvSpPr>
          <p:nvPr/>
        </p:nvSpPr>
        <p:spPr bwMode="auto">
          <a:xfrm>
            <a:off x="1676400" y="152400"/>
            <a:ext cx="8839200" cy="6477000"/>
          </a:xfrm>
          <a:prstGeom prst="roundRect">
            <a:avLst>
              <a:gd name="adj" fmla="val 5819"/>
            </a:avLst>
          </a:prstGeom>
          <a:gradFill rotWithShape="0">
            <a:gsLst>
              <a:gs pos="0">
                <a:srgbClr val="FEFFB2"/>
              </a:gs>
              <a:gs pos="100000">
                <a:srgbClr val="9CC98D"/>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54244" name="Text Box 4"/>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954245" name="Text Box 5"/>
          <p:cNvSpPr txBox="1">
            <a:spLocks noChangeArrowheads="1"/>
          </p:cNvSpPr>
          <p:nvPr/>
        </p:nvSpPr>
        <p:spPr bwMode="auto">
          <a:xfrm>
            <a:off x="1676400" y="196851"/>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Times New Roman"/>
                <a:ea typeface="+mn-ea"/>
                <a:cs typeface="+mn-cs"/>
              </a:rPr>
              <a:t>Five points of Calvinism</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Times New Roman"/>
                <a:ea typeface="+mn-ea"/>
                <a:cs typeface="+mn-cs"/>
              </a:rPr>
              <a:t>(T.U.L.I.P.)</a:t>
            </a:r>
          </a:p>
        </p:txBody>
      </p:sp>
      <p:sp>
        <p:nvSpPr>
          <p:cNvPr id="2954246" name="Text Box 6"/>
          <p:cNvSpPr txBox="1">
            <a:spLocks noChangeArrowheads="1"/>
          </p:cNvSpPr>
          <p:nvPr/>
        </p:nvSpPr>
        <p:spPr bwMode="auto">
          <a:xfrm>
            <a:off x="2286001" y="1828803"/>
            <a:ext cx="8153400" cy="823913"/>
          </a:xfrm>
          <a:prstGeom prst="rect">
            <a:avLst/>
          </a:prstGeom>
          <a:noFill/>
          <a:ln w="9525">
            <a:noFill/>
            <a:miter lim="800000"/>
            <a:headEnd/>
            <a:tailEnd/>
          </a:ln>
          <a:effectLst/>
        </p:spPr>
        <p:txBody>
          <a:bodyPr>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4. </a:t>
            </a:r>
            <a:r>
              <a:rPr kumimoji="0" lang="en-US" sz="4800" b="1" i="0" u="none" strike="noStrike" kern="1200" cap="none" spc="0" normalizeH="0" baseline="0" noProof="0">
                <a:ln>
                  <a:noFill/>
                </a:ln>
                <a:solidFill>
                  <a:srgbClr val="000000"/>
                </a:solidFill>
                <a:effectLst/>
                <a:uLnTx/>
                <a:uFillTx/>
                <a:latin typeface="Times New Roman"/>
                <a:ea typeface="+mn-ea"/>
                <a:cs typeface="+mn-cs"/>
              </a:rPr>
              <a:t>I</a:t>
            </a:r>
            <a:r>
              <a:rPr kumimoji="0" lang="en-US" sz="4000" b="1" i="0" u="none" strike="noStrike" kern="1200" cap="none" spc="0" normalizeH="0" baseline="0" noProof="0">
                <a:ln>
                  <a:noFill/>
                </a:ln>
                <a:solidFill>
                  <a:srgbClr val="000000"/>
                </a:solidFill>
                <a:effectLst/>
                <a:uLnTx/>
                <a:uFillTx/>
                <a:latin typeface="Times New Roman"/>
                <a:ea typeface="+mn-ea"/>
                <a:cs typeface="+mn-cs"/>
              </a:rPr>
              <a:t>rresistible grace</a:t>
            </a:r>
          </a:p>
        </p:txBody>
      </p:sp>
      <p:sp>
        <p:nvSpPr>
          <p:cNvPr id="2954247" name="Rectangle 7"/>
          <p:cNvSpPr>
            <a:spLocks noChangeArrowheads="1"/>
          </p:cNvSpPr>
          <p:nvPr/>
        </p:nvSpPr>
        <p:spPr bwMode="auto">
          <a:xfrm>
            <a:off x="2514600" y="2667000"/>
            <a:ext cx="78486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The Holy Spirit’s call is irresistible.</a:t>
            </a:r>
          </a:p>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God’s grace never fails to result in salvation for those to whom it is extended.</a:t>
            </a:r>
          </a:p>
        </p:txBody>
      </p:sp>
    </p:spTree>
    <p:extLst>
      <p:ext uri="{BB962C8B-B14F-4D97-AF65-F5344CB8AC3E}">
        <p14:creationId xmlns:p14="http://schemas.microsoft.com/office/powerpoint/2010/main" val="219317042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542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542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424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6290" name="Rectangle 2"/>
          <p:cNvSpPr>
            <a:spLocks noChangeArrowheads="1"/>
          </p:cNvSpPr>
          <p:nvPr/>
        </p:nvSpPr>
        <p:spPr bwMode="auto">
          <a:xfrm>
            <a:off x="1524000" y="0"/>
            <a:ext cx="9144000" cy="68580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56291" name="AutoShape 3"/>
          <p:cNvSpPr>
            <a:spLocks noChangeArrowheads="1"/>
          </p:cNvSpPr>
          <p:nvPr/>
        </p:nvSpPr>
        <p:spPr bwMode="auto">
          <a:xfrm>
            <a:off x="1676400" y="152400"/>
            <a:ext cx="8839200" cy="6477000"/>
          </a:xfrm>
          <a:prstGeom prst="roundRect">
            <a:avLst>
              <a:gd name="adj" fmla="val 5819"/>
            </a:avLst>
          </a:prstGeom>
          <a:gradFill rotWithShape="0">
            <a:gsLst>
              <a:gs pos="0">
                <a:srgbClr val="FEFFB2"/>
              </a:gs>
              <a:gs pos="100000">
                <a:srgbClr val="9CC98D"/>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56292" name="Text Box 4"/>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956293" name="Text Box 5"/>
          <p:cNvSpPr txBox="1">
            <a:spLocks noChangeArrowheads="1"/>
          </p:cNvSpPr>
          <p:nvPr/>
        </p:nvSpPr>
        <p:spPr bwMode="auto">
          <a:xfrm>
            <a:off x="1676400" y="196851"/>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Times New Roman"/>
                <a:ea typeface="+mn-ea"/>
                <a:cs typeface="+mn-cs"/>
              </a:rPr>
              <a:t>Five points of Calvinism</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Times New Roman"/>
                <a:ea typeface="+mn-ea"/>
                <a:cs typeface="+mn-cs"/>
              </a:rPr>
              <a:t>(T.U.L.I.P.)</a:t>
            </a:r>
          </a:p>
        </p:txBody>
      </p:sp>
      <p:sp>
        <p:nvSpPr>
          <p:cNvPr id="2956294" name="Text Box 6"/>
          <p:cNvSpPr txBox="1">
            <a:spLocks noChangeArrowheads="1"/>
          </p:cNvSpPr>
          <p:nvPr/>
        </p:nvSpPr>
        <p:spPr bwMode="auto">
          <a:xfrm>
            <a:off x="2286001" y="1828803"/>
            <a:ext cx="8153400" cy="823913"/>
          </a:xfrm>
          <a:prstGeom prst="rect">
            <a:avLst/>
          </a:prstGeom>
          <a:noFill/>
          <a:ln w="9525">
            <a:noFill/>
            <a:miter lim="800000"/>
            <a:headEnd/>
            <a:tailEnd/>
          </a:ln>
          <a:effectLst/>
        </p:spPr>
        <p:txBody>
          <a:bodyPr>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5. </a:t>
            </a:r>
            <a:r>
              <a:rPr kumimoji="0" lang="en-US" sz="4800" b="1" i="0" u="none" strike="noStrike" kern="1200" cap="none" spc="0" normalizeH="0" baseline="0" noProof="0">
                <a:ln>
                  <a:noFill/>
                </a:ln>
                <a:solidFill>
                  <a:srgbClr val="000000"/>
                </a:solidFill>
                <a:effectLst/>
                <a:uLnTx/>
                <a:uFillTx/>
                <a:latin typeface="Times New Roman"/>
                <a:ea typeface="+mn-ea"/>
                <a:cs typeface="+mn-cs"/>
              </a:rPr>
              <a:t>P</a:t>
            </a:r>
            <a:r>
              <a:rPr kumimoji="0" lang="en-US" sz="4000" b="1" i="0" u="none" strike="noStrike" kern="1200" cap="none" spc="0" normalizeH="0" baseline="0" noProof="0">
                <a:ln>
                  <a:noFill/>
                </a:ln>
                <a:solidFill>
                  <a:srgbClr val="000000"/>
                </a:solidFill>
                <a:effectLst/>
                <a:uLnTx/>
                <a:uFillTx/>
                <a:latin typeface="Times New Roman"/>
                <a:ea typeface="+mn-ea"/>
                <a:cs typeface="+mn-cs"/>
              </a:rPr>
              <a:t>erseverance of the saints </a:t>
            </a:r>
          </a:p>
        </p:txBody>
      </p:sp>
      <p:sp>
        <p:nvSpPr>
          <p:cNvPr id="2956295" name="Rectangle 7"/>
          <p:cNvSpPr>
            <a:spLocks noChangeArrowheads="1"/>
          </p:cNvSpPr>
          <p:nvPr/>
        </p:nvSpPr>
        <p:spPr bwMode="auto">
          <a:xfrm>
            <a:off x="2514600" y="2667000"/>
            <a:ext cx="78486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Salvation cannot be lost, as it is completely powered by God.</a:t>
            </a:r>
          </a:p>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a:ln>
                  <a:noFill/>
                </a:ln>
                <a:solidFill>
                  <a:srgbClr val="000000"/>
                </a:solidFill>
                <a:effectLst/>
                <a:uLnTx/>
                <a:uFillTx/>
                <a:latin typeface="Times New Roman"/>
                <a:ea typeface="+mn-ea"/>
                <a:cs typeface="+mn-cs"/>
              </a:rPr>
              <a:t>Thus the elect will persevere (be preserved) to the end.</a:t>
            </a:r>
            <a:endParaRPr kumimoji="0" lang="en-US" sz="48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79448638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562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562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629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304800"/>
            <a:ext cx="7772400" cy="1143000"/>
          </a:xfrm>
        </p:spPr>
        <p:txBody>
          <a:bodyPr/>
          <a:lstStyle/>
          <a:p>
            <a:r>
              <a:rPr lang="en-US">
                <a:effectLst>
                  <a:outerShdw blurRad="38100" dist="38100" dir="2700000" algn="tl">
                    <a:srgbClr val="FFFFFF"/>
                  </a:outerShdw>
                </a:effectLst>
              </a:rPr>
              <a:t>   BOOK – CHAPTER - VERSE</a:t>
            </a:r>
          </a:p>
        </p:txBody>
      </p:sp>
      <p:graphicFrame>
        <p:nvGraphicFramePr>
          <p:cNvPr id="4182" name="Group 86"/>
          <p:cNvGraphicFramePr>
            <a:graphicFrameLocks noGrp="1"/>
          </p:cNvGraphicFramePr>
          <p:nvPr/>
        </p:nvGraphicFramePr>
        <p:xfrm>
          <a:off x="2514601" y="609600"/>
          <a:ext cx="7239000" cy="6095492"/>
        </p:xfrm>
        <a:graphic>
          <a:graphicData uri="http://schemas.openxmlformats.org/drawingml/2006/table">
            <a:tb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1504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PRO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Isaiah 6: 9 - 11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Total Depravity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Times New Roman" pitchFamily="18" charset="0"/>
                        </a:rPr>
                        <a:t>CON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Times New Roman" pitchFamily="18" charset="0"/>
                        </a:rPr>
                        <a:t>2 Peter 3: 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0"/>
                  </a:ext>
                </a:extLst>
              </a:tr>
              <a:tr h="969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PRO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Romans 9: 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Unconditional Election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Times New Roman" pitchFamily="18" charset="0"/>
                        </a:rPr>
                        <a:t>CON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Times New Roman" pitchFamily="18" charset="0"/>
                        </a:rPr>
                        <a:t>Rev. 22: 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1"/>
                  </a:ext>
                </a:extLst>
              </a:tr>
              <a:tr h="1373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PRO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Luke 13: 23, 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Limited Atonement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Times New Roman" pitchFamily="18" charset="0"/>
                        </a:rPr>
                        <a:t>CON –              1 Timothy  2: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2"/>
                  </a:ext>
                </a:extLst>
              </a:tr>
              <a:tr h="971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PRO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John 6: 44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Irresistible Grace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Times New Roman" pitchFamily="18" charset="0"/>
                        </a:rPr>
                        <a:t>CON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Times New Roman" pitchFamily="18" charset="0"/>
                        </a:rPr>
                        <a:t>John 6: 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3"/>
                  </a:ext>
                </a:extLst>
              </a:tr>
              <a:tr h="1073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PRO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John 10: 27, 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Perseverance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“once always”</a:t>
                      </a: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Times New Roman" pitchFamily="18" charset="0"/>
                        </a:rPr>
                        <a:t>CON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Times New Roman" pitchFamily="18" charset="0"/>
                        </a:rPr>
                        <a:t>Galatians 5: 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14589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CC00"/>
        </a:solidFill>
        <a:effectLst/>
      </p:bgPr>
    </p:bg>
    <p:spTree>
      <p:nvGrpSpPr>
        <p:cNvPr id="1" name=""/>
        <p:cNvGrpSpPr/>
        <p:nvPr/>
      </p:nvGrpSpPr>
      <p:grpSpPr>
        <a:xfrm>
          <a:off x="0" y="0"/>
          <a:ext cx="0" cy="0"/>
          <a:chOff x="0" y="0"/>
          <a:chExt cx="0" cy="0"/>
        </a:xfrm>
      </p:grpSpPr>
      <p:sp>
        <p:nvSpPr>
          <p:cNvPr id="7170" name="Rectangle 2" descr="Papyrus"/>
          <p:cNvSpPr>
            <a:spLocks noGrp="1" noChangeArrowheads="1"/>
          </p:cNvSpPr>
          <p:nvPr>
            <p:ph type="title"/>
          </p:nvPr>
        </p:nvSpPr>
        <p:spPr>
          <a:xfrm>
            <a:off x="1905001" y="152400"/>
            <a:ext cx="8458200" cy="838200"/>
          </a:xfrm>
          <a:blipFill dpi="0" rotWithShape="0">
            <a:blip r:embed="rId3" cstate="print"/>
            <a:srcRect/>
            <a:tile tx="0" ty="0" sx="100000" sy="100000" flip="none" algn="tl"/>
          </a:blipFill>
        </p:spPr>
        <p:txBody>
          <a:bodyPr/>
          <a:lstStyle/>
          <a:p>
            <a:r>
              <a:rPr lang="en-US" sz="6600" b="1" dirty="0">
                <a:solidFill>
                  <a:schemeClr val="tx1"/>
                </a:solidFill>
                <a:effectLst>
                  <a:outerShdw blurRad="38100" dist="38100" dir="2700000" algn="tl">
                    <a:srgbClr val="FFFFFF"/>
                  </a:outerShdw>
                </a:effectLst>
                <a:latin typeface="Desdemona" pitchFamily="82" charset="0"/>
              </a:rPr>
              <a:t>DISPUTING  ELECTION</a:t>
            </a:r>
            <a:r>
              <a:rPr lang="en-US" sz="6600" dirty="0">
                <a:solidFill>
                  <a:schemeClr val="tx1"/>
                </a:solidFill>
              </a:rPr>
              <a:t> </a:t>
            </a:r>
          </a:p>
        </p:txBody>
      </p:sp>
      <p:sp>
        <p:nvSpPr>
          <p:cNvPr id="7171" name="Rectangle 3"/>
          <p:cNvSpPr>
            <a:spLocks noGrp="1" noChangeArrowheads="1"/>
          </p:cNvSpPr>
          <p:nvPr>
            <p:ph type="body" idx="1"/>
          </p:nvPr>
        </p:nvSpPr>
        <p:spPr>
          <a:xfrm>
            <a:off x="1905001" y="1143000"/>
            <a:ext cx="8458200" cy="5486400"/>
          </a:xfrm>
          <a:solidFill>
            <a:srgbClr val="FFFFFF"/>
          </a:solidFill>
        </p:spPr>
        <p:txBody>
          <a:bodyPr/>
          <a:lstStyle/>
          <a:p>
            <a:pPr>
              <a:lnSpc>
                <a:spcPct val="90000"/>
              </a:lnSpc>
            </a:pPr>
            <a:r>
              <a:rPr lang="en-US" sz="3600"/>
              <a:t>Universalism &amp; Reincarnation                                                                                                                                             </a:t>
            </a:r>
          </a:p>
          <a:p>
            <a:pPr>
              <a:lnSpc>
                <a:spcPct val="90000"/>
              </a:lnSpc>
            </a:pPr>
            <a:r>
              <a:rPr lang="en-US" sz="3600"/>
              <a:t>Salvation By Grace – Infant Inclusive</a:t>
            </a:r>
          </a:p>
          <a:p>
            <a:pPr>
              <a:lnSpc>
                <a:spcPct val="90000"/>
              </a:lnSpc>
            </a:pPr>
            <a:r>
              <a:rPr lang="en-US" sz="3600"/>
              <a:t>Choice Conditioned By Imputed Faith</a:t>
            </a:r>
          </a:p>
          <a:p>
            <a:pPr>
              <a:lnSpc>
                <a:spcPct val="90000"/>
              </a:lnSpc>
            </a:pPr>
            <a:endParaRPr lang="en-US" sz="3600"/>
          </a:p>
          <a:p>
            <a:pPr>
              <a:lnSpc>
                <a:spcPct val="90000"/>
              </a:lnSpc>
            </a:pPr>
            <a:r>
              <a:rPr lang="en-US" sz="3600">
                <a:solidFill>
                  <a:srgbClr val="CC00CC"/>
                </a:solidFill>
              </a:rPr>
              <a:t>Salvation By Grace &amp; Human Choice</a:t>
            </a:r>
          </a:p>
          <a:p>
            <a:pPr>
              <a:lnSpc>
                <a:spcPct val="90000"/>
              </a:lnSpc>
            </a:pPr>
            <a:endParaRPr lang="en-US" sz="3600">
              <a:solidFill>
                <a:srgbClr val="CC00CC"/>
              </a:solidFill>
            </a:endParaRPr>
          </a:p>
          <a:p>
            <a:pPr>
              <a:lnSpc>
                <a:spcPct val="90000"/>
              </a:lnSpc>
            </a:pPr>
            <a:r>
              <a:rPr lang="en-US" sz="3600"/>
              <a:t>Salvation Only To The Elect &amp; All Infants</a:t>
            </a:r>
          </a:p>
          <a:p>
            <a:pPr>
              <a:lnSpc>
                <a:spcPct val="90000"/>
              </a:lnSpc>
            </a:pPr>
            <a:r>
              <a:rPr lang="en-US" sz="3600"/>
              <a:t>Salvation Only To Elect &amp; Elect Infants</a:t>
            </a:r>
          </a:p>
          <a:p>
            <a:pPr>
              <a:lnSpc>
                <a:spcPct val="90000"/>
              </a:lnSpc>
            </a:pPr>
            <a:r>
              <a:rPr lang="en-US" sz="3600"/>
              <a:t>Fatalism: No Elect, No God, &amp; No Hope</a:t>
            </a:r>
          </a:p>
          <a:p>
            <a:pPr>
              <a:lnSpc>
                <a:spcPct val="90000"/>
              </a:lnSpc>
            </a:pPr>
            <a:endParaRPr lang="en-US" sz="3600"/>
          </a:p>
        </p:txBody>
      </p:sp>
    </p:spTree>
    <p:extLst>
      <p:ext uri="{BB962C8B-B14F-4D97-AF65-F5344CB8AC3E}">
        <p14:creationId xmlns:p14="http://schemas.microsoft.com/office/powerpoint/2010/main" val="3901748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2802" name="AutoShape 2"/>
          <p:cNvSpPr>
            <a:spLocks noChangeArrowheads="1"/>
          </p:cNvSpPr>
          <p:nvPr/>
        </p:nvSpPr>
        <p:spPr bwMode="auto">
          <a:xfrm>
            <a:off x="1905000" y="685800"/>
            <a:ext cx="8534400" cy="5943600"/>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4" name="Line 4"/>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7" name="Rectangle 7"/>
          <p:cNvSpPr>
            <a:spLocks noChangeArrowheads="1"/>
          </p:cNvSpPr>
          <p:nvPr/>
        </p:nvSpPr>
        <p:spPr bwMode="auto">
          <a:xfrm>
            <a:off x="2286000" y="2743200"/>
            <a:ext cx="8077200" cy="1600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800" b="0" i="0" u="none" strike="noStrike" kern="1200" cap="none" spc="0" normalizeH="0" baseline="0" noProof="0" dirty="0">
                <a:ln>
                  <a:noFill/>
                </a:ln>
                <a:solidFill>
                  <a:srgbClr val="C00000"/>
                </a:solidFill>
                <a:effectLst/>
                <a:uLnTx/>
                <a:uFillTx/>
                <a:latin typeface="Times New Roman" pitchFamily="18" charset="0"/>
                <a:ea typeface="+mn-ea"/>
                <a:cs typeface="+mn-cs"/>
              </a:rPr>
              <a:t>One of the most common arguments that Calvinists use revolves around a unique definition of grace.   “If people are saved ‘by grace alone,’”  they say, “then people can’t play any part in their salvation.  Salvation must be 100% the work of God if it is truly salvation by grace.”   Calvinists have even labeled their distinctive doctrines as ‘the doctrines  of grace,’ as if none else have a theology of grace!   </a:t>
            </a:r>
          </a:p>
        </p:txBody>
      </p:sp>
      <p:sp>
        <p:nvSpPr>
          <p:cNvPr id="8" name="Text Box 5"/>
          <p:cNvSpPr txBox="1">
            <a:spLocks noChangeArrowheads="1"/>
          </p:cNvSpPr>
          <p:nvPr/>
        </p:nvSpPr>
        <p:spPr bwMode="auto">
          <a:xfrm>
            <a:off x="1676400" y="609600"/>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wrap="square">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rPr>
              <a:t>Five points of Calvinism</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rPr>
              <a:t>(T.U.L.I.P.)</a:t>
            </a:r>
          </a:p>
        </p:txBody>
      </p:sp>
      <p:sp>
        <p:nvSpPr>
          <p:cNvPr id="9" name="Rectangle 8"/>
          <p:cNvSpPr/>
          <p:nvPr/>
        </p:nvSpPr>
        <p:spPr>
          <a:xfrm>
            <a:off x="1527141" y="0"/>
            <a:ext cx="9266549" cy="830997"/>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by Jesus People on Errors of Calvin  </a:t>
            </a:r>
          </a:p>
        </p:txBody>
      </p:sp>
      <p:sp>
        <p:nvSpPr>
          <p:cNvPr id="10" name="Text Box 6"/>
          <p:cNvSpPr txBox="1">
            <a:spLocks noChangeArrowheads="1"/>
          </p:cNvSpPr>
          <p:nvPr/>
        </p:nvSpPr>
        <p:spPr bwMode="auto">
          <a:xfrm>
            <a:off x="2286000" y="1905001"/>
            <a:ext cx="8153400" cy="830997"/>
          </a:xfrm>
          <a:prstGeom prst="rect">
            <a:avLst/>
          </a:prstGeom>
          <a:noFill/>
          <a:ln w="9525">
            <a:noFill/>
            <a:miter lim="800000"/>
            <a:headEnd/>
            <a:tailEnd/>
          </a:ln>
          <a:effec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990000"/>
                </a:solidFill>
                <a:effectLst/>
                <a:uLnTx/>
                <a:uFillTx/>
                <a:latin typeface="Times New Roman" pitchFamily="18" charset="0"/>
                <a:ea typeface="+mn-ea"/>
                <a:cs typeface="+mn-cs"/>
              </a:rPr>
              <a:t>2. Grace of God Is Redefined </a:t>
            </a:r>
            <a:r>
              <a:rPr kumimoji="0" lang="en-US" sz="4800" b="1" i="0" u="none" strike="noStrike" kern="1200" cap="none" spc="0" normalizeH="0" baseline="0" noProof="0" dirty="0">
                <a:ln>
                  <a:noFill/>
                </a:ln>
                <a:solidFill>
                  <a:srgbClr val="990000"/>
                </a:solidFill>
                <a:effectLst/>
                <a:uLnTx/>
                <a:uFillTx/>
                <a:latin typeface="Times New Roman" pitchFamily="18" charset="0"/>
                <a:ea typeface="+mn-ea"/>
                <a:cs typeface="+mn-cs"/>
              </a:rPr>
              <a:t> </a:t>
            </a:r>
            <a:endParaRPr kumimoji="0" lang="en-US" sz="4000" b="1" i="0" u="none" strike="noStrike" kern="1200" cap="none" spc="0" normalizeH="0" baseline="0" noProof="0" dirty="0">
              <a:ln>
                <a:noFill/>
              </a:ln>
              <a:solidFill>
                <a:srgbClr val="99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31325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92802"/>
                                        </p:tgtEl>
                                        <p:attrNameLst>
                                          <p:attrName>style.visibility</p:attrName>
                                        </p:attrNameLst>
                                      </p:cBhvr>
                                      <p:to>
                                        <p:strVal val="visible"/>
                                      </p:to>
                                    </p:set>
                                    <p:animEffect transition="in" filter="dissolve">
                                      <p:cBhvr>
                                        <p:cTn id="15" dur="500"/>
                                        <p:tgtEl>
                                          <p:spTgt spid="289280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8928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2802" grpId="0" animBg="1"/>
      <p:bldP spid="2892807" grpId="0" build="p" autoUpdateAnimBg="0" advAuto="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2802" name="AutoShape 2"/>
          <p:cNvSpPr>
            <a:spLocks noChangeArrowheads="1"/>
          </p:cNvSpPr>
          <p:nvPr/>
        </p:nvSpPr>
        <p:spPr bwMode="auto">
          <a:xfrm>
            <a:off x="1905000" y="685800"/>
            <a:ext cx="8534400" cy="5943600"/>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4" name="Line 4"/>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7" name="Rectangle 7"/>
          <p:cNvSpPr>
            <a:spLocks noChangeArrowheads="1"/>
          </p:cNvSpPr>
          <p:nvPr/>
        </p:nvSpPr>
        <p:spPr bwMode="auto">
          <a:xfrm>
            <a:off x="2286000" y="2743200"/>
            <a:ext cx="8077200" cy="1600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Calvinism’s distinctive doctrines could be better called ‘the doctrines of damnation,’ because they promise damnation to the majority of people.  God offers no grace and no hope of salvation for them,  as they are doomed from before they were born to an eternal hell!   </a:t>
            </a:r>
          </a:p>
        </p:txBody>
      </p:sp>
      <p:sp>
        <p:nvSpPr>
          <p:cNvPr id="8" name="Text Box 5"/>
          <p:cNvSpPr txBox="1">
            <a:spLocks noChangeArrowheads="1"/>
          </p:cNvSpPr>
          <p:nvPr/>
        </p:nvSpPr>
        <p:spPr bwMode="auto">
          <a:xfrm>
            <a:off x="1676400" y="609600"/>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wrap="square">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rPr>
              <a:t>Five points of Calvinism</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rPr>
              <a:t>(T.U.L.I.P.)</a:t>
            </a:r>
          </a:p>
        </p:txBody>
      </p:sp>
      <p:sp>
        <p:nvSpPr>
          <p:cNvPr id="9" name="Rectangle 8"/>
          <p:cNvSpPr/>
          <p:nvPr/>
        </p:nvSpPr>
        <p:spPr>
          <a:xfrm>
            <a:off x="1676400" y="0"/>
            <a:ext cx="8909901" cy="830997"/>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by Jesus People on Errors of Calvin  </a:t>
            </a:r>
          </a:p>
        </p:txBody>
      </p:sp>
      <p:sp>
        <p:nvSpPr>
          <p:cNvPr id="10" name="Text Box 6"/>
          <p:cNvSpPr txBox="1">
            <a:spLocks noChangeArrowheads="1"/>
          </p:cNvSpPr>
          <p:nvPr/>
        </p:nvSpPr>
        <p:spPr bwMode="auto">
          <a:xfrm>
            <a:off x="2286000" y="1905001"/>
            <a:ext cx="8153400" cy="830997"/>
          </a:xfrm>
          <a:prstGeom prst="rect">
            <a:avLst/>
          </a:prstGeom>
          <a:noFill/>
          <a:ln w="9525">
            <a:noFill/>
            <a:miter lim="800000"/>
            <a:headEnd/>
            <a:tailEnd/>
          </a:ln>
          <a:effec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990000"/>
                </a:solidFill>
                <a:effectLst/>
                <a:uLnTx/>
                <a:uFillTx/>
                <a:latin typeface="Times New Roman" pitchFamily="18" charset="0"/>
                <a:ea typeface="+mn-ea"/>
                <a:cs typeface="+mn-cs"/>
              </a:rPr>
              <a:t>2. Grace of God Is Redefined </a:t>
            </a:r>
            <a:r>
              <a:rPr kumimoji="0" lang="en-US" sz="4800" b="1" i="0" u="none" strike="noStrike" kern="1200" cap="none" spc="0" normalizeH="0" baseline="0" noProof="0" dirty="0">
                <a:ln>
                  <a:noFill/>
                </a:ln>
                <a:solidFill>
                  <a:srgbClr val="990000"/>
                </a:solidFill>
                <a:effectLst/>
                <a:uLnTx/>
                <a:uFillTx/>
                <a:latin typeface="Times New Roman" pitchFamily="18" charset="0"/>
                <a:ea typeface="+mn-ea"/>
                <a:cs typeface="+mn-cs"/>
              </a:rPr>
              <a:t> </a:t>
            </a:r>
            <a:endParaRPr kumimoji="0" lang="en-US" sz="4000" b="1" i="0" u="none" strike="noStrike" kern="1200" cap="none" spc="0" normalizeH="0" baseline="0" noProof="0" dirty="0">
              <a:ln>
                <a:noFill/>
              </a:ln>
              <a:solidFill>
                <a:srgbClr val="99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0886176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92802"/>
                                        </p:tgtEl>
                                        <p:attrNameLst>
                                          <p:attrName>style.visibility</p:attrName>
                                        </p:attrNameLst>
                                      </p:cBhvr>
                                      <p:to>
                                        <p:strVal val="visible"/>
                                      </p:to>
                                    </p:set>
                                    <p:animEffect transition="in" filter="dissolve">
                                      <p:cBhvr>
                                        <p:cTn id="15" dur="500"/>
                                        <p:tgtEl>
                                          <p:spTgt spid="289280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8928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2802" grpId="0" animBg="1"/>
      <p:bldP spid="2892807" grpId="0" build="p" autoUpdateAnimBg="0" advAuto="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2802" name="AutoShape 2"/>
          <p:cNvSpPr>
            <a:spLocks noChangeArrowheads="1"/>
          </p:cNvSpPr>
          <p:nvPr/>
        </p:nvSpPr>
        <p:spPr bwMode="auto">
          <a:xfrm>
            <a:off x="1905000" y="685800"/>
            <a:ext cx="8534400" cy="5943600"/>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4" name="Line 4"/>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7" name="Rectangle 7"/>
          <p:cNvSpPr>
            <a:spLocks noChangeArrowheads="1"/>
          </p:cNvSpPr>
          <p:nvPr/>
        </p:nvSpPr>
        <p:spPr bwMode="auto">
          <a:xfrm>
            <a:off x="2286000" y="2667000"/>
            <a:ext cx="8077200" cy="16764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800" b="0" i="0" u="none" strike="noStrike" kern="1200" cap="none" spc="0" normalizeH="0" baseline="0" noProof="0" dirty="0">
                <a:ln>
                  <a:noFill/>
                </a:ln>
                <a:solidFill>
                  <a:srgbClr val="C00000"/>
                </a:solidFill>
                <a:effectLst/>
                <a:uLnTx/>
                <a:uFillTx/>
                <a:latin typeface="Times New Roman" pitchFamily="18" charset="0"/>
                <a:ea typeface="+mn-ea"/>
                <a:cs typeface="+mn-cs"/>
              </a:rPr>
              <a:t>Calvinists believe that God could have saved everyone just as easily as He saved those whom    He allegedly predestined for salvation, but He was pleased to save only a small minority of those He created in His image.  The rest He was pleased to foreordain to hell. We cannot help but ask, ‘If God  is love,  what kind of love is that?’  John Wesley,  founder of the Methodists,  answered,  ‘That is the kind of </a:t>
            </a:r>
            <a:r>
              <a:rPr kumimoji="0" lang="en-US" sz="2800" b="0" i="1" u="none" strike="noStrike" kern="1200" cap="none" spc="0" normalizeH="0" baseline="0" noProof="0" dirty="0">
                <a:ln>
                  <a:noFill/>
                </a:ln>
                <a:solidFill>
                  <a:srgbClr val="C00000"/>
                </a:solidFill>
                <a:effectLst/>
                <a:uLnTx/>
                <a:uFillTx/>
                <a:latin typeface="Times New Roman" pitchFamily="18" charset="0"/>
                <a:ea typeface="+mn-ea"/>
                <a:cs typeface="+mn-cs"/>
              </a:rPr>
              <a:t>love</a:t>
            </a:r>
            <a:r>
              <a:rPr kumimoji="0" lang="en-US" sz="2800" b="0" i="0" u="none" strike="noStrike" kern="1200" cap="none" spc="0" normalizeH="0" baseline="0" noProof="0" dirty="0">
                <a:ln>
                  <a:noFill/>
                </a:ln>
                <a:solidFill>
                  <a:srgbClr val="C00000"/>
                </a:solidFill>
                <a:effectLst/>
                <a:uLnTx/>
                <a:uFillTx/>
                <a:latin typeface="Times New Roman" pitchFamily="18" charset="0"/>
                <a:ea typeface="+mn-ea"/>
                <a:cs typeface="+mn-cs"/>
              </a:rPr>
              <a:t> that makes one’s blood run cold!</a:t>
            </a:r>
          </a:p>
        </p:txBody>
      </p:sp>
      <p:sp>
        <p:nvSpPr>
          <p:cNvPr id="8" name="Text Box 5"/>
          <p:cNvSpPr txBox="1">
            <a:spLocks noChangeArrowheads="1"/>
          </p:cNvSpPr>
          <p:nvPr/>
        </p:nvSpPr>
        <p:spPr bwMode="auto">
          <a:xfrm>
            <a:off x="1676400" y="609600"/>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wrap="square">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rPr>
              <a:t>Five points of Calvinism</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rPr>
              <a:t>(T.U.L.I.P.)</a:t>
            </a:r>
          </a:p>
        </p:txBody>
      </p:sp>
      <p:sp>
        <p:nvSpPr>
          <p:cNvPr id="9" name="Rectangle 8"/>
          <p:cNvSpPr/>
          <p:nvPr/>
        </p:nvSpPr>
        <p:spPr>
          <a:xfrm>
            <a:off x="1676400" y="0"/>
            <a:ext cx="8906265" cy="830997"/>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by Jesus People on Errors of Calvin  </a:t>
            </a:r>
          </a:p>
        </p:txBody>
      </p:sp>
      <p:sp>
        <p:nvSpPr>
          <p:cNvPr id="10" name="Text Box 6"/>
          <p:cNvSpPr txBox="1">
            <a:spLocks noChangeArrowheads="1"/>
          </p:cNvSpPr>
          <p:nvPr/>
        </p:nvSpPr>
        <p:spPr bwMode="auto">
          <a:xfrm>
            <a:off x="2286000" y="1905001"/>
            <a:ext cx="8153400" cy="830997"/>
          </a:xfrm>
          <a:prstGeom prst="rect">
            <a:avLst/>
          </a:prstGeom>
          <a:noFill/>
          <a:ln w="9525">
            <a:noFill/>
            <a:miter lim="800000"/>
            <a:headEnd/>
            <a:tailEnd/>
          </a:ln>
          <a:effec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990000"/>
                </a:solidFill>
                <a:effectLst/>
                <a:uLnTx/>
                <a:uFillTx/>
                <a:latin typeface="Times New Roman" pitchFamily="18" charset="0"/>
                <a:ea typeface="+mn-ea"/>
                <a:cs typeface="+mn-cs"/>
              </a:rPr>
              <a:t>2. Grace of God Is Redefined </a:t>
            </a:r>
            <a:r>
              <a:rPr kumimoji="0" lang="en-US" sz="4800" b="1" i="0" u="none" strike="noStrike" kern="1200" cap="none" spc="0" normalizeH="0" baseline="0" noProof="0" dirty="0">
                <a:ln>
                  <a:noFill/>
                </a:ln>
                <a:solidFill>
                  <a:srgbClr val="990000"/>
                </a:solidFill>
                <a:effectLst/>
                <a:uLnTx/>
                <a:uFillTx/>
                <a:latin typeface="Times New Roman" pitchFamily="18" charset="0"/>
                <a:ea typeface="+mn-ea"/>
                <a:cs typeface="+mn-cs"/>
              </a:rPr>
              <a:t> </a:t>
            </a:r>
            <a:endParaRPr kumimoji="0" lang="en-US" sz="4000" b="1" i="0" u="none" strike="noStrike" kern="1200" cap="none" spc="0" normalizeH="0" baseline="0" noProof="0" dirty="0">
              <a:ln>
                <a:noFill/>
              </a:ln>
              <a:solidFill>
                <a:srgbClr val="99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517506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92802"/>
                                        </p:tgtEl>
                                        <p:attrNameLst>
                                          <p:attrName>style.visibility</p:attrName>
                                        </p:attrNameLst>
                                      </p:cBhvr>
                                      <p:to>
                                        <p:strVal val="visible"/>
                                      </p:to>
                                    </p:set>
                                    <p:animEffect transition="in" filter="dissolve">
                                      <p:cBhvr>
                                        <p:cTn id="15" dur="500"/>
                                        <p:tgtEl>
                                          <p:spTgt spid="289280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8928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2802" grpId="0" animBg="1"/>
      <p:bldP spid="2892807" grpId="0" build="p" autoUpdateAnimBg="0" advAuto="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2802" name="AutoShape 2"/>
          <p:cNvSpPr>
            <a:spLocks noChangeArrowheads="1"/>
          </p:cNvSpPr>
          <p:nvPr/>
        </p:nvSpPr>
        <p:spPr bwMode="auto">
          <a:xfrm>
            <a:off x="1905000" y="685800"/>
            <a:ext cx="8534400" cy="5943600"/>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4" name="Line 4"/>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7" name="Rectangle 7"/>
          <p:cNvSpPr>
            <a:spLocks noChangeArrowheads="1"/>
          </p:cNvSpPr>
          <p:nvPr/>
        </p:nvSpPr>
        <p:spPr bwMode="auto">
          <a:xfrm>
            <a:off x="2286000" y="2514600"/>
            <a:ext cx="8077200" cy="18288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800" b="1" i="0" u="none" strike="noStrike" kern="1200" cap="none" spc="0" normalizeH="0" baseline="0" noProof="0" dirty="0">
                <a:ln>
                  <a:noFill/>
                </a:ln>
                <a:solidFill>
                  <a:srgbClr val="C00000"/>
                </a:solidFill>
                <a:effectLst/>
                <a:uLnTx/>
                <a:uFillTx/>
                <a:latin typeface="Times New Roman" pitchFamily="18" charset="0"/>
                <a:ea typeface="+mn-ea"/>
                <a:cs typeface="+mn-cs"/>
              </a:rPr>
              <a:t>Does salvation by grace require that human beings play no part in their salvation?</a:t>
            </a:r>
          </a:p>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8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en-US" sz="2800" b="0" i="0" u="none" strike="noStrike" kern="1200" cap="none" spc="0" normalizeH="0" baseline="0" noProof="0" dirty="0">
                <a:ln>
                  <a:noFill/>
                </a:ln>
                <a:solidFill>
                  <a:srgbClr val="C00000"/>
                </a:solidFill>
                <a:effectLst/>
                <a:uLnTx/>
                <a:uFillTx/>
                <a:latin typeface="Times New Roman" pitchFamily="18" charset="0"/>
                <a:ea typeface="+mn-ea"/>
                <a:cs typeface="+mn-cs"/>
              </a:rPr>
              <a:t>Imagine if I were bankrupt,  but someone paid     my debts and gave me a fresh start by means of a million dollar check &amp; some great business advice.  Would you say that my financial recovery was not ‘by grace alone’ because I had to deposit the check into my bank account in order to enjoy the benefits of my benefactor?  </a:t>
            </a:r>
            <a:r>
              <a:rPr kumimoji="0" lang="en-US" sz="2800" b="1" i="0" u="none" strike="noStrike" kern="1200" cap="none" spc="0" normalizeH="0" baseline="0" noProof="0" dirty="0">
                <a:ln>
                  <a:noFill/>
                </a:ln>
                <a:solidFill>
                  <a:srgbClr val="C00000"/>
                </a:solidFill>
                <a:effectLst/>
                <a:uLnTx/>
                <a:uFillTx/>
                <a:latin typeface="Times New Roman" pitchFamily="18" charset="0"/>
                <a:ea typeface="+mn-ea"/>
                <a:cs typeface="+mn-cs"/>
              </a:rPr>
              <a:t>Of course not.  </a:t>
            </a:r>
          </a:p>
        </p:txBody>
      </p:sp>
      <p:sp>
        <p:nvSpPr>
          <p:cNvPr id="8" name="Text Box 5"/>
          <p:cNvSpPr txBox="1">
            <a:spLocks noChangeArrowheads="1"/>
          </p:cNvSpPr>
          <p:nvPr/>
        </p:nvSpPr>
        <p:spPr bwMode="auto">
          <a:xfrm>
            <a:off x="1676400" y="609600"/>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wrap="square">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rPr>
              <a:t>Five points of Calvinism</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rPr>
              <a:t>(T.U.L.I.P.)</a:t>
            </a:r>
          </a:p>
        </p:txBody>
      </p:sp>
      <p:sp>
        <p:nvSpPr>
          <p:cNvPr id="9" name="Rectangle 8"/>
          <p:cNvSpPr/>
          <p:nvPr/>
        </p:nvSpPr>
        <p:spPr>
          <a:xfrm>
            <a:off x="1676400" y="0"/>
            <a:ext cx="8975889" cy="830997"/>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by Jesus People on Errors of Calvin  </a:t>
            </a:r>
          </a:p>
        </p:txBody>
      </p:sp>
      <p:sp>
        <p:nvSpPr>
          <p:cNvPr id="10" name="Text Box 6"/>
          <p:cNvSpPr txBox="1">
            <a:spLocks noChangeArrowheads="1"/>
          </p:cNvSpPr>
          <p:nvPr/>
        </p:nvSpPr>
        <p:spPr bwMode="auto">
          <a:xfrm>
            <a:off x="2286000" y="1828801"/>
            <a:ext cx="8153400" cy="830997"/>
          </a:xfrm>
          <a:prstGeom prst="rect">
            <a:avLst/>
          </a:prstGeom>
          <a:noFill/>
          <a:ln w="9525">
            <a:noFill/>
            <a:miter lim="800000"/>
            <a:headEnd/>
            <a:tailEnd/>
          </a:ln>
          <a:effec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990000"/>
                </a:solidFill>
                <a:effectLst/>
                <a:uLnTx/>
                <a:uFillTx/>
                <a:latin typeface="Times New Roman" pitchFamily="18" charset="0"/>
                <a:ea typeface="+mn-ea"/>
                <a:cs typeface="+mn-cs"/>
              </a:rPr>
              <a:t>2. Grace of God Is Redefined </a:t>
            </a:r>
            <a:r>
              <a:rPr kumimoji="0" lang="en-US" sz="4800" b="1" i="0" u="none" strike="noStrike" kern="1200" cap="none" spc="0" normalizeH="0" baseline="0" noProof="0" dirty="0">
                <a:ln>
                  <a:noFill/>
                </a:ln>
                <a:solidFill>
                  <a:srgbClr val="990000"/>
                </a:solidFill>
                <a:effectLst/>
                <a:uLnTx/>
                <a:uFillTx/>
                <a:latin typeface="Times New Roman" pitchFamily="18" charset="0"/>
                <a:ea typeface="+mn-ea"/>
                <a:cs typeface="+mn-cs"/>
              </a:rPr>
              <a:t> </a:t>
            </a:r>
            <a:endParaRPr kumimoji="0" lang="en-US" sz="4000" b="1" i="0" u="none" strike="noStrike" kern="1200" cap="none" spc="0" normalizeH="0" baseline="0" noProof="0" dirty="0">
              <a:ln>
                <a:noFill/>
              </a:ln>
              <a:solidFill>
                <a:srgbClr val="99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6848648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92802"/>
                                        </p:tgtEl>
                                        <p:attrNameLst>
                                          <p:attrName>style.visibility</p:attrName>
                                        </p:attrNameLst>
                                      </p:cBhvr>
                                      <p:to>
                                        <p:strVal val="visible"/>
                                      </p:to>
                                    </p:set>
                                    <p:animEffect transition="in" filter="dissolve">
                                      <p:cBhvr>
                                        <p:cTn id="15" dur="500"/>
                                        <p:tgtEl>
                                          <p:spTgt spid="289280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892807">
                                            <p:txEl>
                                              <p:pRg st="0" end="0"/>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499"/>
                                          </p:stCondLst>
                                        </p:cTn>
                                        <p:tgtEl>
                                          <p:spTgt spid="28928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2802" grpId="0" animBg="1"/>
      <p:bldP spid="2892807" grpId="0" build="p" autoUpdateAnimBg="0" advAuto="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2802" name="AutoShape 2"/>
          <p:cNvSpPr>
            <a:spLocks noChangeArrowheads="1"/>
          </p:cNvSpPr>
          <p:nvPr/>
        </p:nvSpPr>
        <p:spPr bwMode="auto">
          <a:xfrm>
            <a:off x="1905000" y="685800"/>
            <a:ext cx="8534400" cy="5943600"/>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4" name="Line 4"/>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7" name="Rectangle 7"/>
          <p:cNvSpPr>
            <a:spLocks noChangeArrowheads="1"/>
          </p:cNvSpPr>
          <p:nvPr/>
        </p:nvSpPr>
        <p:spPr bwMode="auto">
          <a:xfrm>
            <a:off x="2286000" y="2438400"/>
            <a:ext cx="8077200" cy="19050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800" b="1" i="0" u="none" strike="noStrike" kern="1200" cap="none" spc="0" normalizeH="0" baseline="0" noProof="0" dirty="0">
                <a:ln>
                  <a:noFill/>
                </a:ln>
                <a:solidFill>
                  <a:srgbClr val="C00000"/>
                </a:solidFill>
                <a:effectLst/>
                <a:uLnTx/>
                <a:uFillTx/>
                <a:latin typeface="Times New Roman" pitchFamily="18" charset="0"/>
                <a:ea typeface="+mn-ea"/>
                <a:cs typeface="+mn-cs"/>
              </a:rPr>
              <a:t>Does salvation by grace require that human beings play no part in their salvation?</a:t>
            </a:r>
          </a:p>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800" b="0" i="0" u="none" strike="noStrike" kern="1200" cap="none" spc="0" normalizeH="0" baseline="0" noProof="0" dirty="0">
                <a:ln>
                  <a:noFill/>
                </a:ln>
                <a:solidFill>
                  <a:srgbClr val="C00000"/>
                </a:solidFill>
                <a:effectLst/>
                <a:uLnTx/>
                <a:uFillTx/>
                <a:latin typeface="Times New Roman" pitchFamily="18" charset="0"/>
                <a:ea typeface="+mn-ea"/>
                <a:cs typeface="+mn-cs"/>
              </a:rPr>
              <a:t>So if such logic would be considered absurd by anyone &amp; everyone, why is the same logic, when applied to salvation, swallowed by Calvinists?</a:t>
            </a:r>
          </a:p>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400" b="0" i="0" u="none" strike="noStrike" kern="1200" cap="none" spc="0" normalizeH="0" baseline="0" noProof="0" dirty="0">
                <a:ln>
                  <a:noFill/>
                </a:ln>
                <a:solidFill>
                  <a:srgbClr val="C00000"/>
                </a:solidFill>
                <a:effectLst/>
                <a:uLnTx/>
                <a:uFillTx/>
                <a:latin typeface="Times New Roman" pitchFamily="18" charset="0"/>
                <a:ea typeface="+mn-ea"/>
                <a:cs typeface="+mn-cs"/>
              </a:rPr>
              <a:t>Why do Calvinists accuse non-Calvinists of not having a gospel of grace simply because we maintain that those who are saved are those who, as the Bible teaches, don’t resist God’s gracious drawing?   If you accept a birthday gift,         is that a  ‘work’  that lessens the grace of the giver? </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  </a:t>
            </a:r>
          </a:p>
        </p:txBody>
      </p:sp>
      <p:sp>
        <p:nvSpPr>
          <p:cNvPr id="8" name="Text Box 5"/>
          <p:cNvSpPr txBox="1">
            <a:spLocks noChangeArrowheads="1"/>
          </p:cNvSpPr>
          <p:nvPr/>
        </p:nvSpPr>
        <p:spPr bwMode="auto">
          <a:xfrm>
            <a:off x="1676400" y="609600"/>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wrap="square">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rPr>
              <a:t>Five points of Calvinism</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rPr>
              <a:t>(T.U.L.I.P.)</a:t>
            </a:r>
          </a:p>
        </p:txBody>
      </p:sp>
      <p:sp>
        <p:nvSpPr>
          <p:cNvPr id="9" name="Rectangle 8"/>
          <p:cNvSpPr/>
          <p:nvPr/>
        </p:nvSpPr>
        <p:spPr>
          <a:xfrm>
            <a:off x="1752600" y="0"/>
            <a:ext cx="8937396" cy="830997"/>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by Jesus People on Errors of Calvin  </a:t>
            </a:r>
          </a:p>
        </p:txBody>
      </p:sp>
      <p:sp>
        <p:nvSpPr>
          <p:cNvPr id="10" name="Text Box 6"/>
          <p:cNvSpPr txBox="1">
            <a:spLocks noChangeArrowheads="1"/>
          </p:cNvSpPr>
          <p:nvPr/>
        </p:nvSpPr>
        <p:spPr bwMode="auto">
          <a:xfrm>
            <a:off x="2286000" y="1752601"/>
            <a:ext cx="8153400" cy="830997"/>
          </a:xfrm>
          <a:prstGeom prst="rect">
            <a:avLst/>
          </a:prstGeom>
          <a:noFill/>
          <a:ln w="9525">
            <a:noFill/>
            <a:miter lim="800000"/>
            <a:headEnd/>
            <a:tailEnd/>
          </a:ln>
          <a:effec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990000"/>
                </a:solidFill>
                <a:effectLst/>
                <a:uLnTx/>
                <a:uFillTx/>
                <a:latin typeface="Times New Roman" pitchFamily="18" charset="0"/>
                <a:ea typeface="+mn-ea"/>
                <a:cs typeface="+mn-cs"/>
              </a:rPr>
              <a:t>2. Grace of God Is Redefined </a:t>
            </a:r>
            <a:r>
              <a:rPr kumimoji="0" lang="en-US" sz="4800" b="1" i="0" u="none" strike="noStrike" kern="1200" cap="none" spc="0" normalizeH="0" baseline="0" noProof="0" dirty="0">
                <a:ln>
                  <a:noFill/>
                </a:ln>
                <a:solidFill>
                  <a:srgbClr val="990000"/>
                </a:solidFill>
                <a:effectLst/>
                <a:uLnTx/>
                <a:uFillTx/>
                <a:latin typeface="Times New Roman" pitchFamily="18" charset="0"/>
                <a:ea typeface="+mn-ea"/>
                <a:cs typeface="+mn-cs"/>
              </a:rPr>
              <a:t> </a:t>
            </a:r>
            <a:endParaRPr kumimoji="0" lang="en-US" sz="4000" b="1" i="0" u="none" strike="noStrike" kern="1200" cap="none" spc="0" normalizeH="0" baseline="0" noProof="0" dirty="0">
              <a:ln>
                <a:noFill/>
              </a:ln>
              <a:solidFill>
                <a:srgbClr val="99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7153246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92802"/>
                                        </p:tgtEl>
                                        <p:attrNameLst>
                                          <p:attrName>style.visibility</p:attrName>
                                        </p:attrNameLst>
                                      </p:cBhvr>
                                      <p:to>
                                        <p:strVal val="visible"/>
                                      </p:to>
                                    </p:set>
                                    <p:animEffect transition="in" filter="dissolve">
                                      <p:cBhvr>
                                        <p:cTn id="15" dur="500"/>
                                        <p:tgtEl>
                                          <p:spTgt spid="289280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892807">
                                            <p:txEl>
                                              <p:pRg st="0" end="0"/>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499"/>
                                          </p:stCondLst>
                                        </p:cTn>
                                        <p:tgtEl>
                                          <p:spTgt spid="2892807">
                                            <p:txEl>
                                              <p:pRg st="1" end="1"/>
                                            </p:tx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499"/>
                                          </p:stCondLst>
                                        </p:cTn>
                                        <p:tgtEl>
                                          <p:spTgt spid="28928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2802" grpId="0" animBg="1"/>
      <p:bldP spid="2892807" grpId="0" build="p" autoUpdateAnimBg="0" advAuto="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2802" name="AutoShape 2"/>
          <p:cNvSpPr>
            <a:spLocks noChangeArrowheads="1"/>
          </p:cNvSpPr>
          <p:nvPr/>
        </p:nvSpPr>
        <p:spPr bwMode="auto">
          <a:xfrm>
            <a:off x="1905000" y="685800"/>
            <a:ext cx="8534400" cy="5943600"/>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4" name="Line 4"/>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7" name="Rectangle 7"/>
          <p:cNvSpPr>
            <a:spLocks noChangeArrowheads="1"/>
          </p:cNvSpPr>
          <p:nvPr/>
        </p:nvSpPr>
        <p:spPr bwMode="auto">
          <a:xfrm>
            <a:off x="2286000" y="2438400"/>
            <a:ext cx="8077200" cy="19050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400" b="0" i="0" u="none" strike="noStrike" kern="1200" cap="none" spc="0" normalizeH="0" baseline="0" noProof="0" dirty="0">
                <a:ln>
                  <a:noFill/>
                </a:ln>
                <a:solidFill>
                  <a:srgbClr val="C00000"/>
                </a:solidFill>
                <a:effectLst/>
                <a:uLnTx/>
                <a:uFillTx/>
                <a:latin typeface="Times New Roman" pitchFamily="18" charset="0"/>
                <a:ea typeface="+mn-ea"/>
                <a:cs typeface="+mn-cs"/>
              </a:rPr>
              <a:t>Calvinist logic that sets grace against human response is not  a logic that can be supported by any scripture.  There are no verses in the Bible that tell us that if salvation is of grace,  then human free will plays no part in the salvation process.  Rather, the Bible affirms that salvation is all of grace &amp; also affirms that those who are saved are those who, by their own wills,  do not resist God’s gracious drawing.</a:t>
            </a:r>
          </a:p>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Calvinists elevate human reasoning above Scripture’s revelation, making God’s grace and human responsibility mutually exclusive concepts,  while the Bible makes them mutually inclusive.  </a:t>
            </a:r>
          </a:p>
        </p:txBody>
      </p:sp>
      <p:sp>
        <p:nvSpPr>
          <p:cNvPr id="8" name="Text Box 5"/>
          <p:cNvSpPr txBox="1">
            <a:spLocks noChangeArrowheads="1"/>
          </p:cNvSpPr>
          <p:nvPr/>
        </p:nvSpPr>
        <p:spPr bwMode="auto">
          <a:xfrm>
            <a:off x="1676400" y="609600"/>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wrap="square">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rPr>
              <a:t>Five points of Calvinism</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rPr>
              <a:t>(T.U.L.I.P.)</a:t>
            </a:r>
          </a:p>
        </p:txBody>
      </p:sp>
      <p:sp>
        <p:nvSpPr>
          <p:cNvPr id="9" name="Rectangle 8"/>
          <p:cNvSpPr/>
          <p:nvPr/>
        </p:nvSpPr>
        <p:spPr>
          <a:xfrm>
            <a:off x="1676400" y="0"/>
            <a:ext cx="8906265" cy="830997"/>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by Jesus People on Errors of Calvin  </a:t>
            </a:r>
          </a:p>
        </p:txBody>
      </p:sp>
      <p:sp>
        <p:nvSpPr>
          <p:cNvPr id="10" name="Text Box 6"/>
          <p:cNvSpPr txBox="1">
            <a:spLocks noChangeArrowheads="1"/>
          </p:cNvSpPr>
          <p:nvPr/>
        </p:nvSpPr>
        <p:spPr bwMode="auto">
          <a:xfrm>
            <a:off x="2286000" y="1752601"/>
            <a:ext cx="8153400" cy="830997"/>
          </a:xfrm>
          <a:prstGeom prst="rect">
            <a:avLst/>
          </a:prstGeom>
          <a:noFill/>
          <a:ln w="9525">
            <a:noFill/>
            <a:miter lim="800000"/>
            <a:headEnd/>
            <a:tailEnd/>
          </a:ln>
          <a:effec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990000"/>
                </a:solidFill>
                <a:effectLst/>
                <a:uLnTx/>
                <a:uFillTx/>
                <a:latin typeface="Times New Roman" pitchFamily="18" charset="0"/>
                <a:ea typeface="+mn-ea"/>
                <a:cs typeface="+mn-cs"/>
              </a:rPr>
              <a:t>2. Grace of God Is Redefined </a:t>
            </a:r>
            <a:r>
              <a:rPr kumimoji="0" lang="en-US" sz="4800" b="1" i="0" u="none" strike="noStrike" kern="1200" cap="none" spc="0" normalizeH="0" baseline="0" noProof="0" dirty="0">
                <a:ln>
                  <a:noFill/>
                </a:ln>
                <a:solidFill>
                  <a:srgbClr val="990000"/>
                </a:solidFill>
                <a:effectLst/>
                <a:uLnTx/>
                <a:uFillTx/>
                <a:latin typeface="Times New Roman" pitchFamily="18" charset="0"/>
                <a:ea typeface="+mn-ea"/>
                <a:cs typeface="+mn-cs"/>
              </a:rPr>
              <a:t> </a:t>
            </a:r>
            <a:endParaRPr kumimoji="0" lang="en-US" sz="4000" b="1" i="0" u="none" strike="noStrike" kern="1200" cap="none" spc="0" normalizeH="0" baseline="0" noProof="0" dirty="0">
              <a:ln>
                <a:noFill/>
              </a:ln>
              <a:solidFill>
                <a:srgbClr val="99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798137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92802"/>
                                        </p:tgtEl>
                                        <p:attrNameLst>
                                          <p:attrName>style.visibility</p:attrName>
                                        </p:attrNameLst>
                                      </p:cBhvr>
                                      <p:to>
                                        <p:strVal val="visible"/>
                                      </p:to>
                                    </p:set>
                                    <p:animEffect transition="in" filter="dissolve">
                                      <p:cBhvr>
                                        <p:cTn id="15" dur="500"/>
                                        <p:tgtEl>
                                          <p:spTgt spid="289280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892807">
                                            <p:txEl>
                                              <p:pRg st="0" end="0"/>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499"/>
                                          </p:stCondLst>
                                        </p:cTn>
                                        <p:tgtEl>
                                          <p:spTgt spid="28928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2802" grpId="0" animBg="1"/>
      <p:bldP spid="2892807" grpId="0" build="p" autoUpdateAnimBg="0" advAuto="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2050" name="Text Box 2"/>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842051" name="AutoShape 3"/>
          <p:cNvSpPr>
            <a:spLocks noChangeArrowheads="1"/>
          </p:cNvSpPr>
          <p:nvPr/>
        </p:nvSpPr>
        <p:spPr bwMode="auto">
          <a:xfrm>
            <a:off x="3505200" y="304800"/>
            <a:ext cx="6934200" cy="1676400"/>
          </a:xfrm>
          <a:prstGeom prst="roundRect">
            <a:avLst>
              <a:gd name="adj" fmla="val 5819"/>
            </a:avLst>
          </a:prstGeom>
          <a:gradFill rotWithShape="0">
            <a:gsLst>
              <a:gs pos="0">
                <a:srgbClr val="FEFFB2"/>
              </a:gs>
              <a:gs pos="100000">
                <a:srgbClr val="9CC98D"/>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3842052" name="Text Box 4"/>
          <p:cNvSpPr txBox="1">
            <a:spLocks noChangeArrowheads="1"/>
          </p:cNvSpPr>
          <p:nvPr/>
        </p:nvSpPr>
        <p:spPr bwMode="auto">
          <a:xfrm>
            <a:off x="3657600" y="342900"/>
            <a:ext cx="6705600" cy="155575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mn-ea"/>
                <a:cs typeface="+mn-cs"/>
              </a:rPr>
              <a:t> REFORMATION QUOTATIONS:</a:t>
            </a:r>
            <a:r>
              <a:rPr kumimoji="0" lang="en-US" sz="3200" b="0"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rPr>
              <a:t>THE DIFFERENCES BETWEEN</a:t>
            </a:r>
            <a:r>
              <a:rPr kumimoji="0" lang="en-US" sz="3200" b="0"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sz="2800" b="1" i="0" u="none" strike="noStrike" kern="1200" cap="none" spc="0" normalizeH="0" baseline="0" noProof="0">
                <a:ln>
                  <a:noFill/>
                </a:ln>
                <a:solidFill>
                  <a:srgbClr val="000000"/>
                </a:solidFill>
                <a:effectLst/>
                <a:uLnTx/>
                <a:uFillTx/>
                <a:latin typeface="Times New Roman" pitchFamily="18" charset="0"/>
                <a:ea typeface="+mn-ea"/>
                <a:cs typeface="+mn-cs"/>
              </a:rPr>
              <a:t>JUSTIFICATION &amp; SANCTIFICATION</a:t>
            </a:r>
          </a:p>
        </p:txBody>
      </p:sp>
      <p:grpSp>
        <p:nvGrpSpPr>
          <p:cNvPr id="3842053" name="Group 5"/>
          <p:cNvGrpSpPr>
            <a:grpSpLocks/>
          </p:cNvGrpSpPr>
          <p:nvPr/>
        </p:nvGrpSpPr>
        <p:grpSpPr bwMode="auto">
          <a:xfrm>
            <a:off x="3581400" y="2590800"/>
            <a:ext cx="6781800" cy="3733800"/>
            <a:chOff x="1248" y="2160"/>
            <a:chExt cx="4368" cy="1968"/>
          </a:xfrm>
        </p:grpSpPr>
        <p:grpSp>
          <p:nvGrpSpPr>
            <p:cNvPr id="3842054" name="Group 6"/>
            <p:cNvGrpSpPr>
              <a:grpSpLocks/>
            </p:cNvGrpSpPr>
            <p:nvPr/>
          </p:nvGrpSpPr>
          <p:grpSpPr bwMode="auto">
            <a:xfrm>
              <a:off x="1248" y="2160"/>
              <a:ext cx="4368" cy="1968"/>
              <a:chOff x="1248" y="2160"/>
              <a:chExt cx="4368" cy="1968"/>
            </a:xfrm>
          </p:grpSpPr>
          <p:sp>
            <p:nvSpPr>
              <p:cNvPr id="3842055" name="AutoShape 7"/>
              <p:cNvSpPr>
                <a:spLocks noChangeArrowheads="1"/>
              </p:cNvSpPr>
              <p:nvPr/>
            </p:nvSpPr>
            <p:spPr bwMode="auto">
              <a:xfrm>
                <a:off x="1248" y="2160"/>
                <a:ext cx="4368" cy="1968"/>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3842056" name="Rectangle 8"/>
              <p:cNvSpPr>
                <a:spLocks noChangeArrowheads="1"/>
              </p:cNvSpPr>
              <p:nvPr/>
            </p:nvSpPr>
            <p:spPr bwMode="auto">
              <a:xfrm>
                <a:off x="1344" y="2544"/>
                <a:ext cx="4272" cy="76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None/>
                  <a:tabLst/>
                  <a:defRPr/>
                </a:pPr>
                <a:endParaRPr kumimoji="0" lang="en-US" sz="36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mn-ea"/>
                    <a:cs typeface="+mn-cs"/>
                  </a:rPr>
                  <a:t>“He [Paul] clearly indicates that   to be justified means something different from being made new creatures &amp; sanctified.”</a:t>
                </a:r>
              </a:p>
              <a:p>
                <a:pPr marL="342900" marR="0" lvl="0" indent="-342900" algn="l" defTabSz="914400" rtl="0" eaLnBrk="1" fontAlgn="base" latinLnBrk="0" hangingPunct="1">
                  <a:lnSpc>
                    <a:spcPct val="100000"/>
                  </a:lnSpc>
                  <a:spcBef>
                    <a:spcPct val="20000"/>
                  </a:spcBef>
                  <a:spcAft>
                    <a:spcPct val="0"/>
                  </a:spcAft>
                  <a:buClr>
                    <a:srgbClr val="7E7F00"/>
                  </a:buClr>
                  <a:buSzTx/>
                  <a:buFontTx/>
                  <a:buNone/>
                  <a:tabLst/>
                  <a:defRPr/>
                </a:pPr>
                <a:endParaRPr kumimoji="0" lang="en-US" sz="32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3842057" name="Text Box 9"/>
            <p:cNvSpPr txBox="1">
              <a:spLocks noChangeArrowheads="1"/>
            </p:cNvSpPr>
            <p:nvPr/>
          </p:nvSpPr>
          <p:spPr bwMode="auto">
            <a:xfrm>
              <a:off x="1344" y="2160"/>
              <a:ext cx="4224" cy="3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3842058" name="WordArt 10" descr="Paper bag"/>
          <p:cNvSpPr>
            <a:spLocks noChangeArrowheads="1" noChangeShapeType="1" noTextEdit="1"/>
          </p:cNvSpPr>
          <p:nvPr/>
        </p:nvSpPr>
        <p:spPr bwMode="auto">
          <a:xfrm>
            <a:off x="4191000" y="3276600"/>
            <a:ext cx="5029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outerShdw>
                </a:effectLst>
                <a:uLnTx/>
                <a:uFillTx/>
                <a:latin typeface="Times New Roman"/>
                <a:ea typeface="+mn-ea"/>
                <a:cs typeface="Times New Roman"/>
              </a:rPr>
              <a:t>JOHN CALVIN</a:t>
            </a:r>
          </a:p>
        </p:txBody>
      </p:sp>
    </p:spTree>
    <p:extLst>
      <p:ext uri="{BB962C8B-B14F-4D97-AF65-F5344CB8AC3E}">
        <p14:creationId xmlns:p14="http://schemas.microsoft.com/office/powerpoint/2010/main" val="246681744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42053"/>
                                        </p:tgtEl>
                                        <p:attrNameLst>
                                          <p:attrName>style.visibility</p:attrName>
                                        </p:attrNameLst>
                                      </p:cBhvr>
                                      <p:to>
                                        <p:strVal val="visible"/>
                                      </p:to>
                                    </p:set>
                                    <p:animEffect transition="in" filter="dissolve">
                                      <p:cBhvr>
                                        <p:cTn id="7" dur="500"/>
                                        <p:tgtEl>
                                          <p:spTgt spid="384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2802" name="AutoShape 2"/>
          <p:cNvSpPr>
            <a:spLocks noChangeArrowheads="1"/>
          </p:cNvSpPr>
          <p:nvPr/>
        </p:nvSpPr>
        <p:spPr bwMode="auto">
          <a:xfrm>
            <a:off x="1905000" y="685800"/>
            <a:ext cx="8534400" cy="5943600"/>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4" name="Line 4"/>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7" name="Rectangle 7"/>
          <p:cNvSpPr>
            <a:spLocks noChangeArrowheads="1"/>
          </p:cNvSpPr>
          <p:nvPr/>
        </p:nvSpPr>
        <p:spPr bwMode="auto">
          <a:xfrm>
            <a:off x="2286000" y="2743200"/>
            <a:ext cx="8077200" cy="1600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Applying the same kind of human logic, we could claim that,  because salvation is by grace alone and human responsibility plays no part,  Christians can sin all they want without eternal consequences.  Yet the same Bible that affirms salvation is by grace alone also affirms that the unrighteous  ‘will not inherit the kingdom of God’   (1</a:t>
            </a:r>
            <a:r>
              <a:rPr kumimoji="0" lang="en-US" sz="2400" b="1" i="0" u="none" strike="noStrike" kern="1200" cap="none" spc="0" normalizeH="0" baseline="30000" noProof="0" dirty="0">
                <a:ln>
                  <a:noFill/>
                </a:ln>
                <a:solidFill>
                  <a:srgbClr val="C00000"/>
                </a:solidFill>
                <a:effectLst/>
                <a:uLnTx/>
                <a:uFillTx/>
                <a:latin typeface="Times New Roman" pitchFamily="18" charset="0"/>
                <a:ea typeface="+mn-ea"/>
                <a:cs typeface="+mn-cs"/>
              </a:rPr>
              <a:t>st</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 Cor. 6: 9, 10).   Does your will have anything to do with your not stealing?  If your answer is  </a:t>
            </a:r>
            <a:r>
              <a:rPr kumimoji="0" lang="en-US" sz="2400" b="1" i="1" u="none" strike="noStrike" kern="1200" cap="none" spc="0" normalizeH="0" baseline="0" noProof="0" dirty="0">
                <a:ln>
                  <a:noFill/>
                </a:ln>
                <a:solidFill>
                  <a:srgbClr val="C00000"/>
                </a:solidFill>
                <a:effectLst/>
                <a:uLnTx/>
                <a:uFillTx/>
                <a:latin typeface="Times New Roman" pitchFamily="18" charset="0"/>
                <a:ea typeface="+mn-ea"/>
                <a:cs typeface="+mn-cs"/>
              </a:rPr>
              <a:t>yes</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 then you have just admitted that your will plays a part in whether or not you will inherit eternal life. </a:t>
            </a:r>
          </a:p>
        </p:txBody>
      </p:sp>
      <p:sp>
        <p:nvSpPr>
          <p:cNvPr id="8" name="Text Box 5"/>
          <p:cNvSpPr txBox="1">
            <a:spLocks noChangeArrowheads="1"/>
          </p:cNvSpPr>
          <p:nvPr/>
        </p:nvSpPr>
        <p:spPr bwMode="auto">
          <a:xfrm>
            <a:off x="1676400" y="609600"/>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wrap="square">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rPr>
              <a:t>Five points of Calvinism</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rPr>
              <a:t>(T.U.L.I.P.)</a:t>
            </a:r>
          </a:p>
        </p:txBody>
      </p:sp>
      <p:sp>
        <p:nvSpPr>
          <p:cNvPr id="9" name="Rectangle 8"/>
          <p:cNvSpPr/>
          <p:nvPr/>
        </p:nvSpPr>
        <p:spPr>
          <a:xfrm>
            <a:off x="1676400" y="0"/>
            <a:ext cx="8938181" cy="830997"/>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by Jesus People on Errors of Calvin  </a:t>
            </a:r>
          </a:p>
        </p:txBody>
      </p:sp>
      <p:sp>
        <p:nvSpPr>
          <p:cNvPr id="10" name="Text Box 6"/>
          <p:cNvSpPr txBox="1">
            <a:spLocks noChangeArrowheads="1"/>
          </p:cNvSpPr>
          <p:nvPr/>
        </p:nvSpPr>
        <p:spPr bwMode="auto">
          <a:xfrm>
            <a:off x="2286000" y="1905001"/>
            <a:ext cx="8153400" cy="830997"/>
          </a:xfrm>
          <a:prstGeom prst="rect">
            <a:avLst/>
          </a:prstGeom>
          <a:noFill/>
          <a:ln w="9525">
            <a:noFill/>
            <a:miter lim="800000"/>
            <a:headEnd/>
            <a:tailEnd/>
          </a:ln>
          <a:effec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990000"/>
                </a:solidFill>
                <a:effectLst/>
                <a:uLnTx/>
                <a:uFillTx/>
                <a:latin typeface="Times New Roman" pitchFamily="18" charset="0"/>
                <a:ea typeface="+mn-ea"/>
                <a:cs typeface="+mn-cs"/>
              </a:rPr>
              <a:t>2. Grace of God Is Redefined </a:t>
            </a:r>
            <a:r>
              <a:rPr kumimoji="0" lang="en-US" sz="4800" b="1" i="0" u="none" strike="noStrike" kern="1200" cap="none" spc="0" normalizeH="0" baseline="0" noProof="0" dirty="0">
                <a:ln>
                  <a:noFill/>
                </a:ln>
                <a:solidFill>
                  <a:srgbClr val="990000"/>
                </a:solidFill>
                <a:effectLst/>
                <a:uLnTx/>
                <a:uFillTx/>
                <a:latin typeface="Times New Roman" pitchFamily="18" charset="0"/>
                <a:ea typeface="+mn-ea"/>
                <a:cs typeface="+mn-cs"/>
              </a:rPr>
              <a:t> </a:t>
            </a:r>
            <a:endParaRPr kumimoji="0" lang="en-US" sz="4000" b="1" i="0" u="none" strike="noStrike" kern="1200" cap="none" spc="0" normalizeH="0" baseline="0" noProof="0" dirty="0">
              <a:ln>
                <a:noFill/>
              </a:ln>
              <a:solidFill>
                <a:srgbClr val="99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3927003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92802"/>
                                        </p:tgtEl>
                                        <p:attrNameLst>
                                          <p:attrName>style.visibility</p:attrName>
                                        </p:attrNameLst>
                                      </p:cBhvr>
                                      <p:to>
                                        <p:strVal val="visible"/>
                                      </p:to>
                                    </p:set>
                                    <p:animEffect transition="in" filter="dissolve">
                                      <p:cBhvr>
                                        <p:cTn id="15" dur="500"/>
                                        <p:tgtEl>
                                          <p:spTgt spid="289280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8928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2802" grpId="0" animBg="1"/>
      <p:bldP spid="2892807" grpId="0" build="p" autoUpdateAnimBg="0" advAuto="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2802" name="AutoShape 2"/>
          <p:cNvSpPr>
            <a:spLocks noChangeArrowheads="1"/>
          </p:cNvSpPr>
          <p:nvPr/>
        </p:nvSpPr>
        <p:spPr bwMode="auto">
          <a:xfrm>
            <a:off x="1905000" y="685800"/>
            <a:ext cx="8534400" cy="5943600"/>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4" name="Line 4"/>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7" name="Rectangle 7"/>
          <p:cNvSpPr>
            <a:spLocks noChangeArrowheads="1"/>
          </p:cNvSpPr>
          <p:nvPr/>
        </p:nvSpPr>
        <p:spPr bwMode="auto">
          <a:xfrm>
            <a:off x="2286000" y="2438400"/>
            <a:ext cx="8077200" cy="19050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800" b="1" i="0" u="none" strike="noStrike" kern="1200" cap="none" spc="0" normalizeH="0" baseline="0" noProof="0" dirty="0">
                <a:ln>
                  <a:noFill/>
                </a:ln>
                <a:solidFill>
                  <a:srgbClr val="C00000"/>
                </a:solidFill>
                <a:effectLst/>
                <a:uLnTx/>
                <a:uFillTx/>
                <a:latin typeface="Times New Roman" pitchFamily="18" charset="0"/>
                <a:ea typeface="+mn-ea"/>
                <a:cs typeface="+mn-cs"/>
              </a:rPr>
              <a:t>Salvation is by grace from beginning to end -    </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God graciously draws everyone in the world by means    of His creation &amp; their God-given consciences.  He awes them and convicts them.  He expects every person whom He so draws to seek Him{Acts 7:26, 27}. Those who seek Him do so only because of His gracious initiative.  And Jesus promised that those who seek will find {Matt. 7:7}.  Scripture affirms that God  ‘is a </a:t>
            </a:r>
            <a:r>
              <a:rPr kumimoji="0" lang="en-US" sz="2400" b="1" i="0" u="none" strike="noStrike" kern="1200" cap="none" spc="0" normalizeH="0" baseline="0" noProof="0" dirty="0" err="1">
                <a:ln>
                  <a:noFill/>
                </a:ln>
                <a:solidFill>
                  <a:srgbClr val="C00000"/>
                </a:solidFill>
                <a:effectLst/>
                <a:uLnTx/>
                <a:uFillTx/>
                <a:latin typeface="Times New Roman" pitchFamily="18" charset="0"/>
                <a:ea typeface="+mn-ea"/>
                <a:cs typeface="+mn-cs"/>
              </a:rPr>
              <a:t>rewarder</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 of those who seek Him {Hebrews 11: 6}.  If people are incapable of seeking God,  as some claim,  then we would have to wonder why the Bible says otherwise.   </a:t>
            </a:r>
          </a:p>
        </p:txBody>
      </p:sp>
      <p:sp>
        <p:nvSpPr>
          <p:cNvPr id="8" name="Text Box 5"/>
          <p:cNvSpPr txBox="1">
            <a:spLocks noChangeArrowheads="1"/>
          </p:cNvSpPr>
          <p:nvPr/>
        </p:nvSpPr>
        <p:spPr bwMode="auto">
          <a:xfrm>
            <a:off x="1676400" y="609600"/>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wrap="square">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rPr>
              <a:t>Five points of Calvinism</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rPr>
              <a:t>(T.U.L.I.P.)</a:t>
            </a:r>
          </a:p>
        </p:txBody>
      </p:sp>
      <p:sp>
        <p:nvSpPr>
          <p:cNvPr id="9" name="Rectangle 8"/>
          <p:cNvSpPr/>
          <p:nvPr/>
        </p:nvSpPr>
        <p:spPr>
          <a:xfrm>
            <a:off x="1676400" y="0"/>
            <a:ext cx="8906265" cy="830997"/>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by Jesus People on Errors of Calvin  </a:t>
            </a:r>
          </a:p>
        </p:txBody>
      </p:sp>
      <p:sp>
        <p:nvSpPr>
          <p:cNvPr id="10" name="Text Box 6"/>
          <p:cNvSpPr txBox="1">
            <a:spLocks noChangeArrowheads="1"/>
          </p:cNvSpPr>
          <p:nvPr/>
        </p:nvSpPr>
        <p:spPr bwMode="auto">
          <a:xfrm>
            <a:off x="2286000" y="1752601"/>
            <a:ext cx="8153400" cy="830997"/>
          </a:xfrm>
          <a:prstGeom prst="rect">
            <a:avLst/>
          </a:prstGeom>
          <a:noFill/>
          <a:ln w="9525">
            <a:noFill/>
            <a:miter lim="800000"/>
            <a:headEnd/>
            <a:tailEnd/>
          </a:ln>
          <a:effec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990000"/>
                </a:solidFill>
                <a:effectLst/>
                <a:uLnTx/>
                <a:uFillTx/>
                <a:latin typeface="Times New Roman" pitchFamily="18" charset="0"/>
                <a:ea typeface="+mn-ea"/>
                <a:cs typeface="+mn-cs"/>
              </a:rPr>
              <a:t>2. Grace of God Is Redefined </a:t>
            </a:r>
            <a:r>
              <a:rPr kumimoji="0" lang="en-US" sz="4800" b="1" i="0" u="none" strike="noStrike" kern="1200" cap="none" spc="0" normalizeH="0" baseline="0" noProof="0" dirty="0">
                <a:ln>
                  <a:noFill/>
                </a:ln>
                <a:solidFill>
                  <a:srgbClr val="990000"/>
                </a:solidFill>
                <a:effectLst/>
                <a:uLnTx/>
                <a:uFillTx/>
                <a:latin typeface="Times New Roman" pitchFamily="18" charset="0"/>
                <a:ea typeface="+mn-ea"/>
                <a:cs typeface="+mn-cs"/>
              </a:rPr>
              <a:t> </a:t>
            </a:r>
            <a:endParaRPr kumimoji="0" lang="en-US" sz="4000" b="1" i="0" u="none" strike="noStrike" kern="1200" cap="none" spc="0" normalizeH="0" baseline="0" noProof="0" dirty="0">
              <a:ln>
                <a:noFill/>
              </a:ln>
              <a:solidFill>
                <a:srgbClr val="99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9376986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92802"/>
                                        </p:tgtEl>
                                        <p:attrNameLst>
                                          <p:attrName>style.visibility</p:attrName>
                                        </p:attrNameLst>
                                      </p:cBhvr>
                                      <p:to>
                                        <p:strVal val="visible"/>
                                      </p:to>
                                    </p:set>
                                    <p:animEffect transition="in" filter="dissolve">
                                      <p:cBhvr>
                                        <p:cTn id="15" dur="500"/>
                                        <p:tgtEl>
                                          <p:spTgt spid="289280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8928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2802" grpId="0" animBg="1"/>
      <p:bldP spid="2892807" grpId="0" build="p" autoUpdateAnimBg="0" advAuto="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496386" name="Picture 2" descr="Bkg_color2"/>
          <p:cNvPicPr>
            <a:picLocks noChangeAspect="1" noChangeArrowheads="1"/>
          </p:cNvPicPr>
          <p:nvPr/>
        </p:nvPicPr>
        <p:blipFill>
          <a:blip r:embed="rId4" cstate="print"/>
          <a:srcRect/>
          <a:stretch>
            <a:fillRect/>
          </a:stretch>
        </p:blipFill>
        <p:spPr bwMode="auto">
          <a:xfrm>
            <a:off x="0" y="3"/>
            <a:ext cx="12192000" cy="6856413"/>
          </a:xfrm>
          <a:prstGeom prst="rect">
            <a:avLst/>
          </a:prstGeom>
          <a:noFill/>
        </p:spPr>
      </p:pic>
      <p:sp>
        <p:nvSpPr>
          <p:cNvPr id="4496387" name="Rectangle 3"/>
          <p:cNvSpPr>
            <a:spLocks noGrp="1" noChangeArrowheads="1"/>
          </p:cNvSpPr>
          <p:nvPr>
            <p:ph type="ctrTitle"/>
          </p:nvPr>
        </p:nvSpPr>
        <p:spPr>
          <a:xfrm>
            <a:off x="1828800" y="685800"/>
            <a:ext cx="3810000" cy="2209800"/>
          </a:xfrm>
        </p:spPr>
        <p:txBody>
          <a:bodyPr anchor="t"/>
          <a:lstStyle/>
          <a:p>
            <a:pPr algn="r"/>
            <a:r>
              <a:rPr lang="en-US" sz="4800" i="1">
                <a:solidFill>
                  <a:srgbClr val="FF6600"/>
                </a:solidFill>
                <a:effectLst>
                  <a:outerShdw blurRad="38100" dist="38100" dir="2700000" algn="tl">
                    <a:srgbClr val="C0C0C0"/>
                  </a:outerShdw>
                </a:effectLst>
                <a:latin typeface="Broadway" pitchFamily="82" charset="0"/>
                <a:ea typeface="ＭＳ 明朝" charset="-128"/>
              </a:rPr>
              <a:t>T.U.L.I.P.</a:t>
            </a:r>
            <a:endParaRPr lang="en-US" sz="4800">
              <a:latin typeface="Broadway" pitchFamily="82" charset="0"/>
              <a:ea typeface="ＭＳ 明朝" charset="-128"/>
            </a:endParaRPr>
          </a:p>
        </p:txBody>
      </p:sp>
      <p:sp>
        <p:nvSpPr>
          <p:cNvPr id="4496388" name="Rectangle 4"/>
          <p:cNvSpPr>
            <a:spLocks noGrp="1" noChangeArrowheads="1"/>
          </p:cNvSpPr>
          <p:nvPr>
            <p:ph type="subTitle" idx="1"/>
          </p:nvPr>
        </p:nvSpPr>
        <p:spPr>
          <a:xfrm>
            <a:off x="2133600" y="2743200"/>
            <a:ext cx="8305800" cy="3962400"/>
          </a:xfrm>
        </p:spPr>
        <p:txBody>
          <a:bodyPr/>
          <a:lstStyle/>
          <a:p>
            <a:pPr marL="533400" indent="-533400" algn="l"/>
            <a:r>
              <a:rPr lang="en-US" sz="8000" b="1" dirty="0">
                <a:effectLst>
                  <a:outerShdw blurRad="38100" dist="38100" dir="2700000" algn="tl">
                    <a:srgbClr val="C0C0C0"/>
                  </a:outerShdw>
                </a:effectLst>
                <a:latin typeface="Broadway" pitchFamily="82" charset="0"/>
                <a:ea typeface="ＭＳ 明朝" charset="-128"/>
              </a:rPr>
              <a:t>CALVINISM</a:t>
            </a:r>
          </a:p>
          <a:p>
            <a:pPr marL="533400" indent="-533400" algn="l"/>
            <a:r>
              <a:rPr lang="en-US" sz="8000" b="1" dirty="0">
                <a:effectLst>
                  <a:outerShdw blurRad="38100" dist="38100" dir="2700000" algn="tl">
                    <a:srgbClr val="C0C0C0"/>
                  </a:outerShdw>
                </a:effectLst>
                <a:latin typeface="Broadway" pitchFamily="82" charset="0"/>
                <a:ea typeface="ＭＳ 明朝" charset="-128"/>
              </a:rPr>
              <a:t>IS  GOSPEL</a:t>
            </a:r>
          </a:p>
          <a:p>
            <a:pPr marL="533400" indent="-533400" algn="l"/>
            <a:r>
              <a:rPr lang="en-US" sz="8000" b="1" dirty="0">
                <a:effectLst>
                  <a:outerShdw blurRad="38100" dist="38100" dir="2700000" algn="tl">
                    <a:srgbClr val="C0C0C0"/>
                  </a:outerShdw>
                </a:effectLst>
                <a:latin typeface="Broadway" pitchFamily="82" charset="0"/>
                <a:ea typeface="ＭＳ 明朝" charset="-128"/>
              </a:rPr>
              <a:t>REDACTED!</a:t>
            </a:r>
          </a:p>
          <a:p>
            <a:pPr marL="533400" indent="-533400" algn="l"/>
            <a:endParaRPr lang="en-US" sz="8000" dirty="0">
              <a:latin typeface="Arial" charset="0"/>
              <a:ea typeface="ＭＳ 明朝" charset="-128"/>
            </a:endParaRPr>
          </a:p>
        </p:txBody>
      </p:sp>
      <p:sp>
        <p:nvSpPr>
          <p:cNvPr id="4496389" name="Line 5"/>
          <p:cNvSpPr>
            <a:spLocks noChangeShapeType="1"/>
          </p:cNvSpPr>
          <p:nvPr/>
        </p:nvSpPr>
        <p:spPr bwMode="auto">
          <a:xfrm flipV="1">
            <a:off x="5715000" y="381000"/>
            <a:ext cx="0" cy="2590800"/>
          </a:xfrm>
          <a:prstGeom prst="line">
            <a:avLst/>
          </a:prstGeom>
          <a:noFill/>
          <a:ln w="38100">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pic>
        <p:nvPicPr>
          <p:cNvPr id="4496390" name="Picture 6" descr="C:\Documents and Settings\Owner\My Documents\Educational Illustrations\ctslogosm.gif"/>
          <p:cNvPicPr>
            <a:picLocks noChangeAspect="1" noChangeArrowheads="1"/>
          </p:cNvPicPr>
          <p:nvPr/>
        </p:nvPicPr>
        <p:blipFill>
          <a:blip r:embed="rId5" cstate="print"/>
          <a:srcRect/>
          <a:stretch>
            <a:fillRect/>
          </a:stretch>
        </p:blipFill>
        <p:spPr bwMode="auto">
          <a:xfrm>
            <a:off x="6934200" y="381000"/>
            <a:ext cx="3200400" cy="2209800"/>
          </a:xfrm>
          <a:prstGeom prst="rect">
            <a:avLst/>
          </a:prstGeom>
          <a:noFill/>
        </p:spPr>
      </p:pic>
    </p:spTree>
    <p:extLst>
      <p:ext uri="{BB962C8B-B14F-4D97-AF65-F5344CB8AC3E}">
        <p14:creationId xmlns:p14="http://schemas.microsoft.com/office/powerpoint/2010/main" val="257117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4496387">
                                            <p:txEl>
                                              <p:pRg st="0" end="0"/>
                                            </p:txEl>
                                          </p:spTgt>
                                        </p:tgtEl>
                                        <p:attrNameLst>
                                          <p:attrName>style.visibility</p:attrName>
                                        </p:attrNameLst>
                                      </p:cBhvr>
                                      <p:to>
                                        <p:strVal val="visible"/>
                                      </p:to>
                                    </p:set>
                                    <p:anim calcmode="lin" valueType="num">
                                      <p:cBhvr additive="base">
                                        <p:cTn id="7" dur="75" fill="hold"/>
                                        <p:tgtEl>
                                          <p:spTgt spid="4496387">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449638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4496388">
                                            <p:txEl>
                                              <p:pRg st="0" end="0"/>
                                            </p:txEl>
                                          </p:spTgt>
                                        </p:tgtEl>
                                        <p:attrNameLst>
                                          <p:attrName>style.visibility</p:attrName>
                                        </p:attrNameLst>
                                      </p:cBhvr>
                                      <p:to>
                                        <p:strVal val="visible"/>
                                      </p:to>
                                    </p:set>
                                    <p:anim calcmode="lin" valueType="num">
                                      <p:cBhvr additive="base">
                                        <p:cTn id="13" dur="300" fill="hold"/>
                                        <p:tgtEl>
                                          <p:spTgt spid="4496388">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449638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496388">
                                            <p:txEl>
                                              <p:pRg st="1" end="1"/>
                                            </p:txEl>
                                          </p:spTgt>
                                        </p:tgtEl>
                                        <p:attrNameLst>
                                          <p:attrName>style.visibility</p:attrName>
                                        </p:attrNameLst>
                                      </p:cBhvr>
                                      <p:to>
                                        <p:strVal val="visible"/>
                                      </p:to>
                                    </p:set>
                                    <p:anim calcmode="lin" valueType="num">
                                      <p:cBhvr additive="base">
                                        <p:cTn id="19" dur="300" fill="hold"/>
                                        <p:tgtEl>
                                          <p:spTgt spid="4496388">
                                            <p:txEl>
                                              <p:pRg st="1" end="1"/>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49638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4496388">
                                            <p:txEl>
                                              <p:pRg st="2" end="2"/>
                                            </p:txEl>
                                          </p:spTgt>
                                        </p:tgtEl>
                                        <p:attrNameLst>
                                          <p:attrName>style.visibility</p:attrName>
                                        </p:attrNameLst>
                                      </p:cBhvr>
                                      <p:to>
                                        <p:strVal val="visible"/>
                                      </p:to>
                                    </p:set>
                                    <p:anim calcmode="lin" valueType="num">
                                      <p:cBhvr additive="base">
                                        <p:cTn id="25" dur="300" fill="hold"/>
                                        <p:tgtEl>
                                          <p:spTgt spid="4496388">
                                            <p:txEl>
                                              <p:pRg st="2" end="2"/>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4496388">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6387" grpId="0" build="p" autoUpdateAnimBg="0"/>
      <p:bldP spid="4496388"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434" name="Picture 2" descr="Bkg_color2"/>
          <p:cNvPicPr>
            <a:picLocks noChangeAspect="1" noChangeArrowheads="1"/>
          </p:cNvPicPr>
          <p:nvPr/>
        </p:nvPicPr>
        <p:blipFill>
          <a:blip r:embed="rId3" cstate="print"/>
          <a:srcRect/>
          <a:stretch>
            <a:fillRect/>
          </a:stretch>
        </p:blipFill>
        <p:spPr bwMode="auto">
          <a:xfrm>
            <a:off x="0" y="3"/>
            <a:ext cx="12192000" cy="6856413"/>
          </a:xfrm>
          <a:prstGeom prst="rect">
            <a:avLst/>
          </a:prstGeom>
          <a:noFill/>
        </p:spPr>
      </p:pic>
      <p:sp>
        <p:nvSpPr>
          <p:cNvPr id="1042435" name="Rectangle 3"/>
          <p:cNvSpPr>
            <a:spLocks noGrp="1" noChangeArrowheads="1"/>
          </p:cNvSpPr>
          <p:nvPr>
            <p:ph type="ctrTitle"/>
          </p:nvPr>
        </p:nvSpPr>
        <p:spPr>
          <a:xfrm>
            <a:off x="1752600" y="0"/>
            <a:ext cx="3581400" cy="2895600"/>
          </a:xfrm>
        </p:spPr>
        <p:txBody>
          <a:bodyPr anchor="t"/>
          <a:lstStyle/>
          <a:p>
            <a:pPr algn="r"/>
            <a:r>
              <a:rPr lang="en-US" b="1" dirty="0">
                <a:solidFill>
                  <a:srgbClr val="FF6600"/>
                </a:solidFill>
                <a:effectLst>
                  <a:outerShdw blurRad="38100" dist="38100" dir="2700000" algn="tl">
                    <a:srgbClr val="C0C0C0"/>
                  </a:outerShdw>
                </a:effectLst>
                <a:latin typeface="Arial" charset="0"/>
                <a:ea typeface="ＭＳ 明朝" charset="-128"/>
              </a:rPr>
              <a:t>The Trouble With Tulips: </a:t>
            </a:r>
            <a:r>
              <a:rPr lang="en-US" sz="4000" b="1" dirty="0">
                <a:solidFill>
                  <a:srgbClr val="FF6600"/>
                </a:solidFill>
                <a:effectLst>
                  <a:outerShdw blurRad="38100" dist="38100" dir="2700000" algn="tl">
                    <a:srgbClr val="C0C0C0"/>
                  </a:outerShdw>
                </a:effectLst>
                <a:latin typeface="Arial" charset="0"/>
                <a:ea typeface="ＭＳ 明朝" charset="-128"/>
              </a:rPr>
              <a:t>Romans &amp; Reformed Theology</a:t>
            </a:r>
            <a:br>
              <a:rPr lang="en-US" sz="4000" b="1" dirty="0">
                <a:solidFill>
                  <a:srgbClr val="FF6600"/>
                </a:solidFill>
                <a:effectLst>
                  <a:outerShdw blurRad="38100" dist="38100" dir="2700000" algn="tl">
                    <a:srgbClr val="C0C0C0"/>
                  </a:outerShdw>
                </a:effectLst>
                <a:latin typeface="Arial" charset="0"/>
                <a:ea typeface="ＭＳ 明朝" charset="-128"/>
              </a:rPr>
            </a:br>
            <a:br>
              <a:rPr lang="en-US" sz="3600" dirty="0">
                <a:solidFill>
                  <a:schemeClr val="bg1"/>
                </a:solidFill>
                <a:latin typeface="Arial" charset="0"/>
                <a:ea typeface="ＭＳ 明朝" charset="-128"/>
              </a:rPr>
            </a:br>
            <a:endParaRPr lang="en-US" dirty="0">
              <a:latin typeface="Courier" pitchFamily="-100" charset="0"/>
              <a:ea typeface="ＭＳ 明朝" charset="-128"/>
            </a:endParaRPr>
          </a:p>
        </p:txBody>
      </p:sp>
      <p:sp>
        <p:nvSpPr>
          <p:cNvPr id="1042436" name="Rectangle 4"/>
          <p:cNvSpPr>
            <a:spLocks noGrp="1" noChangeArrowheads="1"/>
          </p:cNvSpPr>
          <p:nvPr>
            <p:ph type="subTitle" idx="1"/>
          </p:nvPr>
        </p:nvSpPr>
        <p:spPr>
          <a:xfrm>
            <a:off x="1524000" y="3352800"/>
            <a:ext cx="9144000" cy="3352800"/>
          </a:xfrm>
        </p:spPr>
        <p:txBody>
          <a:bodyPr/>
          <a:lstStyle/>
          <a:p>
            <a:pPr marL="533400" indent="-533400" algn="l">
              <a:buFont typeface="Wingdings" pitchFamily="2" charset="2"/>
              <a:buChar char="q"/>
            </a:pPr>
            <a:r>
              <a:rPr lang="en-US" sz="2400" dirty="0">
                <a:latin typeface="Arial" charset="0"/>
                <a:ea typeface="ＭＳ 明朝" charset="-128"/>
              </a:rPr>
              <a:t>“They have a hard time understanding that holy love doesn’t involve determinism,  however subtle.  Indeed love, if it is real love,  must be freely given and freely received,  for God has chosen to relate to us as persons,  not automata.  They have a hard time dealing with the idea that God programmed into the system a certain amount of indeterminacy,  risk,  and freedom.  And maybe,  just maybe the good old Evangelical lust for certainty leads us all to quickly to fill in gaps and silences of Scripture,  driving us to bad exegesis.”</a:t>
            </a:r>
          </a:p>
        </p:txBody>
      </p:sp>
      <p:sp>
        <p:nvSpPr>
          <p:cNvPr id="1042437" name="Line 5"/>
          <p:cNvSpPr>
            <a:spLocks noChangeShapeType="1"/>
          </p:cNvSpPr>
          <p:nvPr/>
        </p:nvSpPr>
        <p:spPr bwMode="auto">
          <a:xfrm flipV="1">
            <a:off x="5715000" y="381000"/>
            <a:ext cx="0" cy="2590800"/>
          </a:xfrm>
          <a:prstGeom prst="line">
            <a:avLst/>
          </a:prstGeom>
          <a:noFill/>
          <a:ln w="38100">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pic>
        <p:nvPicPr>
          <p:cNvPr id="1042438" name="Picture 6" descr="C:\Documents and Settings\Owner\My Documents\Educational Illustrations\ctslogosm.gif"/>
          <p:cNvPicPr>
            <a:picLocks noChangeAspect="1" noChangeArrowheads="1"/>
          </p:cNvPicPr>
          <p:nvPr/>
        </p:nvPicPr>
        <p:blipFill>
          <a:blip r:embed="rId4" cstate="print"/>
          <a:srcRect/>
          <a:stretch>
            <a:fillRect/>
          </a:stretch>
        </p:blipFill>
        <p:spPr bwMode="auto">
          <a:xfrm>
            <a:off x="6934200" y="381000"/>
            <a:ext cx="3200400" cy="2209800"/>
          </a:xfrm>
          <a:prstGeom prst="rect">
            <a:avLst/>
          </a:prstGeom>
          <a:noFill/>
        </p:spPr>
      </p:pic>
      <p:sp>
        <p:nvSpPr>
          <p:cNvPr id="7" name="TextBox 6"/>
          <p:cNvSpPr txBox="1"/>
          <p:nvPr/>
        </p:nvSpPr>
        <p:spPr>
          <a:xfrm>
            <a:off x="5715000" y="2743203"/>
            <a:ext cx="49530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ligrapher" pitchFamily="2" charset="0"/>
                <a:ea typeface="+mn-ea"/>
                <a:cs typeface="+mn-cs"/>
              </a:rPr>
              <a:t>By - Benjamin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ligrapher" pitchFamily="2" charset="0"/>
                <a:ea typeface="+mn-ea"/>
                <a:cs typeface="+mn-cs"/>
              </a:rPr>
              <a:t>Witherington</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ligrapher" pitchFamily="2" charset="0"/>
                <a:ea typeface="+mn-ea"/>
                <a:cs typeface="+mn-cs"/>
              </a:rPr>
              <a:t> III</a:t>
            </a:r>
          </a:p>
        </p:txBody>
      </p:sp>
    </p:spTree>
    <p:extLst>
      <p:ext uri="{BB962C8B-B14F-4D97-AF65-F5344CB8AC3E}">
        <p14:creationId xmlns:p14="http://schemas.microsoft.com/office/powerpoint/2010/main" val="347838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1042435"/>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36" presetClass="emph" presetSubtype="0" fill="hold" grpId="0" nodeType="clickEffect">
                                  <p:stCondLst>
                                    <p:cond delay="0"/>
                                  </p:stCondLst>
                                  <p:iterate type="lt">
                                    <p:tmPct val="10000"/>
                                  </p:iterate>
                                  <p:childTnLst>
                                    <p:animScale>
                                      <p:cBhvr>
                                        <p:cTn id="10" dur="250" autoRev="1" fill="hold">
                                          <p:stCondLst>
                                            <p:cond delay="0"/>
                                          </p:stCondLst>
                                        </p:cTn>
                                        <p:tgtEl>
                                          <p:spTgt spid="7"/>
                                        </p:tgtEl>
                                      </p:cBhvr>
                                      <p:to x="80000" y="100000"/>
                                    </p:animScale>
                                    <p:anim by="(#ppt_w*0.10)" calcmode="lin" valueType="num">
                                      <p:cBhvr>
                                        <p:cTn id="11" dur="250" autoRev="1" fill="hold">
                                          <p:stCondLst>
                                            <p:cond delay="0"/>
                                          </p:stCondLst>
                                        </p:cTn>
                                        <p:tgtEl>
                                          <p:spTgt spid="7"/>
                                        </p:tgtEl>
                                        <p:attrNameLst>
                                          <p:attrName>ppt_x</p:attrName>
                                        </p:attrNameLst>
                                      </p:cBhvr>
                                    </p:anim>
                                    <p:anim by="(-#ppt_w*0.10)" calcmode="lin" valueType="num">
                                      <p:cBhvr>
                                        <p:cTn id="12" dur="250" autoRev="1" fill="hold">
                                          <p:stCondLst>
                                            <p:cond delay="0"/>
                                          </p:stCondLst>
                                        </p:cTn>
                                        <p:tgtEl>
                                          <p:spTgt spid="7"/>
                                        </p:tgtEl>
                                        <p:attrNameLst>
                                          <p:attrName>ppt_y</p:attrName>
                                        </p:attrNameLst>
                                      </p:cBhvr>
                                    </p:anim>
                                    <p:animRot by="-480000">
                                      <p:cBhvr>
                                        <p:cTn id="13" dur="250" autoRev="1" fill="hold">
                                          <p:stCondLst>
                                            <p:cond delay="0"/>
                                          </p:stCondLst>
                                        </p:cTn>
                                        <p:tgtEl>
                                          <p:spTgt spid="7"/>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nodeType="clickEffect">
                                  <p:stCondLst>
                                    <p:cond delay="0"/>
                                  </p:stCondLst>
                                  <p:childTnLst>
                                    <p:set>
                                      <p:cBhvr>
                                        <p:cTn id="17" dur="1" fill="hold">
                                          <p:stCondLst>
                                            <p:cond delay="0"/>
                                          </p:stCondLst>
                                        </p:cTn>
                                        <p:tgtEl>
                                          <p:spTgt spid="1042436">
                                            <p:txEl>
                                              <p:pRg st="0" end="0"/>
                                            </p:txEl>
                                          </p:spTgt>
                                        </p:tgtEl>
                                        <p:attrNameLst>
                                          <p:attrName>style.visibility</p:attrName>
                                        </p:attrNameLst>
                                      </p:cBhvr>
                                      <p:to>
                                        <p:strVal val="visible"/>
                                      </p:to>
                                    </p:set>
                                    <p:anim from="(-#ppt_w/2)" to="(#ppt_x)" calcmode="lin" valueType="num">
                                      <p:cBhvr>
                                        <p:cTn id="18" dur="600" fill="hold">
                                          <p:stCondLst>
                                            <p:cond delay="0"/>
                                          </p:stCondLst>
                                        </p:cTn>
                                        <p:tgtEl>
                                          <p:spTgt spid="1042436">
                                            <p:txEl>
                                              <p:pRg st="0" end="0"/>
                                            </p:txEl>
                                          </p:spTgt>
                                        </p:tgtEl>
                                        <p:attrNameLst>
                                          <p:attrName>ppt_x</p:attrName>
                                        </p:attrNameLst>
                                      </p:cBhvr>
                                    </p:anim>
                                    <p:anim from="0" to="-1.0" calcmode="lin" valueType="num">
                                      <p:cBhvr>
                                        <p:cTn id="19" dur="200" decel="50000" autoRev="1" fill="hold">
                                          <p:stCondLst>
                                            <p:cond delay="600"/>
                                          </p:stCondLst>
                                        </p:cTn>
                                        <p:tgtEl>
                                          <p:spTgt spid="1042436">
                                            <p:txEl>
                                              <p:pRg st="0" end="0"/>
                                            </p:txEl>
                                          </p:spTgt>
                                        </p:tgtEl>
                                        <p:attrNameLst>
                                          <p:attrName>xshear</p:attrName>
                                        </p:attrNameLst>
                                      </p:cBhvr>
                                    </p:anim>
                                    <p:animScale>
                                      <p:cBhvr>
                                        <p:cTn id="20" dur="200" decel="100000" autoRev="1" fill="hold">
                                          <p:stCondLst>
                                            <p:cond delay="600"/>
                                          </p:stCondLst>
                                        </p:cTn>
                                        <p:tgtEl>
                                          <p:spTgt spid="1042436">
                                            <p:txEl>
                                              <p:pRg st="0" end="0"/>
                                            </p:txEl>
                                          </p:spTgt>
                                        </p:tgtEl>
                                      </p:cBhvr>
                                      <p:from x="100000" y="100000"/>
                                      <p:to x="80000" y="100000"/>
                                    </p:animScale>
                                    <p:anim by="(#ppt_h/3+#ppt_w*0.1)" calcmode="lin" valueType="num">
                                      <p:cBhvr additive="sum">
                                        <p:cTn id="21" dur="200" decel="100000" autoRev="1" fill="hold">
                                          <p:stCondLst>
                                            <p:cond delay="600"/>
                                          </p:stCondLst>
                                        </p:cTn>
                                        <p:tgtEl>
                                          <p:spTgt spid="104243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35"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434" name="Picture 2" descr="Bkg_color2"/>
          <p:cNvPicPr>
            <a:picLocks noChangeAspect="1" noChangeArrowheads="1"/>
          </p:cNvPicPr>
          <p:nvPr/>
        </p:nvPicPr>
        <p:blipFill>
          <a:blip r:embed="rId3" cstate="print"/>
          <a:srcRect/>
          <a:stretch>
            <a:fillRect/>
          </a:stretch>
        </p:blipFill>
        <p:spPr bwMode="auto">
          <a:xfrm>
            <a:off x="0" y="3"/>
            <a:ext cx="12192000" cy="6856413"/>
          </a:xfrm>
          <a:prstGeom prst="rect">
            <a:avLst/>
          </a:prstGeom>
          <a:noFill/>
        </p:spPr>
      </p:pic>
      <p:sp>
        <p:nvSpPr>
          <p:cNvPr id="1042435" name="Rectangle 3"/>
          <p:cNvSpPr>
            <a:spLocks noGrp="1" noChangeArrowheads="1"/>
          </p:cNvSpPr>
          <p:nvPr>
            <p:ph type="ctrTitle"/>
          </p:nvPr>
        </p:nvSpPr>
        <p:spPr>
          <a:xfrm>
            <a:off x="1752600" y="0"/>
            <a:ext cx="3581400" cy="2895600"/>
          </a:xfrm>
        </p:spPr>
        <p:txBody>
          <a:bodyPr anchor="t"/>
          <a:lstStyle/>
          <a:p>
            <a:pPr algn="r"/>
            <a:r>
              <a:rPr lang="en-US" b="1" dirty="0">
                <a:solidFill>
                  <a:srgbClr val="FF6600"/>
                </a:solidFill>
                <a:effectLst>
                  <a:outerShdw blurRad="38100" dist="38100" dir="2700000" algn="tl">
                    <a:srgbClr val="C0C0C0"/>
                  </a:outerShdw>
                </a:effectLst>
                <a:latin typeface="Arial" charset="0"/>
                <a:ea typeface="ＭＳ 明朝" charset="-128"/>
              </a:rPr>
              <a:t>The Trouble With Tulips: </a:t>
            </a:r>
            <a:r>
              <a:rPr lang="en-US" sz="4000" b="1" dirty="0">
                <a:solidFill>
                  <a:srgbClr val="FF6600"/>
                </a:solidFill>
                <a:effectLst>
                  <a:outerShdw blurRad="38100" dist="38100" dir="2700000" algn="tl">
                    <a:srgbClr val="C0C0C0"/>
                  </a:outerShdw>
                </a:effectLst>
                <a:latin typeface="Arial" charset="0"/>
                <a:ea typeface="ＭＳ 明朝" charset="-128"/>
              </a:rPr>
              <a:t>Romans &amp; Reformed Theology</a:t>
            </a:r>
            <a:br>
              <a:rPr lang="en-US" sz="4000" b="1" dirty="0">
                <a:solidFill>
                  <a:srgbClr val="FF6600"/>
                </a:solidFill>
                <a:effectLst>
                  <a:outerShdw blurRad="38100" dist="38100" dir="2700000" algn="tl">
                    <a:srgbClr val="C0C0C0"/>
                  </a:outerShdw>
                </a:effectLst>
                <a:latin typeface="Arial" charset="0"/>
                <a:ea typeface="ＭＳ 明朝" charset="-128"/>
              </a:rPr>
            </a:br>
            <a:br>
              <a:rPr lang="en-US" sz="3600" dirty="0">
                <a:solidFill>
                  <a:schemeClr val="bg1"/>
                </a:solidFill>
                <a:latin typeface="Arial" charset="0"/>
                <a:ea typeface="ＭＳ 明朝" charset="-128"/>
              </a:rPr>
            </a:br>
            <a:endParaRPr lang="en-US" dirty="0">
              <a:latin typeface="Courier" pitchFamily="-100" charset="0"/>
              <a:ea typeface="ＭＳ 明朝" charset="-128"/>
            </a:endParaRPr>
          </a:p>
        </p:txBody>
      </p:sp>
      <p:sp>
        <p:nvSpPr>
          <p:cNvPr id="1042436" name="Rectangle 4"/>
          <p:cNvSpPr>
            <a:spLocks noGrp="1" noChangeArrowheads="1"/>
          </p:cNvSpPr>
          <p:nvPr>
            <p:ph type="subTitle" idx="1"/>
          </p:nvPr>
        </p:nvSpPr>
        <p:spPr>
          <a:xfrm>
            <a:off x="1752600" y="3505200"/>
            <a:ext cx="8686800" cy="3200400"/>
          </a:xfrm>
        </p:spPr>
        <p:txBody>
          <a:bodyPr/>
          <a:lstStyle/>
          <a:p>
            <a:pPr marL="533400" indent="-533400" algn="l">
              <a:buFont typeface="Wingdings" pitchFamily="2" charset="2"/>
              <a:buChar char="q"/>
            </a:pPr>
            <a:r>
              <a:rPr lang="en-US" sz="2000" b="1" dirty="0">
                <a:latin typeface="Arial" charset="0"/>
                <a:ea typeface="ＭＳ 明朝" charset="-128"/>
              </a:rPr>
              <a:t>“There are in fact profound exegetical problems with the T.U.L.I.P. theology of Calvinism and to a lesser extent Lutheranism.  These theological ideas are linked,  and,  with the exception of the ‘T’ and the ‘L,’  are necessary corollaries of each other.  For example,  if one believes that God has predetermined people to be saved from before the foundation of the world,  then of course election is unconditional,  grace is irresistible,  and perseverance is inevitable.  These three linked ideas do not necessarily require the notion of total depravity or limited atonement.”</a:t>
            </a:r>
            <a:endParaRPr lang="en-US" sz="1500" b="1" dirty="0">
              <a:latin typeface="Arial" charset="0"/>
              <a:ea typeface="ＭＳ 明朝" charset="-128"/>
            </a:endParaRPr>
          </a:p>
        </p:txBody>
      </p:sp>
      <p:sp>
        <p:nvSpPr>
          <p:cNvPr id="1042437" name="Line 5"/>
          <p:cNvSpPr>
            <a:spLocks noChangeShapeType="1"/>
          </p:cNvSpPr>
          <p:nvPr/>
        </p:nvSpPr>
        <p:spPr bwMode="auto">
          <a:xfrm flipV="1">
            <a:off x="5715000" y="381000"/>
            <a:ext cx="0" cy="2590800"/>
          </a:xfrm>
          <a:prstGeom prst="line">
            <a:avLst/>
          </a:prstGeom>
          <a:noFill/>
          <a:ln w="38100">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pic>
        <p:nvPicPr>
          <p:cNvPr id="1042438" name="Picture 6" descr="C:\Documents and Settings\Owner\My Documents\Educational Illustrations\ctslogosm.gif"/>
          <p:cNvPicPr>
            <a:picLocks noChangeAspect="1" noChangeArrowheads="1"/>
          </p:cNvPicPr>
          <p:nvPr/>
        </p:nvPicPr>
        <p:blipFill>
          <a:blip r:embed="rId4" cstate="print"/>
          <a:srcRect/>
          <a:stretch>
            <a:fillRect/>
          </a:stretch>
        </p:blipFill>
        <p:spPr bwMode="auto">
          <a:xfrm>
            <a:off x="6934200" y="381000"/>
            <a:ext cx="3200400" cy="2209800"/>
          </a:xfrm>
          <a:prstGeom prst="rect">
            <a:avLst/>
          </a:prstGeom>
          <a:noFill/>
        </p:spPr>
      </p:pic>
      <p:sp>
        <p:nvSpPr>
          <p:cNvPr id="7" name="TextBox 6"/>
          <p:cNvSpPr txBox="1"/>
          <p:nvPr/>
        </p:nvSpPr>
        <p:spPr>
          <a:xfrm>
            <a:off x="5715000" y="2743203"/>
            <a:ext cx="49530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ligrapher" pitchFamily="2" charset="0"/>
                <a:ea typeface="+mn-ea"/>
                <a:cs typeface="+mn-cs"/>
              </a:rPr>
              <a:t>By - Benjamin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ligrapher" pitchFamily="2" charset="0"/>
                <a:ea typeface="+mn-ea"/>
                <a:cs typeface="+mn-cs"/>
              </a:rPr>
              <a:t>Witherington</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ligrapher" pitchFamily="2" charset="0"/>
                <a:ea typeface="+mn-ea"/>
                <a:cs typeface="+mn-cs"/>
              </a:rPr>
              <a:t> III</a:t>
            </a:r>
          </a:p>
        </p:txBody>
      </p:sp>
    </p:spTree>
    <p:extLst>
      <p:ext uri="{BB962C8B-B14F-4D97-AF65-F5344CB8AC3E}">
        <p14:creationId xmlns:p14="http://schemas.microsoft.com/office/powerpoint/2010/main" val="238808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1042435"/>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36" presetClass="emph" presetSubtype="0" fill="hold" grpId="0" nodeType="clickEffect">
                                  <p:stCondLst>
                                    <p:cond delay="0"/>
                                  </p:stCondLst>
                                  <p:iterate type="lt">
                                    <p:tmPct val="10000"/>
                                  </p:iterate>
                                  <p:childTnLst>
                                    <p:animScale>
                                      <p:cBhvr>
                                        <p:cTn id="10" dur="250" autoRev="1" fill="hold">
                                          <p:stCondLst>
                                            <p:cond delay="0"/>
                                          </p:stCondLst>
                                        </p:cTn>
                                        <p:tgtEl>
                                          <p:spTgt spid="7"/>
                                        </p:tgtEl>
                                      </p:cBhvr>
                                      <p:to x="80000" y="100000"/>
                                    </p:animScale>
                                    <p:anim by="(#ppt_w*0.10)" calcmode="lin" valueType="num">
                                      <p:cBhvr>
                                        <p:cTn id="11" dur="250" autoRev="1" fill="hold">
                                          <p:stCondLst>
                                            <p:cond delay="0"/>
                                          </p:stCondLst>
                                        </p:cTn>
                                        <p:tgtEl>
                                          <p:spTgt spid="7"/>
                                        </p:tgtEl>
                                        <p:attrNameLst>
                                          <p:attrName>ppt_x</p:attrName>
                                        </p:attrNameLst>
                                      </p:cBhvr>
                                    </p:anim>
                                    <p:anim by="(-#ppt_w*0.10)" calcmode="lin" valueType="num">
                                      <p:cBhvr>
                                        <p:cTn id="12" dur="250" autoRev="1" fill="hold">
                                          <p:stCondLst>
                                            <p:cond delay="0"/>
                                          </p:stCondLst>
                                        </p:cTn>
                                        <p:tgtEl>
                                          <p:spTgt spid="7"/>
                                        </p:tgtEl>
                                        <p:attrNameLst>
                                          <p:attrName>ppt_y</p:attrName>
                                        </p:attrNameLst>
                                      </p:cBhvr>
                                    </p:anim>
                                    <p:animRot by="-480000">
                                      <p:cBhvr>
                                        <p:cTn id="13" dur="250" autoRev="1" fill="hold">
                                          <p:stCondLst>
                                            <p:cond delay="0"/>
                                          </p:stCondLst>
                                        </p:cTn>
                                        <p:tgtEl>
                                          <p:spTgt spid="7"/>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nodeType="clickEffect">
                                  <p:stCondLst>
                                    <p:cond delay="0"/>
                                  </p:stCondLst>
                                  <p:childTnLst>
                                    <p:set>
                                      <p:cBhvr>
                                        <p:cTn id="17" dur="1" fill="hold">
                                          <p:stCondLst>
                                            <p:cond delay="0"/>
                                          </p:stCondLst>
                                        </p:cTn>
                                        <p:tgtEl>
                                          <p:spTgt spid="1042436">
                                            <p:txEl>
                                              <p:pRg st="0" end="0"/>
                                            </p:txEl>
                                          </p:spTgt>
                                        </p:tgtEl>
                                        <p:attrNameLst>
                                          <p:attrName>style.visibility</p:attrName>
                                        </p:attrNameLst>
                                      </p:cBhvr>
                                      <p:to>
                                        <p:strVal val="visible"/>
                                      </p:to>
                                    </p:set>
                                    <p:anim from="(-#ppt_w/2)" to="(#ppt_x)" calcmode="lin" valueType="num">
                                      <p:cBhvr>
                                        <p:cTn id="18" dur="600" fill="hold">
                                          <p:stCondLst>
                                            <p:cond delay="0"/>
                                          </p:stCondLst>
                                        </p:cTn>
                                        <p:tgtEl>
                                          <p:spTgt spid="1042436">
                                            <p:txEl>
                                              <p:pRg st="0" end="0"/>
                                            </p:txEl>
                                          </p:spTgt>
                                        </p:tgtEl>
                                        <p:attrNameLst>
                                          <p:attrName>ppt_x</p:attrName>
                                        </p:attrNameLst>
                                      </p:cBhvr>
                                    </p:anim>
                                    <p:anim from="0" to="-1.0" calcmode="lin" valueType="num">
                                      <p:cBhvr>
                                        <p:cTn id="19" dur="200" decel="50000" autoRev="1" fill="hold">
                                          <p:stCondLst>
                                            <p:cond delay="600"/>
                                          </p:stCondLst>
                                        </p:cTn>
                                        <p:tgtEl>
                                          <p:spTgt spid="1042436">
                                            <p:txEl>
                                              <p:pRg st="0" end="0"/>
                                            </p:txEl>
                                          </p:spTgt>
                                        </p:tgtEl>
                                        <p:attrNameLst>
                                          <p:attrName>xshear</p:attrName>
                                        </p:attrNameLst>
                                      </p:cBhvr>
                                    </p:anim>
                                    <p:animScale>
                                      <p:cBhvr>
                                        <p:cTn id="20" dur="200" decel="100000" autoRev="1" fill="hold">
                                          <p:stCondLst>
                                            <p:cond delay="600"/>
                                          </p:stCondLst>
                                        </p:cTn>
                                        <p:tgtEl>
                                          <p:spTgt spid="1042436">
                                            <p:txEl>
                                              <p:pRg st="0" end="0"/>
                                            </p:txEl>
                                          </p:spTgt>
                                        </p:tgtEl>
                                      </p:cBhvr>
                                      <p:from x="100000" y="100000"/>
                                      <p:to x="80000" y="100000"/>
                                    </p:animScale>
                                    <p:anim by="(#ppt_h/3+#ppt_w*0.1)" calcmode="lin" valueType="num">
                                      <p:cBhvr additive="sum">
                                        <p:cTn id="21" dur="200" decel="100000" autoRev="1" fill="hold">
                                          <p:stCondLst>
                                            <p:cond delay="600"/>
                                          </p:stCondLst>
                                        </p:cTn>
                                        <p:tgtEl>
                                          <p:spTgt spid="104243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35"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434" name="Picture 2" descr="Bkg_color2"/>
          <p:cNvPicPr>
            <a:picLocks noChangeAspect="1" noChangeArrowheads="1"/>
          </p:cNvPicPr>
          <p:nvPr/>
        </p:nvPicPr>
        <p:blipFill>
          <a:blip r:embed="rId3" cstate="print"/>
          <a:srcRect/>
          <a:stretch>
            <a:fillRect/>
          </a:stretch>
        </p:blipFill>
        <p:spPr bwMode="auto">
          <a:xfrm>
            <a:off x="0" y="3"/>
            <a:ext cx="12192000" cy="6856413"/>
          </a:xfrm>
          <a:prstGeom prst="rect">
            <a:avLst/>
          </a:prstGeom>
          <a:noFill/>
        </p:spPr>
      </p:pic>
      <p:sp>
        <p:nvSpPr>
          <p:cNvPr id="1042435" name="Rectangle 3"/>
          <p:cNvSpPr>
            <a:spLocks noGrp="1" noChangeArrowheads="1"/>
          </p:cNvSpPr>
          <p:nvPr>
            <p:ph type="ctrTitle"/>
          </p:nvPr>
        </p:nvSpPr>
        <p:spPr>
          <a:xfrm>
            <a:off x="1752600" y="0"/>
            <a:ext cx="3581400" cy="2895600"/>
          </a:xfrm>
        </p:spPr>
        <p:txBody>
          <a:bodyPr anchor="t"/>
          <a:lstStyle/>
          <a:p>
            <a:pPr algn="r"/>
            <a:r>
              <a:rPr lang="en-US" b="1" dirty="0">
                <a:solidFill>
                  <a:srgbClr val="FF6600"/>
                </a:solidFill>
                <a:effectLst>
                  <a:outerShdw blurRad="38100" dist="38100" dir="2700000" algn="tl">
                    <a:srgbClr val="C0C0C0"/>
                  </a:outerShdw>
                </a:effectLst>
                <a:latin typeface="Arial" charset="0"/>
                <a:ea typeface="ＭＳ 明朝" charset="-128"/>
              </a:rPr>
              <a:t>The Trouble With Tulips: </a:t>
            </a:r>
            <a:r>
              <a:rPr lang="en-US" sz="4000" b="1" dirty="0">
                <a:solidFill>
                  <a:srgbClr val="FF6600"/>
                </a:solidFill>
                <a:effectLst>
                  <a:outerShdw blurRad="38100" dist="38100" dir="2700000" algn="tl">
                    <a:srgbClr val="C0C0C0"/>
                  </a:outerShdw>
                </a:effectLst>
                <a:latin typeface="Arial" charset="0"/>
                <a:ea typeface="ＭＳ 明朝" charset="-128"/>
              </a:rPr>
              <a:t>Romans &amp; Reformed Theology</a:t>
            </a:r>
            <a:br>
              <a:rPr lang="en-US" sz="4000" b="1" dirty="0">
                <a:solidFill>
                  <a:srgbClr val="FF6600"/>
                </a:solidFill>
                <a:effectLst>
                  <a:outerShdw blurRad="38100" dist="38100" dir="2700000" algn="tl">
                    <a:srgbClr val="C0C0C0"/>
                  </a:outerShdw>
                </a:effectLst>
                <a:latin typeface="Arial" charset="0"/>
                <a:ea typeface="ＭＳ 明朝" charset="-128"/>
              </a:rPr>
            </a:br>
            <a:br>
              <a:rPr lang="en-US" sz="3600" dirty="0">
                <a:solidFill>
                  <a:schemeClr val="bg1"/>
                </a:solidFill>
                <a:latin typeface="Arial" charset="0"/>
                <a:ea typeface="ＭＳ 明朝" charset="-128"/>
              </a:rPr>
            </a:br>
            <a:endParaRPr lang="en-US" dirty="0">
              <a:latin typeface="Courier" pitchFamily="-100" charset="0"/>
              <a:ea typeface="ＭＳ 明朝" charset="-128"/>
            </a:endParaRPr>
          </a:p>
        </p:txBody>
      </p:sp>
      <p:sp>
        <p:nvSpPr>
          <p:cNvPr id="1042436" name="Rectangle 4"/>
          <p:cNvSpPr>
            <a:spLocks noGrp="1" noChangeArrowheads="1"/>
          </p:cNvSpPr>
          <p:nvPr>
            <p:ph type="subTitle" idx="1"/>
          </p:nvPr>
        </p:nvSpPr>
        <p:spPr>
          <a:xfrm>
            <a:off x="1752600" y="3505200"/>
            <a:ext cx="8686800" cy="3200400"/>
          </a:xfrm>
        </p:spPr>
        <p:txBody>
          <a:bodyPr/>
          <a:lstStyle/>
          <a:p>
            <a:pPr marL="533400" indent="-533400" algn="l">
              <a:buFont typeface="Wingdings" pitchFamily="2" charset="2"/>
              <a:buChar char="q"/>
            </a:pPr>
            <a:r>
              <a:rPr lang="en-US" sz="2000" b="1" dirty="0">
                <a:latin typeface="Arial" charset="0"/>
                <a:ea typeface="ＭＳ 明朝" charset="-128"/>
              </a:rPr>
              <a:t>“There is then a logical consistency to this cluster of linked ideas,  and it is the logic and coherency that seem to make it compelling,  rather than its real exegetical ability.  And of course the danger of any such necessary linking of ideas is that if one link in the chain is dropped then the chain ceases to hold.  For example,  if it can be demonstrated that apostasy from the true faith is not merely possible but is an idea that Christians are regularly warned against in the New Testament, then there is something wrong not only with the notion of perseverance but also with the ideas of irresistible grace and predetermination.”</a:t>
            </a:r>
            <a:endParaRPr lang="en-US" sz="1500" b="1" dirty="0">
              <a:latin typeface="Arial" charset="0"/>
              <a:ea typeface="ＭＳ 明朝" charset="-128"/>
            </a:endParaRPr>
          </a:p>
        </p:txBody>
      </p:sp>
      <p:sp>
        <p:nvSpPr>
          <p:cNvPr id="1042437" name="Line 5"/>
          <p:cNvSpPr>
            <a:spLocks noChangeShapeType="1"/>
          </p:cNvSpPr>
          <p:nvPr/>
        </p:nvSpPr>
        <p:spPr bwMode="auto">
          <a:xfrm flipV="1">
            <a:off x="5715000" y="381000"/>
            <a:ext cx="0" cy="2590800"/>
          </a:xfrm>
          <a:prstGeom prst="line">
            <a:avLst/>
          </a:prstGeom>
          <a:noFill/>
          <a:ln w="38100">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pic>
        <p:nvPicPr>
          <p:cNvPr id="1042438" name="Picture 6" descr="C:\Documents and Settings\Owner\My Documents\Educational Illustrations\ctslogosm.gif"/>
          <p:cNvPicPr>
            <a:picLocks noChangeAspect="1" noChangeArrowheads="1"/>
          </p:cNvPicPr>
          <p:nvPr/>
        </p:nvPicPr>
        <p:blipFill>
          <a:blip r:embed="rId4" cstate="print"/>
          <a:srcRect/>
          <a:stretch>
            <a:fillRect/>
          </a:stretch>
        </p:blipFill>
        <p:spPr bwMode="auto">
          <a:xfrm>
            <a:off x="6934200" y="381000"/>
            <a:ext cx="3200400" cy="2209800"/>
          </a:xfrm>
          <a:prstGeom prst="rect">
            <a:avLst/>
          </a:prstGeom>
          <a:noFill/>
        </p:spPr>
      </p:pic>
      <p:sp>
        <p:nvSpPr>
          <p:cNvPr id="7" name="TextBox 6"/>
          <p:cNvSpPr txBox="1"/>
          <p:nvPr/>
        </p:nvSpPr>
        <p:spPr>
          <a:xfrm>
            <a:off x="5715000" y="2743203"/>
            <a:ext cx="49530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ligrapher" pitchFamily="2" charset="0"/>
                <a:ea typeface="+mn-ea"/>
                <a:cs typeface="+mn-cs"/>
              </a:rPr>
              <a:t>By - Benjamin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ligrapher" pitchFamily="2" charset="0"/>
                <a:ea typeface="+mn-ea"/>
                <a:cs typeface="+mn-cs"/>
              </a:rPr>
              <a:t>Witherington</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ligrapher" pitchFamily="2" charset="0"/>
                <a:ea typeface="+mn-ea"/>
                <a:cs typeface="+mn-cs"/>
              </a:rPr>
              <a:t> III</a:t>
            </a:r>
          </a:p>
        </p:txBody>
      </p:sp>
    </p:spTree>
    <p:extLst>
      <p:ext uri="{BB962C8B-B14F-4D97-AF65-F5344CB8AC3E}">
        <p14:creationId xmlns:p14="http://schemas.microsoft.com/office/powerpoint/2010/main" val="3228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1042435"/>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36" presetClass="emph" presetSubtype="0" fill="hold" grpId="0" nodeType="clickEffect">
                                  <p:stCondLst>
                                    <p:cond delay="0"/>
                                  </p:stCondLst>
                                  <p:iterate type="lt">
                                    <p:tmPct val="10000"/>
                                  </p:iterate>
                                  <p:childTnLst>
                                    <p:animScale>
                                      <p:cBhvr>
                                        <p:cTn id="10" dur="250" autoRev="1" fill="hold">
                                          <p:stCondLst>
                                            <p:cond delay="0"/>
                                          </p:stCondLst>
                                        </p:cTn>
                                        <p:tgtEl>
                                          <p:spTgt spid="7"/>
                                        </p:tgtEl>
                                      </p:cBhvr>
                                      <p:to x="80000" y="100000"/>
                                    </p:animScale>
                                    <p:anim by="(#ppt_w*0.10)" calcmode="lin" valueType="num">
                                      <p:cBhvr>
                                        <p:cTn id="11" dur="250" autoRev="1" fill="hold">
                                          <p:stCondLst>
                                            <p:cond delay="0"/>
                                          </p:stCondLst>
                                        </p:cTn>
                                        <p:tgtEl>
                                          <p:spTgt spid="7"/>
                                        </p:tgtEl>
                                        <p:attrNameLst>
                                          <p:attrName>ppt_x</p:attrName>
                                        </p:attrNameLst>
                                      </p:cBhvr>
                                    </p:anim>
                                    <p:anim by="(-#ppt_w*0.10)" calcmode="lin" valueType="num">
                                      <p:cBhvr>
                                        <p:cTn id="12" dur="250" autoRev="1" fill="hold">
                                          <p:stCondLst>
                                            <p:cond delay="0"/>
                                          </p:stCondLst>
                                        </p:cTn>
                                        <p:tgtEl>
                                          <p:spTgt spid="7"/>
                                        </p:tgtEl>
                                        <p:attrNameLst>
                                          <p:attrName>ppt_y</p:attrName>
                                        </p:attrNameLst>
                                      </p:cBhvr>
                                    </p:anim>
                                    <p:animRot by="-480000">
                                      <p:cBhvr>
                                        <p:cTn id="13" dur="250" autoRev="1" fill="hold">
                                          <p:stCondLst>
                                            <p:cond delay="0"/>
                                          </p:stCondLst>
                                        </p:cTn>
                                        <p:tgtEl>
                                          <p:spTgt spid="7"/>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nodeType="clickEffect">
                                  <p:stCondLst>
                                    <p:cond delay="0"/>
                                  </p:stCondLst>
                                  <p:childTnLst>
                                    <p:set>
                                      <p:cBhvr>
                                        <p:cTn id="17" dur="1" fill="hold">
                                          <p:stCondLst>
                                            <p:cond delay="0"/>
                                          </p:stCondLst>
                                        </p:cTn>
                                        <p:tgtEl>
                                          <p:spTgt spid="1042436">
                                            <p:txEl>
                                              <p:pRg st="0" end="0"/>
                                            </p:txEl>
                                          </p:spTgt>
                                        </p:tgtEl>
                                        <p:attrNameLst>
                                          <p:attrName>style.visibility</p:attrName>
                                        </p:attrNameLst>
                                      </p:cBhvr>
                                      <p:to>
                                        <p:strVal val="visible"/>
                                      </p:to>
                                    </p:set>
                                    <p:anim from="(-#ppt_w/2)" to="(#ppt_x)" calcmode="lin" valueType="num">
                                      <p:cBhvr>
                                        <p:cTn id="18" dur="600" fill="hold">
                                          <p:stCondLst>
                                            <p:cond delay="0"/>
                                          </p:stCondLst>
                                        </p:cTn>
                                        <p:tgtEl>
                                          <p:spTgt spid="1042436">
                                            <p:txEl>
                                              <p:pRg st="0" end="0"/>
                                            </p:txEl>
                                          </p:spTgt>
                                        </p:tgtEl>
                                        <p:attrNameLst>
                                          <p:attrName>ppt_x</p:attrName>
                                        </p:attrNameLst>
                                      </p:cBhvr>
                                    </p:anim>
                                    <p:anim from="0" to="-1.0" calcmode="lin" valueType="num">
                                      <p:cBhvr>
                                        <p:cTn id="19" dur="200" decel="50000" autoRev="1" fill="hold">
                                          <p:stCondLst>
                                            <p:cond delay="600"/>
                                          </p:stCondLst>
                                        </p:cTn>
                                        <p:tgtEl>
                                          <p:spTgt spid="1042436">
                                            <p:txEl>
                                              <p:pRg st="0" end="0"/>
                                            </p:txEl>
                                          </p:spTgt>
                                        </p:tgtEl>
                                        <p:attrNameLst>
                                          <p:attrName>xshear</p:attrName>
                                        </p:attrNameLst>
                                      </p:cBhvr>
                                    </p:anim>
                                    <p:animScale>
                                      <p:cBhvr>
                                        <p:cTn id="20" dur="200" decel="100000" autoRev="1" fill="hold">
                                          <p:stCondLst>
                                            <p:cond delay="600"/>
                                          </p:stCondLst>
                                        </p:cTn>
                                        <p:tgtEl>
                                          <p:spTgt spid="1042436">
                                            <p:txEl>
                                              <p:pRg st="0" end="0"/>
                                            </p:txEl>
                                          </p:spTgt>
                                        </p:tgtEl>
                                      </p:cBhvr>
                                      <p:from x="100000" y="100000"/>
                                      <p:to x="80000" y="100000"/>
                                    </p:animScale>
                                    <p:anim by="(#ppt_h/3+#ppt_w*0.1)" calcmode="lin" valueType="num">
                                      <p:cBhvr additive="sum">
                                        <p:cTn id="21" dur="200" decel="100000" autoRev="1" fill="hold">
                                          <p:stCondLst>
                                            <p:cond delay="600"/>
                                          </p:stCondLst>
                                        </p:cTn>
                                        <p:tgtEl>
                                          <p:spTgt spid="104243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35"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9B656B-FF66-8141-BAE1-668F1423C2D5}"/>
              </a:ext>
            </a:extLst>
          </p:cNvPr>
          <p:cNvSpPr>
            <a:spLocks noGrp="1"/>
          </p:cNvSpPr>
          <p:nvPr>
            <p:ph type="title"/>
          </p:nvPr>
        </p:nvSpPr>
        <p:spPr>
          <a:xfrm>
            <a:off x="3003259" y="1795244"/>
            <a:ext cx="6014907" cy="3014482"/>
          </a:xfrm>
        </p:spPr>
        <p:txBody>
          <a:bodyPr/>
          <a:lstStyle/>
          <a:p>
            <a:r>
              <a:rPr lang="en-US" sz="7200" dirty="0">
                <a:solidFill>
                  <a:schemeClr val="bg1"/>
                </a:solidFill>
              </a:rPr>
              <a:t>Romans 5 &amp; Hebrews 6</a:t>
            </a:r>
          </a:p>
        </p:txBody>
      </p:sp>
    </p:spTree>
    <p:extLst>
      <p:ext uri="{BB962C8B-B14F-4D97-AF65-F5344CB8AC3E}">
        <p14:creationId xmlns:p14="http://schemas.microsoft.com/office/powerpoint/2010/main" val="2552889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8195B-B52A-4E17-87FE-EE9CE7930C4D}"/>
              </a:ext>
            </a:extLst>
          </p:cNvPr>
          <p:cNvSpPr>
            <a:spLocks noGrp="1"/>
          </p:cNvSpPr>
          <p:nvPr>
            <p:ph type="title"/>
          </p:nvPr>
        </p:nvSpPr>
        <p:spPr/>
        <p:txBody>
          <a:bodyPr/>
          <a:lstStyle/>
          <a:p>
            <a:pPr eaLnBrk="1" fontAlgn="auto" hangingPunct="1">
              <a:spcAft>
                <a:spcPts val="0"/>
              </a:spcAft>
              <a:defRPr/>
            </a:pPr>
            <a:r>
              <a:rPr lang="en-US" sz="3200" dirty="0"/>
              <a:t>Romans 5:12-19 Adam and Jesus</a:t>
            </a:r>
          </a:p>
        </p:txBody>
      </p:sp>
      <p:sp>
        <p:nvSpPr>
          <p:cNvPr id="28675" name="Content Placeholder 2">
            <a:extLst>
              <a:ext uri="{FF2B5EF4-FFF2-40B4-BE49-F238E27FC236}">
                <a16:creationId xmlns:a16="http://schemas.microsoft.com/office/drawing/2014/main" id="{D07EAC1E-1B14-4E49-BF50-2E3D9C62601D}"/>
              </a:ext>
            </a:extLst>
          </p:cNvPr>
          <p:cNvSpPr>
            <a:spLocks noGrp="1"/>
          </p:cNvSpPr>
          <p:nvPr>
            <p:ph idx="1"/>
          </p:nvPr>
        </p:nvSpPr>
        <p:spPr>
          <a:xfrm>
            <a:off x="1981200" y="1600200"/>
            <a:ext cx="8229600" cy="4953000"/>
          </a:xfrm>
        </p:spPr>
        <p:txBody>
          <a:bodyPr/>
          <a:lstStyle/>
          <a:p>
            <a:pPr marL="136525" indent="0" eaLnBrk="1" hangingPunct="1">
              <a:buNone/>
            </a:pPr>
            <a:r>
              <a:rPr lang="en-US" altLang="en-US" sz="2400" b="1"/>
              <a:t>Adam and Jesus are both very similar and very different.</a:t>
            </a:r>
          </a:p>
          <a:p>
            <a:pPr marL="136525" indent="0" eaLnBrk="1" hangingPunct="1">
              <a:buNone/>
            </a:pPr>
            <a:endParaRPr lang="en-US" altLang="en-US" sz="1400" b="1"/>
          </a:p>
          <a:p>
            <a:pPr marL="136525" indent="0" eaLnBrk="1" hangingPunct="1">
              <a:buNone/>
            </a:pPr>
            <a:r>
              <a:rPr lang="en-US" altLang="en-US" sz="2400" b="1"/>
              <a:t>Romans 5:12, 17, 18  The central question: What was the effect of Adam’s sin?</a:t>
            </a:r>
          </a:p>
          <a:p>
            <a:pPr marL="136525" indent="0" eaLnBrk="1" hangingPunct="1">
              <a:buNone/>
            </a:pPr>
            <a:r>
              <a:rPr lang="en-US" altLang="en-US" sz="2400" b="1"/>
              <a:t>Does this passage support </a:t>
            </a:r>
          </a:p>
          <a:p>
            <a:pPr marL="136525" indent="0" eaLnBrk="1" hangingPunct="1">
              <a:buNone/>
            </a:pPr>
            <a:r>
              <a:rPr lang="en-US" altLang="en-US" sz="2400" b="1"/>
              <a:t>“Original Sin”?</a:t>
            </a:r>
          </a:p>
          <a:p>
            <a:pPr marL="136525" indent="0" eaLnBrk="1" hangingPunct="1">
              <a:buNone/>
            </a:pPr>
            <a:endParaRPr lang="en-US" altLang="en-US" sz="800" b="1"/>
          </a:p>
          <a:p>
            <a:pPr marL="136525" indent="0" eaLnBrk="1" hangingPunct="1">
              <a:buNone/>
            </a:pPr>
            <a:r>
              <a:rPr lang="en-US" altLang="en-US" sz="2400" b="1"/>
              <a:t>Zwingli:  “In Adam’s fall, </a:t>
            </a:r>
          </a:p>
          <a:p>
            <a:pPr marL="136525" indent="0" eaLnBrk="1" hangingPunct="1">
              <a:buNone/>
            </a:pPr>
            <a:r>
              <a:rPr lang="en-US" altLang="en-US" sz="2400" b="1"/>
              <a:t>we sinned all.”</a:t>
            </a:r>
          </a:p>
          <a:p>
            <a:pPr marL="136525" indent="0" eaLnBrk="1" hangingPunct="1">
              <a:buNone/>
            </a:pPr>
            <a:endParaRPr lang="en-US" altLang="en-US" sz="2400" b="1"/>
          </a:p>
        </p:txBody>
      </p:sp>
      <p:pic>
        <p:nvPicPr>
          <p:cNvPr id="28676" name="Picture 2" descr="zwingli1">
            <a:extLst>
              <a:ext uri="{FF2B5EF4-FFF2-40B4-BE49-F238E27FC236}">
                <a16:creationId xmlns:a16="http://schemas.microsoft.com/office/drawing/2014/main" id="{FF61E2CE-CA88-46A8-8B4B-782B02A08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957514"/>
            <a:ext cx="2895600" cy="390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1319-4F7B-4FBD-9372-66D8E8C62DD8}"/>
              </a:ext>
            </a:extLst>
          </p:cNvPr>
          <p:cNvSpPr>
            <a:spLocks noGrp="1"/>
          </p:cNvSpPr>
          <p:nvPr>
            <p:ph type="title"/>
          </p:nvPr>
        </p:nvSpPr>
        <p:spPr/>
        <p:txBody>
          <a:bodyPr/>
          <a:lstStyle/>
          <a:p>
            <a:pPr eaLnBrk="1" fontAlgn="auto" hangingPunct="1">
              <a:spcAft>
                <a:spcPts val="0"/>
              </a:spcAft>
              <a:defRPr/>
            </a:pPr>
            <a:r>
              <a:rPr lang="en-US" sz="3600" dirty="0"/>
              <a:t>The Effect of Adam’s Sin</a:t>
            </a:r>
          </a:p>
        </p:txBody>
      </p:sp>
      <p:sp>
        <p:nvSpPr>
          <p:cNvPr id="29699" name="Content Placeholder 2">
            <a:extLst>
              <a:ext uri="{FF2B5EF4-FFF2-40B4-BE49-F238E27FC236}">
                <a16:creationId xmlns:a16="http://schemas.microsoft.com/office/drawing/2014/main" id="{F565D708-E67A-4560-8E90-A6974660EEF4}"/>
              </a:ext>
            </a:extLst>
          </p:cNvPr>
          <p:cNvSpPr>
            <a:spLocks noGrp="1"/>
          </p:cNvSpPr>
          <p:nvPr>
            <p:ph idx="1"/>
          </p:nvPr>
        </p:nvSpPr>
        <p:spPr>
          <a:xfrm>
            <a:off x="1981200" y="1600200"/>
            <a:ext cx="8229600" cy="5029200"/>
          </a:xfrm>
        </p:spPr>
        <p:txBody>
          <a:bodyPr/>
          <a:lstStyle/>
          <a:p>
            <a:pPr marL="136525" indent="0" eaLnBrk="1" hangingPunct="1">
              <a:buNone/>
            </a:pPr>
            <a:r>
              <a:rPr lang="en-US" altLang="en-US" b="1"/>
              <a:t>a. Sin entered the world.</a:t>
            </a:r>
          </a:p>
          <a:p>
            <a:pPr marL="136525" indent="0" eaLnBrk="1" hangingPunct="1">
              <a:buNone/>
            </a:pPr>
            <a:r>
              <a:rPr lang="en-US" altLang="en-US" b="1"/>
              <a:t>b. Death came to all (physical or spiritual or both?)</a:t>
            </a:r>
          </a:p>
          <a:p>
            <a:pPr marL="136525" indent="0" eaLnBrk="1" hangingPunct="1">
              <a:buNone/>
            </a:pPr>
            <a:r>
              <a:rPr lang="en-US" altLang="en-US" b="1"/>
              <a:t>c. All sinned</a:t>
            </a:r>
          </a:p>
          <a:p>
            <a:pPr marL="136525" indent="0" eaLnBrk="1" hangingPunct="1">
              <a:buNone/>
            </a:pPr>
            <a:endParaRPr lang="en-US" altLang="en-US" sz="1000" b="1"/>
          </a:p>
          <a:p>
            <a:pPr marL="136525" indent="0" eaLnBrk="1" hangingPunct="1">
              <a:buNone/>
            </a:pPr>
            <a:r>
              <a:rPr lang="en-US" altLang="en-US" b="1"/>
              <a:t>We are not guilty of Adam’s sin, but because of what he did, all of us will sin.  We have “fallen.”</a:t>
            </a:r>
          </a:p>
          <a:p>
            <a:pPr marL="136525" indent="0" eaLnBrk="1" hangingPunct="1">
              <a:buNone/>
            </a:pPr>
            <a:endParaRPr lang="en-US" altLang="en-US" sz="1200" b="1"/>
          </a:p>
          <a:p>
            <a:pPr marL="136525" indent="0" eaLnBrk="1" hangingPunct="1">
              <a:buNone/>
            </a:pPr>
            <a:r>
              <a:rPr lang="en-US" altLang="en-US" b="1"/>
              <a:t>5:13 Sin is not taken into account when there is no law… Romans 5:20, Romans 7:13</a:t>
            </a:r>
          </a:p>
          <a:p>
            <a:pPr marL="136525" indent="0" eaLnBrk="1" hangingPunct="1">
              <a:buNone/>
            </a:pPr>
            <a:r>
              <a:rPr lang="en-US" altLang="en-US" b="1"/>
              <a:t>Q: Do you see sin as utterly sinful?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B82D-6F08-42B4-82E1-EEF183FC59F1}"/>
              </a:ext>
            </a:extLst>
          </p:cNvPr>
          <p:cNvSpPr>
            <a:spLocks noGrp="1"/>
          </p:cNvSpPr>
          <p:nvPr>
            <p:ph type="title"/>
          </p:nvPr>
        </p:nvSpPr>
        <p:spPr/>
        <p:txBody>
          <a:bodyPr/>
          <a:lstStyle/>
          <a:p>
            <a:pPr eaLnBrk="1" fontAlgn="auto" hangingPunct="1">
              <a:spcAft>
                <a:spcPts val="0"/>
              </a:spcAft>
              <a:defRPr/>
            </a:pPr>
            <a:r>
              <a:rPr lang="en-US" sz="3600" dirty="0"/>
              <a:t>Romans 5:15-19 Adam and Jesus</a:t>
            </a:r>
          </a:p>
        </p:txBody>
      </p:sp>
      <p:sp>
        <p:nvSpPr>
          <p:cNvPr id="30723" name="Content Placeholder 2">
            <a:extLst>
              <a:ext uri="{FF2B5EF4-FFF2-40B4-BE49-F238E27FC236}">
                <a16:creationId xmlns:a16="http://schemas.microsoft.com/office/drawing/2014/main" id="{59646CA4-1A55-4948-93DB-78CC1E7EED35}"/>
              </a:ext>
            </a:extLst>
          </p:cNvPr>
          <p:cNvSpPr>
            <a:spLocks noGrp="1"/>
          </p:cNvSpPr>
          <p:nvPr>
            <p:ph idx="1"/>
          </p:nvPr>
        </p:nvSpPr>
        <p:spPr/>
        <p:txBody>
          <a:bodyPr/>
          <a:lstStyle/>
          <a:p>
            <a:pPr marL="136525" indent="0" eaLnBrk="1" hangingPunct="1">
              <a:buNone/>
            </a:pPr>
            <a:r>
              <a:rPr lang="en-US" altLang="en-US" b="1" dirty="0"/>
              <a:t>5:15  The gift is not (exactly) like the trespass.</a:t>
            </a:r>
          </a:p>
          <a:p>
            <a:pPr marL="136525" indent="0" eaLnBrk="1" hangingPunct="1">
              <a:buNone/>
            </a:pPr>
            <a:r>
              <a:rPr lang="en-US" altLang="en-US" b="1" dirty="0"/>
              <a:t>The gift:  Jesus</a:t>
            </a:r>
          </a:p>
          <a:p>
            <a:pPr marL="136525" indent="0" eaLnBrk="1" hangingPunct="1">
              <a:buNone/>
            </a:pPr>
            <a:r>
              <a:rPr lang="en-US" altLang="en-US" b="1" dirty="0"/>
              <a:t>The trespass:  Adam similar but different.</a:t>
            </a:r>
          </a:p>
          <a:p>
            <a:pPr marL="136525" indent="0" eaLnBrk="1" hangingPunct="1">
              <a:buNone/>
            </a:pPr>
            <a:endParaRPr lang="en-US" altLang="en-US" sz="1000" b="1" dirty="0"/>
          </a:p>
          <a:p>
            <a:pPr marL="136525" indent="0" eaLnBrk="1" hangingPunct="1">
              <a:buNone/>
            </a:pPr>
            <a:r>
              <a:rPr lang="en-US" altLang="en-US" b="1" dirty="0"/>
              <a:t>One act let to many sins vs.</a:t>
            </a:r>
          </a:p>
          <a:p>
            <a:pPr marL="136525" indent="0" eaLnBrk="1" hangingPunct="1">
              <a:buNone/>
            </a:pPr>
            <a:r>
              <a:rPr lang="en-US" altLang="en-US" b="1" dirty="0"/>
              <a:t>The many sins led to one act.</a:t>
            </a:r>
          </a:p>
          <a:p>
            <a:pPr marL="136525" indent="0" eaLnBrk="1" hangingPunct="1">
              <a:buNone/>
            </a:pPr>
            <a:endParaRPr lang="en-US" altLang="en-US" sz="1000" b="1" dirty="0"/>
          </a:p>
          <a:p>
            <a:pPr marL="136525" indent="0" eaLnBrk="1" hangingPunct="1">
              <a:buNone/>
            </a:pPr>
            <a:r>
              <a:rPr lang="en-US" altLang="en-US" b="1" dirty="0"/>
              <a:t>The gift followed many sins, while the condemnation followed one sin.</a:t>
            </a:r>
          </a:p>
          <a:p>
            <a:pPr marL="136525" indent="0" eaLnBrk="1" hangingPunct="1">
              <a:buNone/>
            </a:pPr>
            <a:r>
              <a:rPr lang="en-US" altLang="en-US" b="1" dirty="0"/>
              <a:t>v. 18-19  condemnation for all and life for all….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8098" name="Rectangle 2"/>
          <p:cNvSpPr>
            <a:spLocks noChangeArrowheads="1"/>
          </p:cNvSpPr>
          <p:nvPr/>
        </p:nvSpPr>
        <p:spPr bwMode="auto">
          <a:xfrm>
            <a:off x="1524000" y="0"/>
            <a:ext cx="9144000" cy="68580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48099" name="AutoShape 3"/>
          <p:cNvSpPr>
            <a:spLocks noChangeArrowheads="1"/>
          </p:cNvSpPr>
          <p:nvPr/>
        </p:nvSpPr>
        <p:spPr bwMode="auto">
          <a:xfrm>
            <a:off x="1676400" y="152400"/>
            <a:ext cx="8839200" cy="6477000"/>
          </a:xfrm>
          <a:prstGeom prst="roundRect">
            <a:avLst>
              <a:gd name="adj" fmla="val 5819"/>
            </a:avLst>
          </a:prstGeom>
          <a:gradFill rotWithShape="0">
            <a:gsLst>
              <a:gs pos="0">
                <a:srgbClr val="FEFFB2"/>
              </a:gs>
              <a:gs pos="100000">
                <a:srgbClr val="9CC98D"/>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48100" name="Text Box 4"/>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948101" name="Text Box 5"/>
          <p:cNvSpPr txBox="1">
            <a:spLocks noChangeArrowheads="1"/>
          </p:cNvSpPr>
          <p:nvPr/>
        </p:nvSpPr>
        <p:spPr bwMode="auto">
          <a:xfrm>
            <a:off x="1676400" y="196853"/>
            <a:ext cx="8763000" cy="2246769"/>
          </a:xfrm>
          <a:prstGeom prst="rect">
            <a:avLst/>
          </a:prstGeom>
          <a:noFill/>
          <a:ln w="9525">
            <a:noFill/>
            <a:miter lim="800000"/>
            <a:headEnd/>
            <a:tailEnd/>
          </a:ln>
          <a:effectLst>
            <a:outerShdw dist="38096" dir="2700000" algn="ctr" rotWithShape="0">
              <a:schemeClr val="tx1">
                <a:alpha val="75000"/>
              </a:schemeClr>
            </a:outerShdw>
          </a:effectLst>
        </p:spPr>
        <p:txBody>
          <a:bodyPr>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Times New Roman"/>
                <a:ea typeface="+mn-ea"/>
                <a:cs typeface="+mn-cs"/>
              </a:rPr>
              <a:t>Calvin’s Interpretation Of           The Divine Sovereignty </a:t>
            </a: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948103" name="Rectangle 7"/>
          <p:cNvSpPr>
            <a:spLocks noChangeArrowheads="1"/>
          </p:cNvSpPr>
          <p:nvPr/>
        </p:nvSpPr>
        <p:spPr bwMode="auto">
          <a:xfrm>
            <a:off x="2514600" y="2209800"/>
            <a:ext cx="7848600" cy="16764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dirty="0">
                <a:ln>
                  <a:noFill/>
                </a:ln>
                <a:solidFill>
                  <a:srgbClr val="000000"/>
                </a:solidFill>
                <a:effectLst/>
                <a:uLnTx/>
                <a:uFillTx/>
                <a:latin typeface="Times New Roman"/>
                <a:ea typeface="+mn-ea"/>
                <a:cs typeface="+mn-cs"/>
              </a:rPr>
              <a:t> “The confession of the sovereignty    of God has become the hallmark of authentic Calvinism.” </a:t>
            </a:r>
            <a:r>
              <a:rPr kumimoji="0" lang="en-US" sz="2400" b="0" i="0" u="none" strike="noStrike" kern="1200" cap="none" spc="0" normalizeH="0" baseline="0" noProof="0" dirty="0">
                <a:ln>
                  <a:noFill/>
                </a:ln>
                <a:solidFill>
                  <a:srgbClr val="000000"/>
                </a:solidFill>
                <a:effectLst/>
                <a:uLnTx/>
                <a:uFillTx/>
                <a:latin typeface="Times New Roman"/>
                <a:ea typeface="+mn-ea"/>
                <a:cs typeface="+mn-cs"/>
              </a:rPr>
              <a:t>Evangelical Dictionary</a:t>
            </a:r>
          </a:p>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0" i="0" u="none" strike="noStrike" kern="1200" cap="none" spc="0" normalizeH="0" baseline="0" noProof="0" dirty="0">
                <a:ln>
                  <a:noFill/>
                </a:ln>
                <a:solidFill>
                  <a:srgbClr val="000000"/>
                </a:solidFill>
                <a:effectLst/>
                <a:uLnTx/>
                <a:uFillTx/>
                <a:latin typeface="Times New Roman"/>
                <a:ea typeface="+mn-ea"/>
                <a:cs typeface="+mn-cs"/>
              </a:rPr>
              <a:t> </a:t>
            </a:r>
            <a:r>
              <a:rPr kumimoji="0" lang="en-US" sz="3600" b="1" i="0" u="none" strike="noStrike" kern="1200" cap="none" spc="0" normalizeH="0" baseline="0" noProof="0" dirty="0">
                <a:ln>
                  <a:noFill/>
                </a:ln>
                <a:solidFill>
                  <a:srgbClr val="000000"/>
                </a:solidFill>
                <a:effectLst/>
                <a:uLnTx/>
                <a:uFillTx/>
                <a:latin typeface="Times New Roman"/>
                <a:ea typeface="+mn-ea"/>
                <a:cs typeface="+mn-cs"/>
              </a:rPr>
              <a:t>From The Westminster Confession:        </a:t>
            </a:r>
            <a:r>
              <a:rPr kumimoji="0" lang="en-US" sz="3600" b="0" i="0" u="none" strike="noStrike" kern="1200" cap="none" spc="0" normalizeH="0" baseline="0" noProof="0" dirty="0">
                <a:ln>
                  <a:noFill/>
                </a:ln>
                <a:solidFill>
                  <a:srgbClr val="000000"/>
                </a:solidFill>
                <a:effectLst/>
                <a:uLnTx/>
                <a:uFillTx/>
                <a:latin typeface="Times New Roman"/>
                <a:ea typeface="+mn-ea"/>
                <a:cs typeface="+mn-cs"/>
              </a:rPr>
              <a:t>“God from eternity, did unchangeably ordain whatsoever comes to pass.”</a:t>
            </a:r>
          </a:p>
        </p:txBody>
      </p:sp>
    </p:spTree>
    <p:extLst>
      <p:ext uri="{BB962C8B-B14F-4D97-AF65-F5344CB8AC3E}">
        <p14:creationId xmlns:p14="http://schemas.microsoft.com/office/powerpoint/2010/main" val="60832159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48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481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810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D4E7-61BC-4DB6-8ED8-ACFA22A3BC26}"/>
              </a:ext>
            </a:extLst>
          </p:cNvPr>
          <p:cNvSpPr>
            <a:spLocks noGrp="1"/>
          </p:cNvSpPr>
          <p:nvPr>
            <p:ph type="title"/>
          </p:nvPr>
        </p:nvSpPr>
        <p:spPr/>
        <p:txBody>
          <a:bodyPr/>
          <a:lstStyle/>
          <a:p>
            <a:pPr>
              <a:defRPr/>
            </a:pPr>
            <a:r>
              <a:rPr lang="en-US" sz="3200" dirty="0"/>
              <a:t>The Second Adam in 1 </a:t>
            </a:r>
            <a:r>
              <a:rPr lang="en-US" sz="3200" dirty="0" err="1"/>
              <a:t>Cor</a:t>
            </a:r>
            <a:r>
              <a:rPr lang="en-US" sz="3200" dirty="0"/>
              <a:t> 15</a:t>
            </a:r>
          </a:p>
        </p:txBody>
      </p:sp>
      <p:sp>
        <p:nvSpPr>
          <p:cNvPr id="31747" name="Content Placeholder 2">
            <a:extLst>
              <a:ext uri="{FF2B5EF4-FFF2-40B4-BE49-F238E27FC236}">
                <a16:creationId xmlns:a16="http://schemas.microsoft.com/office/drawing/2014/main" id="{A182049A-2703-48DF-A96A-DED33F9E0F66}"/>
              </a:ext>
            </a:extLst>
          </p:cNvPr>
          <p:cNvSpPr>
            <a:spLocks noGrp="1"/>
          </p:cNvSpPr>
          <p:nvPr>
            <p:ph idx="1"/>
          </p:nvPr>
        </p:nvSpPr>
        <p:spPr/>
        <p:txBody>
          <a:bodyPr/>
          <a:lstStyle/>
          <a:p>
            <a:pPr marL="136525" indent="0">
              <a:buNone/>
            </a:pPr>
            <a:r>
              <a:rPr lang="en-US" altLang="en-US" b="1" dirty="0"/>
              <a:t>1 Cor 15:20-23  This is about the physical resurrection, so he is discussing the physical results of Adam’s sin. NOT the same subject as Romans 5.</a:t>
            </a:r>
          </a:p>
          <a:p>
            <a:pPr marL="136525" indent="0">
              <a:buNone/>
            </a:pPr>
            <a:endParaRPr lang="en-US" altLang="en-US" b="1" dirty="0"/>
          </a:p>
          <a:p>
            <a:pPr marL="136525" indent="0">
              <a:buNone/>
            </a:pPr>
            <a:r>
              <a:rPr lang="en-US" altLang="en-US" b="1" dirty="0"/>
              <a:t>1 Cor 15:45-49  A difficult passage, but the same topic.  Again, talking about physical things and the resurrection.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9A8B-BF68-4E70-89BC-A096BE8182B5}"/>
              </a:ext>
            </a:extLst>
          </p:cNvPr>
          <p:cNvSpPr>
            <a:spLocks noGrp="1"/>
          </p:cNvSpPr>
          <p:nvPr>
            <p:ph type="title"/>
          </p:nvPr>
        </p:nvSpPr>
        <p:spPr/>
        <p:txBody>
          <a:bodyPr/>
          <a:lstStyle/>
          <a:p>
            <a:pPr eaLnBrk="1" fontAlgn="auto" hangingPunct="1">
              <a:spcAft>
                <a:spcPts val="0"/>
              </a:spcAft>
              <a:defRPr/>
            </a:pPr>
            <a:r>
              <a:rPr lang="en-US" sz="3200" dirty="0"/>
              <a:t>Romans 8:28-39  </a:t>
            </a:r>
            <a:br>
              <a:rPr lang="en-US" sz="3200" dirty="0"/>
            </a:br>
            <a:r>
              <a:rPr lang="en-US" sz="3200" dirty="0"/>
              <a:t>God’s provision for us</a:t>
            </a:r>
          </a:p>
        </p:txBody>
      </p:sp>
      <p:sp>
        <p:nvSpPr>
          <p:cNvPr id="32771" name="Content Placeholder 2">
            <a:extLst>
              <a:ext uri="{FF2B5EF4-FFF2-40B4-BE49-F238E27FC236}">
                <a16:creationId xmlns:a16="http://schemas.microsoft.com/office/drawing/2014/main" id="{F8AD9BD6-C301-4EA5-8B7A-9FE5FE4F6A51}"/>
              </a:ext>
            </a:extLst>
          </p:cNvPr>
          <p:cNvSpPr>
            <a:spLocks noGrp="1"/>
          </p:cNvSpPr>
          <p:nvPr>
            <p:ph idx="1"/>
          </p:nvPr>
        </p:nvSpPr>
        <p:spPr/>
        <p:txBody>
          <a:bodyPr/>
          <a:lstStyle/>
          <a:p>
            <a:pPr marL="136525" indent="0" eaLnBrk="1" hangingPunct="1">
              <a:buNone/>
            </a:pPr>
            <a:r>
              <a:rPr lang="en-US" altLang="en-US" sz="2400" b="1"/>
              <a:t>Romans 8:28   Q: Is God’s will always done?</a:t>
            </a:r>
          </a:p>
          <a:p>
            <a:pPr marL="136525" indent="0" eaLnBrk="1" hangingPunct="1">
              <a:buNone/>
            </a:pPr>
            <a:r>
              <a:rPr lang="en-US" altLang="en-US" sz="2400" b="1"/>
              <a:t>Even the things that are NOT according to his will he can use for our benefit.</a:t>
            </a:r>
          </a:p>
          <a:p>
            <a:pPr marL="136525" indent="0" eaLnBrk="1" hangingPunct="1">
              <a:buNone/>
            </a:pPr>
            <a:endParaRPr lang="en-US" altLang="en-US" sz="2400" b="1"/>
          </a:p>
          <a:p>
            <a:pPr marL="136525" indent="0" eaLnBrk="1" hangingPunct="1">
              <a:buNone/>
            </a:pPr>
            <a:r>
              <a:rPr lang="en-US" altLang="en-US" sz="2400" b="1"/>
              <a:t>Romans 8:29  Does foreknowledge = predestination?</a:t>
            </a:r>
          </a:p>
          <a:p>
            <a:pPr marL="136525" indent="0" eaLnBrk="1" hangingPunct="1">
              <a:buNone/>
            </a:pPr>
            <a:endParaRPr lang="en-US" altLang="en-US" sz="2400" b="1"/>
          </a:p>
          <a:p>
            <a:pPr marL="136525" indent="0" eaLnBrk="1" hangingPunct="1">
              <a:buNone/>
            </a:pPr>
            <a:r>
              <a:rPr lang="en-US" altLang="en-US" sz="2400" b="1"/>
              <a:t>Paraphrase:  Those who God, in his foreknowledge, knew would be saved by the blood of Jesus, he predestined the possibility of that salvation.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5EDF-9830-4893-B690-A9B6D9E03CBB}"/>
              </a:ext>
            </a:extLst>
          </p:cNvPr>
          <p:cNvSpPr>
            <a:spLocks noGrp="1"/>
          </p:cNvSpPr>
          <p:nvPr>
            <p:ph type="title"/>
          </p:nvPr>
        </p:nvSpPr>
        <p:spPr/>
        <p:txBody>
          <a:bodyPr/>
          <a:lstStyle/>
          <a:p>
            <a:pPr eaLnBrk="1" fontAlgn="auto" hangingPunct="1">
              <a:spcAft>
                <a:spcPts val="0"/>
              </a:spcAft>
              <a:defRPr/>
            </a:pPr>
            <a:r>
              <a:rPr lang="en-US" dirty="0"/>
              <a:t>TULIP</a:t>
            </a:r>
          </a:p>
        </p:txBody>
      </p:sp>
      <p:sp>
        <p:nvSpPr>
          <p:cNvPr id="33795" name="Content Placeholder 2">
            <a:extLst>
              <a:ext uri="{FF2B5EF4-FFF2-40B4-BE49-F238E27FC236}">
                <a16:creationId xmlns:a16="http://schemas.microsoft.com/office/drawing/2014/main" id="{22A03BE5-DEFB-43B0-8C0E-184E7490C506}"/>
              </a:ext>
            </a:extLst>
          </p:cNvPr>
          <p:cNvSpPr>
            <a:spLocks noGrp="1"/>
          </p:cNvSpPr>
          <p:nvPr>
            <p:ph idx="1"/>
          </p:nvPr>
        </p:nvSpPr>
        <p:spPr>
          <a:xfrm>
            <a:off x="1828800" y="1219201"/>
            <a:ext cx="8382000" cy="5089525"/>
          </a:xfrm>
        </p:spPr>
        <p:txBody>
          <a:bodyPr/>
          <a:lstStyle/>
          <a:p>
            <a:pPr marL="136525" indent="0" eaLnBrk="1" hangingPunct="1">
              <a:buNone/>
            </a:pPr>
            <a:r>
              <a:rPr lang="en-US" altLang="en-US" sz="2400" b="1"/>
              <a:t>Does Romans 8:29-30 give support for Calvinism/TULIP?</a:t>
            </a:r>
          </a:p>
          <a:p>
            <a:pPr marL="136525" indent="0" eaLnBrk="1" hangingPunct="1">
              <a:buNone/>
            </a:pPr>
            <a:endParaRPr lang="en-US" altLang="en-US" sz="2400" b="1"/>
          </a:p>
          <a:p>
            <a:pPr marL="136525" indent="0" eaLnBrk="1" hangingPunct="1">
              <a:buNone/>
            </a:pPr>
            <a:r>
              <a:rPr lang="en-US" altLang="en-US" b="1">
                <a:solidFill>
                  <a:srgbClr val="FFFF00"/>
                </a:solidFill>
              </a:rPr>
              <a:t>T  </a:t>
            </a:r>
            <a:r>
              <a:rPr lang="en-US" altLang="en-US" b="1"/>
              <a:t>Total depravity</a:t>
            </a:r>
          </a:p>
          <a:p>
            <a:pPr marL="136525" indent="0" eaLnBrk="1" hangingPunct="1">
              <a:buNone/>
            </a:pPr>
            <a:r>
              <a:rPr lang="en-US" altLang="en-US" b="1">
                <a:solidFill>
                  <a:srgbClr val="FFFF00"/>
                </a:solidFill>
              </a:rPr>
              <a:t>U  </a:t>
            </a:r>
            <a:r>
              <a:rPr lang="en-US" altLang="en-US" b="1"/>
              <a:t>Unconditional Election</a:t>
            </a:r>
          </a:p>
          <a:p>
            <a:pPr marL="136525" indent="0" eaLnBrk="1" hangingPunct="1">
              <a:buNone/>
            </a:pPr>
            <a:r>
              <a:rPr lang="en-US" altLang="en-US" b="1">
                <a:solidFill>
                  <a:srgbClr val="FFFF00"/>
                </a:solidFill>
              </a:rPr>
              <a:t>L  </a:t>
            </a:r>
            <a:r>
              <a:rPr lang="en-US" altLang="en-US" b="1"/>
              <a:t>Limited Atonement</a:t>
            </a:r>
          </a:p>
          <a:p>
            <a:pPr marL="136525" indent="0" eaLnBrk="1" hangingPunct="1">
              <a:buNone/>
            </a:pPr>
            <a:r>
              <a:rPr lang="en-US" altLang="en-US" b="1">
                <a:solidFill>
                  <a:srgbClr val="FFFF00"/>
                </a:solidFill>
              </a:rPr>
              <a:t>I   </a:t>
            </a:r>
            <a:r>
              <a:rPr lang="en-US" altLang="en-US" b="1"/>
              <a:t>Irresistible Grace</a:t>
            </a:r>
          </a:p>
          <a:p>
            <a:pPr marL="136525" indent="0" eaLnBrk="1" hangingPunct="1">
              <a:buNone/>
            </a:pPr>
            <a:r>
              <a:rPr lang="en-US" altLang="en-US" b="1">
                <a:solidFill>
                  <a:srgbClr val="FFFF00"/>
                </a:solidFill>
              </a:rPr>
              <a:t>P  </a:t>
            </a:r>
            <a:r>
              <a:rPr lang="en-US" altLang="en-US" b="1"/>
              <a:t>Perseverance of the Saints (once saved, always saved)</a:t>
            </a:r>
          </a:p>
          <a:p>
            <a:pPr marL="136525" indent="0" eaLnBrk="1" hangingPunct="1">
              <a:buNone/>
            </a:pPr>
            <a:r>
              <a:rPr lang="en-US" altLang="en-US" b="1"/>
              <a:t>In a word:  No!  </a:t>
            </a:r>
          </a:p>
          <a:p>
            <a:pPr marL="136525" indent="0" eaLnBrk="1" hangingPunct="1">
              <a:buNone/>
            </a:pPr>
            <a:r>
              <a:rPr lang="en-US" altLang="en-US" b="1"/>
              <a:t>1 Tim 2:4, Deut 30:19-20, 2 Cor 5:15</a:t>
            </a:r>
          </a:p>
          <a:p>
            <a:pPr marL="136525" indent="0" eaLnBrk="1" hangingPunct="1">
              <a:buNone/>
            </a:pPr>
            <a:endParaRPr lang="en-US" altLang="en-US" b="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57C8-EA78-47FB-B85E-68F433C99F56}"/>
              </a:ext>
            </a:extLst>
          </p:cNvPr>
          <p:cNvSpPr>
            <a:spLocks noGrp="1"/>
          </p:cNvSpPr>
          <p:nvPr>
            <p:ph type="title"/>
          </p:nvPr>
        </p:nvSpPr>
        <p:spPr/>
        <p:txBody>
          <a:bodyPr/>
          <a:lstStyle/>
          <a:p>
            <a:pPr eaLnBrk="1" fontAlgn="auto" hangingPunct="1">
              <a:spcAft>
                <a:spcPts val="0"/>
              </a:spcAft>
              <a:defRPr/>
            </a:pPr>
            <a:r>
              <a:rPr lang="en-US" dirty="0"/>
              <a:t>Romans 8:30</a:t>
            </a:r>
          </a:p>
        </p:txBody>
      </p:sp>
      <p:sp>
        <p:nvSpPr>
          <p:cNvPr id="3" name="Content Placeholder 2">
            <a:extLst>
              <a:ext uri="{FF2B5EF4-FFF2-40B4-BE49-F238E27FC236}">
                <a16:creationId xmlns:a16="http://schemas.microsoft.com/office/drawing/2014/main" id="{209452F2-2339-4588-B071-F372B71BD74A}"/>
              </a:ext>
            </a:extLst>
          </p:cNvPr>
          <p:cNvSpPr>
            <a:spLocks noGrp="1"/>
          </p:cNvSpPr>
          <p:nvPr>
            <p:ph idx="1"/>
          </p:nvPr>
        </p:nvSpPr>
        <p:spPr/>
        <p:txBody>
          <a:bodyPr>
            <a:normAutofit lnSpcReduction="10000"/>
          </a:bodyPr>
          <a:lstStyle/>
          <a:p>
            <a:pPr marL="137160" indent="0" eaLnBrk="1" fontAlgn="auto" hangingPunct="1">
              <a:spcAft>
                <a:spcPts val="0"/>
              </a:spcAft>
              <a:buClr>
                <a:schemeClr val="tx1">
                  <a:shade val="95000"/>
                </a:schemeClr>
              </a:buClr>
              <a:buNone/>
              <a:defRPr/>
            </a:pPr>
            <a:r>
              <a:rPr lang="en-US" sz="2400" b="1" dirty="0"/>
              <a:t>Paraphrase of Romans 8:30   (in a sense) all are predestined, but not all those who are predestined are called (hear the message), and not all those who are called are justified (saved) , and not all those who are justified are glorified (make it to heaven).</a:t>
            </a:r>
          </a:p>
          <a:p>
            <a:pPr marL="137160" indent="0" eaLnBrk="1" fontAlgn="auto" hangingPunct="1">
              <a:spcAft>
                <a:spcPts val="0"/>
              </a:spcAft>
              <a:buClr>
                <a:schemeClr val="tx1">
                  <a:shade val="95000"/>
                </a:schemeClr>
              </a:buClr>
              <a:buNone/>
              <a:defRPr/>
            </a:pPr>
            <a:endParaRPr lang="en-US" sz="800" b="1" dirty="0"/>
          </a:p>
          <a:p>
            <a:pPr marL="137160" indent="0" eaLnBrk="1" fontAlgn="auto" hangingPunct="1">
              <a:spcAft>
                <a:spcPts val="0"/>
              </a:spcAft>
              <a:buClr>
                <a:schemeClr val="tx1">
                  <a:shade val="95000"/>
                </a:schemeClr>
              </a:buClr>
              <a:buNone/>
              <a:defRPr/>
            </a:pPr>
            <a:r>
              <a:rPr lang="en-US" sz="2400" b="1" dirty="0"/>
              <a:t>But… For those whom God foreknows, all of these are true of all of them.</a:t>
            </a:r>
          </a:p>
          <a:p>
            <a:pPr marL="137160" indent="0" eaLnBrk="1" fontAlgn="auto" hangingPunct="1">
              <a:spcAft>
                <a:spcPts val="0"/>
              </a:spcAft>
              <a:buClr>
                <a:schemeClr val="tx1">
                  <a:shade val="95000"/>
                </a:schemeClr>
              </a:buClr>
              <a:buNone/>
              <a:defRPr/>
            </a:pPr>
            <a:endParaRPr lang="en-US" sz="800" b="1" dirty="0"/>
          </a:p>
          <a:p>
            <a:pPr marL="137160" indent="0" eaLnBrk="1" fontAlgn="auto" hangingPunct="1">
              <a:spcAft>
                <a:spcPts val="0"/>
              </a:spcAft>
              <a:buClr>
                <a:schemeClr val="tx1">
                  <a:shade val="95000"/>
                </a:schemeClr>
              </a:buClr>
              <a:buNone/>
              <a:defRPr/>
            </a:pPr>
            <a:r>
              <a:rPr lang="en-US" sz="2400" b="1" dirty="0"/>
              <a:t>Who is predestined, called, justified and glorified?</a:t>
            </a:r>
          </a:p>
          <a:p>
            <a:pPr marL="137160" indent="0" eaLnBrk="1" fontAlgn="auto" hangingPunct="1">
              <a:spcAft>
                <a:spcPts val="0"/>
              </a:spcAft>
              <a:buClr>
                <a:schemeClr val="tx1">
                  <a:shade val="95000"/>
                </a:schemeClr>
              </a:buClr>
              <a:buNone/>
              <a:defRPr/>
            </a:pPr>
            <a:endParaRPr lang="en-US" sz="800" b="1" dirty="0"/>
          </a:p>
          <a:p>
            <a:pPr marL="137160" indent="0" eaLnBrk="1" fontAlgn="auto" hangingPunct="1">
              <a:spcAft>
                <a:spcPts val="0"/>
              </a:spcAft>
              <a:buClr>
                <a:schemeClr val="tx1">
                  <a:shade val="95000"/>
                </a:schemeClr>
              </a:buClr>
              <a:buNone/>
              <a:defRPr/>
            </a:pPr>
            <a:r>
              <a:rPr lang="en-US" sz="2400" b="1" dirty="0">
                <a:solidFill>
                  <a:srgbClr val="FFFF00"/>
                </a:solidFill>
              </a:rPr>
              <a:t>Calvin and Zwingli</a:t>
            </a:r>
            <a:r>
              <a:rPr lang="en-US" sz="2400" b="1" dirty="0"/>
              <a:t>:  a tiny minority who God chooses.  All others were created in order to go to hell.</a:t>
            </a:r>
          </a:p>
          <a:p>
            <a:pPr marL="137160" indent="0" eaLnBrk="1" fontAlgn="auto" hangingPunct="1">
              <a:spcAft>
                <a:spcPts val="0"/>
              </a:spcAft>
              <a:buClr>
                <a:schemeClr val="tx1">
                  <a:shade val="95000"/>
                </a:schemeClr>
              </a:buClr>
              <a:buNone/>
              <a:defRPr/>
            </a:pPr>
            <a:r>
              <a:rPr lang="en-US" sz="2400" b="1" dirty="0">
                <a:solidFill>
                  <a:srgbClr val="FFFF00"/>
                </a:solidFill>
              </a:rPr>
              <a:t>Paul</a:t>
            </a:r>
            <a:r>
              <a:rPr lang="en-US" sz="2400" b="1" dirty="0"/>
              <a:t>:  Those God foreknew would be saved.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14B7-AC04-4169-9177-6CC863A1A774}"/>
              </a:ext>
            </a:extLst>
          </p:cNvPr>
          <p:cNvSpPr>
            <a:spLocks noGrp="1"/>
          </p:cNvSpPr>
          <p:nvPr>
            <p:ph type="title"/>
          </p:nvPr>
        </p:nvSpPr>
        <p:spPr/>
        <p:txBody>
          <a:bodyPr/>
          <a:lstStyle/>
          <a:p>
            <a:pPr eaLnBrk="1" fontAlgn="auto" hangingPunct="1">
              <a:spcAft>
                <a:spcPts val="0"/>
              </a:spcAft>
              <a:defRPr/>
            </a:pPr>
            <a:r>
              <a:rPr lang="en-US" dirty="0"/>
              <a:t>Romans 8:30</a:t>
            </a:r>
          </a:p>
        </p:txBody>
      </p:sp>
      <p:sp>
        <p:nvSpPr>
          <p:cNvPr id="3" name="Content Placeholder 2">
            <a:extLst>
              <a:ext uri="{FF2B5EF4-FFF2-40B4-BE49-F238E27FC236}">
                <a16:creationId xmlns:a16="http://schemas.microsoft.com/office/drawing/2014/main" id="{8FDC4400-EE62-4442-834C-49E93151C3EF}"/>
              </a:ext>
            </a:extLst>
          </p:cNvPr>
          <p:cNvSpPr>
            <a:spLocks noGrp="1"/>
          </p:cNvSpPr>
          <p:nvPr>
            <p:ph idx="1"/>
          </p:nvPr>
        </p:nvSpPr>
        <p:spPr/>
        <p:txBody>
          <a:bodyPr>
            <a:normAutofit lnSpcReduction="10000"/>
          </a:bodyPr>
          <a:lstStyle/>
          <a:p>
            <a:pPr marL="137160" indent="0" eaLnBrk="1" fontAlgn="auto" hangingPunct="1">
              <a:spcAft>
                <a:spcPts val="0"/>
              </a:spcAft>
              <a:buClr>
                <a:schemeClr val="tx1">
                  <a:shade val="95000"/>
                </a:schemeClr>
              </a:buClr>
              <a:buNone/>
              <a:defRPr/>
            </a:pPr>
            <a:r>
              <a:rPr lang="en-US" sz="2400" b="1" dirty="0"/>
              <a:t>Paraphrase of Romans 8:30   (in a sense) all are predestined, but not all those who are predestined are called (hear the message), and not all those who are called are justified (saved) , and not all those who are justified are glorified (make it to heaven).</a:t>
            </a:r>
          </a:p>
          <a:p>
            <a:pPr marL="137160" indent="0" eaLnBrk="1" fontAlgn="auto" hangingPunct="1">
              <a:spcAft>
                <a:spcPts val="0"/>
              </a:spcAft>
              <a:buClr>
                <a:schemeClr val="tx1">
                  <a:shade val="95000"/>
                </a:schemeClr>
              </a:buClr>
              <a:buNone/>
              <a:defRPr/>
            </a:pPr>
            <a:endParaRPr lang="en-US" sz="800" b="1" dirty="0"/>
          </a:p>
          <a:p>
            <a:pPr marL="137160" indent="0" eaLnBrk="1" fontAlgn="auto" hangingPunct="1">
              <a:spcAft>
                <a:spcPts val="0"/>
              </a:spcAft>
              <a:buClr>
                <a:schemeClr val="tx1">
                  <a:shade val="95000"/>
                </a:schemeClr>
              </a:buClr>
              <a:buNone/>
              <a:defRPr/>
            </a:pPr>
            <a:r>
              <a:rPr lang="en-US" sz="2400" b="1" dirty="0"/>
              <a:t>But… For those whom God foreknows, all of these are true of all of them.</a:t>
            </a:r>
          </a:p>
          <a:p>
            <a:pPr marL="137160" indent="0" eaLnBrk="1" fontAlgn="auto" hangingPunct="1">
              <a:spcAft>
                <a:spcPts val="0"/>
              </a:spcAft>
              <a:buClr>
                <a:schemeClr val="tx1">
                  <a:shade val="95000"/>
                </a:schemeClr>
              </a:buClr>
              <a:buNone/>
              <a:defRPr/>
            </a:pPr>
            <a:endParaRPr lang="en-US" sz="800" b="1" dirty="0"/>
          </a:p>
          <a:p>
            <a:pPr marL="137160" indent="0" eaLnBrk="1" fontAlgn="auto" hangingPunct="1">
              <a:spcAft>
                <a:spcPts val="0"/>
              </a:spcAft>
              <a:buClr>
                <a:schemeClr val="tx1">
                  <a:shade val="95000"/>
                </a:schemeClr>
              </a:buClr>
              <a:buNone/>
              <a:defRPr/>
            </a:pPr>
            <a:r>
              <a:rPr lang="en-US" sz="2400" b="1" dirty="0"/>
              <a:t>Who is predestined, called, justified and glorified?</a:t>
            </a:r>
          </a:p>
          <a:p>
            <a:pPr marL="137160" indent="0" eaLnBrk="1" fontAlgn="auto" hangingPunct="1">
              <a:spcAft>
                <a:spcPts val="0"/>
              </a:spcAft>
              <a:buClr>
                <a:schemeClr val="tx1">
                  <a:shade val="95000"/>
                </a:schemeClr>
              </a:buClr>
              <a:buNone/>
              <a:defRPr/>
            </a:pPr>
            <a:endParaRPr lang="en-US" sz="800" b="1" dirty="0"/>
          </a:p>
          <a:p>
            <a:pPr marL="137160" indent="0" eaLnBrk="1" fontAlgn="auto" hangingPunct="1">
              <a:spcAft>
                <a:spcPts val="0"/>
              </a:spcAft>
              <a:buClr>
                <a:schemeClr val="tx1">
                  <a:shade val="95000"/>
                </a:schemeClr>
              </a:buClr>
              <a:buNone/>
              <a:defRPr/>
            </a:pPr>
            <a:r>
              <a:rPr lang="en-US" sz="2400" b="1" dirty="0">
                <a:solidFill>
                  <a:srgbClr val="FFFF00"/>
                </a:solidFill>
              </a:rPr>
              <a:t>Calvin and Zwingli</a:t>
            </a:r>
            <a:r>
              <a:rPr lang="en-US" sz="2400" b="1" dirty="0"/>
              <a:t>:  a tiny minority who God chooses.  All others were created in order to go to hell.</a:t>
            </a:r>
          </a:p>
          <a:p>
            <a:pPr marL="137160" indent="0" eaLnBrk="1" fontAlgn="auto" hangingPunct="1">
              <a:spcAft>
                <a:spcPts val="0"/>
              </a:spcAft>
              <a:buClr>
                <a:schemeClr val="tx1">
                  <a:shade val="95000"/>
                </a:schemeClr>
              </a:buClr>
              <a:buNone/>
              <a:defRPr/>
            </a:pPr>
            <a:r>
              <a:rPr lang="en-US" sz="2400" b="1" dirty="0">
                <a:solidFill>
                  <a:srgbClr val="FFFF00"/>
                </a:solidFill>
              </a:rPr>
              <a:t>Paul</a:t>
            </a:r>
            <a:r>
              <a:rPr lang="en-US" sz="2400" b="1" dirty="0"/>
              <a:t>:  Those God foreknew would be saved.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A2A5-B643-47C2-9B88-CA6747FC6C50}"/>
              </a:ext>
            </a:extLst>
          </p:cNvPr>
          <p:cNvSpPr>
            <a:spLocks noGrp="1"/>
          </p:cNvSpPr>
          <p:nvPr>
            <p:ph type="title"/>
          </p:nvPr>
        </p:nvSpPr>
        <p:spPr/>
        <p:txBody>
          <a:bodyPr/>
          <a:lstStyle/>
          <a:p>
            <a:pPr eaLnBrk="1" fontAlgn="auto" hangingPunct="1">
              <a:spcAft>
                <a:spcPts val="0"/>
              </a:spcAft>
              <a:defRPr/>
            </a:pPr>
            <a:r>
              <a:rPr lang="en-US" sz="3200" dirty="0"/>
              <a:t>Romans 8:31-39</a:t>
            </a:r>
            <a:br>
              <a:rPr lang="en-US" sz="3200" dirty="0"/>
            </a:br>
            <a:r>
              <a:rPr lang="en-US" sz="3200" dirty="0"/>
              <a:t>Security in Christ</a:t>
            </a:r>
          </a:p>
        </p:txBody>
      </p:sp>
      <p:sp>
        <p:nvSpPr>
          <p:cNvPr id="36867" name="Content Placeholder 2">
            <a:extLst>
              <a:ext uri="{FF2B5EF4-FFF2-40B4-BE49-F238E27FC236}">
                <a16:creationId xmlns:a16="http://schemas.microsoft.com/office/drawing/2014/main" id="{1DB8A5E8-6000-44F7-A888-3F598EADC984}"/>
              </a:ext>
            </a:extLst>
          </p:cNvPr>
          <p:cNvSpPr>
            <a:spLocks noGrp="1"/>
          </p:cNvSpPr>
          <p:nvPr>
            <p:ph idx="1"/>
          </p:nvPr>
        </p:nvSpPr>
        <p:spPr/>
        <p:txBody>
          <a:bodyPr/>
          <a:lstStyle/>
          <a:p>
            <a:pPr marL="136525" indent="0" eaLnBrk="1" hangingPunct="1">
              <a:buNone/>
            </a:pPr>
            <a:r>
              <a:rPr lang="en-US" altLang="en-US" b="1"/>
              <a:t>Does this passage support “once saved, always saved”?   (also John 10:27-29)</a:t>
            </a:r>
          </a:p>
          <a:p>
            <a:pPr marL="136525" indent="0" eaLnBrk="1" hangingPunct="1">
              <a:buNone/>
            </a:pPr>
            <a:endParaRPr lang="en-US" altLang="en-US" sz="900" b="1"/>
          </a:p>
          <a:p>
            <a:pPr marL="136525" indent="0" eaLnBrk="1" hangingPunct="1">
              <a:buNone/>
            </a:pPr>
            <a:r>
              <a:rPr lang="en-US" altLang="en-US" b="1"/>
              <a:t>Answer: No!   Nothing ourside ourselves can separate us, and nothing can snatch us out of Jesus’ hand, but we can walk away.</a:t>
            </a:r>
          </a:p>
          <a:p>
            <a:pPr marL="136525" indent="0" eaLnBrk="1" hangingPunct="1">
              <a:buNone/>
            </a:pPr>
            <a:endParaRPr lang="en-US" altLang="en-US" sz="1000" b="1"/>
          </a:p>
          <a:p>
            <a:pPr marL="136525" indent="0" eaLnBrk="1" hangingPunct="1">
              <a:buNone/>
            </a:pPr>
            <a:r>
              <a:rPr lang="en-US" altLang="en-US" b="1"/>
              <a:t>The point:  We can and should feel very confident in Christ. </a:t>
            </a:r>
          </a:p>
          <a:p>
            <a:pPr marL="136525" indent="0" eaLnBrk="1" hangingPunct="1">
              <a:buNone/>
            </a:pPr>
            <a:endParaRPr lang="en-US" altLang="en-US" sz="1000" b="1"/>
          </a:p>
          <a:p>
            <a:pPr marL="136525" indent="0" eaLnBrk="1" hangingPunct="1">
              <a:buNone/>
            </a:pPr>
            <a:r>
              <a:rPr lang="en-US" altLang="en-US" b="1"/>
              <a:t>Q: Do you feel this way?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825E-331A-4072-A38A-0E98102B3D9D}"/>
              </a:ext>
            </a:extLst>
          </p:cNvPr>
          <p:cNvSpPr>
            <a:spLocks noGrp="1"/>
          </p:cNvSpPr>
          <p:nvPr>
            <p:ph type="title"/>
          </p:nvPr>
        </p:nvSpPr>
        <p:spPr/>
        <p:txBody>
          <a:bodyPr/>
          <a:lstStyle/>
          <a:p>
            <a:pPr eaLnBrk="1" fontAlgn="auto" hangingPunct="1">
              <a:spcAft>
                <a:spcPts val="0"/>
              </a:spcAft>
              <a:defRPr/>
            </a:pPr>
            <a:r>
              <a:rPr lang="en-US" sz="3200" dirty="0"/>
              <a:t>Romans </a:t>
            </a:r>
            <a:r>
              <a:rPr lang="en-US" sz="3200" dirty="0" err="1"/>
              <a:t>Ch</a:t>
            </a:r>
            <a:r>
              <a:rPr lang="en-US" sz="3200" dirty="0"/>
              <a:t> 9-11    God rejects Israel and chooses the Gentiles</a:t>
            </a:r>
          </a:p>
        </p:txBody>
      </p:sp>
      <p:sp>
        <p:nvSpPr>
          <p:cNvPr id="37891" name="Content Placeholder 2">
            <a:extLst>
              <a:ext uri="{FF2B5EF4-FFF2-40B4-BE49-F238E27FC236}">
                <a16:creationId xmlns:a16="http://schemas.microsoft.com/office/drawing/2014/main" id="{72B6D909-9023-46C1-9960-8FB7C6080919}"/>
              </a:ext>
            </a:extLst>
          </p:cNvPr>
          <p:cNvSpPr>
            <a:spLocks noGrp="1"/>
          </p:cNvSpPr>
          <p:nvPr>
            <p:ph idx="1"/>
          </p:nvPr>
        </p:nvSpPr>
        <p:spPr/>
        <p:txBody>
          <a:bodyPr/>
          <a:lstStyle/>
          <a:p>
            <a:pPr marL="136525" indent="0" eaLnBrk="1" hangingPunct="1">
              <a:buNone/>
            </a:pPr>
            <a:r>
              <a:rPr lang="en-US" altLang="en-US" sz="2400" b="1"/>
              <a:t>Romans 9:1-5  Paul is getting really emotional here.</a:t>
            </a:r>
          </a:p>
          <a:p>
            <a:pPr marL="136525" indent="0" eaLnBrk="1" hangingPunct="1">
              <a:buNone/>
            </a:pPr>
            <a:r>
              <a:rPr lang="en-US" altLang="en-US" sz="2400" b="1"/>
              <a:t>Why?  Because he REALLY loves the Jews, but he is about to deliver some news they do not want to hear.</a:t>
            </a:r>
          </a:p>
          <a:p>
            <a:pPr marL="136525" indent="0" eaLnBrk="1" hangingPunct="1">
              <a:buNone/>
            </a:pPr>
            <a:endParaRPr lang="en-US" altLang="en-US" sz="1200" b="1"/>
          </a:p>
          <a:p>
            <a:pPr marL="136525" indent="0" eaLnBrk="1" hangingPunct="1">
              <a:buNone/>
            </a:pPr>
            <a:r>
              <a:rPr lang="en-US" altLang="en-US" sz="2400" b="1"/>
              <a:t>God has rejected (physical) Israel and has chosen the Gentiles.</a:t>
            </a:r>
          </a:p>
          <a:p>
            <a:pPr marL="136525" indent="0" eaLnBrk="1" hangingPunct="1">
              <a:buNone/>
            </a:pPr>
            <a:endParaRPr lang="en-US" altLang="en-US" sz="1100" b="1"/>
          </a:p>
          <a:p>
            <a:pPr marL="136525" indent="0" eaLnBrk="1" hangingPunct="1">
              <a:buNone/>
            </a:pPr>
            <a:r>
              <a:rPr lang="en-US" altLang="en-US" sz="2400" b="1"/>
              <a:t>The context:  There are some Jewish Christians who are jealous and upset with God (and maybe with Paul) that he is allowing Gentiles into the kingdom so easily.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1C42-77BC-4D5C-974B-CB0627E73595}"/>
              </a:ext>
            </a:extLst>
          </p:cNvPr>
          <p:cNvSpPr>
            <a:spLocks noGrp="1"/>
          </p:cNvSpPr>
          <p:nvPr>
            <p:ph type="title"/>
          </p:nvPr>
        </p:nvSpPr>
        <p:spPr/>
        <p:txBody>
          <a:bodyPr/>
          <a:lstStyle/>
          <a:p>
            <a:pPr eaLnBrk="1" fontAlgn="auto" hangingPunct="1">
              <a:spcAft>
                <a:spcPts val="0"/>
              </a:spcAft>
              <a:defRPr/>
            </a:pPr>
            <a:r>
              <a:rPr lang="en-US" sz="3200" dirty="0"/>
              <a:t>Romans 9:6-9</a:t>
            </a:r>
            <a:br>
              <a:rPr lang="en-US" sz="3200" dirty="0"/>
            </a:br>
            <a:r>
              <a:rPr lang="en-US" sz="3200" dirty="0"/>
              <a:t>Not all Israel is Israel</a:t>
            </a:r>
          </a:p>
        </p:txBody>
      </p:sp>
      <p:sp>
        <p:nvSpPr>
          <p:cNvPr id="38915" name="Content Placeholder 2">
            <a:extLst>
              <a:ext uri="{FF2B5EF4-FFF2-40B4-BE49-F238E27FC236}">
                <a16:creationId xmlns:a16="http://schemas.microsoft.com/office/drawing/2014/main" id="{600CF81B-C6F8-4753-90A2-5B791C36339C}"/>
              </a:ext>
            </a:extLst>
          </p:cNvPr>
          <p:cNvSpPr>
            <a:spLocks noGrp="1"/>
          </p:cNvSpPr>
          <p:nvPr>
            <p:ph idx="1"/>
          </p:nvPr>
        </p:nvSpPr>
        <p:spPr/>
        <p:txBody>
          <a:bodyPr/>
          <a:lstStyle/>
          <a:p>
            <a:pPr marL="136525" indent="0" eaLnBrk="1" hangingPunct="1">
              <a:buNone/>
            </a:pPr>
            <a:r>
              <a:rPr lang="en-US" altLang="en-US" b="1"/>
              <a:t>Romans 9:6 Not all Israel are Israel (in two senses)</a:t>
            </a:r>
          </a:p>
          <a:p>
            <a:pPr marL="136525" indent="0" eaLnBrk="1" hangingPunct="1">
              <a:buNone/>
            </a:pPr>
            <a:endParaRPr lang="en-US" altLang="en-US" sz="1000" b="1"/>
          </a:p>
          <a:p>
            <a:pPr marL="136525" indent="0" eaLnBrk="1" hangingPunct="1">
              <a:buNone/>
            </a:pPr>
            <a:r>
              <a:rPr lang="en-US" altLang="en-US" b="1"/>
              <a:t>Romans 9:7  “It is through Isaac that your offspring will be reckoned”  (Gal 4:21-31)</a:t>
            </a:r>
          </a:p>
          <a:p>
            <a:pPr marL="136525" indent="0" eaLnBrk="1" hangingPunct="1">
              <a:buNone/>
            </a:pPr>
            <a:endParaRPr lang="en-US" altLang="en-US" sz="1000" b="1"/>
          </a:p>
          <a:p>
            <a:pPr marL="136525" indent="0" eaLnBrk="1" hangingPunct="1">
              <a:buNone/>
            </a:pPr>
            <a:r>
              <a:rPr lang="en-US" altLang="en-US" b="1"/>
              <a:t>9:8  In other words, the children of promise, who walk by faith (not physical children) will be reconciled.</a:t>
            </a:r>
          </a:p>
          <a:p>
            <a:pPr marL="136525" indent="0" eaLnBrk="1" hangingPunct="1">
              <a:buNone/>
            </a:pPr>
            <a:r>
              <a:rPr lang="en-US" altLang="en-US" b="1"/>
              <a:t>Q: What should we rely on?  The promise.</a:t>
            </a:r>
          </a:p>
          <a:p>
            <a:pPr marL="136525" indent="0" eaLnBrk="1" hangingPunct="1">
              <a:buNone/>
            </a:pPr>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984C-2E98-46D3-9EB6-492EC17C875C}"/>
              </a:ext>
            </a:extLst>
          </p:cNvPr>
          <p:cNvSpPr>
            <a:spLocks noGrp="1"/>
          </p:cNvSpPr>
          <p:nvPr>
            <p:ph type="title"/>
          </p:nvPr>
        </p:nvSpPr>
        <p:spPr/>
        <p:txBody>
          <a:bodyPr/>
          <a:lstStyle/>
          <a:p>
            <a:pPr eaLnBrk="1" fontAlgn="auto" hangingPunct="1">
              <a:spcAft>
                <a:spcPts val="0"/>
              </a:spcAft>
              <a:defRPr/>
            </a:pPr>
            <a:r>
              <a:rPr lang="en-US" sz="3200" dirty="0"/>
              <a:t>Romans 9:10-16</a:t>
            </a:r>
            <a:br>
              <a:rPr lang="en-US" sz="3200" dirty="0"/>
            </a:br>
            <a:r>
              <a:rPr lang="en-US" sz="3200" dirty="0"/>
              <a:t>God’s Predestination</a:t>
            </a:r>
          </a:p>
        </p:txBody>
      </p:sp>
      <p:sp>
        <p:nvSpPr>
          <p:cNvPr id="39939" name="Content Placeholder 2">
            <a:extLst>
              <a:ext uri="{FF2B5EF4-FFF2-40B4-BE49-F238E27FC236}">
                <a16:creationId xmlns:a16="http://schemas.microsoft.com/office/drawing/2014/main" id="{193C5165-4F17-47D9-9155-327B61B67428}"/>
              </a:ext>
            </a:extLst>
          </p:cNvPr>
          <p:cNvSpPr>
            <a:spLocks noGrp="1"/>
          </p:cNvSpPr>
          <p:nvPr>
            <p:ph idx="1"/>
          </p:nvPr>
        </p:nvSpPr>
        <p:spPr/>
        <p:txBody>
          <a:bodyPr/>
          <a:lstStyle/>
          <a:p>
            <a:pPr marL="136525" indent="0" eaLnBrk="1" hangingPunct="1">
              <a:buNone/>
            </a:pPr>
            <a:r>
              <a:rPr lang="en-US" altLang="en-US" sz="2400" b="1"/>
              <a:t>Q: What is God’s predestination like?  TULIP?</a:t>
            </a:r>
          </a:p>
          <a:p>
            <a:pPr marL="136525" indent="0" eaLnBrk="1" hangingPunct="1">
              <a:buNone/>
            </a:pPr>
            <a:endParaRPr lang="en-US" altLang="en-US" sz="1000" b="1"/>
          </a:p>
          <a:p>
            <a:pPr marL="136525" indent="0" eaLnBrk="1" hangingPunct="1">
              <a:buNone/>
            </a:pPr>
            <a:r>
              <a:rPr lang="en-US" altLang="en-US" sz="2400" b="1"/>
              <a:t>9:12-14</a:t>
            </a:r>
          </a:p>
          <a:p>
            <a:pPr marL="136525" indent="0" eaLnBrk="1" hangingPunct="1">
              <a:buNone/>
            </a:pPr>
            <a:r>
              <a:rPr lang="en-US" altLang="en-US" sz="2400" b="1"/>
              <a:t>The older will serve the younger (Genesis 25:19-26)</a:t>
            </a:r>
          </a:p>
          <a:p>
            <a:pPr marL="136525" indent="0" eaLnBrk="1" hangingPunct="1">
              <a:buNone/>
            </a:pPr>
            <a:r>
              <a:rPr lang="en-US" altLang="en-US" sz="2400" b="1"/>
              <a:t>Jacob have I lived, Esau I hated (Malachi 1:2-3</a:t>
            </a:r>
          </a:p>
          <a:p>
            <a:pPr marL="136525" indent="0" eaLnBrk="1" hangingPunct="1">
              <a:buNone/>
            </a:pPr>
            <a:r>
              <a:rPr lang="en-US" altLang="en-US" sz="2400" b="1"/>
              <a:t>I will have mercy on whom I will have mercy (Exodus 33:19)</a:t>
            </a:r>
          </a:p>
          <a:p>
            <a:pPr marL="136525" indent="0" eaLnBrk="1" hangingPunct="1">
              <a:buNone/>
            </a:pPr>
            <a:endParaRPr lang="en-US" altLang="en-US" sz="1000" b="1"/>
          </a:p>
          <a:p>
            <a:pPr marL="136525" indent="0" eaLnBrk="1" hangingPunct="1">
              <a:buNone/>
            </a:pPr>
            <a:r>
              <a:rPr lang="en-US" altLang="en-US" sz="2400" b="1"/>
              <a:t>In all three cases, God chose Israel.  Did they complain when that happened?</a:t>
            </a:r>
          </a:p>
          <a:p>
            <a:pPr marL="136525" indent="0" eaLnBrk="1" hangingPunct="1">
              <a:buNone/>
            </a:pPr>
            <a:endParaRPr lang="en-US" altLang="en-US" sz="1000" b="1"/>
          </a:p>
          <a:p>
            <a:pPr marL="136525" indent="0" eaLnBrk="1" hangingPunct="1">
              <a:buNone/>
            </a:pPr>
            <a:r>
              <a:rPr lang="en-US" altLang="en-US" sz="2400" b="1"/>
              <a:t>Answer: It is about God trying to bless his people.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851D-1030-4FC0-9EB5-0DA8DFC1BCED}"/>
              </a:ext>
            </a:extLst>
          </p:cNvPr>
          <p:cNvSpPr>
            <a:spLocks noGrp="1"/>
          </p:cNvSpPr>
          <p:nvPr>
            <p:ph type="title"/>
          </p:nvPr>
        </p:nvSpPr>
        <p:spPr/>
        <p:txBody>
          <a:bodyPr>
            <a:normAutofit fontScale="90000"/>
          </a:bodyPr>
          <a:lstStyle/>
          <a:p>
            <a:pPr eaLnBrk="1" fontAlgn="auto" hangingPunct="1">
              <a:spcAft>
                <a:spcPts val="0"/>
              </a:spcAft>
              <a:defRPr/>
            </a:pPr>
            <a:r>
              <a:rPr lang="en-US" sz="3200" dirty="0"/>
              <a:t>Romans 9:17-29</a:t>
            </a:r>
            <a:br>
              <a:rPr lang="en-US" sz="3200" dirty="0"/>
            </a:br>
            <a:r>
              <a:rPr lang="en-US" sz="3200" dirty="0"/>
              <a:t>More examples of God’s Predestination</a:t>
            </a:r>
          </a:p>
        </p:txBody>
      </p:sp>
      <p:sp>
        <p:nvSpPr>
          <p:cNvPr id="40963" name="Content Placeholder 2">
            <a:extLst>
              <a:ext uri="{FF2B5EF4-FFF2-40B4-BE49-F238E27FC236}">
                <a16:creationId xmlns:a16="http://schemas.microsoft.com/office/drawing/2014/main" id="{DDD2F072-853B-467A-8C05-591DF1345C9C}"/>
              </a:ext>
            </a:extLst>
          </p:cNvPr>
          <p:cNvSpPr>
            <a:spLocks noGrp="1"/>
          </p:cNvSpPr>
          <p:nvPr>
            <p:ph idx="1"/>
          </p:nvPr>
        </p:nvSpPr>
        <p:spPr>
          <a:xfrm>
            <a:off x="1828800" y="1447801"/>
            <a:ext cx="8382000" cy="4860925"/>
          </a:xfrm>
        </p:spPr>
        <p:txBody>
          <a:bodyPr/>
          <a:lstStyle/>
          <a:p>
            <a:pPr marL="136525" indent="0" eaLnBrk="1" hangingPunct="1">
              <a:buNone/>
            </a:pPr>
            <a:r>
              <a:rPr lang="en-US" altLang="en-US" sz="2400" b="1"/>
              <a:t>Romans 9:17  Did God predestine that Pharaoh would go to hell?   What about Judas?</a:t>
            </a:r>
          </a:p>
          <a:p>
            <a:pPr marL="136525" indent="0" eaLnBrk="1" hangingPunct="1">
              <a:buNone/>
            </a:pPr>
            <a:endParaRPr lang="en-US" altLang="en-US" sz="1000" b="1"/>
          </a:p>
          <a:p>
            <a:pPr marL="136525" indent="0" eaLnBrk="1" hangingPunct="1">
              <a:buNone/>
            </a:pPr>
            <a:r>
              <a:rPr lang="en-US" altLang="en-US" sz="2400" b="1"/>
              <a:t>The purpose in both cases:  to free God’s people from slavery, physical and spiritual.</a:t>
            </a:r>
          </a:p>
          <a:p>
            <a:pPr marL="136525" indent="0" eaLnBrk="1" hangingPunct="1">
              <a:buNone/>
            </a:pPr>
            <a:endParaRPr lang="en-US" altLang="en-US" sz="1000" b="1"/>
          </a:p>
          <a:p>
            <a:pPr marL="136525" indent="0" eaLnBrk="1" hangingPunct="1">
              <a:buNone/>
            </a:pPr>
            <a:r>
              <a:rPr lang="en-US" altLang="en-US" sz="2400" b="1"/>
              <a:t>9:19  Jews:  Fine.  If so, then I am not responsible for my own sin.</a:t>
            </a:r>
          </a:p>
          <a:p>
            <a:pPr marL="136525" indent="0" eaLnBrk="1" hangingPunct="1">
              <a:buNone/>
            </a:pPr>
            <a:endParaRPr lang="en-US" altLang="en-US" sz="1000" b="1"/>
          </a:p>
          <a:p>
            <a:pPr marL="136525" indent="0" eaLnBrk="1" hangingPunct="1">
              <a:buNone/>
            </a:pPr>
            <a:r>
              <a:rPr lang="en-US" altLang="en-US" sz="2400" b="1"/>
              <a:t>9:20  Who are you, O man, to talk back to God.</a:t>
            </a:r>
          </a:p>
          <a:p>
            <a:pPr marL="136525" indent="0" eaLnBrk="1" hangingPunct="1">
              <a:buNone/>
            </a:pPr>
            <a:endParaRPr lang="en-US" altLang="en-US" sz="1000" b="1"/>
          </a:p>
          <a:p>
            <a:pPr marL="136525" indent="0" eaLnBrk="1" hangingPunct="1">
              <a:buNone/>
            </a:pPr>
            <a:r>
              <a:rPr lang="en-US" altLang="en-US" sz="2400" b="1"/>
              <a:t>9:22 God: If I use the stubbornness of the Jews in order to help the Gentiles be saved, you should be happy about that!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8098" name="Rectangle 2"/>
          <p:cNvSpPr>
            <a:spLocks noChangeArrowheads="1"/>
          </p:cNvSpPr>
          <p:nvPr/>
        </p:nvSpPr>
        <p:spPr bwMode="auto">
          <a:xfrm>
            <a:off x="1524000" y="0"/>
            <a:ext cx="9144000" cy="6858000"/>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48099" name="AutoShape 3"/>
          <p:cNvSpPr>
            <a:spLocks noChangeArrowheads="1"/>
          </p:cNvSpPr>
          <p:nvPr/>
        </p:nvSpPr>
        <p:spPr bwMode="auto">
          <a:xfrm>
            <a:off x="1676400" y="152400"/>
            <a:ext cx="8839200" cy="6477000"/>
          </a:xfrm>
          <a:prstGeom prst="roundRect">
            <a:avLst>
              <a:gd name="adj" fmla="val 5819"/>
            </a:avLst>
          </a:prstGeom>
          <a:gradFill rotWithShape="0">
            <a:gsLst>
              <a:gs pos="0">
                <a:srgbClr val="FEFFB2"/>
              </a:gs>
              <a:gs pos="100000">
                <a:srgbClr val="9CC98D"/>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948100" name="Text Box 4"/>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48101" name="Text Box 5"/>
          <p:cNvSpPr txBox="1">
            <a:spLocks noChangeArrowheads="1"/>
          </p:cNvSpPr>
          <p:nvPr/>
        </p:nvSpPr>
        <p:spPr bwMode="auto">
          <a:xfrm>
            <a:off x="1524000" y="196851"/>
            <a:ext cx="9144000" cy="2246769"/>
          </a:xfrm>
          <a:prstGeom prst="rect">
            <a:avLst/>
          </a:prstGeom>
          <a:noFill/>
          <a:ln w="9525">
            <a:noFill/>
            <a:miter lim="800000"/>
            <a:headEnd/>
            <a:tailEnd/>
          </a:ln>
          <a:effectLst>
            <a:outerShdw dist="38096" dir="2700000" algn="ctr" rotWithShape="0">
              <a:schemeClr val="tx1">
                <a:alpha val="75000"/>
              </a:schemeClr>
            </a:outerShdw>
          </a:effectLst>
        </p:spPr>
        <p:txBody>
          <a:bodyPr wrap="square">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Times New Roman" pitchFamily="18" charset="0"/>
                <a:ea typeface="+mn-ea"/>
                <a:cs typeface="+mn-cs"/>
              </a:rPr>
              <a:t>Calvin’s Interpretation Of God’s</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Times New Roman" pitchFamily="18" charset="0"/>
                <a:ea typeface="+mn-ea"/>
                <a:cs typeface="+mn-cs"/>
              </a:rPr>
              <a:t> Sovereignty Is Somewhat Flawed </a:t>
            </a: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2948103" name="Rectangle 7"/>
          <p:cNvSpPr>
            <a:spLocks noChangeArrowheads="1"/>
          </p:cNvSpPr>
          <p:nvPr/>
        </p:nvSpPr>
        <p:spPr bwMode="auto">
          <a:xfrm>
            <a:off x="2057400" y="1828800"/>
            <a:ext cx="8610600" cy="20574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4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MANY OF THE THINGS THAT HAPPEN IN THIS WORLD ARE NOTHING  BUT THE OUTCOME     OF THE SELFISH WILL OF SINFUL MEN IN DEFIANCE AGAINST THE DESIRED DIVINE WILL OF GOD!</a:t>
            </a:r>
          </a:p>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endParaRPr kumimoji="0" lang="en-US" sz="8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r>
              <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 THE BIBLE TEACHES THE FREE WILL-MORAL AGENCY OF MAN!</a:t>
            </a:r>
          </a:p>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2" charset="2"/>
              <a:buChar char="X"/>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213782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48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481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810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D816-DC65-4B37-BC43-21F987BDD329}"/>
              </a:ext>
            </a:extLst>
          </p:cNvPr>
          <p:cNvSpPr>
            <a:spLocks noGrp="1"/>
          </p:cNvSpPr>
          <p:nvPr>
            <p:ph type="title"/>
          </p:nvPr>
        </p:nvSpPr>
        <p:spPr/>
        <p:txBody>
          <a:bodyPr/>
          <a:lstStyle/>
          <a:p>
            <a:pPr>
              <a:defRPr/>
            </a:pPr>
            <a:r>
              <a:rPr lang="en-US" sz="3600" dirty="0"/>
              <a:t>The Potter and the Clay</a:t>
            </a:r>
          </a:p>
        </p:txBody>
      </p:sp>
      <p:sp>
        <p:nvSpPr>
          <p:cNvPr id="41987" name="Content Placeholder 2">
            <a:extLst>
              <a:ext uri="{FF2B5EF4-FFF2-40B4-BE49-F238E27FC236}">
                <a16:creationId xmlns:a16="http://schemas.microsoft.com/office/drawing/2014/main" id="{8C8EF90E-1DFD-419B-96EC-0BD6DB4F2693}"/>
              </a:ext>
            </a:extLst>
          </p:cNvPr>
          <p:cNvSpPr>
            <a:spLocks noGrp="1"/>
          </p:cNvSpPr>
          <p:nvPr>
            <p:ph idx="1"/>
          </p:nvPr>
        </p:nvSpPr>
        <p:spPr/>
        <p:txBody>
          <a:bodyPr/>
          <a:lstStyle/>
          <a:p>
            <a:pPr marL="136525" indent="0">
              <a:buNone/>
            </a:pPr>
            <a:r>
              <a:rPr lang="en-US" altLang="en-US" b="1"/>
              <a:t>Romans 8:21  I am the potter.</a:t>
            </a:r>
          </a:p>
          <a:p>
            <a:pPr marL="136525" indent="0">
              <a:buNone/>
            </a:pPr>
            <a:endParaRPr lang="en-US" altLang="en-US" sz="1200" b="1"/>
          </a:p>
          <a:p>
            <a:pPr marL="136525" indent="0">
              <a:buNone/>
            </a:pPr>
            <a:r>
              <a:rPr lang="en-US" altLang="en-US" b="1"/>
              <a:t>Other potter/clay examples:</a:t>
            </a:r>
          </a:p>
          <a:p>
            <a:pPr marL="136525" indent="0">
              <a:buNone/>
            </a:pPr>
            <a:endParaRPr lang="en-US" altLang="en-US" sz="1200" b="1"/>
          </a:p>
          <a:p>
            <a:pPr marL="136525" indent="0">
              <a:buNone/>
            </a:pPr>
            <a:r>
              <a:rPr lang="en-US" altLang="en-US" b="1"/>
              <a:t>Jeremiah 18:1-10</a:t>
            </a:r>
          </a:p>
          <a:p>
            <a:pPr marL="136525" indent="0">
              <a:buNone/>
            </a:pPr>
            <a:endParaRPr lang="en-US" altLang="en-US" sz="1200" b="1"/>
          </a:p>
          <a:p>
            <a:pPr marL="136525" indent="0">
              <a:buNone/>
            </a:pPr>
            <a:r>
              <a:rPr lang="en-US" altLang="en-US" b="1"/>
              <a:t>God chooses Moses, Isaac, Jacob, David, Solomon, Jeremiah, Isaiah, Daniel and Jonah.  All chosen for “special duty.”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11DE9-19FB-41CE-97E2-43C4B3D8AA20}"/>
              </a:ext>
            </a:extLst>
          </p:cNvPr>
          <p:cNvSpPr>
            <a:spLocks noGrp="1"/>
          </p:cNvSpPr>
          <p:nvPr>
            <p:ph type="title"/>
          </p:nvPr>
        </p:nvSpPr>
        <p:spPr/>
        <p:txBody>
          <a:bodyPr/>
          <a:lstStyle/>
          <a:p>
            <a:pPr eaLnBrk="1" fontAlgn="auto" hangingPunct="1">
              <a:spcAft>
                <a:spcPts val="0"/>
              </a:spcAft>
              <a:defRPr/>
            </a:pPr>
            <a:r>
              <a:rPr lang="en-US" sz="3200" dirty="0"/>
              <a:t>Summary:  God’s Predestination</a:t>
            </a:r>
          </a:p>
        </p:txBody>
      </p:sp>
      <p:sp>
        <p:nvSpPr>
          <p:cNvPr id="43011" name="Content Placeholder 2">
            <a:extLst>
              <a:ext uri="{FF2B5EF4-FFF2-40B4-BE49-F238E27FC236}">
                <a16:creationId xmlns:a16="http://schemas.microsoft.com/office/drawing/2014/main" id="{BCD3BC20-6113-4EF9-883E-7ED1088B2632}"/>
              </a:ext>
            </a:extLst>
          </p:cNvPr>
          <p:cNvSpPr>
            <a:spLocks noGrp="1"/>
          </p:cNvSpPr>
          <p:nvPr>
            <p:ph idx="1"/>
          </p:nvPr>
        </p:nvSpPr>
        <p:spPr/>
        <p:txBody>
          <a:bodyPr/>
          <a:lstStyle/>
          <a:p>
            <a:pPr marL="136525" indent="0" eaLnBrk="1" hangingPunct="1">
              <a:buNone/>
            </a:pPr>
            <a:r>
              <a:rPr lang="en-US" altLang="en-US" b="1"/>
              <a:t>God is sovereign and his will can trump our will, but:</a:t>
            </a:r>
          </a:p>
          <a:p>
            <a:pPr marL="136525" indent="0" eaLnBrk="1" hangingPunct="1">
              <a:buNone/>
            </a:pPr>
            <a:endParaRPr lang="en-US" altLang="en-US" sz="1200" b="1"/>
          </a:p>
          <a:p>
            <a:pPr marL="136525" indent="0" eaLnBrk="1" hangingPunct="1">
              <a:buNone/>
            </a:pPr>
            <a:r>
              <a:rPr lang="en-US" altLang="en-US" b="1"/>
              <a:t>1. He only intervenes in order to predestine    </a:t>
            </a:r>
          </a:p>
          <a:p>
            <a:pPr marL="136525" indent="0" eaLnBrk="1" hangingPunct="1">
              <a:buNone/>
            </a:pPr>
            <a:r>
              <a:rPr lang="en-US" altLang="en-US" b="1"/>
              <a:t>    salvation for his people, “first for the Jews, </a:t>
            </a:r>
          </a:p>
          <a:p>
            <a:pPr marL="136525" indent="0" eaLnBrk="1" hangingPunct="1">
              <a:buNone/>
            </a:pPr>
            <a:r>
              <a:rPr lang="en-US" altLang="en-US" b="1"/>
              <a:t>    then for the Gentiles.”</a:t>
            </a:r>
          </a:p>
          <a:p>
            <a:pPr marL="136525" indent="0" eaLnBrk="1" hangingPunct="1">
              <a:buNone/>
            </a:pPr>
            <a:endParaRPr lang="en-US" altLang="en-US" sz="1200" b="1"/>
          </a:p>
          <a:p>
            <a:pPr marL="136525" indent="0" eaLnBrk="1" hangingPunct="1">
              <a:buNone/>
            </a:pPr>
            <a:r>
              <a:rPr lang="en-US" altLang="en-US" b="1"/>
              <a:t>2. Even when he “jerks people around” God </a:t>
            </a:r>
          </a:p>
          <a:p>
            <a:pPr marL="136525" indent="0" eaLnBrk="1" hangingPunct="1">
              <a:buNone/>
            </a:pPr>
            <a:r>
              <a:rPr lang="en-US" altLang="en-US" b="1"/>
              <a:t>    never steals their ability to choose whether, </a:t>
            </a:r>
          </a:p>
          <a:p>
            <a:pPr marL="136525" indent="0" eaLnBrk="1" hangingPunct="1">
              <a:buNone/>
            </a:pPr>
            <a:r>
              <a:rPr lang="en-US" altLang="en-US" b="1"/>
              <a:t>    ultimately, to serve God and to be saved.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2261B028-36F8-482F-883C-C7FAEB2D920E}"/>
              </a:ext>
            </a:extLst>
          </p:cNvPr>
          <p:cNvSpPr>
            <a:spLocks noGrp="1" noChangeArrowheads="1"/>
          </p:cNvSpPr>
          <p:nvPr>
            <p:ph type="title"/>
          </p:nvPr>
        </p:nvSpPr>
        <p:spPr/>
        <p:txBody>
          <a:bodyPr/>
          <a:lstStyle/>
          <a:p>
            <a:pPr eaLnBrk="1" hangingPunct="1">
              <a:defRPr/>
            </a:pPr>
            <a:r>
              <a:rPr lang="en-US" sz="3200" dirty="0"/>
              <a:t>Hebrews and Falling Away/Perseverance</a:t>
            </a:r>
          </a:p>
        </p:txBody>
      </p:sp>
      <p:sp>
        <p:nvSpPr>
          <p:cNvPr id="153603" name="Rectangle 3">
            <a:extLst>
              <a:ext uri="{FF2B5EF4-FFF2-40B4-BE49-F238E27FC236}">
                <a16:creationId xmlns:a16="http://schemas.microsoft.com/office/drawing/2014/main" id="{275E36BB-CD02-4263-AF3B-84389DCA1118}"/>
              </a:ext>
            </a:extLst>
          </p:cNvPr>
          <p:cNvSpPr>
            <a:spLocks noGrp="1" noChangeArrowheads="1"/>
          </p:cNvSpPr>
          <p:nvPr>
            <p:ph type="body" idx="1"/>
          </p:nvPr>
        </p:nvSpPr>
        <p:spPr>
          <a:xfrm>
            <a:off x="1981200" y="1447800"/>
            <a:ext cx="8229600" cy="4648200"/>
          </a:xfrm>
        </p:spPr>
        <p:txBody>
          <a:bodyPr/>
          <a:lstStyle/>
          <a:p>
            <a:pPr eaLnBrk="1" hangingPunct="1">
              <a:defRPr/>
            </a:pPr>
            <a:r>
              <a:rPr lang="en-US" sz="2400"/>
              <a:t>They shall never enter my rest 3:11, 4:5</a:t>
            </a:r>
          </a:p>
          <a:p>
            <a:pPr eaLnBrk="1" hangingPunct="1">
              <a:defRPr/>
            </a:pPr>
            <a:r>
              <a:rPr lang="en-US" sz="2400"/>
              <a:t>We have come to share in Christ </a:t>
            </a:r>
            <a:r>
              <a:rPr lang="en-US" sz="2400" b="1" i="1"/>
              <a:t>if we hold firmly to the end the confidence we had at first.   </a:t>
            </a:r>
            <a:r>
              <a:rPr lang="en-US" sz="2400"/>
              <a:t>3:14</a:t>
            </a:r>
          </a:p>
          <a:p>
            <a:pPr eaLnBrk="1" hangingPunct="1">
              <a:defRPr/>
            </a:pPr>
            <a:r>
              <a:rPr lang="en-US" sz="2400"/>
              <a:t>They were not able to enter because of their unbelief  3:19</a:t>
            </a:r>
          </a:p>
          <a:p>
            <a:pPr eaLnBrk="1" hangingPunct="1">
              <a:defRPr/>
            </a:pPr>
            <a:r>
              <a:rPr lang="en-US" sz="2400"/>
              <a:t>Be careful not to be found to have fallen short of it.  4:1</a:t>
            </a:r>
          </a:p>
          <a:p>
            <a:pPr eaLnBrk="1" hangingPunct="1">
              <a:defRPr/>
            </a:pPr>
            <a:r>
              <a:rPr lang="en-US" sz="2400"/>
              <a:t>Some… did not go in because of their obedience 4:6</a:t>
            </a:r>
          </a:p>
          <a:p>
            <a:pPr eaLnBrk="1" hangingPunct="1">
              <a:defRPr/>
            </a:pPr>
            <a:r>
              <a:rPr lang="en-US" sz="2400"/>
              <a:t>Let us make every effort to enter that rest </a:t>
            </a:r>
            <a:r>
              <a:rPr lang="en-US" sz="2400" b="1" i="1"/>
              <a:t>so that no one will fall by following</a:t>
            </a:r>
            <a:r>
              <a:rPr lang="en-US" sz="2400"/>
              <a:t> their example of disobedience 4:11</a:t>
            </a:r>
          </a:p>
          <a:p>
            <a:pPr eaLnBrk="1" hangingPunct="1">
              <a:defRPr/>
            </a:pPr>
            <a:endParaRPr lang="en-US" sz="2400"/>
          </a:p>
          <a:p>
            <a:pPr eaLnBrk="1" hangingPunct="1">
              <a:defRPr/>
            </a:pPr>
            <a:r>
              <a:rPr lang="en-US" sz="2400"/>
              <a:t>Do you get the point?</a:t>
            </a:r>
          </a:p>
          <a:p>
            <a:pPr eaLnBrk="1" hangingPunct="1">
              <a:defRPr/>
            </a:pPr>
            <a:endParaRPr lang="en-US" sz="24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23998FA-92BB-4242-BBFC-A8AFCA1C5D6D}"/>
              </a:ext>
            </a:extLst>
          </p:cNvPr>
          <p:cNvSpPr>
            <a:spLocks noChangeArrowheads="1"/>
          </p:cNvSpPr>
          <p:nvPr/>
        </p:nvSpPr>
        <p:spPr bwMode="auto">
          <a:xfrm>
            <a:off x="1527175" y="603251"/>
            <a:ext cx="91440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tabLst>
                <a:tab pos="-571500" algn="l"/>
              </a:tabLst>
              <a:defRPr sz="3200">
                <a:solidFill>
                  <a:schemeClr val="tx1"/>
                </a:solidFill>
                <a:latin typeface="Garamond" panose="02020404030301010803" pitchFamily="18" charset="0"/>
              </a:defRPr>
            </a:lvl1pPr>
            <a:lvl2pPr marL="742950" indent="-285750">
              <a:spcBef>
                <a:spcPct val="20000"/>
              </a:spcBef>
              <a:buChar char="–"/>
              <a:tabLst>
                <a:tab pos="-571500" algn="l"/>
              </a:tabLst>
              <a:defRPr sz="2800">
                <a:solidFill>
                  <a:schemeClr val="tx1"/>
                </a:solidFill>
                <a:latin typeface="Garamond" panose="02020404030301010803" pitchFamily="18" charset="0"/>
              </a:defRPr>
            </a:lvl2pPr>
            <a:lvl3pPr marL="1143000" indent="-228600">
              <a:spcBef>
                <a:spcPct val="20000"/>
              </a:spcBef>
              <a:buClr>
                <a:schemeClr val="tx2"/>
              </a:buClr>
              <a:buChar char="•"/>
              <a:tabLst>
                <a:tab pos="-571500" algn="l"/>
              </a:tabLst>
              <a:defRPr sz="2400">
                <a:solidFill>
                  <a:schemeClr val="tx1"/>
                </a:solidFill>
                <a:latin typeface="Garamond" panose="02020404030301010803" pitchFamily="18" charset="0"/>
              </a:defRPr>
            </a:lvl3pPr>
            <a:lvl4pPr marL="1600200" indent="-228600">
              <a:spcBef>
                <a:spcPct val="20000"/>
              </a:spcBef>
              <a:buChar char="–"/>
              <a:tabLst>
                <a:tab pos="-571500" algn="l"/>
              </a:tabLst>
              <a:defRPr sz="2000">
                <a:solidFill>
                  <a:schemeClr val="tx1"/>
                </a:solidFill>
                <a:latin typeface="Garamond" panose="02020404030301010803" pitchFamily="18" charset="0"/>
              </a:defRPr>
            </a:lvl4pPr>
            <a:lvl5pPr marL="2057400" indent="-228600">
              <a:spcBef>
                <a:spcPct val="20000"/>
              </a:spcBef>
              <a:buClr>
                <a:schemeClr val="folHlink"/>
              </a:buClr>
              <a:buChar char="•"/>
              <a:tabLst>
                <a:tab pos="-571500" algn="l"/>
              </a:tabLst>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9pPr>
          </a:lstStyle>
          <a:p>
            <a:pPr fontAlgn="base">
              <a:spcBef>
                <a:spcPct val="0"/>
              </a:spcBef>
              <a:spcAft>
                <a:spcPct val="0"/>
              </a:spcAft>
              <a:buClrTx/>
              <a:buNone/>
            </a:pPr>
            <a:r>
              <a:rPr lang="es-MX" altLang="en-US" sz="1100">
                <a:solidFill>
                  <a:srgbClr val="000000"/>
                </a:solidFill>
                <a:latin typeface="Book Antiqua" panose="02040602050305030304" pitchFamily="18" charset="0"/>
                <a:cs typeface="Times New Roman" panose="02020603050405020304" pitchFamily="18" charset="0"/>
              </a:rPr>
              <a:t> </a:t>
            </a:r>
            <a:endParaRPr lang="es-MX" altLang="en-US" sz="1200" i="1">
              <a:solidFill>
                <a:srgbClr val="000000"/>
              </a:solidFill>
              <a:latin typeface="Book Antiqua" panose="02040602050305030304" pitchFamily="18" charset="0"/>
              <a:cs typeface="Times New Roman" panose="02020603050405020304" pitchFamily="18" charset="0"/>
            </a:endParaRPr>
          </a:p>
          <a:p>
            <a:pPr eaLnBrk="0" fontAlgn="base" hangingPunct="0">
              <a:spcBef>
                <a:spcPct val="0"/>
              </a:spcBef>
              <a:spcAft>
                <a:spcPct val="0"/>
              </a:spcAft>
              <a:buClrTx/>
              <a:buNone/>
            </a:pPr>
            <a:r>
              <a:rPr lang="es-MX" altLang="en-US" sz="1400" b="1">
                <a:solidFill>
                  <a:srgbClr val="000000"/>
                </a:solidFill>
                <a:latin typeface="Book Antiqua" panose="02040602050305030304" pitchFamily="18" charset="0"/>
                <a:cs typeface="Times New Roman" panose="02020603050405020304" pitchFamily="18" charset="0"/>
              </a:rPr>
              <a:t>        </a:t>
            </a:r>
            <a:r>
              <a:rPr lang="en-US" altLang="en-US" sz="1400" b="1">
                <a:solidFill>
                  <a:srgbClr val="000000"/>
                </a:solidFill>
                <a:latin typeface="Book Antiqua" panose="02040602050305030304" pitchFamily="18" charset="0"/>
                <a:cs typeface="Times New Roman" panose="02020603050405020304" pitchFamily="18" charset="0"/>
              </a:rPr>
              <a:t>     </a:t>
            </a:r>
            <a:r>
              <a:rPr lang="es-MX" altLang="en-US" sz="1400" b="1">
                <a:solidFill>
                  <a:srgbClr val="000000"/>
                </a:solidFill>
                <a:latin typeface="Book Antiqua" panose="02040602050305030304" pitchFamily="18" charset="0"/>
                <a:cs typeface="Times New Roman" panose="02020603050405020304" pitchFamily="18" charset="0"/>
              </a:rPr>
              <a:t> </a:t>
            </a:r>
            <a:r>
              <a:rPr lang="es-MX" altLang="en-US" b="1">
                <a:solidFill>
                  <a:srgbClr val="FFFF66"/>
                </a:solidFill>
                <a:latin typeface="Book Antiqua" panose="02040602050305030304" pitchFamily="18" charset="0"/>
                <a:cs typeface="Times New Roman" panose="02020603050405020304" pitchFamily="18" charset="0"/>
              </a:rPr>
              <a:t>Historical type/antitype in the Exodus</a:t>
            </a:r>
            <a:endParaRPr lang="es-MX" altLang="en-US">
              <a:solidFill>
                <a:srgbClr val="FFFF66"/>
              </a:solidFill>
              <a:latin typeface="Book Antiqua" panose="02040602050305030304" pitchFamily="18" charset="0"/>
            </a:endParaRPr>
          </a:p>
        </p:txBody>
      </p:sp>
      <p:grpSp>
        <p:nvGrpSpPr>
          <p:cNvPr id="46083" name="Group 3">
            <a:extLst>
              <a:ext uri="{FF2B5EF4-FFF2-40B4-BE49-F238E27FC236}">
                <a16:creationId xmlns:a16="http://schemas.microsoft.com/office/drawing/2014/main" id="{5F476E60-0D43-449D-AFA8-A663B59DC2D7}"/>
              </a:ext>
            </a:extLst>
          </p:cNvPr>
          <p:cNvGrpSpPr>
            <a:grpSpLocks/>
          </p:cNvGrpSpPr>
          <p:nvPr/>
        </p:nvGrpSpPr>
        <p:grpSpPr bwMode="auto">
          <a:xfrm>
            <a:off x="3048000" y="1600201"/>
            <a:ext cx="5410200" cy="3857625"/>
            <a:chOff x="-3" y="631"/>
            <a:chExt cx="1798" cy="2430"/>
          </a:xfrm>
        </p:grpSpPr>
        <p:grpSp>
          <p:nvGrpSpPr>
            <p:cNvPr id="46085" name="Group 4">
              <a:extLst>
                <a:ext uri="{FF2B5EF4-FFF2-40B4-BE49-F238E27FC236}">
                  <a16:creationId xmlns:a16="http://schemas.microsoft.com/office/drawing/2014/main" id="{83FAA83E-996C-4569-9CA6-493A204E6F77}"/>
                </a:ext>
              </a:extLst>
            </p:cNvPr>
            <p:cNvGrpSpPr>
              <a:grpSpLocks/>
            </p:cNvGrpSpPr>
            <p:nvPr/>
          </p:nvGrpSpPr>
          <p:grpSpPr bwMode="auto">
            <a:xfrm>
              <a:off x="0" y="634"/>
              <a:ext cx="1792" cy="2424"/>
              <a:chOff x="0" y="634"/>
              <a:chExt cx="1792" cy="2424"/>
            </a:xfrm>
          </p:grpSpPr>
          <p:grpSp>
            <p:nvGrpSpPr>
              <p:cNvPr id="46087" name="Group 5">
                <a:extLst>
                  <a:ext uri="{FF2B5EF4-FFF2-40B4-BE49-F238E27FC236}">
                    <a16:creationId xmlns:a16="http://schemas.microsoft.com/office/drawing/2014/main" id="{B751DC5D-2043-40B2-92D6-2E0103D4B81D}"/>
                  </a:ext>
                </a:extLst>
              </p:cNvPr>
              <p:cNvGrpSpPr>
                <a:grpSpLocks/>
              </p:cNvGrpSpPr>
              <p:nvPr/>
            </p:nvGrpSpPr>
            <p:grpSpPr bwMode="auto">
              <a:xfrm>
                <a:off x="0" y="634"/>
                <a:ext cx="885" cy="606"/>
                <a:chOff x="0" y="634"/>
                <a:chExt cx="885" cy="606"/>
              </a:xfrm>
            </p:grpSpPr>
            <p:sp>
              <p:nvSpPr>
                <p:cNvPr id="46109" name="Rectangle 6">
                  <a:extLst>
                    <a:ext uri="{FF2B5EF4-FFF2-40B4-BE49-F238E27FC236}">
                      <a16:creationId xmlns:a16="http://schemas.microsoft.com/office/drawing/2014/main" id="{089827C8-50D6-4C62-AB67-5E387A11C633}"/>
                    </a:ext>
                  </a:extLst>
                </p:cNvPr>
                <p:cNvSpPr>
                  <a:spLocks noChangeArrowheads="1"/>
                </p:cNvSpPr>
                <p:nvPr/>
              </p:nvSpPr>
              <p:spPr bwMode="auto">
                <a:xfrm>
                  <a:off x="43" y="634"/>
                  <a:ext cx="799"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tabLst>
                      <a:tab pos="-571500" algn="l"/>
                    </a:tabLst>
                    <a:defRPr sz="3200">
                      <a:solidFill>
                        <a:schemeClr val="tx1"/>
                      </a:solidFill>
                      <a:latin typeface="Garamond" panose="02020404030301010803" pitchFamily="18" charset="0"/>
                    </a:defRPr>
                  </a:lvl1pPr>
                  <a:lvl2pPr marL="742950" indent="-285750">
                    <a:spcBef>
                      <a:spcPct val="20000"/>
                    </a:spcBef>
                    <a:buChar char="–"/>
                    <a:tabLst>
                      <a:tab pos="-571500" algn="l"/>
                    </a:tabLst>
                    <a:defRPr sz="2800">
                      <a:solidFill>
                        <a:schemeClr val="tx1"/>
                      </a:solidFill>
                      <a:latin typeface="Garamond" panose="02020404030301010803" pitchFamily="18" charset="0"/>
                    </a:defRPr>
                  </a:lvl2pPr>
                  <a:lvl3pPr marL="1143000" indent="-228600">
                    <a:spcBef>
                      <a:spcPct val="20000"/>
                    </a:spcBef>
                    <a:buClr>
                      <a:schemeClr val="tx2"/>
                    </a:buClr>
                    <a:buChar char="•"/>
                    <a:tabLst>
                      <a:tab pos="-571500" algn="l"/>
                    </a:tabLst>
                    <a:defRPr sz="2400">
                      <a:solidFill>
                        <a:schemeClr val="tx1"/>
                      </a:solidFill>
                      <a:latin typeface="Garamond" panose="02020404030301010803" pitchFamily="18" charset="0"/>
                    </a:defRPr>
                  </a:lvl3pPr>
                  <a:lvl4pPr marL="1600200" indent="-228600">
                    <a:spcBef>
                      <a:spcPct val="20000"/>
                    </a:spcBef>
                    <a:buChar char="–"/>
                    <a:tabLst>
                      <a:tab pos="-571500" algn="l"/>
                    </a:tabLst>
                    <a:defRPr sz="2000">
                      <a:solidFill>
                        <a:schemeClr val="tx1"/>
                      </a:solidFill>
                      <a:latin typeface="Garamond" panose="02020404030301010803" pitchFamily="18" charset="0"/>
                    </a:defRPr>
                  </a:lvl4pPr>
                  <a:lvl5pPr marL="2057400" indent="-228600">
                    <a:spcBef>
                      <a:spcPct val="20000"/>
                    </a:spcBef>
                    <a:buClr>
                      <a:schemeClr val="folHlink"/>
                    </a:buClr>
                    <a:buChar char="•"/>
                    <a:tabLst>
                      <a:tab pos="-571500" algn="l"/>
                    </a:tabLst>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9pPr>
                </a:lstStyle>
                <a:p>
                  <a:pPr fontAlgn="base">
                    <a:spcBef>
                      <a:spcPct val="0"/>
                    </a:spcBef>
                    <a:spcAft>
                      <a:spcPct val="0"/>
                    </a:spcAft>
                    <a:buClrTx/>
                    <a:buNone/>
                  </a:pPr>
                  <a:r>
                    <a:rPr lang="es-MX" altLang="en-US" sz="1800" b="1">
                      <a:solidFill>
                        <a:srgbClr val="FFFF66"/>
                      </a:solidFill>
                      <a:latin typeface="Book Antiqua" panose="02040602050305030304" pitchFamily="18" charset="0"/>
                      <a:cs typeface="Times New Roman" panose="02020603050405020304" pitchFamily="18" charset="0"/>
                    </a:rPr>
                    <a:t>OLD TESTAMENT TYPE</a:t>
                  </a:r>
                  <a:endParaRPr lang="es-MX" altLang="en-US" sz="1800" b="1" i="1">
                    <a:solidFill>
                      <a:srgbClr val="FFFF66"/>
                    </a:solidFill>
                    <a:latin typeface="Book Antiqua" panose="02040602050305030304" pitchFamily="18" charset="0"/>
                    <a:cs typeface="Times New Roman" panose="02020603050405020304" pitchFamily="18" charset="0"/>
                  </a:endParaRPr>
                </a:p>
                <a:p>
                  <a:pPr eaLnBrk="0" fontAlgn="base" hangingPunct="0">
                    <a:spcBef>
                      <a:spcPct val="0"/>
                    </a:spcBef>
                    <a:spcAft>
                      <a:spcPct val="0"/>
                    </a:spcAft>
                    <a:buClrTx/>
                    <a:buNone/>
                  </a:pPr>
                  <a:endParaRPr lang="es-MX" altLang="en-US" sz="1800">
                    <a:solidFill>
                      <a:srgbClr val="FFFF66"/>
                    </a:solidFill>
                    <a:latin typeface="Times New Roman" panose="02020603050405020304" pitchFamily="18" charset="0"/>
                  </a:endParaRPr>
                </a:p>
              </p:txBody>
            </p:sp>
            <p:sp>
              <p:nvSpPr>
                <p:cNvPr id="46110" name="Rectangle 7">
                  <a:extLst>
                    <a:ext uri="{FF2B5EF4-FFF2-40B4-BE49-F238E27FC236}">
                      <a16:creationId xmlns:a16="http://schemas.microsoft.com/office/drawing/2014/main" id="{82928A0B-3711-404C-8480-E793D4832461}"/>
                    </a:ext>
                  </a:extLst>
                </p:cNvPr>
                <p:cNvSpPr>
                  <a:spLocks noChangeArrowheads="1"/>
                </p:cNvSpPr>
                <p:nvPr/>
              </p:nvSpPr>
              <p:spPr bwMode="auto">
                <a:xfrm>
                  <a:off x="0" y="634"/>
                  <a:ext cx="885"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lgn="ctr" eaLnBrk="0" fontAlgn="base" hangingPunct="0">
                    <a:spcBef>
                      <a:spcPct val="0"/>
                    </a:spcBef>
                    <a:spcAft>
                      <a:spcPct val="0"/>
                    </a:spcAft>
                    <a:buClrTx/>
                    <a:buNone/>
                  </a:pPr>
                  <a:endParaRPr lang="en-US" altLang="en-US" sz="1800">
                    <a:solidFill>
                      <a:srgbClr val="FFFFFF"/>
                    </a:solidFill>
                  </a:endParaRPr>
                </a:p>
              </p:txBody>
            </p:sp>
          </p:grpSp>
          <p:grpSp>
            <p:nvGrpSpPr>
              <p:cNvPr id="46088" name="Group 8">
                <a:extLst>
                  <a:ext uri="{FF2B5EF4-FFF2-40B4-BE49-F238E27FC236}">
                    <a16:creationId xmlns:a16="http://schemas.microsoft.com/office/drawing/2014/main" id="{39585FFF-7E83-4F3B-B01F-A465DB8300C2}"/>
                  </a:ext>
                </a:extLst>
              </p:cNvPr>
              <p:cNvGrpSpPr>
                <a:grpSpLocks/>
              </p:cNvGrpSpPr>
              <p:nvPr/>
            </p:nvGrpSpPr>
            <p:grpSpPr bwMode="auto">
              <a:xfrm>
                <a:off x="885" y="634"/>
                <a:ext cx="907" cy="606"/>
                <a:chOff x="885" y="634"/>
                <a:chExt cx="907" cy="606"/>
              </a:xfrm>
            </p:grpSpPr>
            <p:sp>
              <p:nvSpPr>
                <p:cNvPr id="46107" name="Rectangle 9">
                  <a:extLst>
                    <a:ext uri="{FF2B5EF4-FFF2-40B4-BE49-F238E27FC236}">
                      <a16:creationId xmlns:a16="http://schemas.microsoft.com/office/drawing/2014/main" id="{A470E356-2CDC-4765-8911-6B94E67C1FF2}"/>
                    </a:ext>
                  </a:extLst>
                </p:cNvPr>
                <p:cNvSpPr>
                  <a:spLocks noChangeArrowheads="1"/>
                </p:cNvSpPr>
                <p:nvPr/>
              </p:nvSpPr>
              <p:spPr bwMode="auto">
                <a:xfrm>
                  <a:off x="928" y="634"/>
                  <a:ext cx="821"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tabLst>
                      <a:tab pos="-571500" algn="l"/>
                    </a:tabLst>
                    <a:defRPr sz="3200">
                      <a:solidFill>
                        <a:schemeClr val="tx1"/>
                      </a:solidFill>
                      <a:latin typeface="Garamond" panose="02020404030301010803" pitchFamily="18" charset="0"/>
                    </a:defRPr>
                  </a:lvl1pPr>
                  <a:lvl2pPr marL="742950" indent="-285750">
                    <a:spcBef>
                      <a:spcPct val="20000"/>
                    </a:spcBef>
                    <a:buChar char="–"/>
                    <a:tabLst>
                      <a:tab pos="-571500" algn="l"/>
                    </a:tabLst>
                    <a:defRPr sz="2800">
                      <a:solidFill>
                        <a:schemeClr val="tx1"/>
                      </a:solidFill>
                      <a:latin typeface="Garamond" panose="02020404030301010803" pitchFamily="18" charset="0"/>
                    </a:defRPr>
                  </a:lvl2pPr>
                  <a:lvl3pPr marL="1143000" indent="-228600">
                    <a:spcBef>
                      <a:spcPct val="20000"/>
                    </a:spcBef>
                    <a:buClr>
                      <a:schemeClr val="tx2"/>
                    </a:buClr>
                    <a:buChar char="•"/>
                    <a:tabLst>
                      <a:tab pos="-571500" algn="l"/>
                    </a:tabLst>
                    <a:defRPr sz="2400">
                      <a:solidFill>
                        <a:schemeClr val="tx1"/>
                      </a:solidFill>
                      <a:latin typeface="Garamond" panose="02020404030301010803" pitchFamily="18" charset="0"/>
                    </a:defRPr>
                  </a:lvl3pPr>
                  <a:lvl4pPr marL="1600200" indent="-228600">
                    <a:spcBef>
                      <a:spcPct val="20000"/>
                    </a:spcBef>
                    <a:buChar char="–"/>
                    <a:tabLst>
                      <a:tab pos="-571500" algn="l"/>
                    </a:tabLst>
                    <a:defRPr sz="2000">
                      <a:solidFill>
                        <a:schemeClr val="tx1"/>
                      </a:solidFill>
                      <a:latin typeface="Garamond" panose="02020404030301010803" pitchFamily="18" charset="0"/>
                    </a:defRPr>
                  </a:lvl4pPr>
                  <a:lvl5pPr marL="2057400" indent="-228600">
                    <a:spcBef>
                      <a:spcPct val="20000"/>
                    </a:spcBef>
                    <a:buClr>
                      <a:schemeClr val="folHlink"/>
                    </a:buClr>
                    <a:buChar char="•"/>
                    <a:tabLst>
                      <a:tab pos="-571500" algn="l"/>
                    </a:tabLst>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9pPr>
                </a:lstStyle>
                <a:p>
                  <a:pPr fontAlgn="base">
                    <a:spcBef>
                      <a:spcPct val="0"/>
                    </a:spcBef>
                    <a:spcAft>
                      <a:spcPct val="0"/>
                    </a:spcAft>
                    <a:buClrTx/>
                    <a:buNone/>
                  </a:pPr>
                  <a:r>
                    <a:rPr lang="en-US" altLang="en-US" sz="1800" b="1">
                      <a:solidFill>
                        <a:srgbClr val="FFFF66"/>
                      </a:solidFill>
                      <a:latin typeface="Book Antiqua" panose="02040602050305030304" pitchFamily="18" charset="0"/>
                      <a:cs typeface="Times New Roman" panose="02020603050405020304" pitchFamily="18" charset="0"/>
                    </a:rPr>
                    <a:t>N</a:t>
                  </a:r>
                  <a:r>
                    <a:rPr lang="es-MX" altLang="en-US" sz="1800" b="1">
                      <a:solidFill>
                        <a:srgbClr val="FFFF66"/>
                      </a:solidFill>
                      <a:latin typeface="Book Antiqua" panose="02040602050305030304" pitchFamily="18" charset="0"/>
                      <a:cs typeface="Times New Roman" panose="02020603050405020304" pitchFamily="18" charset="0"/>
                    </a:rPr>
                    <a:t>EW TESTAMENT ANTITYPE</a:t>
                  </a:r>
                </a:p>
                <a:p>
                  <a:pPr eaLnBrk="0" fontAlgn="base" hangingPunct="0">
                    <a:spcBef>
                      <a:spcPct val="0"/>
                    </a:spcBef>
                    <a:spcAft>
                      <a:spcPct val="0"/>
                    </a:spcAft>
                    <a:buClrTx/>
                    <a:buNone/>
                  </a:pPr>
                  <a:endParaRPr lang="es-MX" altLang="en-US" sz="2400">
                    <a:solidFill>
                      <a:srgbClr val="FFFFFF"/>
                    </a:solidFill>
                    <a:latin typeface="Times New Roman" panose="02020603050405020304" pitchFamily="18" charset="0"/>
                  </a:endParaRPr>
                </a:p>
              </p:txBody>
            </p:sp>
            <p:sp>
              <p:nvSpPr>
                <p:cNvPr id="46108" name="Rectangle 10">
                  <a:extLst>
                    <a:ext uri="{FF2B5EF4-FFF2-40B4-BE49-F238E27FC236}">
                      <a16:creationId xmlns:a16="http://schemas.microsoft.com/office/drawing/2014/main" id="{66A8F2E7-ECAA-4256-B152-49FF0CC7377B}"/>
                    </a:ext>
                  </a:extLst>
                </p:cNvPr>
                <p:cNvSpPr>
                  <a:spLocks noChangeArrowheads="1"/>
                </p:cNvSpPr>
                <p:nvPr/>
              </p:nvSpPr>
              <p:spPr bwMode="auto">
                <a:xfrm>
                  <a:off x="885" y="634"/>
                  <a:ext cx="907"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lgn="ctr" eaLnBrk="0" fontAlgn="base" hangingPunct="0">
                    <a:spcBef>
                      <a:spcPct val="0"/>
                    </a:spcBef>
                    <a:spcAft>
                      <a:spcPct val="0"/>
                    </a:spcAft>
                    <a:buClrTx/>
                    <a:buNone/>
                  </a:pPr>
                  <a:endParaRPr lang="en-US" altLang="en-US" sz="1800">
                    <a:solidFill>
                      <a:srgbClr val="FFFFFF"/>
                    </a:solidFill>
                  </a:endParaRPr>
                </a:p>
              </p:txBody>
            </p:sp>
          </p:grpSp>
          <p:grpSp>
            <p:nvGrpSpPr>
              <p:cNvPr id="46089" name="Group 11">
                <a:extLst>
                  <a:ext uri="{FF2B5EF4-FFF2-40B4-BE49-F238E27FC236}">
                    <a16:creationId xmlns:a16="http://schemas.microsoft.com/office/drawing/2014/main" id="{6F86A281-3438-4E83-AC71-9BE3A2F65888}"/>
                  </a:ext>
                </a:extLst>
              </p:cNvPr>
              <p:cNvGrpSpPr>
                <a:grpSpLocks/>
              </p:cNvGrpSpPr>
              <p:nvPr/>
            </p:nvGrpSpPr>
            <p:grpSpPr bwMode="auto">
              <a:xfrm>
                <a:off x="0" y="1240"/>
                <a:ext cx="885" cy="500"/>
                <a:chOff x="0" y="1240"/>
                <a:chExt cx="885" cy="500"/>
              </a:xfrm>
            </p:grpSpPr>
            <p:sp>
              <p:nvSpPr>
                <p:cNvPr id="46105" name="Rectangle 12">
                  <a:extLst>
                    <a:ext uri="{FF2B5EF4-FFF2-40B4-BE49-F238E27FC236}">
                      <a16:creationId xmlns:a16="http://schemas.microsoft.com/office/drawing/2014/main" id="{DF7E831D-BF7E-49C7-B425-C2B462E58EF7}"/>
                    </a:ext>
                  </a:extLst>
                </p:cNvPr>
                <p:cNvSpPr>
                  <a:spLocks noChangeArrowheads="1"/>
                </p:cNvSpPr>
                <p:nvPr/>
              </p:nvSpPr>
              <p:spPr bwMode="auto">
                <a:xfrm>
                  <a:off x="43" y="1240"/>
                  <a:ext cx="799"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tabLst>
                      <a:tab pos="-571500" algn="l"/>
                    </a:tabLst>
                    <a:defRPr sz="3200">
                      <a:solidFill>
                        <a:schemeClr val="tx1"/>
                      </a:solidFill>
                      <a:latin typeface="Garamond" panose="02020404030301010803" pitchFamily="18" charset="0"/>
                    </a:defRPr>
                  </a:lvl1pPr>
                  <a:lvl2pPr marL="742950" indent="-285750">
                    <a:spcBef>
                      <a:spcPct val="20000"/>
                    </a:spcBef>
                    <a:buChar char="–"/>
                    <a:tabLst>
                      <a:tab pos="-571500" algn="l"/>
                    </a:tabLst>
                    <a:defRPr sz="2800">
                      <a:solidFill>
                        <a:schemeClr val="tx1"/>
                      </a:solidFill>
                      <a:latin typeface="Garamond" panose="02020404030301010803" pitchFamily="18" charset="0"/>
                    </a:defRPr>
                  </a:lvl2pPr>
                  <a:lvl3pPr marL="1143000" indent="-228600">
                    <a:spcBef>
                      <a:spcPct val="20000"/>
                    </a:spcBef>
                    <a:buClr>
                      <a:schemeClr val="tx2"/>
                    </a:buClr>
                    <a:buChar char="•"/>
                    <a:tabLst>
                      <a:tab pos="-571500" algn="l"/>
                    </a:tabLst>
                    <a:defRPr sz="2400">
                      <a:solidFill>
                        <a:schemeClr val="tx1"/>
                      </a:solidFill>
                      <a:latin typeface="Garamond" panose="02020404030301010803" pitchFamily="18" charset="0"/>
                    </a:defRPr>
                  </a:lvl3pPr>
                  <a:lvl4pPr marL="1600200" indent="-228600">
                    <a:spcBef>
                      <a:spcPct val="20000"/>
                    </a:spcBef>
                    <a:buChar char="–"/>
                    <a:tabLst>
                      <a:tab pos="-571500" algn="l"/>
                    </a:tabLst>
                    <a:defRPr sz="2000">
                      <a:solidFill>
                        <a:schemeClr val="tx1"/>
                      </a:solidFill>
                      <a:latin typeface="Garamond" panose="02020404030301010803" pitchFamily="18" charset="0"/>
                    </a:defRPr>
                  </a:lvl4pPr>
                  <a:lvl5pPr marL="2057400" indent="-228600">
                    <a:spcBef>
                      <a:spcPct val="20000"/>
                    </a:spcBef>
                    <a:buClr>
                      <a:schemeClr val="folHlink"/>
                    </a:buClr>
                    <a:buChar char="•"/>
                    <a:tabLst>
                      <a:tab pos="-571500" algn="l"/>
                    </a:tabLst>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9pPr>
                </a:lstStyle>
                <a:p>
                  <a:pPr fontAlgn="base">
                    <a:spcBef>
                      <a:spcPct val="0"/>
                    </a:spcBef>
                    <a:spcAft>
                      <a:spcPct val="0"/>
                    </a:spcAft>
                    <a:buClrTx/>
                    <a:buNone/>
                  </a:pPr>
                  <a:r>
                    <a:rPr lang="es-MX" altLang="en-US" sz="2000">
                      <a:solidFill>
                        <a:srgbClr val="FFFF66"/>
                      </a:solidFill>
                      <a:latin typeface="Book Antiqua" panose="02040602050305030304" pitchFamily="18" charset="0"/>
                      <a:cs typeface="Times New Roman" panose="02020603050405020304" pitchFamily="18" charset="0"/>
                    </a:rPr>
                    <a:t>SLAVERY IN EGYPT</a:t>
                  </a:r>
                  <a:endParaRPr lang="es-MX" altLang="en-US" sz="2000" i="1">
                    <a:solidFill>
                      <a:srgbClr val="FFFF66"/>
                    </a:solidFill>
                    <a:latin typeface="Book Antiqua" panose="02040602050305030304" pitchFamily="18" charset="0"/>
                    <a:cs typeface="Times New Roman" panose="02020603050405020304" pitchFamily="18" charset="0"/>
                  </a:endParaRPr>
                </a:p>
                <a:p>
                  <a:pPr eaLnBrk="0" fontAlgn="base" hangingPunct="0">
                    <a:spcBef>
                      <a:spcPct val="0"/>
                    </a:spcBef>
                    <a:spcAft>
                      <a:spcPct val="0"/>
                    </a:spcAft>
                    <a:buClrTx/>
                    <a:buNone/>
                  </a:pPr>
                  <a:endParaRPr lang="es-MX" altLang="en-US" sz="2000">
                    <a:solidFill>
                      <a:srgbClr val="FFFF66"/>
                    </a:solidFill>
                    <a:latin typeface="Book Antiqua" panose="02040602050305030304" pitchFamily="18" charset="0"/>
                  </a:endParaRPr>
                </a:p>
              </p:txBody>
            </p:sp>
            <p:sp>
              <p:nvSpPr>
                <p:cNvPr id="46106" name="Rectangle 13">
                  <a:extLst>
                    <a:ext uri="{FF2B5EF4-FFF2-40B4-BE49-F238E27FC236}">
                      <a16:creationId xmlns:a16="http://schemas.microsoft.com/office/drawing/2014/main" id="{5FCB6C5F-4C4F-44F6-B9C7-826CC0301A92}"/>
                    </a:ext>
                  </a:extLst>
                </p:cNvPr>
                <p:cNvSpPr>
                  <a:spLocks noChangeArrowheads="1"/>
                </p:cNvSpPr>
                <p:nvPr/>
              </p:nvSpPr>
              <p:spPr bwMode="auto">
                <a:xfrm>
                  <a:off x="0" y="1240"/>
                  <a:ext cx="885"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lgn="ctr" eaLnBrk="0" fontAlgn="base" hangingPunct="0">
                    <a:spcBef>
                      <a:spcPct val="0"/>
                    </a:spcBef>
                    <a:spcAft>
                      <a:spcPct val="0"/>
                    </a:spcAft>
                    <a:buClrTx/>
                    <a:buNone/>
                  </a:pPr>
                  <a:endParaRPr lang="en-US" altLang="en-US" sz="1800">
                    <a:solidFill>
                      <a:srgbClr val="FFFFFF"/>
                    </a:solidFill>
                  </a:endParaRPr>
                </a:p>
              </p:txBody>
            </p:sp>
          </p:grpSp>
          <p:grpSp>
            <p:nvGrpSpPr>
              <p:cNvPr id="46090" name="Group 14">
                <a:extLst>
                  <a:ext uri="{FF2B5EF4-FFF2-40B4-BE49-F238E27FC236}">
                    <a16:creationId xmlns:a16="http://schemas.microsoft.com/office/drawing/2014/main" id="{77EBCA09-321C-4A5C-A6C9-7C62F0A8F8DE}"/>
                  </a:ext>
                </a:extLst>
              </p:cNvPr>
              <p:cNvGrpSpPr>
                <a:grpSpLocks/>
              </p:cNvGrpSpPr>
              <p:nvPr/>
            </p:nvGrpSpPr>
            <p:grpSpPr bwMode="auto">
              <a:xfrm>
                <a:off x="885" y="1240"/>
                <a:ext cx="907" cy="500"/>
                <a:chOff x="885" y="1240"/>
                <a:chExt cx="907" cy="500"/>
              </a:xfrm>
            </p:grpSpPr>
            <p:sp>
              <p:nvSpPr>
                <p:cNvPr id="46103" name="Rectangle 15">
                  <a:extLst>
                    <a:ext uri="{FF2B5EF4-FFF2-40B4-BE49-F238E27FC236}">
                      <a16:creationId xmlns:a16="http://schemas.microsoft.com/office/drawing/2014/main" id="{EA7E13FD-0BFC-40ED-B125-604AA273FF1F}"/>
                    </a:ext>
                  </a:extLst>
                </p:cNvPr>
                <p:cNvSpPr>
                  <a:spLocks noChangeArrowheads="1"/>
                </p:cNvSpPr>
                <p:nvPr/>
              </p:nvSpPr>
              <p:spPr bwMode="auto">
                <a:xfrm>
                  <a:off x="928" y="1240"/>
                  <a:ext cx="821"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tabLst>
                      <a:tab pos="-571500" algn="l"/>
                    </a:tabLst>
                    <a:defRPr sz="3200">
                      <a:solidFill>
                        <a:schemeClr val="tx1"/>
                      </a:solidFill>
                      <a:latin typeface="Garamond" panose="02020404030301010803" pitchFamily="18" charset="0"/>
                    </a:defRPr>
                  </a:lvl1pPr>
                  <a:lvl2pPr marL="742950" indent="-285750">
                    <a:spcBef>
                      <a:spcPct val="20000"/>
                    </a:spcBef>
                    <a:buChar char="–"/>
                    <a:tabLst>
                      <a:tab pos="-571500" algn="l"/>
                    </a:tabLst>
                    <a:defRPr sz="2800">
                      <a:solidFill>
                        <a:schemeClr val="tx1"/>
                      </a:solidFill>
                      <a:latin typeface="Garamond" panose="02020404030301010803" pitchFamily="18" charset="0"/>
                    </a:defRPr>
                  </a:lvl2pPr>
                  <a:lvl3pPr marL="1143000" indent="-228600">
                    <a:spcBef>
                      <a:spcPct val="20000"/>
                    </a:spcBef>
                    <a:buClr>
                      <a:schemeClr val="tx2"/>
                    </a:buClr>
                    <a:buChar char="•"/>
                    <a:tabLst>
                      <a:tab pos="-571500" algn="l"/>
                    </a:tabLst>
                    <a:defRPr sz="2400">
                      <a:solidFill>
                        <a:schemeClr val="tx1"/>
                      </a:solidFill>
                      <a:latin typeface="Garamond" panose="02020404030301010803" pitchFamily="18" charset="0"/>
                    </a:defRPr>
                  </a:lvl3pPr>
                  <a:lvl4pPr marL="1600200" indent="-228600">
                    <a:spcBef>
                      <a:spcPct val="20000"/>
                    </a:spcBef>
                    <a:buChar char="–"/>
                    <a:tabLst>
                      <a:tab pos="-571500" algn="l"/>
                    </a:tabLst>
                    <a:defRPr sz="2000">
                      <a:solidFill>
                        <a:schemeClr val="tx1"/>
                      </a:solidFill>
                      <a:latin typeface="Garamond" panose="02020404030301010803" pitchFamily="18" charset="0"/>
                    </a:defRPr>
                  </a:lvl4pPr>
                  <a:lvl5pPr marL="2057400" indent="-228600">
                    <a:spcBef>
                      <a:spcPct val="20000"/>
                    </a:spcBef>
                    <a:buClr>
                      <a:schemeClr val="folHlink"/>
                    </a:buClr>
                    <a:buChar char="•"/>
                    <a:tabLst>
                      <a:tab pos="-571500" algn="l"/>
                    </a:tabLst>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9pPr>
                </a:lstStyle>
                <a:p>
                  <a:pPr fontAlgn="base">
                    <a:spcBef>
                      <a:spcPct val="0"/>
                    </a:spcBef>
                    <a:spcAft>
                      <a:spcPct val="0"/>
                    </a:spcAft>
                    <a:buClrTx/>
                    <a:buNone/>
                  </a:pPr>
                  <a:r>
                    <a:rPr lang="es-MX" altLang="en-US" sz="1800" b="1">
                      <a:solidFill>
                        <a:srgbClr val="FFFF66"/>
                      </a:solidFill>
                      <a:latin typeface="Book Antiqua" panose="02040602050305030304" pitchFamily="18" charset="0"/>
                      <a:cs typeface="Times New Roman" panose="02020603050405020304" pitchFamily="18" charset="0"/>
                    </a:rPr>
                    <a:t>LOST, SLAVE TO SIN</a:t>
                  </a:r>
                  <a:endParaRPr lang="es-MX" altLang="en-US" sz="1800" b="1" i="1">
                    <a:solidFill>
                      <a:srgbClr val="FFFF66"/>
                    </a:solidFill>
                    <a:latin typeface="Book Antiqua" panose="02040602050305030304" pitchFamily="18" charset="0"/>
                    <a:cs typeface="Times New Roman" panose="02020603050405020304" pitchFamily="18" charset="0"/>
                  </a:endParaRPr>
                </a:p>
                <a:p>
                  <a:pPr eaLnBrk="0" fontAlgn="base" hangingPunct="0">
                    <a:spcBef>
                      <a:spcPct val="0"/>
                    </a:spcBef>
                    <a:spcAft>
                      <a:spcPct val="0"/>
                    </a:spcAft>
                    <a:buClrTx/>
                    <a:buNone/>
                  </a:pPr>
                  <a:endParaRPr lang="es-MX" altLang="en-US" sz="1800">
                    <a:solidFill>
                      <a:srgbClr val="FFFF66"/>
                    </a:solidFill>
                    <a:latin typeface="Times New Roman" panose="02020603050405020304" pitchFamily="18" charset="0"/>
                  </a:endParaRPr>
                </a:p>
              </p:txBody>
            </p:sp>
            <p:sp>
              <p:nvSpPr>
                <p:cNvPr id="46104" name="Rectangle 16">
                  <a:extLst>
                    <a:ext uri="{FF2B5EF4-FFF2-40B4-BE49-F238E27FC236}">
                      <a16:creationId xmlns:a16="http://schemas.microsoft.com/office/drawing/2014/main" id="{46003785-3DA4-4B1B-86DF-647ACA55C70E}"/>
                    </a:ext>
                  </a:extLst>
                </p:cNvPr>
                <p:cNvSpPr>
                  <a:spLocks noChangeArrowheads="1"/>
                </p:cNvSpPr>
                <p:nvPr/>
              </p:nvSpPr>
              <p:spPr bwMode="auto">
                <a:xfrm>
                  <a:off x="885" y="1240"/>
                  <a:ext cx="907"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lgn="ctr" eaLnBrk="0" fontAlgn="base" hangingPunct="0">
                    <a:spcBef>
                      <a:spcPct val="0"/>
                    </a:spcBef>
                    <a:spcAft>
                      <a:spcPct val="0"/>
                    </a:spcAft>
                    <a:buClrTx/>
                    <a:buNone/>
                  </a:pPr>
                  <a:endParaRPr lang="en-US" altLang="en-US" sz="1800">
                    <a:solidFill>
                      <a:srgbClr val="FFFFFF"/>
                    </a:solidFill>
                  </a:endParaRPr>
                </a:p>
              </p:txBody>
            </p:sp>
          </p:grpSp>
          <p:grpSp>
            <p:nvGrpSpPr>
              <p:cNvPr id="46091" name="Group 17">
                <a:extLst>
                  <a:ext uri="{FF2B5EF4-FFF2-40B4-BE49-F238E27FC236}">
                    <a16:creationId xmlns:a16="http://schemas.microsoft.com/office/drawing/2014/main" id="{4E4252D3-9C01-4841-B337-9026E646896D}"/>
                  </a:ext>
                </a:extLst>
              </p:cNvPr>
              <p:cNvGrpSpPr>
                <a:grpSpLocks/>
              </p:cNvGrpSpPr>
              <p:nvPr/>
            </p:nvGrpSpPr>
            <p:grpSpPr bwMode="auto">
              <a:xfrm>
                <a:off x="0" y="1740"/>
                <a:ext cx="885" cy="712"/>
                <a:chOff x="0" y="1740"/>
                <a:chExt cx="885" cy="712"/>
              </a:xfrm>
            </p:grpSpPr>
            <p:sp>
              <p:nvSpPr>
                <p:cNvPr id="46101" name="Rectangle 18">
                  <a:extLst>
                    <a:ext uri="{FF2B5EF4-FFF2-40B4-BE49-F238E27FC236}">
                      <a16:creationId xmlns:a16="http://schemas.microsoft.com/office/drawing/2014/main" id="{316B2DE9-2628-4C1E-B0AD-FDC14E2C448E}"/>
                    </a:ext>
                  </a:extLst>
                </p:cNvPr>
                <p:cNvSpPr>
                  <a:spLocks noChangeArrowheads="1"/>
                </p:cNvSpPr>
                <p:nvPr/>
              </p:nvSpPr>
              <p:spPr bwMode="auto">
                <a:xfrm>
                  <a:off x="43" y="1740"/>
                  <a:ext cx="799" cy="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tabLst>
                      <a:tab pos="-571500" algn="l"/>
                    </a:tabLst>
                    <a:defRPr sz="3200">
                      <a:solidFill>
                        <a:schemeClr val="tx1"/>
                      </a:solidFill>
                      <a:latin typeface="Garamond" panose="02020404030301010803" pitchFamily="18" charset="0"/>
                    </a:defRPr>
                  </a:lvl1pPr>
                  <a:lvl2pPr marL="742950" indent="-285750">
                    <a:spcBef>
                      <a:spcPct val="20000"/>
                    </a:spcBef>
                    <a:buChar char="–"/>
                    <a:tabLst>
                      <a:tab pos="-571500" algn="l"/>
                    </a:tabLst>
                    <a:defRPr sz="2800">
                      <a:solidFill>
                        <a:schemeClr val="tx1"/>
                      </a:solidFill>
                      <a:latin typeface="Garamond" panose="02020404030301010803" pitchFamily="18" charset="0"/>
                    </a:defRPr>
                  </a:lvl2pPr>
                  <a:lvl3pPr marL="1143000" indent="-228600">
                    <a:spcBef>
                      <a:spcPct val="20000"/>
                    </a:spcBef>
                    <a:buClr>
                      <a:schemeClr val="tx2"/>
                    </a:buClr>
                    <a:buChar char="•"/>
                    <a:tabLst>
                      <a:tab pos="-571500" algn="l"/>
                    </a:tabLst>
                    <a:defRPr sz="2400">
                      <a:solidFill>
                        <a:schemeClr val="tx1"/>
                      </a:solidFill>
                      <a:latin typeface="Garamond" panose="02020404030301010803" pitchFamily="18" charset="0"/>
                    </a:defRPr>
                  </a:lvl3pPr>
                  <a:lvl4pPr marL="1600200" indent="-228600">
                    <a:spcBef>
                      <a:spcPct val="20000"/>
                    </a:spcBef>
                    <a:buChar char="–"/>
                    <a:tabLst>
                      <a:tab pos="-571500" algn="l"/>
                    </a:tabLst>
                    <a:defRPr sz="2000">
                      <a:solidFill>
                        <a:schemeClr val="tx1"/>
                      </a:solidFill>
                      <a:latin typeface="Garamond" panose="02020404030301010803" pitchFamily="18" charset="0"/>
                    </a:defRPr>
                  </a:lvl4pPr>
                  <a:lvl5pPr marL="2057400" indent="-228600">
                    <a:spcBef>
                      <a:spcPct val="20000"/>
                    </a:spcBef>
                    <a:buClr>
                      <a:schemeClr val="folHlink"/>
                    </a:buClr>
                    <a:buChar char="•"/>
                    <a:tabLst>
                      <a:tab pos="-571500" algn="l"/>
                    </a:tabLst>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9pPr>
                </a:lstStyle>
                <a:p>
                  <a:pPr fontAlgn="base">
                    <a:spcBef>
                      <a:spcPct val="0"/>
                    </a:spcBef>
                    <a:spcAft>
                      <a:spcPct val="0"/>
                    </a:spcAft>
                    <a:buClrTx/>
                    <a:buNone/>
                  </a:pPr>
                  <a:r>
                    <a:rPr lang="es-MX" altLang="en-US" sz="1800" b="1">
                      <a:solidFill>
                        <a:srgbClr val="FFFF66"/>
                      </a:solidFill>
                      <a:latin typeface="Book Antiqua" panose="02040602050305030304" pitchFamily="18" charset="0"/>
                      <a:cs typeface="Times New Roman" panose="02020603050405020304" pitchFamily="18" charset="0"/>
                    </a:rPr>
                    <a:t>WANDERING IN THE WILDERNESS</a:t>
                  </a:r>
                  <a:endParaRPr lang="es-MX" altLang="en-US" sz="1800" b="1">
                    <a:solidFill>
                      <a:srgbClr val="FFFF66"/>
                    </a:solidFill>
                    <a:latin typeface="Book Antiqua" panose="02040602050305030304" pitchFamily="18" charset="0"/>
                  </a:endParaRPr>
                </a:p>
              </p:txBody>
            </p:sp>
            <p:sp>
              <p:nvSpPr>
                <p:cNvPr id="46102" name="Rectangle 19">
                  <a:extLst>
                    <a:ext uri="{FF2B5EF4-FFF2-40B4-BE49-F238E27FC236}">
                      <a16:creationId xmlns:a16="http://schemas.microsoft.com/office/drawing/2014/main" id="{1F749713-D1DD-4B84-8AD1-AC0078C60FF0}"/>
                    </a:ext>
                  </a:extLst>
                </p:cNvPr>
                <p:cNvSpPr>
                  <a:spLocks noChangeArrowheads="1"/>
                </p:cNvSpPr>
                <p:nvPr/>
              </p:nvSpPr>
              <p:spPr bwMode="auto">
                <a:xfrm>
                  <a:off x="0" y="1740"/>
                  <a:ext cx="885" cy="71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lgn="ctr" eaLnBrk="0" fontAlgn="base" hangingPunct="0">
                    <a:spcBef>
                      <a:spcPct val="0"/>
                    </a:spcBef>
                    <a:spcAft>
                      <a:spcPct val="0"/>
                    </a:spcAft>
                    <a:buClrTx/>
                    <a:buNone/>
                  </a:pPr>
                  <a:endParaRPr lang="en-US" altLang="en-US" sz="1800">
                    <a:solidFill>
                      <a:srgbClr val="FFFFFF"/>
                    </a:solidFill>
                  </a:endParaRPr>
                </a:p>
              </p:txBody>
            </p:sp>
          </p:grpSp>
          <p:grpSp>
            <p:nvGrpSpPr>
              <p:cNvPr id="46092" name="Group 20">
                <a:extLst>
                  <a:ext uri="{FF2B5EF4-FFF2-40B4-BE49-F238E27FC236}">
                    <a16:creationId xmlns:a16="http://schemas.microsoft.com/office/drawing/2014/main" id="{2DB31077-C1E9-4C00-9F32-5E74224E7D8E}"/>
                  </a:ext>
                </a:extLst>
              </p:cNvPr>
              <p:cNvGrpSpPr>
                <a:grpSpLocks/>
              </p:cNvGrpSpPr>
              <p:nvPr/>
            </p:nvGrpSpPr>
            <p:grpSpPr bwMode="auto">
              <a:xfrm>
                <a:off x="885" y="1740"/>
                <a:ext cx="907" cy="712"/>
                <a:chOff x="885" y="1740"/>
                <a:chExt cx="907" cy="712"/>
              </a:xfrm>
            </p:grpSpPr>
            <p:sp>
              <p:nvSpPr>
                <p:cNvPr id="46099" name="Rectangle 21">
                  <a:extLst>
                    <a:ext uri="{FF2B5EF4-FFF2-40B4-BE49-F238E27FC236}">
                      <a16:creationId xmlns:a16="http://schemas.microsoft.com/office/drawing/2014/main" id="{6FEC4F2F-80D7-443E-AF6B-2DA31E0B7735}"/>
                    </a:ext>
                  </a:extLst>
                </p:cNvPr>
                <p:cNvSpPr>
                  <a:spLocks noChangeArrowheads="1"/>
                </p:cNvSpPr>
                <p:nvPr/>
              </p:nvSpPr>
              <p:spPr bwMode="auto">
                <a:xfrm>
                  <a:off x="928" y="1740"/>
                  <a:ext cx="821" cy="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tabLst>
                      <a:tab pos="-571500" algn="l"/>
                    </a:tabLst>
                    <a:defRPr sz="3200">
                      <a:solidFill>
                        <a:schemeClr val="tx1"/>
                      </a:solidFill>
                      <a:latin typeface="Garamond" panose="02020404030301010803" pitchFamily="18" charset="0"/>
                    </a:defRPr>
                  </a:lvl1pPr>
                  <a:lvl2pPr marL="742950" indent="-285750">
                    <a:spcBef>
                      <a:spcPct val="20000"/>
                    </a:spcBef>
                    <a:buChar char="–"/>
                    <a:tabLst>
                      <a:tab pos="-571500" algn="l"/>
                    </a:tabLst>
                    <a:defRPr sz="2800">
                      <a:solidFill>
                        <a:schemeClr val="tx1"/>
                      </a:solidFill>
                      <a:latin typeface="Garamond" panose="02020404030301010803" pitchFamily="18" charset="0"/>
                    </a:defRPr>
                  </a:lvl2pPr>
                  <a:lvl3pPr marL="1143000" indent="-228600">
                    <a:spcBef>
                      <a:spcPct val="20000"/>
                    </a:spcBef>
                    <a:buClr>
                      <a:schemeClr val="tx2"/>
                    </a:buClr>
                    <a:buChar char="•"/>
                    <a:tabLst>
                      <a:tab pos="-571500" algn="l"/>
                    </a:tabLst>
                    <a:defRPr sz="2400">
                      <a:solidFill>
                        <a:schemeClr val="tx1"/>
                      </a:solidFill>
                      <a:latin typeface="Garamond" panose="02020404030301010803" pitchFamily="18" charset="0"/>
                    </a:defRPr>
                  </a:lvl3pPr>
                  <a:lvl4pPr marL="1600200" indent="-228600">
                    <a:spcBef>
                      <a:spcPct val="20000"/>
                    </a:spcBef>
                    <a:buChar char="–"/>
                    <a:tabLst>
                      <a:tab pos="-571500" algn="l"/>
                    </a:tabLst>
                    <a:defRPr sz="2000">
                      <a:solidFill>
                        <a:schemeClr val="tx1"/>
                      </a:solidFill>
                      <a:latin typeface="Garamond" panose="02020404030301010803" pitchFamily="18" charset="0"/>
                    </a:defRPr>
                  </a:lvl4pPr>
                  <a:lvl5pPr marL="2057400" indent="-228600">
                    <a:spcBef>
                      <a:spcPct val="20000"/>
                    </a:spcBef>
                    <a:buClr>
                      <a:schemeClr val="folHlink"/>
                    </a:buClr>
                    <a:buChar char="•"/>
                    <a:tabLst>
                      <a:tab pos="-571500" algn="l"/>
                    </a:tabLst>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9pPr>
                </a:lstStyle>
                <a:p>
                  <a:pPr fontAlgn="base">
                    <a:spcBef>
                      <a:spcPct val="0"/>
                    </a:spcBef>
                    <a:spcAft>
                      <a:spcPct val="0"/>
                    </a:spcAft>
                    <a:buClrTx/>
                    <a:buNone/>
                  </a:pPr>
                  <a:r>
                    <a:rPr lang="es-MX" altLang="en-US" sz="1800" b="1">
                      <a:solidFill>
                        <a:srgbClr val="FFFF66"/>
                      </a:solidFill>
                      <a:latin typeface="Book Antiqua" panose="02040602050305030304" pitchFamily="18" charset="0"/>
                      <a:cs typeface="Times New Roman" panose="02020603050405020304" pitchFamily="18" charset="0"/>
                    </a:rPr>
                    <a:t>SAVED, BUT LIVING THE LIFE OF A DISCIPLE</a:t>
                  </a:r>
                </a:p>
                <a:p>
                  <a:pPr eaLnBrk="0" fontAlgn="base" hangingPunct="0">
                    <a:spcBef>
                      <a:spcPct val="0"/>
                    </a:spcBef>
                    <a:spcAft>
                      <a:spcPct val="0"/>
                    </a:spcAft>
                    <a:buClrTx/>
                    <a:buNone/>
                  </a:pPr>
                  <a:endParaRPr lang="es-MX" altLang="en-US" sz="2400">
                    <a:solidFill>
                      <a:srgbClr val="FFFFFF"/>
                    </a:solidFill>
                    <a:latin typeface="Times New Roman" panose="02020603050405020304" pitchFamily="18" charset="0"/>
                  </a:endParaRPr>
                </a:p>
              </p:txBody>
            </p:sp>
            <p:sp>
              <p:nvSpPr>
                <p:cNvPr id="46100" name="Rectangle 22">
                  <a:extLst>
                    <a:ext uri="{FF2B5EF4-FFF2-40B4-BE49-F238E27FC236}">
                      <a16:creationId xmlns:a16="http://schemas.microsoft.com/office/drawing/2014/main" id="{0EADF826-B765-4F90-8CCD-A8DA0966E665}"/>
                    </a:ext>
                  </a:extLst>
                </p:cNvPr>
                <p:cNvSpPr>
                  <a:spLocks noChangeArrowheads="1"/>
                </p:cNvSpPr>
                <p:nvPr/>
              </p:nvSpPr>
              <p:spPr bwMode="auto">
                <a:xfrm>
                  <a:off x="885" y="1740"/>
                  <a:ext cx="907" cy="71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lgn="ctr" eaLnBrk="0" fontAlgn="base" hangingPunct="0">
                    <a:spcBef>
                      <a:spcPct val="0"/>
                    </a:spcBef>
                    <a:spcAft>
                      <a:spcPct val="0"/>
                    </a:spcAft>
                    <a:buClrTx/>
                    <a:buNone/>
                  </a:pPr>
                  <a:endParaRPr lang="en-US" altLang="en-US" sz="1800">
                    <a:solidFill>
                      <a:srgbClr val="FFFFFF"/>
                    </a:solidFill>
                  </a:endParaRPr>
                </a:p>
              </p:txBody>
            </p:sp>
          </p:grpSp>
          <p:grpSp>
            <p:nvGrpSpPr>
              <p:cNvPr id="46093" name="Group 23">
                <a:extLst>
                  <a:ext uri="{FF2B5EF4-FFF2-40B4-BE49-F238E27FC236}">
                    <a16:creationId xmlns:a16="http://schemas.microsoft.com/office/drawing/2014/main" id="{5F107F87-58F5-4606-AFFD-C1D39DAC3AA1}"/>
                  </a:ext>
                </a:extLst>
              </p:cNvPr>
              <p:cNvGrpSpPr>
                <a:grpSpLocks/>
              </p:cNvGrpSpPr>
              <p:nvPr/>
            </p:nvGrpSpPr>
            <p:grpSpPr bwMode="auto">
              <a:xfrm>
                <a:off x="0" y="2452"/>
                <a:ext cx="885" cy="606"/>
                <a:chOff x="0" y="2452"/>
                <a:chExt cx="885" cy="606"/>
              </a:xfrm>
            </p:grpSpPr>
            <p:sp>
              <p:nvSpPr>
                <p:cNvPr id="46097" name="Rectangle 24">
                  <a:extLst>
                    <a:ext uri="{FF2B5EF4-FFF2-40B4-BE49-F238E27FC236}">
                      <a16:creationId xmlns:a16="http://schemas.microsoft.com/office/drawing/2014/main" id="{30181C33-CA8F-4531-A107-1800F3838A2F}"/>
                    </a:ext>
                  </a:extLst>
                </p:cNvPr>
                <p:cNvSpPr>
                  <a:spLocks noChangeArrowheads="1"/>
                </p:cNvSpPr>
                <p:nvPr/>
              </p:nvSpPr>
              <p:spPr bwMode="auto">
                <a:xfrm>
                  <a:off x="43" y="2452"/>
                  <a:ext cx="799"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tabLst>
                      <a:tab pos="-571500" algn="l"/>
                    </a:tabLst>
                    <a:defRPr sz="3200">
                      <a:solidFill>
                        <a:schemeClr val="tx1"/>
                      </a:solidFill>
                      <a:latin typeface="Garamond" panose="02020404030301010803" pitchFamily="18" charset="0"/>
                    </a:defRPr>
                  </a:lvl1pPr>
                  <a:lvl2pPr marL="742950" indent="-285750">
                    <a:spcBef>
                      <a:spcPct val="20000"/>
                    </a:spcBef>
                    <a:buChar char="–"/>
                    <a:tabLst>
                      <a:tab pos="-571500" algn="l"/>
                    </a:tabLst>
                    <a:defRPr sz="2800">
                      <a:solidFill>
                        <a:schemeClr val="tx1"/>
                      </a:solidFill>
                      <a:latin typeface="Garamond" panose="02020404030301010803" pitchFamily="18" charset="0"/>
                    </a:defRPr>
                  </a:lvl2pPr>
                  <a:lvl3pPr marL="1143000" indent="-228600">
                    <a:spcBef>
                      <a:spcPct val="20000"/>
                    </a:spcBef>
                    <a:buClr>
                      <a:schemeClr val="tx2"/>
                    </a:buClr>
                    <a:buChar char="•"/>
                    <a:tabLst>
                      <a:tab pos="-571500" algn="l"/>
                    </a:tabLst>
                    <a:defRPr sz="2400">
                      <a:solidFill>
                        <a:schemeClr val="tx1"/>
                      </a:solidFill>
                      <a:latin typeface="Garamond" panose="02020404030301010803" pitchFamily="18" charset="0"/>
                    </a:defRPr>
                  </a:lvl3pPr>
                  <a:lvl4pPr marL="1600200" indent="-228600">
                    <a:spcBef>
                      <a:spcPct val="20000"/>
                    </a:spcBef>
                    <a:buChar char="–"/>
                    <a:tabLst>
                      <a:tab pos="-571500" algn="l"/>
                    </a:tabLst>
                    <a:defRPr sz="2000">
                      <a:solidFill>
                        <a:schemeClr val="tx1"/>
                      </a:solidFill>
                      <a:latin typeface="Garamond" panose="02020404030301010803" pitchFamily="18" charset="0"/>
                    </a:defRPr>
                  </a:lvl4pPr>
                  <a:lvl5pPr marL="2057400" indent="-228600">
                    <a:spcBef>
                      <a:spcPct val="20000"/>
                    </a:spcBef>
                    <a:buClr>
                      <a:schemeClr val="folHlink"/>
                    </a:buClr>
                    <a:buChar char="•"/>
                    <a:tabLst>
                      <a:tab pos="-571500" algn="l"/>
                    </a:tabLst>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9pPr>
                </a:lstStyle>
                <a:p>
                  <a:pPr fontAlgn="base">
                    <a:spcBef>
                      <a:spcPct val="0"/>
                    </a:spcBef>
                    <a:spcAft>
                      <a:spcPct val="0"/>
                    </a:spcAft>
                    <a:buClrTx/>
                    <a:buNone/>
                  </a:pPr>
                  <a:r>
                    <a:rPr lang="es-MX" altLang="en-US" sz="1800" b="1">
                      <a:solidFill>
                        <a:srgbClr val="FFFF66"/>
                      </a:solidFill>
                      <a:latin typeface="Book Antiqua" panose="02040602050305030304" pitchFamily="18" charset="0"/>
                      <a:cs typeface="Times New Roman" panose="02020603050405020304" pitchFamily="18" charset="0"/>
                    </a:rPr>
                    <a:t>ENTERING THE PROMISED LAND</a:t>
                  </a:r>
                </a:p>
                <a:p>
                  <a:pPr eaLnBrk="0" fontAlgn="base" hangingPunct="0">
                    <a:spcBef>
                      <a:spcPct val="0"/>
                    </a:spcBef>
                    <a:spcAft>
                      <a:spcPct val="0"/>
                    </a:spcAft>
                    <a:buClrTx/>
                    <a:buNone/>
                  </a:pPr>
                  <a:endParaRPr lang="es-MX" altLang="en-US" sz="2400">
                    <a:solidFill>
                      <a:srgbClr val="FFFFFF"/>
                    </a:solidFill>
                    <a:latin typeface="Times New Roman" panose="02020603050405020304" pitchFamily="18" charset="0"/>
                  </a:endParaRPr>
                </a:p>
              </p:txBody>
            </p:sp>
            <p:sp>
              <p:nvSpPr>
                <p:cNvPr id="46098" name="Rectangle 25">
                  <a:extLst>
                    <a:ext uri="{FF2B5EF4-FFF2-40B4-BE49-F238E27FC236}">
                      <a16:creationId xmlns:a16="http://schemas.microsoft.com/office/drawing/2014/main" id="{FDAB450D-A09D-4F27-86E2-336B8C5B5FD7}"/>
                    </a:ext>
                  </a:extLst>
                </p:cNvPr>
                <p:cNvSpPr>
                  <a:spLocks noChangeArrowheads="1"/>
                </p:cNvSpPr>
                <p:nvPr/>
              </p:nvSpPr>
              <p:spPr bwMode="auto">
                <a:xfrm>
                  <a:off x="0" y="2452"/>
                  <a:ext cx="885"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lgn="ctr" eaLnBrk="0" fontAlgn="base" hangingPunct="0">
                    <a:spcBef>
                      <a:spcPct val="0"/>
                    </a:spcBef>
                    <a:spcAft>
                      <a:spcPct val="0"/>
                    </a:spcAft>
                    <a:buClrTx/>
                    <a:buNone/>
                  </a:pPr>
                  <a:endParaRPr lang="en-US" altLang="en-US" sz="1800">
                    <a:solidFill>
                      <a:srgbClr val="FFFFFF"/>
                    </a:solidFill>
                  </a:endParaRPr>
                </a:p>
              </p:txBody>
            </p:sp>
          </p:grpSp>
          <p:grpSp>
            <p:nvGrpSpPr>
              <p:cNvPr id="46094" name="Group 26">
                <a:extLst>
                  <a:ext uri="{FF2B5EF4-FFF2-40B4-BE49-F238E27FC236}">
                    <a16:creationId xmlns:a16="http://schemas.microsoft.com/office/drawing/2014/main" id="{4D74D5F3-037C-4BFE-B6E3-0C04CF0A6776}"/>
                  </a:ext>
                </a:extLst>
              </p:cNvPr>
              <p:cNvGrpSpPr>
                <a:grpSpLocks/>
              </p:cNvGrpSpPr>
              <p:nvPr/>
            </p:nvGrpSpPr>
            <p:grpSpPr bwMode="auto">
              <a:xfrm>
                <a:off x="885" y="2452"/>
                <a:ext cx="907" cy="606"/>
                <a:chOff x="885" y="2452"/>
                <a:chExt cx="907" cy="606"/>
              </a:xfrm>
            </p:grpSpPr>
            <p:sp>
              <p:nvSpPr>
                <p:cNvPr id="46095" name="Rectangle 27">
                  <a:extLst>
                    <a:ext uri="{FF2B5EF4-FFF2-40B4-BE49-F238E27FC236}">
                      <a16:creationId xmlns:a16="http://schemas.microsoft.com/office/drawing/2014/main" id="{D645B782-D746-4AB8-A359-9AA183419ABB}"/>
                    </a:ext>
                  </a:extLst>
                </p:cNvPr>
                <p:cNvSpPr>
                  <a:spLocks noChangeArrowheads="1"/>
                </p:cNvSpPr>
                <p:nvPr/>
              </p:nvSpPr>
              <p:spPr bwMode="auto">
                <a:xfrm>
                  <a:off x="928" y="2452"/>
                  <a:ext cx="821"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tabLst>
                      <a:tab pos="-571500" algn="l"/>
                    </a:tabLst>
                    <a:defRPr sz="3200">
                      <a:solidFill>
                        <a:schemeClr val="tx1"/>
                      </a:solidFill>
                      <a:latin typeface="Garamond" panose="02020404030301010803" pitchFamily="18" charset="0"/>
                    </a:defRPr>
                  </a:lvl1pPr>
                  <a:lvl2pPr marL="742950" indent="-285750">
                    <a:spcBef>
                      <a:spcPct val="20000"/>
                    </a:spcBef>
                    <a:buChar char="–"/>
                    <a:tabLst>
                      <a:tab pos="-571500" algn="l"/>
                    </a:tabLst>
                    <a:defRPr sz="2800">
                      <a:solidFill>
                        <a:schemeClr val="tx1"/>
                      </a:solidFill>
                      <a:latin typeface="Garamond" panose="02020404030301010803" pitchFamily="18" charset="0"/>
                    </a:defRPr>
                  </a:lvl2pPr>
                  <a:lvl3pPr marL="1143000" indent="-228600">
                    <a:spcBef>
                      <a:spcPct val="20000"/>
                    </a:spcBef>
                    <a:buClr>
                      <a:schemeClr val="tx2"/>
                    </a:buClr>
                    <a:buChar char="•"/>
                    <a:tabLst>
                      <a:tab pos="-571500" algn="l"/>
                    </a:tabLst>
                    <a:defRPr sz="2400">
                      <a:solidFill>
                        <a:schemeClr val="tx1"/>
                      </a:solidFill>
                      <a:latin typeface="Garamond" panose="02020404030301010803" pitchFamily="18" charset="0"/>
                    </a:defRPr>
                  </a:lvl3pPr>
                  <a:lvl4pPr marL="1600200" indent="-228600">
                    <a:spcBef>
                      <a:spcPct val="20000"/>
                    </a:spcBef>
                    <a:buChar char="–"/>
                    <a:tabLst>
                      <a:tab pos="-571500" algn="l"/>
                    </a:tabLst>
                    <a:defRPr sz="2000">
                      <a:solidFill>
                        <a:schemeClr val="tx1"/>
                      </a:solidFill>
                      <a:latin typeface="Garamond" panose="02020404030301010803" pitchFamily="18" charset="0"/>
                    </a:defRPr>
                  </a:lvl4pPr>
                  <a:lvl5pPr marL="2057400" indent="-228600">
                    <a:spcBef>
                      <a:spcPct val="20000"/>
                    </a:spcBef>
                    <a:buClr>
                      <a:schemeClr val="folHlink"/>
                    </a:buClr>
                    <a:buChar char="•"/>
                    <a:tabLst>
                      <a:tab pos="-571500" algn="l"/>
                    </a:tabLst>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9pPr>
                </a:lstStyle>
                <a:p>
                  <a:pPr fontAlgn="base">
                    <a:spcBef>
                      <a:spcPct val="0"/>
                    </a:spcBef>
                    <a:spcAft>
                      <a:spcPct val="0"/>
                    </a:spcAft>
                    <a:buClrTx/>
                    <a:buNone/>
                  </a:pPr>
                  <a:r>
                    <a:rPr lang="es-MX" altLang="en-US" sz="1800" b="1">
                      <a:solidFill>
                        <a:srgbClr val="FFFF66"/>
                      </a:solidFill>
                      <a:latin typeface="Book Antiqua" panose="02040602050305030304" pitchFamily="18" charset="0"/>
                      <a:cs typeface="Times New Roman" panose="02020603050405020304" pitchFamily="18" charset="0"/>
                    </a:rPr>
                    <a:t>ENTERING HEAVEN</a:t>
                  </a:r>
                  <a:endParaRPr lang="es-MX" altLang="en-US" sz="1800" b="1" i="1">
                    <a:solidFill>
                      <a:srgbClr val="FFFF66"/>
                    </a:solidFill>
                    <a:latin typeface="Book Antiqua" panose="02040602050305030304" pitchFamily="18" charset="0"/>
                    <a:cs typeface="Times New Roman" panose="02020603050405020304" pitchFamily="18" charset="0"/>
                  </a:endParaRPr>
                </a:p>
                <a:p>
                  <a:pPr eaLnBrk="0" fontAlgn="base" hangingPunct="0">
                    <a:spcBef>
                      <a:spcPct val="0"/>
                    </a:spcBef>
                    <a:spcAft>
                      <a:spcPct val="0"/>
                    </a:spcAft>
                    <a:buClrTx/>
                    <a:buNone/>
                  </a:pPr>
                  <a:endParaRPr lang="es-MX" altLang="en-US" sz="1800" b="1">
                    <a:solidFill>
                      <a:srgbClr val="FFFF66"/>
                    </a:solidFill>
                    <a:latin typeface="Times New Roman" panose="02020603050405020304" pitchFamily="18" charset="0"/>
                  </a:endParaRPr>
                </a:p>
              </p:txBody>
            </p:sp>
            <p:sp>
              <p:nvSpPr>
                <p:cNvPr id="46096" name="Rectangle 28">
                  <a:extLst>
                    <a:ext uri="{FF2B5EF4-FFF2-40B4-BE49-F238E27FC236}">
                      <a16:creationId xmlns:a16="http://schemas.microsoft.com/office/drawing/2014/main" id="{16E7F604-A6B8-4900-9006-101C7C6C4ED8}"/>
                    </a:ext>
                  </a:extLst>
                </p:cNvPr>
                <p:cNvSpPr>
                  <a:spLocks noChangeArrowheads="1"/>
                </p:cNvSpPr>
                <p:nvPr/>
              </p:nvSpPr>
              <p:spPr bwMode="auto">
                <a:xfrm>
                  <a:off x="885" y="2452"/>
                  <a:ext cx="907"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lgn="ctr" eaLnBrk="0" fontAlgn="base" hangingPunct="0">
                    <a:spcBef>
                      <a:spcPct val="0"/>
                    </a:spcBef>
                    <a:spcAft>
                      <a:spcPct val="0"/>
                    </a:spcAft>
                    <a:buClrTx/>
                    <a:buNone/>
                  </a:pPr>
                  <a:endParaRPr lang="en-US" altLang="en-US" sz="1800">
                    <a:solidFill>
                      <a:srgbClr val="FFFFFF"/>
                    </a:solidFill>
                  </a:endParaRPr>
                </a:p>
              </p:txBody>
            </p:sp>
          </p:grpSp>
        </p:grpSp>
        <p:sp>
          <p:nvSpPr>
            <p:cNvPr id="46086" name="Rectangle 29">
              <a:extLst>
                <a:ext uri="{FF2B5EF4-FFF2-40B4-BE49-F238E27FC236}">
                  <a16:creationId xmlns:a16="http://schemas.microsoft.com/office/drawing/2014/main" id="{D7C3361E-F762-4842-8440-D3DE12703687}"/>
                </a:ext>
              </a:extLst>
            </p:cNvPr>
            <p:cNvSpPr>
              <a:spLocks noChangeArrowheads="1"/>
            </p:cNvSpPr>
            <p:nvPr/>
          </p:nvSpPr>
          <p:spPr bwMode="auto">
            <a:xfrm>
              <a:off x="-3" y="631"/>
              <a:ext cx="1798" cy="2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lgn="ctr" eaLnBrk="0" fontAlgn="base" hangingPunct="0">
                <a:spcBef>
                  <a:spcPct val="0"/>
                </a:spcBef>
                <a:spcAft>
                  <a:spcPct val="0"/>
                </a:spcAft>
                <a:buClrTx/>
                <a:buNone/>
              </a:pPr>
              <a:endParaRPr lang="en-US" altLang="en-US" sz="1800">
                <a:solidFill>
                  <a:srgbClr val="FFFFFF"/>
                </a:solidFill>
              </a:endParaRPr>
            </a:p>
          </p:txBody>
        </p:sp>
      </p:grpSp>
      <p:sp>
        <p:nvSpPr>
          <p:cNvPr id="46084" name="Rectangle 30">
            <a:extLst>
              <a:ext uri="{FF2B5EF4-FFF2-40B4-BE49-F238E27FC236}">
                <a16:creationId xmlns:a16="http://schemas.microsoft.com/office/drawing/2014/main" id="{A80C6D60-029C-42D9-A35F-161FE85E9F7F}"/>
              </a:ext>
            </a:extLst>
          </p:cNvPr>
          <p:cNvSpPr>
            <a:spLocks noChangeArrowheads="1"/>
          </p:cNvSpPr>
          <p:nvPr/>
        </p:nvSpPr>
        <p:spPr bwMode="auto">
          <a:xfrm>
            <a:off x="1527175" y="5462588"/>
            <a:ext cx="91440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tabLst>
                <a:tab pos="-571500" algn="l"/>
              </a:tabLst>
              <a:defRPr sz="3200">
                <a:solidFill>
                  <a:schemeClr val="tx1"/>
                </a:solidFill>
                <a:latin typeface="Garamond" panose="02020404030301010803" pitchFamily="18" charset="0"/>
              </a:defRPr>
            </a:lvl1pPr>
            <a:lvl2pPr marL="742950" indent="-285750">
              <a:spcBef>
                <a:spcPct val="20000"/>
              </a:spcBef>
              <a:buChar char="–"/>
              <a:tabLst>
                <a:tab pos="-571500" algn="l"/>
              </a:tabLst>
              <a:defRPr sz="2800">
                <a:solidFill>
                  <a:schemeClr val="tx1"/>
                </a:solidFill>
                <a:latin typeface="Garamond" panose="02020404030301010803" pitchFamily="18" charset="0"/>
              </a:defRPr>
            </a:lvl2pPr>
            <a:lvl3pPr marL="1143000" indent="-228600">
              <a:spcBef>
                <a:spcPct val="20000"/>
              </a:spcBef>
              <a:buClr>
                <a:schemeClr val="tx2"/>
              </a:buClr>
              <a:buChar char="•"/>
              <a:tabLst>
                <a:tab pos="-571500" algn="l"/>
              </a:tabLst>
              <a:defRPr sz="2400">
                <a:solidFill>
                  <a:schemeClr val="tx1"/>
                </a:solidFill>
                <a:latin typeface="Garamond" panose="02020404030301010803" pitchFamily="18" charset="0"/>
              </a:defRPr>
            </a:lvl3pPr>
            <a:lvl4pPr marL="1600200" indent="-228600">
              <a:spcBef>
                <a:spcPct val="20000"/>
              </a:spcBef>
              <a:buChar char="–"/>
              <a:tabLst>
                <a:tab pos="-571500" algn="l"/>
              </a:tabLst>
              <a:defRPr sz="2000">
                <a:solidFill>
                  <a:schemeClr val="tx1"/>
                </a:solidFill>
                <a:latin typeface="Garamond" panose="02020404030301010803" pitchFamily="18" charset="0"/>
              </a:defRPr>
            </a:lvl4pPr>
            <a:lvl5pPr marL="2057400" indent="-228600">
              <a:spcBef>
                <a:spcPct val="20000"/>
              </a:spcBef>
              <a:buClr>
                <a:schemeClr val="folHlink"/>
              </a:buClr>
              <a:buChar char="•"/>
              <a:tabLst>
                <a:tab pos="-571500" algn="l"/>
              </a:tabLst>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tabLst>
                <a:tab pos="-571500" algn="l"/>
              </a:tabLst>
              <a:defRPr sz="2000">
                <a:solidFill>
                  <a:schemeClr val="tx1"/>
                </a:solidFill>
                <a:latin typeface="Garamond" panose="02020404030301010803" pitchFamily="18" charset="0"/>
              </a:defRPr>
            </a:lvl9pPr>
          </a:lstStyle>
          <a:p>
            <a:pPr fontAlgn="base">
              <a:spcBef>
                <a:spcPct val="0"/>
              </a:spcBef>
              <a:spcAft>
                <a:spcPct val="0"/>
              </a:spcAft>
              <a:buClrTx/>
              <a:buNone/>
            </a:pPr>
            <a:r>
              <a:rPr lang="es-MX" altLang="en-US" sz="1100">
                <a:solidFill>
                  <a:srgbClr val="000000"/>
                </a:solidFill>
                <a:latin typeface="Book Antiqua" panose="02040602050305030304" pitchFamily="18" charset="0"/>
                <a:cs typeface="Times New Roman" panose="02020603050405020304" pitchFamily="18" charset="0"/>
              </a:rPr>
              <a:t> </a:t>
            </a:r>
            <a:endParaRPr lang="es-MX" altLang="en-US" sz="1200" i="1">
              <a:solidFill>
                <a:srgbClr val="000000"/>
              </a:solidFill>
              <a:latin typeface="Book Antiqua" panose="02040602050305030304" pitchFamily="18" charset="0"/>
              <a:cs typeface="Times New Roman" panose="02020603050405020304" pitchFamily="18" charset="0"/>
            </a:endParaRPr>
          </a:p>
          <a:p>
            <a:pPr eaLnBrk="0" fontAlgn="base" hangingPunct="0">
              <a:spcBef>
                <a:spcPct val="0"/>
              </a:spcBef>
              <a:spcAft>
                <a:spcPct val="0"/>
              </a:spcAft>
              <a:buClrTx/>
              <a:buNone/>
            </a:pPr>
            <a:r>
              <a:rPr lang="es-MX" altLang="en-US" sz="1100">
                <a:solidFill>
                  <a:srgbClr val="000000"/>
                </a:solidFill>
                <a:latin typeface="Book Antiqua" panose="02040602050305030304" pitchFamily="18" charset="0"/>
                <a:cs typeface="Times New Roman" panose="02020603050405020304" pitchFamily="18" charset="0"/>
              </a:rPr>
              <a:t>	</a:t>
            </a:r>
            <a:endParaRPr lang="es-MX" altLang="en-US" sz="1200" i="1">
              <a:solidFill>
                <a:srgbClr val="000000"/>
              </a:solidFill>
              <a:latin typeface="Book Antiqua" panose="02040602050305030304" pitchFamily="18" charset="0"/>
              <a:cs typeface="Times New Roman" panose="02020603050405020304" pitchFamily="18" charset="0"/>
            </a:endParaRPr>
          </a:p>
          <a:p>
            <a:pPr eaLnBrk="0" fontAlgn="base" hangingPunct="0">
              <a:spcBef>
                <a:spcPct val="0"/>
              </a:spcBef>
              <a:spcAft>
                <a:spcPct val="0"/>
              </a:spcAft>
              <a:buClrTx/>
              <a:buNone/>
            </a:pPr>
            <a:endParaRPr lang="es-MX" altLang="en-US" sz="2400">
              <a:solidFill>
                <a:srgbClr val="FFFFFF"/>
              </a:solidFill>
              <a:latin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6E86DA7-6818-408A-BB9A-1D28A3E7AA0C}"/>
              </a:ext>
            </a:extLst>
          </p:cNvPr>
          <p:cNvSpPr>
            <a:spLocks noGrp="1" noChangeArrowheads="1"/>
          </p:cNvSpPr>
          <p:nvPr>
            <p:ph type="title"/>
          </p:nvPr>
        </p:nvSpPr>
        <p:spPr/>
        <p:txBody>
          <a:bodyPr/>
          <a:lstStyle/>
          <a:p>
            <a:pPr eaLnBrk="1" hangingPunct="1">
              <a:defRPr/>
            </a:pPr>
            <a:r>
              <a:rPr lang="en-US" sz="3200"/>
              <a:t>Hebrews 6:4-6  Who is he talking to?</a:t>
            </a:r>
          </a:p>
        </p:txBody>
      </p:sp>
      <p:sp>
        <p:nvSpPr>
          <p:cNvPr id="54275" name="Rectangle 3">
            <a:extLst>
              <a:ext uri="{FF2B5EF4-FFF2-40B4-BE49-F238E27FC236}">
                <a16:creationId xmlns:a16="http://schemas.microsoft.com/office/drawing/2014/main" id="{D1E60D3D-D619-447B-839D-0A1D68EC7099}"/>
              </a:ext>
            </a:extLst>
          </p:cNvPr>
          <p:cNvSpPr>
            <a:spLocks noGrp="1" noChangeArrowheads="1"/>
          </p:cNvSpPr>
          <p:nvPr>
            <p:ph type="body" idx="1"/>
          </p:nvPr>
        </p:nvSpPr>
        <p:spPr/>
        <p:txBody>
          <a:bodyPr/>
          <a:lstStyle/>
          <a:p>
            <a:pPr eaLnBrk="1" hangingPunct="1">
              <a:defRPr/>
            </a:pPr>
            <a:r>
              <a:rPr lang="en-US" sz="2800"/>
              <a:t>a. been enlightened  (NT church “enlightened” = baptized)</a:t>
            </a:r>
          </a:p>
          <a:p>
            <a:pPr eaLnBrk="1" hangingPunct="1">
              <a:defRPr/>
            </a:pPr>
            <a:r>
              <a:rPr lang="en-US" sz="2800"/>
              <a:t>b. tasted the heavenly gift (salvation?)</a:t>
            </a:r>
          </a:p>
          <a:p>
            <a:pPr eaLnBrk="1" hangingPunct="1">
              <a:defRPr/>
            </a:pPr>
            <a:r>
              <a:rPr lang="en-US" sz="2800"/>
              <a:t>c. shared in the Holy Spirit</a:t>
            </a:r>
          </a:p>
          <a:p>
            <a:pPr eaLnBrk="1" hangingPunct="1">
              <a:defRPr/>
            </a:pPr>
            <a:r>
              <a:rPr lang="en-US" sz="2800"/>
              <a:t>d. tasted the goodness of the word</a:t>
            </a:r>
          </a:p>
          <a:p>
            <a:pPr eaLnBrk="1" hangingPunct="1">
              <a:defRPr/>
            </a:pPr>
            <a:r>
              <a:rPr lang="en-US" sz="2800"/>
              <a:t>e. tasted the coming age (saved)</a:t>
            </a:r>
          </a:p>
          <a:p>
            <a:pPr eaLnBrk="1" hangingPunct="1">
              <a:defRPr/>
            </a:pPr>
            <a:endParaRPr lang="en-US" sz="2800"/>
          </a:p>
          <a:p>
            <a:pPr eaLnBrk="1" hangingPunct="1">
              <a:defRPr/>
            </a:pPr>
            <a:r>
              <a:rPr lang="en-US" sz="2800"/>
              <a:t>Yes, you can fall away!   Conclusion: You had better move on toward maturity in Christ.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9D610977-17AB-4CAE-89C1-A9D84E198B9E}"/>
              </a:ext>
            </a:extLst>
          </p:cNvPr>
          <p:cNvSpPr>
            <a:spLocks noGrp="1" noChangeArrowheads="1"/>
          </p:cNvSpPr>
          <p:nvPr>
            <p:ph type="title"/>
          </p:nvPr>
        </p:nvSpPr>
        <p:spPr/>
        <p:txBody>
          <a:bodyPr/>
          <a:lstStyle/>
          <a:p>
            <a:pPr eaLnBrk="1" hangingPunct="1">
              <a:defRPr/>
            </a:pPr>
            <a:r>
              <a:rPr lang="en-US" sz="3200"/>
              <a:t>Hebrews 6:4-8</a:t>
            </a:r>
          </a:p>
        </p:txBody>
      </p:sp>
      <p:sp>
        <p:nvSpPr>
          <p:cNvPr id="157699" name="Rectangle 3">
            <a:extLst>
              <a:ext uri="{FF2B5EF4-FFF2-40B4-BE49-F238E27FC236}">
                <a16:creationId xmlns:a16="http://schemas.microsoft.com/office/drawing/2014/main" id="{2BD96CFA-D0F9-4176-8CDE-44C3F9B43472}"/>
              </a:ext>
            </a:extLst>
          </p:cNvPr>
          <p:cNvSpPr>
            <a:spLocks noGrp="1" noChangeArrowheads="1"/>
          </p:cNvSpPr>
          <p:nvPr>
            <p:ph type="body" idx="1"/>
          </p:nvPr>
        </p:nvSpPr>
        <p:spPr/>
        <p:txBody>
          <a:bodyPr/>
          <a:lstStyle/>
          <a:p>
            <a:pPr eaLnBrk="1" hangingPunct="1">
              <a:defRPr/>
            </a:pPr>
            <a:r>
              <a:rPr lang="en-US" sz="2400"/>
              <a:t>It is </a:t>
            </a:r>
            <a:r>
              <a:rPr lang="en-US" sz="2400" b="1" i="1">
                <a:solidFill>
                  <a:srgbClr val="FFFF00"/>
                </a:solidFill>
              </a:rPr>
              <a:t>impossible</a:t>
            </a:r>
            <a:r>
              <a:rPr lang="en-US" sz="2400"/>
              <a:t>… if they fall away, to be brought back to repentance.</a:t>
            </a:r>
          </a:p>
          <a:p>
            <a:pPr eaLnBrk="1" hangingPunct="1">
              <a:defRPr/>
            </a:pPr>
            <a:endParaRPr lang="en-US" sz="2400"/>
          </a:p>
          <a:p>
            <a:pPr eaLnBrk="1" hangingPunct="1">
              <a:defRPr/>
            </a:pPr>
            <a:r>
              <a:rPr lang="en-US" sz="2400"/>
              <a:t>They are crucifying the Son of God all over again.</a:t>
            </a:r>
          </a:p>
          <a:p>
            <a:pPr eaLnBrk="1" hangingPunct="1">
              <a:defRPr/>
            </a:pPr>
            <a:endParaRPr lang="en-US" sz="2400"/>
          </a:p>
          <a:p>
            <a:pPr eaLnBrk="1" hangingPunct="1">
              <a:defRPr/>
            </a:pPr>
            <a:r>
              <a:rPr lang="en-US" sz="2400"/>
              <a:t>Land that produces thorns… will be burned.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E2AF4D09-675B-4830-833D-2395A41050A9}"/>
              </a:ext>
            </a:extLst>
          </p:cNvPr>
          <p:cNvSpPr>
            <a:spLocks noGrp="1" noChangeArrowheads="1"/>
          </p:cNvSpPr>
          <p:nvPr>
            <p:ph type="title"/>
          </p:nvPr>
        </p:nvSpPr>
        <p:spPr>
          <a:xfrm>
            <a:off x="1981200" y="274638"/>
            <a:ext cx="8229600" cy="868362"/>
          </a:xfrm>
        </p:spPr>
        <p:txBody>
          <a:bodyPr/>
          <a:lstStyle/>
          <a:p>
            <a:pPr eaLnBrk="1" hangingPunct="1">
              <a:defRPr/>
            </a:pPr>
            <a:r>
              <a:rPr lang="en-US" sz="3200"/>
              <a:t>Falling Away Hebrews 10:26-31</a:t>
            </a:r>
          </a:p>
        </p:txBody>
      </p:sp>
      <p:sp>
        <p:nvSpPr>
          <p:cNvPr id="161795" name="Rectangle 3">
            <a:extLst>
              <a:ext uri="{FF2B5EF4-FFF2-40B4-BE49-F238E27FC236}">
                <a16:creationId xmlns:a16="http://schemas.microsoft.com/office/drawing/2014/main" id="{B20BDCC6-0994-4E04-A355-C4D11A827553}"/>
              </a:ext>
            </a:extLst>
          </p:cNvPr>
          <p:cNvSpPr>
            <a:spLocks noGrp="1" noChangeArrowheads="1"/>
          </p:cNvSpPr>
          <p:nvPr>
            <p:ph type="body" idx="1"/>
          </p:nvPr>
        </p:nvSpPr>
        <p:spPr>
          <a:xfrm>
            <a:off x="1981200" y="1371600"/>
            <a:ext cx="8229600" cy="4724400"/>
          </a:xfrm>
        </p:spPr>
        <p:txBody>
          <a:bodyPr/>
          <a:lstStyle/>
          <a:p>
            <a:pPr eaLnBrk="1" hangingPunct="1">
              <a:defRPr/>
            </a:pPr>
            <a:r>
              <a:rPr lang="en-US" sz="2400"/>
              <a:t>Crucifying the Son of God all over again.</a:t>
            </a:r>
          </a:p>
          <a:p>
            <a:pPr eaLnBrk="1" hangingPunct="1">
              <a:defRPr/>
            </a:pPr>
            <a:r>
              <a:rPr lang="en-US" sz="2400"/>
              <a:t>Subjecting Jesus to public disgrace</a:t>
            </a:r>
          </a:p>
          <a:p>
            <a:pPr eaLnBrk="1" hangingPunct="1">
              <a:defRPr/>
            </a:pPr>
            <a:r>
              <a:rPr lang="en-US" sz="2400"/>
              <a:t>Trampling the Son of God under foot. (Heb 10:29)</a:t>
            </a:r>
          </a:p>
          <a:p>
            <a:pPr eaLnBrk="1" hangingPunct="1">
              <a:defRPr/>
            </a:pPr>
            <a:r>
              <a:rPr lang="en-US" sz="2400"/>
              <a:t>Insulted the Holy Spirit (Heb 10:29)</a:t>
            </a:r>
          </a:p>
          <a:p>
            <a:pPr eaLnBrk="1" hangingPunct="1">
              <a:defRPr/>
            </a:pPr>
            <a:r>
              <a:rPr lang="en-US" sz="2400"/>
              <a:t>Blasphemed (spoken against) the Holy Spirit (Matt 12:32)</a:t>
            </a:r>
          </a:p>
          <a:p>
            <a:pPr eaLnBrk="1" hangingPunct="1">
              <a:defRPr/>
            </a:pPr>
            <a:r>
              <a:rPr lang="en-US" sz="2400"/>
              <a:t>Committed the unforgivable sin (1 John 5:16 )</a:t>
            </a:r>
          </a:p>
          <a:p>
            <a:pPr eaLnBrk="1" hangingPunct="1">
              <a:defRPr/>
            </a:pPr>
            <a:endParaRPr lang="en-US" sz="2400"/>
          </a:p>
          <a:p>
            <a:pPr eaLnBrk="1" hangingPunct="1">
              <a:defRPr/>
            </a:pPr>
            <a:r>
              <a:rPr lang="en-US" sz="2400"/>
              <a:t>What is the “unforgivable sin?”   To willfully, deliberately continue in sin. (Hebrews 10:26)</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a:extLst>
              <a:ext uri="{FF2B5EF4-FFF2-40B4-BE49-F238E27FC236}">
                <a16:creationId xmlns:a16="http://schemas.microsoft.com/office/drawing/2014/main" id="{09193E44-2CBB-4687-9762-4AFE5F6CED12}"/>
              </a:ext>
            </a:extLst>
          </p:cNvPr>
          <p:cNvSpPr txBox="1">
            <a:spLocks noChangeArrowheads="1"/>
          </p:cNvSpPr>
          <p:nvPr/>
        </p:nvSpPr>
        <p:spPr bwMode="auto">
          <a:xfrm>
            <a:off x="2209800" y="7620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lgn="ctr" eaLnBrk="0" fontAlgn="base" hangingPunct="0">
              <a:spcBef>
                <a:spcPct val="50000"/>
              </a:spcBef>
              <a:spcAft>
                <a:spcPct val="0"/>
              </a:spcAft>
              <a:buClrTx/>
              <a:buNone/>
            </a:pPr>
            <a:r>
              <a:rPr lang="en-US" altLang="en-US">
                <a:solidFill>
                  <a:srgbClr val="FFFFFF"/>
                </a:solidFill>
              </a:rPr>
              <a:t>God’s Assurance:  Hebrews 6:9-20</a:t>
            </a:r>
          </a:p>
        </p:txBody>
      </p:sp>
      <p:sp>
        <p:nvSpPr>
          <p:cNvPr id="54275" name="Text Box 5">
            <a:extLst>
              <a:ext uri="{FF2B5EF4-FFF2-40B4-BE49-F238E27FC236}">
                <a16:creationId xmlns:a16="http://schemas.microsoft.com/office/drawing/2014/main" id="{F48D4B85-048D-4429-B080-67B0DA2F186F}"/>
              </a:ext>
            </a:extLst>
          </p:cNvPr>
          <p:cNvSpPr txBox="1">
            <a:spLocks noChangeArrowheads="1"/>
          </p:cNvSpPr>
          <p:nvPr/>
        </p:nvSpPr>
        <p:spPr bwMode="auto">
          <a:xfrm>
            <a:off x="2667000" y="2209800"/>
            <a:ext cx="70104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0" fontAlgn="base" hangingPunct="0">
              <a:spcBef>
                <a:spcPct val="50000"/>
              </a:spcBef>
              <a:spcAft>
                <a:spcPct val="0"/>
              </a:spcAft>
              <a:buClrTx/>
              <a:buNone/>
            </a:pPr>
            <a:r>
              <a:rPr lang="en-US" altLang="en-US" sz="2800">
                <a:solidFill>
                  <a:srgbClr val="FFFFFF"/>
                </a:solidFill>
              </a:rPr>
              <a:t>Two unchangeable things:</a:t>
            </a:r>
          </a:p>
          <a:p>
            <a:pPr eaLnBrk="0" fontAlgn="base" hangingPunct="0">
              <a:spcBef>
                <a:spcPct val="50000"/>
              </a:spcBef>
              <a:spcAft>
                <a:spcPct val="0"/>
              </a:spcAft>
              <a:buClrTx/>
              <a:buNone/>
            </a:pPr>
            <a:r>
              <a:rPr lang="en-US" altLang="en-US" sz="2800">
                <a:solidFill>
                  <a:srgbClr val="FFFFFF"/>
                </a:solidFill>
              </a:rPr>
              <a:t>God’s Word</a:t>
            </a:r>
          </a:p>
          <a:p>
            <a:pPr eaLnBrk="0" fontAlgn="base" hangingPunct="0">
              <a:spcBef>
                <a:spcPct val="50000"/>
              </a:spcBef>
              <a:spcAft>
                <a:spcPct val="0"/>
              </a:spcAft>
              <a:buClrTx/>
              <a:buNone/>
            </a:pPr>
            <a:r>
              <a:rPr lang="en-US" altLang="en-US" sz="2800">
                <a:solidFill>
                  <a:srgbClr val="FFFFFF"/>
                </a:solidFill>
              </a:rPr>
              <a:t>God’s Oath (Genesis 22:16-18)</a:t>
            </a:r>
          </a:p>
          <a:p>
            <a:pPr eaLnBrk="0" fontAlgn="base" hangingPunct="0">
              <a:spcBef>
                <a:spcPct val="50000"/>
              </a:spcBef>
              <a:spcAft>
                <a:spcPct val="0"/>
              </a:spcAft>
              <a:buClrTx/>
              <a:buNone/>
            </a:pPr>
            <a:r>
              <a:rPr lang="en-US" altLang="en-US" sz="2800">
                <a:solidFill>
                  <a:srgbClr val="FFFFFF"/>
                </a:solidFill>
              </a:rPr>
              <a:t>Jesus, your </a:t>
            </a:r>
            <a:r>
              <a:rPr lang="en-US" altLang="en-US" sz="2800" b="1">
                <a:solidFill>
                  <a:srgbClr val="FFFF00"/>
                </a:solidFill>
              </a:rPr>
              <a:t>anchor</a:t>
            </a:r>
            <a:r>
              <a:rPr lang="en-US" altLang="en-US" sz="2800">
                <a:solidFill>
                  <a:srgbClr val="FFFFFF"/>
                </a:solidFill>
              </a:rPr>
              <a:t>, is behind the veil with the Father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A0B75966-3DA0-4B4F-BFA9-312095B86A8C}"/>
              </a:ext>
            </a:extLst>
          </p:cNvPr>
          <p:cNvSpPr txBox="1">
            <a:spLocks noChangeArrowheads="1"/>
          </p:cNvSpPr>
          <p:nvPr/>
        </p:nvSpPr>
        <p:spPr bwMode="auto">
          <a:xfrm>
            <a:off x="2209800" y="7620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lgn="ctr" eaLnBrk="0" fontAlgn="base" hangingPunct="0">
              <a:spcBef>
                <a:spcPct val="50000"/>
              </a:spcBef>
              <a:spcAft>
                <a:spcPct val="0"/>
              </a:spcAft>
              <a:buClrTx/>
              <a:buNone/>
            </a:pPr>
            <a:r>
              <a:rPr lang="en-US" altLang="en-US">
                <a:solidFill>
                  <a:srgbClr val="FFFFFF"/>
                </a:solidFill>
              </a:rPr>
              <a:t>God’s Assurance:  Hebrews 10:19-23</a:t>
            </a:r>
          </a:p>
        </p:txBody>
      </p:sp>
      <p:sp>
        <p:nvSpPr>
          <p:cNvPr id="56323" name="Text Box 3">
            <a:extLst>
              <a:ext uri="{FF2B5EF4-FFF2-40B4-BE49-F238E27FC236}">
                <a16:creationId xmlns:a16="http://schemas.microsoft.com/office/drawing/2014/main" id="{65007054-DA9F-47E9-9637-DBBAE3E9FB70}"/>
              </a:ext>
            </a:extLst>
          </p:cNvPr>
          <p:cNvSpPr txBox="1">
            <a:spLocks noChangeArrowheads="1"/>
          </p:cNvSpPr>
          <p:nvPr/>
        </p:nvSpPr>
        <p:spPr bwMode="auto">
          <a:xfrm>
            <a:off x="2286000" y="2209801"/>
            <a:ext cx="73914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0" fontAlgn="base" hangingPunct="0">
              <a:spcBef>
                <a:spcPct val="50000"/>
              </a:spcBef>
              <a:spcAft>
                <a:spcPct val="0"/>
              </a:spcAft>
              <a:buClrTx/>
              <a:buNone/>
            </a:pPr>
            <a:r>
              <a:rPr lang="en-US" altLang="en-US" sz="2800">
                <a:solidFill>
                  <a:srgbClr val="FFFFFF"/>
                </a:solidFill>
              </a:rPr>
              <a:t>We have </a:t>
            </a:r>
            <a:r>
              <a:rPr lang="en-US" altLang="en-US" sz="2800" b="1" i="1">
                <a:solidFill>
                  <a:srgbClr val="FFFF00"/>
                </a:solidFill>
              </a:rPr>
              <a:t>confidence</a:t>
            </a:r>
            <a:r>
              <a:rPr lang="en-US" altLang="en-US" sz="2800">
                <a:solidFill>
                  <a:srgbClr val="FFFF00"/>
                </a:solidFill>
              </a:rPr>
              <a:t> </a:t>
            </a:r>
            <a:r>
              <a:rPr lang="en-US" altLang="en-US" sz="2800">
                <a:solidFill>
                  <a:srgbClr val="FFFFFF"/>
                </a:solidFill>
              </a:rPr>
              <a:t>to enter the Most Holy Place</a:t>
            </a:r>
          </a:p>
          <a:p>
            <a:pPr eaLnBrk="0" fontAlgn="base" hangingPunct="0">
              <a:spcBef>
                <a:spcPct val="50000"/>
              </a:spcBef>
              <a:spcAft>
                <a:spcPct val="0"/>
              </a:spcAft>
              <a:buClrTx/>
              <a:buNone/>
            </a:pPr>
            <a:r>
              <a:rPr lang="en-US" altLang="en-US" sz="2800">
                <a:solidFill>
                  <a:srgbClr val="FFFFFF"/>
                </a:solidFill>
              </a:rPr>
              <a:t>Let us draw near to God… in </a:t>
            </a:r>
            <a:r>
              <a:rPr lang="en-US" altLang="en-US" sz="2800" b="1" i="1">
                <a:solidFill>
                  <a:srgbClr val="FFFF00"/>
                </a:solidFill>
              </a:rPr>
              <a:t>full assurance</a:t>
            </a:r>
            <a:r>
              <a:rPr lang="en-US" altLang="en-US" sz="2800">
                <a:solidFill>
                  <a:srgbClr val="FFFFFF"/>
                </a:solidFill>
              </a:rPr>
              <a:t> of faith.</a:t>
            </a:r>
          </a:p>
          <a:p>
            <a:pPr eaLnBrk="0" fontAlgn="base" hangingPunct="0">
              <a:spcBef>
                <a:spcPct val="50000"/>
              </a:spcBef>
              <a:spcAft>
                <a:spcPct val="0"/>
              </a:spcAft>
              <a:buClrTx/>
              <a:buNone/>
            </a:pPr>
            <a:r>
              <a:rPr lang="en-US" altLang="en-US" sz="2800">
                <a:solidFill>
                  <a:srgbClr val="FFFFFF"/>
                </a:solidFill>
              </a:rPr>
              <a:t>For he who promised is faithful.</a:t>
            </a:r>
          </a:p>
          <a:p>
            <a:pPr eaLnBrk="0" fontAlgn="base" hangingPunct="0">
              <a:spcBef>
                <a:spcPct val="50000"/>
              </a:spcBef>
              <a:spcAft>
                <a:spcPct val="0"/>
              </a:spcAft>
              <a:buClrTx/>
              <a:buNone/>
            </a:pPr>
            <a:r>
              <a:rPr lang="en-US" altLang="en-US" sz="2800">
                <a:solidFill>
                  <a:srgbClr val="FFFFFF"/>
                </a:solidFill>
              </a:rPr>
              <a:t>Hebrews 10:35-36  Do not throw away your confidence; it will be richly rewarded…. You will receive what he has promised.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9B656B-FF66-8141-BAE1-668F1423C2D5}"/>
              </a:ext>
            </a:extLst>
          </p:cNvPr>
          <p:cNvSpPr>
            <a:spLocks noGrp="1"/>
          </p:cNvSpPr>
          <p:nvPr>
            <p:ph type="title"/>
          </p:nvPr>
        </p:nvSpPr>
        <p:spPr>
          <a:xfrm>
            <a:off x="3003259" y="2709644"/>
            <a:ext cx="5939405" cy="2100082"/>
          </a:xfrm>
        </p:spPr>
        <p:txBody>
          <a:bodyPr/>
          <a:lstStyle/>
          <a:p>
            <a:r>
              <a:rPr lang="en-US" sz="7200" dirty="0">
                <a:solidFill>
                  <a:schemeClr val="bg1"/>
                </a:solidFill>
              </a:rPr>
              <a:t>Other Textual Rebuttals </a:t>
            </a:r>
          </a:p>
        </p:txBody>
      </p:sp>
    </p:spTree>
    <p:extLst>
      <p:ext uri="{BB962C8B-B14F-4D97-AF65-F5344CB8AC3E}">
        <p14:creationId xmlns:p14="http://schemas.microsoft.com/office/powerpoint/2010/main" val="1584999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sp2.yimg.com/ib/th?id=HN.608049133120392598&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8320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A03D-4032-47FA-B5E9-4A40E9200620}"/>
              </a:ext>
            </a:extLst>
          </p:cNvPr>
          <p:cNvSpPr>
            <a:spLocks noGrp="1"/>
          </p:cNvSpPr>
          <p:nvPr>
            <p:ph type="title"/>
          </p:nvPr>
        </p:nvSpPr>
        <p:spPr/>
        <p:txBody>
          <a:bodyPr/>
          <a:lstStyle/>
          <a:p>
            <a:pPr>
              <a:defRPr/>
            </a:pPr>
            <a:r>
              <a:rPr lang="en-US" sz="3200" dirty="0"/>
              <a:t>Answering Calvinist Proof-Texts for Total Depravity</a:t>
            </a:r>
          </a:p>
        </p:txBody>
      </p:sp>
      <p:sp>
        <p:nvSpPr>
          <p:cNvPr id="3" name="Content Placeholder 2">
            <a:extLst>
              <a:ext uri="{FF2B5EF4-FFF2-40B4-BE49-F238E27FC236}">
                <a16:creationId xmlns:a16="http://schemas.microsoft.com/office/drawing/2014/main" id="{18D92138-6018-41B7-A799-519B4B6477D0}"/>
              </a:ext>
            </a:extLst>
          </p:cNvPr>
          <p:cNvSpPr>
            <a:spLocks noGrp="1"/>
          </p:cNvSpPr>
          <p:nvPr>
            <p:ph idx="1"/>
          </p:nvPr>
        </p:nvSpPr>
        <p:spPr/>
        <p:txBody>
          <a:bodyPr/>
          <a:lstStyle/>
          <a:p>
            <a:pPr marL="0" indent="0">
              <a:buNone/>
              <a:defRPr/>
            </a:pPr>
            <a:r>
              <a:rPr lang="en-US" sz="2800" b="1" dirty="0"/>
              <a:t>Calvinist Proof-text #1 Exodus 20:4</a:t>
            </a:r>
          </a:p>
          <a:p>
            <a:pPr marL="0" indent="0">
              <a:buNone/>
              <a:defRPr/>
            </a:pPr>
            <a:endParaRPr lang="en-US" sz="2800" b="1" dirty="0"/>
          </a:p>
          <a:p>
            <a:pPr marL="0" indent="0">
              <a:buNone/>
              <a:defRPr/>
            </a:pPr>
            <a:r>
              <a:rPr lang="en-US" sz="2800" b="1" dirty="0"/>
              <a:t>This is about temporal/physical consequences.</a:t>
            </a:r>
          </a:p>
          <a:p>
            <a:pPr marL="0" indent="0">
              <a:buNone/>
              <a:defRPr/>
            </a:pPr>
            <a:endParaRPr lang="en-US" sz="2800" b="1" dirty="0"/>
          </a:p>
          <a:p>
            <a:pPr marL="0" indent="0">
              <a:buNone/>
              <a:defRPr/>
            </a:pPr>
            <a:r>
              <a:rPr lang="en-US" sz="2800" b="1" dirty="0"/>
              <a:t>Ezekiel 18  The soul who sins is the one who will die.</a:t>
            </a:r>
          </a:p>
          <a:p>
            <a:pPr marL="0" indent="0">
              <a:buNone/>
              <a:defRPr/>
            </a:pPr>
            <a:endParaRPr lang="en-US" sz="2800" b="1" dirty="0"/>
          </a:p>
          <a:p>
            <a:pPr marL="0" indent="0">
              <a:buNone/>
              <a:defRPr/>
            </a:pPr>
            <a:r>
              <a:rPr lang="en-US" sz="2800" b="1" dirty="0"/>
              <a:t>We cannot use Ezekiel  18 to disprove Exodus 20:4 or vice versa.        We should ask, how can they both be true?</a:t>
            </a:r>
          </a:p>
          <a:p>
            <a:pPr marL="0" indent="0">
              <a:buNone/>
              <a:defRPr/>
            </a:pPr>
            <a:endParaRPr lang="en-US" sz="2800" b="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1737-F74C-4F88-9ADA-1A3E791D1C3F}"/>
              </a:ext>
            </a:extLst>
          </p:cNvPr>
          <p:cNvSpPr>
            <a:spLocks noGrp="1"/>
          </p:cNvSpPr>
          <p:nvPr>
            <p:ph type="title"/>
          </p:nvPr>
        </p:nvSpPr>
        <p:spPr/>
        <p:txBody>
          <a:bodyPr/>
          <a:lstStyle/>
          <a:p>
            <a:pPr>
              <a:defRPr/>
            </a:pPr>
            <a:r>
              <a:rPr lang="en-US" sz="3200" dirty="0"/>
              <a:t>Calvinist Proof-text #2 Psalm 51:5</a:t>
            </a:r>
          </a:p>
        </p:txBody>
      </p:sp>
      <p:sp>
        <p:nvSpPr>
          <p:cNvPr id="3" name="Content Placeholder 2">
            <a:extLst>
              <a:ext uri="{FF2B5EF4-FFF2-40B4-BE49-F238E27FC236}">
                <a16:creationId xmlns:a16="http://schemas.microsoft.com/office/drawing/2014/main" id="{59817DF1-8A41-4F5E-8E5B-A2BA07CCBD2B}"/>
              </a:ext>
            </a:extLst>
          </p:cNvPr>
          <p:cNvSpPr>
            <a:spLocks noGrp="1"/>
          </p:cNvSpPr>
          <p:nvPr>
            <p:ph idx="1"/>
          </p:nvPr>
        </p:nvSpPr>
        <p:spPr>
          <a:xfrm>
            <a:off x="2057400" y="2057400"/>
            <a:ext cx="8153400" cy="4038600"/>
          </a:xfrm>
        </p:spPr>
        <p:txBody>
          <a:bodyPr/>
          <a:lstStyle/>
          <a:p>
            <a:pPr marL="0" indent="0">
              <a:buNone/>
              <a:defRPr/>
            </a:pPr>
            <a:r>
              <a:rPr lang="en-US" sz="2800" b="1" dirty="0"/>
              <a:t>Psalm 51:5  Surely I was sinful at birth….</a:t>
            </a:r>
          </a:p>
          <a:p>
            <a:pPr marL="0" indent="0">
              <a:buNone/>
              <a:defRPr/>
            </a:pPr>
            <a:endParaRPr lang="en-US" sz="1600" b="1" dirty="0"/>
          </a:p>
          <a:p>
            <a:pPr marL="0" indent="0">
              <a:buNone/>
              <a:defRPr/>
            </a:pPr>
            <a:r>
              <a:rPr lang="en-US" sz="2800" b="1" dirty="0"/>
              <a:t>Answer:  This is poetry, not a doctrinal statement.  David is using hyperbole.   </a:t>
            </a:r>
          </a:p>
          <a:p>
            <a:pPr marL="0" indent="0">
              <a:buNone/>
              <a:defRPr/>
            </a:pPr>
            <a:endParaRPr lang="en-US" sz="1600" b="1" dirty="0"/>
          </a:p>
          <a:p>
            <a:pPr marL="0" indent="0">
              <a:buNone/>
              <a:defRPr/>
            </a:pPr>
            <a:r>
              <a:rPr lang="en-US" sz="2800" b="1" dirty="0"/>
              <a:t>Is Psalm 51:4 literally true?</a:t>
            </a:r>
          </a:p>
          <a:p>
            <a:pPr marL="0" indent="0">
              <a:buNone/>
              <a:defRPr/>
            </a:pPr>
            <a:endParaRPr lang="en-US" sz="1600" b="1" dirty="0"/>
          </a:p>
          <a:p>
            <a:pPr marL="0" indent="0">
              <a:buNone/>
              <a:defRPr/>
            </a:pPr>
            <a:r>
              <a:rPr lang="en-US" sz="2800" b="1" dirty="0"/>
              <a:t>Psalm 58:3 is similar.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2A996-87D0-4AE5-8653-5659E17FB219}"/>
              </a:ext>
            </a:extLst>
          </p:cNvPr>
          <p:cNvSpPr>
            <a:spLocks noGrp="1"/>
          </p:cNvSpPr>
          <p:nvPr>
            <p:ph type="title"/>
          </p:nvPr>
        </p:nvSpPr>
        <p:spPr/>
        <p:txBody>
          <a:bodyPr/>
          <a:lstStyle/>
          <a:p>
            <a:pPr>
              <a:defRPr/>
            </a:pPr>
            <a:r>
              <a:rPr lang="en-US" sz="3200" dirty="0"/>
              <a:t>Calvinist Proof-text #3  Romans 3:9-12</a:t>
            </a:r>
          </a:p>
        </p:txBody>
      </p:sp>
      <p:sp>
        <p:nvSpPr>
          <p:cNvPr id="3" name="Content Placeholder 2">
            <a:extLst>
              <a:ext uri="{FF2B5EF4-FFF2-40B4-BE49-F238E27FC236}">
                <a16:creationId xmlns:a16="http://schemas.microsoft.com/office/drawing/2014/main" id="{2E5DF46C-6B47-4BDF-AAF7-B65E8F0A5A71}"/>
              </a:ext>
            </a:extLst>
          </p:cNvPr>
          <p:cNvSpPr>
            <a:spLocks noGrp="1"/>
          </p:cNvSpPr>
          <p:nvPr>
            <p:ph idx="1"/>
          </p:nvPr>
        </p:nvSpPr>
        <p:spPr>
          <a:xfrm>
            <a:off x="1828800" y="1600200"/>
            <a:ext cx="8839200" cy="4495800"/>
          </a:xfrm>
        </p:spPr>
        <p:txBody>
          <a:bodyPr/>
          <a:lstStyle/>
          <a:p>
            <a:pPr marL="0" indent="0">
              <a:buNone/>
              <a:defRPr/>
            </a:pPr>
            <a:r>
              <a:rPr lang="en-US" sz="2800" b="1" dirty="0"/>
              <a:t>Romans 3:9-12  None are righteous.  None seek God.</a:t>
            </a:r>
          </a:p>
          <a:p>
            <a:pPr marL="0" indent="0">
              <a:buNone/>
              <a:defRPr/>
            </a:pPr>
            <a:endParaRPr lang="en-US" sz="800" b="1" dirty="0"/>
          </a:p>
          <a:p>
            <a:pPr marL="0" indent="0">
              <a:buNone/>
              <a:defRPr/>
            </a:pPr>
            <a:r>
              <a:rPr lang="en-US" sz="2800" b="1" dirty="0"/>
              <a:t>True, but we must observe the whole balance of scripture.  Paul does not expect us to take this in its most literal possible sense.</a:t>
            </a:r>
          </a:p>
          <a:p>
            <a:pPr marL="0" indent="0">
              <a:buNone/>
              <a:defRPr/>
            </a:pPr>
            <a:endParaRPr lang="en-US" sz="800" b="1" dirty="0"/>
          </a:p>
          <a:p>
            <a:pPr marL="0" indent="0">
              <a:buNone/>
              <a:defRPr/>
            </a:pPr>
            <a:r>
              <a:rPr lang="en-US" sz="2400" b="1" dirty="0"/>
              <a:t>Matthew 13:17  Many prophets and righteous men longed to see…</a:t>
            </a:r>
          </a:p>
          <a:p>
            <a:pPr marL="0" indent="0">
              <a:buNone/>
              <a:defRPr/>
            </a:pPr>
            <a:r>
              <a:rPr lang="en-US" sz="2400" b="1" dirty="0"/>
              <a:t>Psalm 63:1  [David says] “O God, you are my God.  Earnestly I seek you.</a:t>
            </a:r>
          </a:p>
          <a:p>
            <a:pPr marL="0" indent="0">
              <a:buNone/>
              <a:defRPr/>
            </a:pPr>
            <a:r>
              <a:rPr lang="en-US" sz="2400" b="1" dirty="0"/>
              <a:t>2 </a:t>
            </a:r>
            <a:r>
              <a:rPr lang="en-US" sz="2400" b="1" dirty="0" err="1"/>
              <a:t>Chron</a:t>
            </a:r>
            <a:r>
              <a:rPr lang="en-US" sz="2400" b="1" dirty="0"/>
              <a:t> 34:3  He began to seek the God of his father David.</a:t>
            </a:r>
          </a:p>
          <a:p>
            <a:pPr marL="0" indent="0">
              <a:buNone/>
              <a:defRPr/>
            </a:pPr>
            <a:r>
              <a:rPr lang="en-US" sz="2800" b="1" dirty="0"/>
              <a:t>Parallel:  Ecclesiastes 7:20</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80EC-F6D3-4364-802B-207FC38ECB83}"/>
              </a:ext>
            </a:extLst>
          </p:cNvPr>
          <p:cNvSpPr>
            <a:spLocks noGrp="1"/>
          </p:cNvSpPr>
          <p:nvPr>
            <p:ph type="title"/>
          </p:nvPr>
        </p:nvSpPr>
        <p:spPr/>
        <p:txBody>
          <a:bodyPr/>
          <a:lstStyle/>
          <a:p>
            <a:pPr>
              <a:defRPr/>
            </a:pPr>
            <a:r>
              <a:rPr lang="en-US" sz="3200" dirty="0"/>
              <a:t>Calvinism Proof-text(s) #4</a:t>
            </a:r>
            <a:br>
              <a:rPr lang="en-US" sz="3200" dirty="0"/>
            </a:br>
            <a:r>
              <a:rPr lang="en-US" sz="3200" dirty="0"/>
              <a:t>Acts 13:48, 1 Pet 2:8</a:t>
            </a:r>
          </a:p>
        </p:txBody>
      </p:sp>
      <p:sp>
        <p:nvSpPr>
          <p:cNvPr id="3" name="Content Placeholder 2">
            <a:extLst>
              <a:ext uri="{FF2B5EF4-FFF2-40B4-BE49-F238E27FC236}">
                <a16:creationId xmlns:a16="http://schemas.microsoft.com/office/drawing/2014/main" id="{FC1A7609-6593-4A21-AE0D-B13844A06E1E}"/>
              </a:ext>
            </a:extLst>
          </p:cNvPr>
          <p:cNvSpPr>
            <a:spLocks noGrp="1"/>
          </p:cNvSpPr>
          <p:nvPr>
            <p:ph idx="1"/>
          </p:nvPr>
        </p:nvSpPr>
        <p:spPr/>
        <p:txBody>
          <a:bodyPr/>
          <a:lstStyle/>
          <a:p>
            <a:pPr marL="0" indent="0">
              <a:buNone/>
              <a:defRPr/>
            </a:pPr>
            <a:r>
              <a:rPr lang="en-US" sz="2400" b="1" dirty="0"/>
              <a:t>Arguably, the best “proof-texts” for total depravity and </a:t>
            </a:r>
            <a:r>
              <a:rPr lang="en-US" sz="2400" b="1" dirty="0" err="1"/>
              <a:t>unconditonal</a:t>
            </a:r>
            <a:r>
              <a:rPr lang="en-US" sz="2400" b="1" dirty="0"/>
              <a:t> election.</a:t>
            </a:r>
          </a:p>
          <a:p>
            <a:pPr marL="0" indent="0">
              <a:buNone/>
              <a:defRPr/>
            </a:pPr>
            <a:r>
              <a:rPr lang="en-US" sz="2400" b="1" dirty="0"/>
              <a:t>Acts 13:48 All who were appointed to eternal life believed.</a:t>
            </a:r>
          </a:p>
          <a:p>
            <a:pPr marL="0" indent="0">
              <a:buNone/>
              <a:defRPr/>
            </a:pPr>
            <a:r>
              <a:rPr lang="en-US" sz="2400" b="1" dirty="0"/>
              <a:t>1 Pet 2:8  They stumble… because this is what they were destined for.</a:t>
            </a:r>
          </a:p>
          <a:p>
            <a:pPr marL="0" indent="0">
              <a:buNone/>
              <a:defRPr/>
            </a:pPr>
            <a:endParaRPr lang="en-US" sz="800" b="1" dirty="0"/>
          </a:p>
          <a:p>
            <a:pPr marL="0" indent="0">
              <a:buNone/>
              <a:defRPr/>
            </a:pPr>
            <a:r>
              <a:rPr lang="en-US" sz="2400" b="1" dirty="0"/>
              <a:t>These are two sides of a coin—Acts 13:8 is about the saved and 1 Pet 2:8 is about the lost.</a:t>
            </a:r>
          </a:p>
          <a:p>
            <a:pPr marL="0" indent="0">
              <a:buNone/>
              <a:defRPr/>
            </a:pPr>
            <a:endParaRPr lang="en-US" sz="800" b="1" dirty="0"/>
          </a:p>
          <a:p>
            <a:pPr marL="0" indent="0">
              <a:buNone/>
              <a:defRPr/>
            </a:pPr>
            <a:r>
              <a:rPr lang="en-US" sz="2400" b="1" dirty="0"/>
              <a:t>Are these passages about a </a:t>
            </a:r>
            <a:r>
              <a:rPr lang="en-US" sz="2400" b="1" dirty="0">
                <a:solidFill>
                  <a:srgbClr val="FFFF00"/>
                </a:solidFill>
              </a:rPr>
              <a:t>general</a:t>
            </a:r>
            <a:r>
              <a:rPr lang="en-US" sz="2400" b="1" dirty="0"/>
              <a:t> rather than a </a:t>
            </a:r>
            <a:r>
              <a:rPr lang="en-US" sz="2400" b="1" dirty="0">
                <a:solidFill>
                  <a:srgbClr val="FFFF00"/>
                </a:solidFill>
              </a:rPr>
              <a:t>specific</a:t>
            </a:r>
            <a:r>
              <a:rPr lang="en-US" sz="2400" b="1" dirty="0"/>
              <a:t> election?  Debatable.  Which means that these passages are debatable.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8AF6-12C2-4762-BD1A-41870730131C}"/>
              </a:ext>
            </a:extLst>
          </p:cNvPr>
          <p:cNvSpPr>
            <a:spLocks noGrp="1"/>
          </p:cNvSpPr>
          <p:nvPr>
            <p:ph type="title"/>
          </p:nvPr>
        </p:nvSpPr>
        <p:spPr/>
        <p:txBody>
          <a:bodyPr/>
          <a:lstStyle/>
          <a:p>
            <a:pPr>
              <a:defRPr/>
            </a:pPr>
            <a:r>
              <a:rPr lang="en-US" sz="3200" dirty="0"/>
              <a:t>Calvinist </a:t>
            </a:r>
            <a:r>
              <a:rPr lang="en-US" sz="3200"/>
              <a:t>Proof-text #5 </a:t>
            </a:r>
            <a:r>
              <a:rPr lang="en-US" sz="3200" dirty="0"/>
              <a:t>1 </a:t>
            </a:r>
            <a:r>
              <a:rPr lang="en-US" sz="3200" dirty="0" err="1"/>
              <a:t>Cor</a:t>
            </a:r>
            <a:r>
              <a:rPr lang="en-US" sz="3200" dirty="0"/>
              <a:t> 2:14</a:t>
            </a:r>
          </a:p>
        </p:txBody>
      </p:sp>
      <p:sp>
        <p:nvSpPr>
          <p:cNvPr id="3" name="Content Placeholder 2">
            <a:extLst>
              <a:ext uri="{FF2B5EF4-FFF2-40B4-BE49-F238E27FC236}">
                <a16:creationId xmlns:a16="http://schemas.microsoft.com/office/drawing/2014/main" id="{DCAD6362-7AE1-43A2-A190-FEF32C3D9AA0}"/>
              </a:ext>
            </a:extLst>
          </p:cNvPr>
          <p:cNvSpPr>
            <a:spLocks noGrp="1"/>
          </p:cNvSpPr>
          <p:nvPr>
            <p:ph idx="1"/>
          </p:nvPr>
        </p:nvSpPr>
        <p:spPr/>
        <p:txBody>
          <a:bodyPr/>
          <a:lstStyle/>
          <a:p>
            <a:pPr marL="0" indent="0">
              <a:buNone/>
              <a:defRPr/>
            </a:pPr>
            <a:r>
              <a:rPr lang="en-US" sz="2400" b="1" dirty="0"/>
              <a:t>1 </a:t>
            </a:r>
            <a:r>
              <a:rPr lang="en-US" sz="2400" b="1" dirty="0" err="1"/>
              <a:t>Cor</a:t>
            </a:r>
            <a:r>
              <a:rPr lang="en-US" sz="2400" b="1" dirty="0"/>
              <a:t> 2:14 The man without the Spirit cannot understand God.</a:t>
            </a:r>
          </a:p>
          <a:p>
            <a:pPr marL="0" indent="0">
              <a:buNone/>
              <a:defRPr/>
            </a:pPr>
            <a:r>
              <a:rPr lang="en-US" sz="2400" b="1" dirty="0"/>
              <a:t>True, but Paul is addressing the Corinthians (1 </a:t>
            </a:r>
            <a:r>
              <a:rPr lang="en-US" sz="2400" b="1" dirty="0" err="1"/>
              <a:t>Cor</a:t>
            </a:r>
            <a:r>
              <a:rPr lang="en-US" sz="2400" b="1" dirty="0"/>
              <a:t> 1:2) and to the extent we are unspiritual, it is true of us, even as saved people.</a:t>
            </a:r>
          </a:p>
          <a:p>
            <a:pPr marL="0" indent="0">
              <a:buNone/>
              <a:defRPr/>
            </a:pPr>
            <a:endParaRPr lang="en-US" sz="1000" b="1" dirty="0"/>
          </a:p>
          <a:p>
            <a:pPr marL="0" indent="0">
              <a:buNone/>
              <a:defRPr/>
            </a:pPr>
            <a:r>
              <a:rPr lang="en-US" sz="2400" b="1" dirty="0"/>
              <a:t>We are saved, already, but not yet.</a:t>
            </a:r>
          </a:p>
          <a:p>
            <a:pPr marL="0" indent="0">
              <a:buNone/>
              <a:defRPr/>
            </a:pPr>
            <a:r>
              <a:rPr lang="en-US" sz="2400" b="1" dirty="0"/>
              <a:t>We are spiritual, already, but not yet.</a:t>
            </a:r>
          </a:p>
          <a:p>
            <a:pPr marL="0" indent="0">
              <a:buNone/>
              <a:defRPr/>
            </a:pPr>
            <a:endParaRPr lang="en-US" sz="1000" b="1" dirty="0"/>
          </a:p>
          <a:p>
            <a:pPr marL="0" indent="0">
              <a:buNone/>
              <a:defRPr/>
            </a:pPr>
            <a:r>
              <a:rPr lang="en-US" sz="2400" b="1" dirty="0"/>
              <a:t>This passage is addressing relative depravity, not total depravity, and to that extent it applies both to the lost and to the saved.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4E2D-8F57-4D5A-AACA-3BA69A447F43}"/>
              </a:ext>
            </a:extLst>
          </p:cNvPr>
          <p:cNvSpPr>
            <a:spLocks noGrp="1"/>
          </p:cNvSpPr>
          <p:nvPr>
            <p:ph type="title"/>
          </p:nvPr>
        </p:nvSpPr>
        <p:spPr>
          <a:xfrm>
            <a:off x="1905000" y="274638"/>
            <a:ext cx="8305800" cy="715962"/>
          </a:xfrm>
        </p:spPr>
        <p:txBody>
          <a:bodyPr/>
          <a:lstStyle/>
          <a:p>
            <a:pPr>
              <a:defRPr/>
            </a:pPr>
            <a:r>
              <a:rPr lang="en-US" sz="3200" dirty="0"/>
              <a:t>Summary</a:t>
            </a:r>
          </a:p>
        </p:txBody>
      </p:sp>
      <p:sp>
        <p:nvSpPr>
          <p:cNvPr id="3" name="Content Placeholder 2">
            <a:extLst>
              <a:ext uri="{FF2B5EF4-FFF2-40B4-BE49-F238E27FC236}">
                <a16:creationId xmlns:a16="http://schemas.microsoft.com/office/drawing/2014/main" id="{06F8312E-F8FE-455C-B198-8344C815BC95}"/>
              </a:ext>
            </a:extLst>
          </p:cNvPr>
          <p:cNvSpPr>
            <a:spLocks noGrp="1"/>
          </p:cNvSpPr>
          <p:nvPr>
            <p:ph idx="1"/>
          </p:nvPr>
        </p:nvSpPr>
        <p:spPr>
          <a:xfrm>
            <a:off x="1828800" y="1219200"/>
            <a:ext cx="8382000" cy="4876800"/>
          </a:xfrm>
        </p:spPr>
        <p:txBody>
          <a:bodyPr/>
          <a:lstStyle/>
          <a:p>
            <a:pPr marL="0" indent="0">
              <a:buNone/>
              <a:defRPr/>
            </a:pPr>
            <a:r>
              <a:rPr lang="en-US" sz="2000" b="1" dirty="0"/>
              <a:t>Calvinism is a theological system which was invented by Augustine, not by John Calvin.  It came not from scripture, but either from his inherent dualism/Manichaeism or as a means to explain infant baptism or both.  In any case, although the system is logical—indeed perhaps more “logical” than the truth—it is based on circular reasoning and on patently false assumptions about God.   It is based on the assumption that if God gives us the choice of whether to accept his free gift or not, then this makes null and void his sovereignty.  It is to be strongly rejected on multiple grounds.  First, because it makes God the author of evil.  Second, because it makes both the “love” of God for us and of us for Him to not be genuine love. Third, because it gives a theological basis for the twin false doctrines of praying Jesus into our hearts for salvation and once-saved-always-saved. The salvation of many millions of souls is at stake here.  We cannot let this false theology remain unchallenged and we must inoculate the believers in our churches against this pernicious theological system.</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7478658" name="Rectangle 2050">
            <a:extLst>
              <a:ext uri="{FF2B5EF4-FFF2-40B4-BE49-F238E27FC236}">
                <a16:creationId xmlns:a16="http://schemas.microsoft.com/office/drawing/2014/main" id="{92FD0712-9672-4D41-B5AB-C2B7C331E381}"/>
              </a:ext>
            </a:extLst>
          </p:cNvPr>
          <p:cNvSpPr>
            <a:spLocks noGrp="1" noChangeArrowheads="1"/>
          </p:cNvSpPr>
          <p:nvPr>
            <p:ph type="ctrTitle"/>
          </p:nvPr>
        </p:nvSpPr>
        <p:spPr>
          <a:xfrm>
            <a:off x="1905000" y="152400"/>
            <a:ext cx="6096000" cy="990600"/>
          </a:xfrm>
        </p:spPr>
        <p:txBody>
          <a:bodyPr/>
          <a:lstStyle/>
          <a:p>
            <a:pPr eaLnBrk="1" hangingPunct="1">
              <a:defRPr/>
            </a:pPr>
            <a:r>
              <a:rPr lang="en-US" sz="6000" b="1">
                <a:solidFill>
                  <a:schemeClr val="tx1"/>
                </a:solidFill>
                <a:effectLst>
                  <a:outerShdw blurRad="38100" dist="38100" dir="2700000" algn="tl">
                    <a:srgbClr val="C0C0C0"/>
                  </a:outerShdw>
                </a:effectLst>
                <a:latin typeface="Comic Sans MS" pitchFamily="66" charset="0"/>
              </a:rPr>
              <a:t>Pontius Pilate</a:t>
            </a:r>
          </a:p>
        </p:txBody>
      </p:sp>
      <p:sp>
        <p:nvSpPr>
          <p:cNvPr id="17478659" name="Rectangle 2051">
            <a:extLst>
              <a:ext uri="{FF2B5EF4-FFF2-40B4-BE49-F238E27FC236}">
                <a16:creationId xmlns:a16="http://schemas.microsoft.com/office/drawing/2014/main" id="{58C5648D-0D2F-414C-A9D0-D1FDDEA80FE3}"/>
              </a:ext>
            </a:extLst>
          </p:cNvPr>
          <p:cNvSpPr>
            <a:spLocks noGrp="1" noChangeArrowheads="1"/>
          </p:cNvSpPr>
          <p:nvPr>
            <p:ph type="subTitle" idx="1"/>
          </p:nvPr>
        </p:nvSpPr>
        <p:spPr>
          <a:xfrm>
            <a:off x="1905000" y="1447800"/>
            <a:ext cx="5943600" cy="4572000"/>
          </a:xfrm>
        </p:spPr>
        <p:txBody>
          <a:bodyPr/>
          <a:lstStyle/>
          <a:p>
            <a:pPr eaLnBrk="1" hangingPunct="1">
              <a:defRPr/>
            </a:pPr>
            <a:r>
              <a:rPr lang="en-US" sz="9600" b="1">
                <a:solidFill>
                  <a:srgbClr val="FF6600"/>
                </a:solidFill>
                <a:effectLst>
                  <a:outerShdw blurRad="38100" dist="38100" dir="2700000" algn="tl">
                    <a:srgbClr val="C0C0C0"/>
                  </a:outerShdw>
                </a:effectLst>
                <a:latin typeface="Comic Sans MS" pitchFamily="66" charset="0"/>
              </a:rPr>
              <a:t>“What     Is  Truth?” </a:t>
            </a:r>
          </a:p>
          <a:p>
            <a:pPr eaLnBrk="1" hangingPunct="1">
              <a:defRPr/>
            </a:pPr>
            <a:endParaRPr lang="en-US" sz="9600" b="1">
              <a:solidFill>
                <a:srgbClr val="FF6600"/>
              </a:solidFill>
              <a:effectLst>
                <a:outerShdw blurRad="38100" dist="38100" dir="2700000" algn="tl">
                  <a:srgbClr val="C0C0C0"/>
                </a:outerShdw>
              </a:effectLst>
              <a:latin typeface="Comic Sans MS" pitchFamily="66" charset="0"/>
            </a:endParaRPr>
          </a:p>
        </p:txBody>
      </p:sp>
      <p:pic>
        <p:nvPicPr>
          <p:cNvPr id="17478660" name="Picture 2052">
            <a:hlinkClick r:id="" action="ppaction://media"/>
            <a:extLst>
              <a:ext uri="{FF2B5EF4-FFF2-40B4-BE49-F238E27FC236}">
                <a16:creationId xmlns:a16="http://schemas.microsoft.com/office/drawing/2014/main" id="{55A5C1F0-0799-4810-822A-1AF02A237732}"/>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943600" y="716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8661" name="Comment 2053">
            <a:extLst>
              <a:ext uri="{FF2B5EF4-FFF2-40B4-BE49-F238E27FC236}">
                <a16:creationId xmlns:a16="http://schemas.microsoft.com/office/drawing/2014/main" id="{C59DC68D-07E2-4518-8210-C0C86324A19E}"/>
              </a:ext>
            </a:extLst>
          </p:cNvPr>
          <p:cNvSpPr>
            <a:spLocks noChangeArrowheads="1"/>
          </p:cNvSpPr>
          <p:nvPr/>
        </p:nvSpPr>
        <p:spPr bwMode="auto">
          <a:xfrm>
            <a:off x="1539876" y="-762000"/>
            <a:ext cx="81375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eaLnBrk="0" fontAlgn="base" hangingPunct="0">
              <a:spcBef>
                <a:spcPct val="50000"/>
              </a:spcBef>
              <a:spcAft>
                <a:spcPct val="0"/>
              </a:spcAft>
              <a:defRPr/>
            </a:pPr>
            <a:r>
              <a:rPr lang="en-US" sz="1600" b="1">
                <a:solidFill>
                  <a:srgbClr val="000000"/>
                </a:solidFill>
                <a:latin typeface="Arial" pitchFamily="34" charset="0"/>
                <a:ea typeface="ＭＳ Ｐゴシック" pitchFamily="34" charset="-128"/>
              </a:rPr>
              <a:t>David Lee Burris:</a:t>
            </a:r>
            <a:endParaRPr lang="en-US" sz="1600">
              <a:solidFill>
                <a:srgbClr val="000000"/>
              </a:solidFill>
              <a:effectLst>
                <a:outerShdw blurRad="38100" dist="38100" dir="2700000" algn="tl">
                  <a:srgbClr val="FFFFFF"/>
                </a:outerShdw>
              </a:effectLst>
              <a:latin typeface="Arial" pitchFamily="34" charset="0"/>
              <a:ea typeface="ＭＳ Ｐゴシック" pitchFamily="34" charset="-128"/>
            </a:endParaRPr>
          </a:p>
          <a:p>
            <a:pPr eaLnBrk="0" fontAlgn="base" hangingPunct="0">
              <a:spcBef>
                <a:spcPct val="50000"/>
              </a:spcBef>
              <a:spcAft>
                <a:spcPct val="0"/>
              </a:spcAft>
              <a:defRPr/>
            </a:pPr>
            <a:r>
              <a:rPr lang="en-US" sz="1600">
                <a:solidFill>
                  <a:srgbClr val="000000"/>
                </a:solidFill>
                <a:effectLst>
                  <a:outerShdw blurRad="38100" dist="38100" dir="2700000" algn="tl">
                    <a:srgbClr val="FFFFFF"/>
                  </a:outerShdw>
                </a:effectLst>
                <a:latin typeface="Arial" pitchFamily="34" charset="0"/>
                <a:ea typeface="ＭＳ Ｐゴシック" pitchFamily="34" charset="-128"/>
              </a:rPr>
              <a:t>Notice  -  Jewish Leaders Are To Pilate Being Both Obsequious &amp; Appealing Pandectic</a:t>
            </a:r>
          </a:p>
        </p:txBody>
      </p:sp>
    </p:spTree>
    <p:extLst>
      <p:ext uri="{BB962C8B-B14F-4D97-AF65-F5344CB8AC3E}">
        <p14:creationId xmlns:p14="http://schemas.microsoft.com/office/powerpoint/2010/main" val="260288413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7478659">
                                            <p:txEl>
                                              <p:pRg st="0" end="0"/>
                                            </p:txEl>
                                          </p:spTgt>
                                        </p:tgtEl>
                                        <p:attrNameLst>
                                          <p:attrName>style.visibility</p:attrName>
                                        </p:attrNameLst>
                                      </p:cBhvr>
                                      <p:to>
                                        <p:strVal val="visible"/>
                                      </p:to>
                                    </p:set>
                                    <p:anim calcmode="lin" valueType="num">
                                      <p:cBhvr>
                                        <p:cTn id="7" dur="5000" fill="hold"/>
                                        <p:tgtEl>
                                          <p:spTgt spid="1747865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7478659">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 presetClass="mediacall" presetSubtype="0" fill="hold" nodeType="afterEffect">
                                  <p:stCondLst>
                                    <p:cond delay="0"/>
                                  </p:stCondLst>
                                  <p:childTnLst>
                                    <p:cmd type="call" cmd="playFrom(0.0)">
                                      <p:cBhvr>
                                        <p:cTn id="11" dur="10026" fill="hold"/>
                                        <p:tgtEl>
                                          <p:spTgt spid="174786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7478660"/>
                </p:tgtEl>
              </p:cMediaNode>
            </p:audio>
          </p:childTnLst>
        </p:cTn>
      </p:par>
    </p:tnLst>
    <p:bldLst>
      <p:bldP spid="17478659" grpId="0" build="p" bldLvl="3"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2802" name="AutoShape 2"/>
          <p:cNvSpPr>
            <a:spLocks noChangeArrowheads="1"/>
          </p:cNvSpPr>
          <p:nvPr/>
        </p:nvSpPr>
        <p:spPr bwMode="auto">
          <a:xfrm>
            <a:off x="1905000" y="685800"/>
            <a:ext cx="8534400" cy="5943600"/>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4" name="Line 4"/>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7" name="Rectangle 7"/>
          <p:cNvSpPr>
            <a:spLocks noChangeArrowheads="1"/>
          </p:cNvSpPr>
          <p:nvPr/>
        </p:nvSpPr>
        <p:spPr bwMode="auto">
          <a:xfrm>
            <a:off x="2286000" y="2438400"/>
            <a:ext cx="8077200" cy="19050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800" b="1" i="0" u="none" strike="noStrike" kern="1200" cap="none" spc="0" normalizeH="0" baseline="0" noProof="0" dirty="0">
                <a:ln>
                  <a:noFill/>
                </a:ln>
                <a:solidFill>
                  <a:srgbClr val="C00000"/>
                </a:solidFill>
                <a:effectLst/>
                <a:uLnTx/>
                <a:uFillTx/>
                <a:latin typeface="Times New Roman"/>
                <a:ea typeface="+mn-ea"/>
                <a:cs typeface="+mn-cs"/>
              </a:rPr>
              <a:t>There is no coattail righteousness in the Bible -    </a:t>
            </a:r>
            <a:r>
              <a:rPr kumimoji="0" lang="en-US" sz="2400" b="1" i="0" u="none" strike="noStrike" kern="1200" cap="none" spc="0" normalizeH="0" baseline="0" noProof="0" dirty="0">
                <a:ln>
                  <a:noFill/>
                </a:ln>
                <a:solidFill>
                  <a:srgbClr val="C00000"/>
                </a:solidFill>
                <a:effectLst/>
                <a:uLnTx/>
                <a:uFillTx/>
                <a:latin typeface="Times New Roman"/>
                <a:ea typeface="+mn-ea"/>
                <a:cs typeface="+mn-cs"/>
              </a:rPr>
              <a:t>The righteousness of other people is not imputed to us.     I am not a child of God simply because someone else is;    I am not sober,  righteous,  and godly because someone else is.   I am not on my way to heaven simply because somebody else is.  There is no coattail righteousness taught in the Bible.  In the realm of politics a man might sweep into lesser office by catching hold of the coattail of a much more popular politician.  But no one is going to heaven by hanging onto the righteousness of another.     </a:t>
            </a:r>
          </a:p>
        </p:txBody>
      </p:sp>
      <p:sp>
        <p:nvSpPr>
          <p:cNvPr id="8" name="Text Box 5"/>
          <p:cNvSpPr txBox="1">
            <a:spLocks noChangeArrowheads="1"/>
          </p:cNvSpPr>
          <p:nvPr/>
        </p:nvSpPr>
        <p:spPr bwMode="auto">
          <a:xfrm>
            <a:off x="1676400" y="609600"/>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wrap="square">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a:ea typeface="+mn-ea"/>
                <a:cs typeface="+mn-cs"/>
              </a:rPr>
              <a:t>Five points of John Calvin</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a:ea typeface="+mn-ea"/>
                <a:cs typeface="+mn-cs"/>
              </a:rPr>
              <a:t>Along With All Catholicism</a:t>
            </a:r>
          </a:p>
        </p:txBody>
      </p:sp>
      <p:sp>
        <p:nvSpPr>
          <p:cNvPr id="9" name="Rectangle 8"/>
          <p:cNvSpPr/>
          <p:nvPr/>
        </p:nvSpPr>
        <p:spPr>
          <a:xfrm>
            <a:off x="2048267" y="2"/>
            <a:ext cx="8095486" cy="707886"/>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by Bob Taylor of the Firm Foundation  </a:t>
            </a:r>
          </a:p>
        </p:txBody>
      </p:sp>
      <p:sp>
        <p:nvSpPr>
          <p:cNvPr id="10" name="Text Box 6"/>
          <p:cNvSpPr txBox="1">
            <a:spLocks noChangeArrowheads="1"/>
          </p:cNvSpPr>
          <p:nvPr/>
        </p:nvSpPr>
        <p:spPr bwMode="auto">
          <a:xfrm>
            <a:off x="2286001" y="1752603"/>
            <a:ext cx="8153400" cy="830997"/>
          </a:xfrm>
          <a:prstGeom prst="rect">
            <a:avLst/>
          </a:prstGeom>
          <a:noFill/>
          <a:ln w="9525">
            <a:noFill/>
            <a:miter lim="800000"/>
            <a:headEnd/>
            <a:tailEnd/>
          </a:ln>
          <a:effec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990000"/>
                </a:solidFill>
                <a:effectLst/>
                <a:uLnTx/>
                <a:uFillTx/>
                <a:latin typeface="Times New Roman"/>
                <a:ea typeface="+mn-ea"/>
                <a:cs typeface="+mn-cs"/>
              </a:rPr>
              <a:t>3. Rationale Fallacious Grounded  </a:t>
            </a:r>
            <a:r>
              <a:rPr kumimoji="0" lang="en-US" sz="4800" b="1" i="0" u="none" strike="noStrike" kern="1200" cap="none" spc="0" normalizeH="0" baseline="0" noProof="0" dirty="0">
                <a:ln>
                  <a:noFill/>
                </a:ln>
                <a:solidFill>
                  <a:srgbClr val="990000"/>
                </a:solidFill>
                <a:effectLst/>
                <a:uLnTx/>
                <a:uFillTx/>
                <a:latin typeface="Times New Roman"/>
                <a:ea typeface="+mn-ea"/>
                <a:cs typeface="+mn-cs"/>
              </a:rPr>
              <a:t> </a:t>
            </a:r>
            <a:endParaRPr kumimoji="0" lang="en-US" sz="4000" b="1" i="0" u="none" strike="noStrike" kern="1200" cap="none" spc="0" normalizeH="0" baseline="0" noProof="0" dirty="0">
              <a:ln>
                <a:noFill/>
              </a:ln>
              <a:solidFill>
                <a:srgbClr val="990000"/>
              </a:solidFill>
              <a:effectLst/>
              <a:uLnTx/>
              <a:uFillTx/>
              <a:latin typeface="Times New Roman"/>
              <a:ea typeface="+mn-ea"/>
              <a:cs typeface="+mn-cs"/>
            </a:endParaRPr>
          </a:p>
        </p:txBody>
      </p:sp>
    </p:spTree>
    <p:extLst>
      <p:ext uri="{BB962C8B-B14F-4D97-AF65-F5344CB8AC3E}">
        <p14:creationId xmlns:p14="http://schemas.microsoft.com/office/powerpoint/2010/main" val="16866470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92802"/>
                                        </p:tgtEl>
                                        <p:attrNameLst>
                                          <p:attrName>style.visibility</p:attrName>
                                        </p:attrNameLst>
                                      </p:cBhvr>
                                      <p:to>
                                        <p:strVal val="visible"/>
                                      </p:to>
                                    </p:set>
                                    <p:animEffect transition="in" filter="dissolve">
                                      <p:cBhvr>
                                        <p:cTn id="15" dur="500"/>
                                        <p:tgtEl>
                                          <p:spTgt spid="289280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8928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2802" grpId="0" animBg="1"/>
      <p:bldP spid="2892807" grpId="0" build="p" autoUpdateAnimBg="0" advAuto="0"/>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2802" name="AutoShape 2"/>
          <p:cNvSpPr>
            <a:spLocks noChangeArrowheads="1"/>
          </p:cNvSpPr>
          <p:nvPr/>
        </p:nvSpPr>
        <p:spPr bwMode="auto">
          <a:xfrm>
            <a:off x="1905000" y="685800"/>
            <a:ext cx="8534400" cy="5943600"/>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4" name="Line 4"/>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7" name="Rectangle 7"/>
          <p:cNvSpPr>
            <a:spLocks noChangeArrowheads="1"/>
          </p:cNvSpPr>
          <p:nvPr/>
        </p:nvSpPr>
        <p:spPr bwMode="auto">
          <a:xfrm>
            <a:off x="2286000" y="2438400"/>
            <a:ext cx="8077200" cy="19050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800" b="1" i="0" u="none" strike="noStrike" kern="1200" cap="none" spc="0" normalizeH="0" baseline="0" noProof="0" dirty="0">
                <a:ln>
                  <a:noFill/>
                </a:ln>
                <a:solidFill>
                  <a:srgbClr val="C00000"/>
                </a:solidFill>
                <a:effectLst/>
                <a:uLnTx/>
                <a:uFillTx/>
                <a:latin typeface="Times New Roman"/>
                <a:ea typeface="+mn-ea"/>
                <a:cs typeface="+mn-cs"/>
              </a:rPr>
              <a:t>There is no coattail righteousness in the Bible -    </a:t>
            </a:r>
            <a:r>
              <a:rPr kumimoji="0" lang="en-US" sz="2400" b="1" i="0" u="none" strike="noStrike" kern="1200" cap="none" spc="0" normalizeH="0" baseline="0" noProof="0" dirty="0">
                <a:ln>
                  <a:noFill/>
                </a:ln>
                <a:solidFill>
                  <a:srgbClr val="C00000"/>
                </a:solidFill>
                <a:effectLst/>
                <a:uLnTx/>
                <a:uFillTx/>
                <a:latin typeface="Times New Roman"/>
                <a:ea typeface="+mn-ea"/>
                <a:cs typeface="+mn-cs"/>
              </a:rPr>
              <a:t>Transferred or borrowed righteousness is not taught in Holy Writ.  The foolish virgins in Matthew 25 thought they could borrow righteousness,  preparation and readiness from the wise five in that famed,  familiar parable.  They requested of the wise five what couldn’t  be transferred or transmitted  –  righteousness and readiness to meet the Lord in peace!  </a:t>
            </a:r>
          </a:p>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400" b="1" i="0" u="none" strike="noStrike" kern="1200" cap="none" spc="0" normalizeH="0" baseline="0" noProof="0" dirty="0">
                <a:ln>
                  <a:noFill/>
                </a:ln>
                <a:solidFill>
                  <a:srgbClr val="C00000"/>
                </a:solidFill>
                <a:effectLst/>
                <a:uLnTx/>
                <a:uFillTx/>
                <a:latin typeface="Times New Roman"/>
                <a:ea typeface="+mn-ea"/>
                <a:cs typeface="+mn-cs"/>
              </a:rPr>
              <a:t>It is also an egregious error,  yet one widely held, that Deity transfers to us the personal righteousness of God the Father or the personal righteousness of Jesus Christ.  </a:t>
            </a:r>
          </a:p>
        </p:txBody>
      </p:sp>
      <p:sp>
        <p:nvSpPr>
          <p:cNvPr id="8" name="Text Box 5"/>
          <p:cNvSpPr txBox="1">
            <a:spLocks noChangeArrowheads="1"/>
          </p:cNvSpPr>
          <p:nvPr/>
        </p:nvSpPr>
        <p:spPr bwMode="auto">
          <a:xfrm>
            <a:off x="1676400" y="609600"/>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wrap="square">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a:ea typeface="+mn-ea"/>
                <a:cs typeface="+mn-cs"/>
              </a:rPr>
              <a:t>Five points of John Calvin</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a:ea typeface="+mn-ea"/>
                <a:cs typeface="+mn-cs"/>
              </a:rPr>
              <a:t>Along With All Catholicism</a:t>
            </a:r>
          </a:p>
        </p:txBody>
      </p:sp>
      <p:sp>
        <p:nvSpPr>
          <p:cNvPr id="9" name="Rectangle 8"/>
          <p:cNvSpPr/>
          <p:nvPr/>
        </p:nvSpPr>
        <p:spPr>
          <a:xfrm>
            <a:off x="2048267" y="2"/>
            <a:ext cx="8095486" cy="707886"/>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by Bob Taylor of the Firm Foundation  </a:t>
            </a:r>
          </a:p>
        </p:txBody>
      </p:sp>
      <p:sp>
        <p:nvSpPr>
          <p:cNvPr id="10" name="Text Box 6"/>
          <p:cNvSpPr txBox="1">
            <a:spLocks noChangeArrowheads="1"/>
          </p:cNvSpPr>
          <p:nvPr/>
        </p:nvSpPr>
        <p:spPr bwMode="auto">
          <a:xfrm>
            <a:off x="2286001" y="1752603"/>
            <a:ext cx="8153400" cy="830997"/>
          </a:xfrm>
          <a:prstGeom prst="rect">
            <a:avLst/>
          </a:prstGeom>
          <a:noFill/>
          <a:ln w="9525">
            <a:noFill/>
            <a:miter lim="800000"/>
            <a:headEnd/>
            <a:tailEnd/>
          </a:ln>
          <a:effec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990000"/>
                </a:solidFill>
                <a:effectLst/>
                <a:uLnTx/>
                <a:uFillTx/>
                <a:latin typeface="Times New Roman"/>
                <a:ea typeface="+mn-ea"/>
                <a:cs typeface="+mn-cs"/>
              </a:rPr>
              <a:t>3. Rationale Fallacious Grounded  </a:t>
            </a:r>
            <a:r>
              <a:rPr kumimoji="0" lang="en-US" sz="4800" b="1" i="0" u="none" strike="noStrike" kern="1200" cap="none" spc="0" normalizeH="0" baseline="0" noProof="0" dirty="0">
                <a:ln>
                  <a:noFill/>
                </a:ln>
                <a:solidFill>
                  <a:srgbClr val="990000"/>
                </a:solidFill>
                <a:effectLst/>
                <a:uLnTx/>
                <a:uFillTx/>
                <a:latin typeface="Times New Roman"/>
                <a:ea typeface="+mn-ea"/>
                <a:cs typeface="+mn-cs"/>
              </a:rPr>
              <a:t> </a:t>
            </a:r>
            <a:endParaRPr kumimoji="0" lang="en-US" sz="4000" b="1" i="0" u="none" strike="noStrike" kern="1200" cap="none" spc="0" normalizeH="0" baseline="0" noProof="0" dirty="0">
              <a:ln>
                <a:noFill/>
              </a:ln>
              <a:solidFill>
                <a:srgbClr val="990000"/>
              </a:solidFill>
              <a:effectLst/>
              <a:uLnTx/>
              <a:uFillTx/>
              <a:latin typeface="Times New Roman"/>
              <a:ea typeface="+mn-ea"/>
              <a:cs typeface="+mn-cs"/>
            </a:endParaRPr>
          </a:p>
        </p:txBody>
      </p:sp>
    </p:spTree>
    <p:extLst>
      <p:ext uri="{BB962C8B-B14F-4D97-AF65-F5344CB8AC3E}">
        <p14:creationId xmlns:p14="http://schemas.microsoft.com/office/powerpoint/2010/main" val="204334422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92802"/>
                                        </p:tgtEl>
                                        <p:attrNameLst>
                                          <p:attrName>style.visibility</p:attrName>
                                        </p:attrNameLst>
                                      </p:cBhvr>
                                      <p:to>
                                        <p:strVal val="visible"/>
                                      </p:to>
                                    </p:set>
                                    <p:animEffect transition="in" filter="dissolve">
                                      <p:cBhvr>
                                        <p:cTn id="15" dur="500"/>
                                        <p:tgtEl>
                                          <p:spTgt spid="289280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892807">
                                            <p:txEl>
                                              <p:pRg st="0" end="0"/>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499"/>
                                          </p:stCondLst>
                                        </p:cTn>
                                        <p:tgtEl>
                                          <p:spTgt spid="28928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2802" grpId="0" animBg="1"/>
      <p:bldP spid="2892807" grpId="0" build="p" autoUpdateAnimBg="0" advAuto="0"/>
      <p:bldP spid="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2802" name="AutoShape 2"/>
          <p:cNvSpPr>
            <a:spLocks noChangeArrowheads="1"/>
          </p:cNvSpPr>
          <p:nvPr/>
        </p:nvSpPr>
        <p:spPr bwMode="auto">
          <a:xfrm>
            <a:off x="1905000" y="685800"/>
            <a:ext cx="8534400" cy="5943600"/>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4" name="Line 4"/>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7" name="Rectangle 7"/>
          <p:cNvSpPr>
            <a:spLocks noChangeArrowheads="1"/>
          </p:cNvSpPr>
          <p:nvPr/>
        </p:nvSpPr>
        <p:spPr bwMode="auto">
          <a:xfrm>
            <a:off x="2286000" y="2438400"/>
            <a:ext cx="8077200" cy="19050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400" b="1" i="0" u="none" strike="noStrike" kern="1200" cap="none" spc="0" normalizeH="0" baseline="0" noProof="0" dirty="0">
                <a:ln>
                  <a:noFill/>
                </a:ln>
                <a:solidFill>
                  <a:srgbClr val="C00000"/>
                </a:solidFill>
                <a:effectLst/>
                <a:uLnTx/>
                <a:uFillTx/>
                <a:latin typeface="Times New Roman"/>
                <a:ea typeface="+mn-ea"/>
                <a:cs typeface="+mn-cs"/>
              </a:rPr>
              <a:t>There are only two ways a person might be justified or counted righteous.  I know of no 3</a:t>
            </a:r>
            <a:r>
              <a:rPr kumimoji="0" lang="en-US" sz="2400" b="1" i="0" u="none" strike="noStrike" kern="1200" cap="none" spc="0" normalizeH="0" baseline="30000" noProof="0" dirty="0">
                <a:ln>
                  <a:noFill/>
                </a:ln>
                <a:solidFill>
                  <a:srgbClr val="C00000"/>
                </a:solidFill>
                <a:effectLst/>
                <a:uLnTx/>
                <a:uFillTx/>
                <a:latin typeface="Times New Roman"/>
                <a:ea typeface="+mn-ea"/>
                <a:cs typeface="+mn-cs"/>
              </a:rPr>
              <a:t>rd</a:t>
            </a:r>
            <a:r>
              <a:rPr kumimoji="0" lang="en-US" sz="2400" b="1" i="0" u="none" strike="noStrike" kern="1200" cap="none" spc="0" normalizeH="0" baseline="0" noProof="0" dirty="0">
                <a:ln>
                  <a:noFill/>
                </a:ln>
                <a:solidFill>
                  <a:srgbClr val="C00000"/>
                </a:solidFill>
                <a:effectLst/>
                <a:uLnTx/>
                <a:uFillTx/>
                <a:latin typeface="Times New Roman"/>
                <a:ea typeface="+mn-ea"/>
                <a:cs typeface="+mn-cs"/>
              </a:rPr>
              <a:t> alternative.  (1)  If     a person never sinned &amp; always maintained absolutely perfect obedience,  he would be counted as righteous or justified simply upon the basis that he had never violated a single statute of the Lord’s will. Were this ever the case,  then man might well glory and boast that he had earned or merited his heavenly salvation.   His justification then would be a matter of debt–not of grace or favor.  (2) The second way is for God to declare man justified by grace (God’s part) through an obedient faith (man’s part). </a:t>
            </a:r>
          </a:p>
        </p:txBody>
      </p:sp>
      <p:sp>
        <p:nvSpPr>
          <p:cNvPr id="8" name="Text Box 5"/>
          <p:cNvSpPr txBox="1">
            <a:spLocks noChangeArrowheads="1"/>
          </p:cNvSpPr>
          <p:nvPr/>
        </p:nvSpPr>
        <p:spPr bwMode="auto">
          <a:xfrm>
            <a:off x="1676400" y="609600"/>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wrap="square">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a:ea typeface="+mn-ea"/>
                <a:cs typeface="+mn-cs"/>
              </a:rPr>
              <a:t>Five points of John Calvin</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a:ea typeface="+mn-ea"/>
                <a:cs typeface="+mn-cs"/>
              </a:rPr>
              <a:t>Along With All Catholicism</a:t>
            </a:r>
          </a:p>
        </p:txBody>
      </p:sp>
      <p:sp>
        <p:nvSpPr>
          <p:cNvPr id="9" name="Rectangle 8"/>
          <p:cNvSpPr/>
          <p:nvPr/>
        </p:nvSpPr>
        <p:spPr>
          <a:xfrm>
            <a:off x="2048267" y="2"/>
            <a:ext cx="8095486" cy="707886"/>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by Bob Taylor of the Firm Foundation  </a:t>
            </a:r>
          </a:p>
        </p:txBody>
      </p:sp>
      <p:sp>
        <p:nvSpPr>
          <p:cNvPr id="10" name="Text Box 6"/>
          <p:cNvSpPr txBox="1">
            <a:spLocks noChangeArrowheads="1"/>
          </p:cNvSpPr>
          <p:nvPr/>
        </p:nvSpPr>
        <p:spPr bwMode="auto">
          <a:xfrm>
            <a:off x="2286001" y="1752603"/>
            <a:ext cx="8153400" cy="830997"/>
          </a:xfrm>
          <a:prstGeom prst="rect">
            <a:avLst/>
          </a:prstGeom>
          <a:noFill/>
          <a:ln w="9525">
            <a:noFill/>
            <a:miter lim="800000"/>
            <a:headEnd/>
            <a:tailEnd/>
          </a:ln>
          <a:effec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990000"/>
                </a:solidFill>
                <a:effectLst/>
                <a:uLnTx/>
                <a:uFillTx/>
                <a:latin typeface="Times New Roman"/>
                <a:ea typeface="+mn-ea"/>
                <a:cs typeface="+mn-cs"/>
              </a:rPr>
              <a:t>3. Rationale Fallacious Grounded  </a:t>
            </a:r>
            <a:r>
              <a:rPr kumimoji="0" lang="en-US" sz="4800" b="1" i="0" u="none" strike="noStrike" kern="1200" cap="none" spc="0" normalizeH="0" baseline="0" noProof="0" dirty="0">
                <a:ln>
                  <a:noFill/>
                </a:ln>
                <a:solidFill>
                  <a:srgbClr val="990000"/>
                </a:solidFill>
                <a:effectLst/>
                <a:uLnTx/>
                <a:uFillTx/>
                <a:latin typeface="Times New Roman"/>
                <a:ea typeface="+mn-ea"/>
                <a:cs typeface="+mn-cs"/>
              </a:rPr>
              <a:t> </a:t>
            </a:r>
            <a:endParaRPr kumimoji="0" lang="en-US" sz="4000" b="1" i="0" u="none" strike="noStrike" kern="1200" cap="none" spc="0" normalizeH="0" baseline="0" noProof="0" dirty="0">
              <a:ln>
                <a:noFill/>
              </a:ln>
              <a:solidFill>
                <a:srgbClr val="990000"/>
              </a:solidFill>
              <a:effectLst/>
              <a:uLnTx/>
              <a:uFillTx/>
              <a:latin typeface="Times New Roman"/>
              <a:ea typeface="+mn-ea"/>
              <a:cs typeface="+mn-cs"/>
            </a:endParaRPr>
          </a:p>
        </p:txBody>
      </p:sp>
    </p:spTree>
    <p:extLst>
      <p:ext uri="{BB962C8B-B14F-4D97-AF65-F5344CB8AC3E}">
        <p14:creationId xmlns:p14="http://schemas.microsoft.com/office/powerpoint/2010/main" val="15701405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92802"/>
                                        </p:tgtEl>
                                        <p:attrNameLst>
                                          <p:attrName>style.visibility</p:attrName>
                                        </p:attrNameLst>
                                      </p:cBhvr>
                                      <p:to>
                                        <p:strVal val="visible"/>
                                      </p:to>
                                    </p:set>
                                    <p:animEffect transition="in" filter="dissolve">
                                      <p:cBhvr>
                                        <p:cTn id="15" dur="500"/>
                                        <p:tgtEl>
                                          <p:spTgt spid="289280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8928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2802" grpId="0" animBg="1"/>
      <p:bldP spid="2892807" grpId="0" build="p" autoUpdateAnimBg="0" advAuto="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541890" name="Rectangle 2"/>
          <p:cNvSpPr>
            <a:spLocks noGrp="1" noChangeArrowheads="1"/>
          </p:cNvSpPr>
          <p:nvPr>
            <p:ph type="title"/>
          </p:nvPr>
        </p:nvSpPr>
        <p:spPr/>
        <p:txBody>
          <a:bodyPr/>
          <a:lstStyle/>
          <a:p>
            <a:endParaRPr lang="en-US"/>
          </a:p>
        </p:txBody>
      </p:sp>
      <p:sp>
        <p:nvSpPr>
          <p:cNvPr id="5541891" name="WordArt 3"/>
          <p:cNvSpPr>
            <a:spLocks noChangeArrowheads="1" noChangeShapeType="1" noTextEdit="1"/>
          </p:cNvSpPr>
          <p:nvPr/>
        </p:nvSpPr>
        <p:spPr bwMode="auto">
          <a:xfrm>
            <a:off x="3186114" y="800100"/>
            <a:ext cx="6124575" cy="3581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0" cap="none" spc="0" normalizeH="0" baseline="0" noProof="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Fate &amp; Free Will: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0" cap="none" spc="0" normalizeH="0" baseline="0" noProof="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Agent Causation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0" cap="none" spc="0" normalizeH="0" baseline="0" noProof="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 Versus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0" cap="none" spc="0" normalizeH="0" baseline="0" noProof="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Causal Determinism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0" cap="none" spc="0" normalizeH="0" baseline="0" noProof="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 Versus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0" cap="none" spc="0" normalizeH="0" baseline="0" noProof="0">
                <a:ln w="9525">
                  <a:solidFill>
                    <a:srgbClr val="000000"/>
                  </a:solidFill>
                  <a:round/>
                  <a:headEnd/>
                  <a:tailEnd/>
                </a:ln>
                <a:solidFill>
                  <a:srgbClr val="FFFFFF"/>
                </a:solidFill>
                <a:effectLst>
                  <a:outerShdw dist="35921" dir="2700000" algn="ctr" rotWithShape="0">
                    <a:srgbClr val="808080"/>
                  </a:outerShdw>
                </a:effectLst>
                <a:uLnTx/>
                <a:uFillTx/>
                <a:latin typeface="Arial Black"/>
                <a:ea typeface="+mn-ea"/>
                <a:cs typeface="+mn-cs"/>
              </a:rPr>
              <a:t>Classical Compatibilism</a:t>
            </a:r>
          </a:p>
        </p:txBody>
      </p:sp>
    </p:spTree>
    <p:extLst>
      <p:ext uri="{BB962C8B-B14F-4D97-AF65-F5344CB8AC3E}">
        <p14:creationId xmlns:p14="http://schemas.microsoft.com/office/powerpoint/2010/main" val="236632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5541891"/>
                                        </p:tgtEl>
                                        <p:attrNameLst>
                                          <p:attrName>style.visibility</p:attrName>
                                        </p:attrNameLst>
                                      </p:cBhvr>
                                      <p:to>
                                        <p:strVal val="visible"/>
                                      </p:to>
                                    </p:set>
                                    <p:anim calcmode="lin" valueType="num">
                                      <p:cBhvr>
                                        <p:cTn id="7" dur="500" fill="hold"/>
                                        <p:tgtEl>
                                          <p:spTgt spid="5541891"/>
                                        </p:tgtEl>
                                        <p:attrNameLst>
                                          <p:attrName>ppt_w</p:attrName>
                                        </p:attrNameLst>
                                      </p:cBhvr>
                                      <p:tavLst>
                                        <p:tav tm="0">
                                          <p:val>
                                            <p:strVal val="4*#ppt_w"/>
                                          </p:val>
                                        </p:tav>
                                        <p:tav tm="100000">
                                          <p:val>
                                            <p:strVal val="#ppt_w"/>
                                          </p:val>
                                        </p:tav>
                                      </p:tavLst>
                                    </p:anim>
                                    <p:anim calcmode="lin" valueType="num">
                                      <p:cBhvr>
                                        <p:cTn id="8" dur="500" fill="hold"/>
                                        <p:tgtEl>
                                          <p:spTgt spid="554189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189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2802" name="AutoShape 2"/>
          <p:cNvSpPr>
            <a:spLocks noChangeArrowheads="1"/>
          </p:cNvSpPr>
          <p:nvPr/>
        </p:nvSpPr>
        <p:spPr bwMode="auto">
          <a:xfrm>
            <a:off x="1905000" y="685800"/>
            <a:ext cx="8534400" cy="5943600"/>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4" name="Line 4"/>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2892807" name="Rectangle 7"/>
          <p:cNvSpPr>
            <a:spLocks noChangeArrowheads="1"/>
          </p:cNvSpPr>
          <p:nvPr/>
        </p:nvSpPr>
        <p:spPr bwMode="auto">
          <a:xfrm>
            <a:off x="2286000" y="2438400"/>
            <a:ext cx="8077200" cy="19050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800" b="1" i="0" u="none" strike="noStrike" kern="1200" cap="none" spc="0" normalizeH="0" baseline="0" noProof="0" dirty="0">
                <a:ln>
                  <a:noFill/>
                </a:ln>
                <a:solidFill>
                  <a:srgbClr val="C00000"/>
                </a:solidFill>
                <a:effectLst/>
                <a:uLnTx/>
                <a:uFillTx/>
                <a:latin typeface="Times New Roman"/>
                <a:ea typeface="+mn-ea"/>
                <a:cs typeface="+mn-cs"/>
              </a:rPr>
              <a:t> Righteousness is not something transferred to us.  </a:t>
            </a:r>
            <a:r>
              <a:rPr kumimoji="0" lang="en-US" sz="2800" b="1" i="0" u="sng" strike="noStrike" kern="1200" cap="none" spc="0" normalizeH="0" baseline="0" noProof="0" dirty="0">
                <a:ln>
                  <a:noFill/>
                </a:ln>
                <a:solidFill>
                  <a:srgbClr val="C00000"/>
                </a:solidFill>
                <a:effectLst/>
                <a:uLnTx/>
                <a:uFillTx/>
                <a:latin typeface="Times New Roman"/>
                <a:ea typeface="+mn-ea"/>
                <a:cs typeface="+mn-cs"/>
              </a:rPr>
              <a:t>We do not inherit it – nor -  we do not borrow it from those we think have a superabundance of it.</a:t>
            </a:r>
          </a:p>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000" b="1" i="0" u="none" strike="noStrike" kern="1200" cap="none" spc="0" normalizeH="0" baseline="0" noProof="0" dirty="0">
                <a:ln>
                  <a:noFill/>
                </a:ln>
                <a:solidFill>
                  <a:srgbClr val="C00000"/>
                </a:solidFill>
                <a:effectLst/>
                <a:uLnTx/>
                <a:uFillTx/>
                <a:latin typeface="Times New Roman"/>
                <a:ea typeface="+mn-ea"/>
                <a:cs typeface="+mn-cs"/>
              </a:rPr>
              <a:t>Peter told  the first Gentiles to be converted under God’s glorious Gospel that acceptance to God comes from fearing (respecting) God and working righteousness.  God’s plan of righteousness is revealed in the Gospel from  “faith to faith”  (Romans 1:16, 17).  Those at Corinth had become righteous when they came into Christ Jesus        (1</a:t>
            </a:r>
            <a:r>
              <a:rPr kumimoji="0" lang="en-US" sz="2000" b="1" i="0" u="none" strike="noStrike" kern="1200" cap="none" spc="0" normalizeH="0" baseline="30000" noProof="0" dirty="0">
                <a:ln>
                  <a:noFill/>
                </a:ln>
                <a:solidFill>
                  <a:srgbClr val="C00000"/>
                </a:solidFill>
                <a:effectLst/>
                <a:uLnTx/>
                <a:uFillTx/>
                <a:latin typeface="Times New Roman"/>
                <a:ea typeface="+mn-ea"/>
                <a:cs typeface="+mn-cs"/>
              </a:rPr>
              <a:t>st</a:t>
            </a:r>
            <a:r>
              <a:rPr kumimoji="0" lang="en-US" sz="2000" b="1" i="0" u="none" strike="noStrike" kern="1200" cap="none" spc="0" normalizeH="0" baseline="0" noProof="0" dirty="0">
                <a:ln>
                  <a:noFill/>
                </a:ln>
                <a:solidFill>
                  <a:srgbClr val="C00000"/>
                </a:solidFill>
                <a:effectLst/>
                <a:uLnTx/>
                <a:uFillTx/>
                <a:latin typeface="Times New Roman"/>
                <a:ea typeface="+mn-ea"/>
                <a:cs typeface="+mn-cs"/>
              </a:rPr>
              <a:t> Cor. 1:30).  They had become a washed,  a sanctified,  and a justified people (1</a:t>
            </a:r>
            <a:r>
              <a:rPr kumimoji="0" lang="en-US" sz="2000" b="1" i="0" u="none" strike="noStrike" kern="1200" cap="none" spc="0" normalizeH="0" baseline="30000" noProof="0" dirty="0">
                <a:ln>
                  <a:noFill/>
                </a:ln>
                <a:solidFill>
                  <a:srgbClr val="C00000"/>
                </a:solidFill>
                <a:effectLst/>
                <a:uLnTx/>
                <a:uFillTx/>
                <a:latin typeface="Times New Roman"/>
                <a:ea typeface="+mn-ea"/>
                <a:cs typeface="+mn-cs"/>
              </a:rPr>
              <a:t>st</a:t>
            </a:r>
            <a:r>
              <a:rPr kumimoji="0" lang="en-US" sz="2000" b="1" i="0" u="none" strike="noStrike" kern="1200" cap="none" spc="0" normalizeH="0" baseline="0" noProof="0" dirty="0">
                <a:ln>
                  <a:noFill/>
                </a:ln>
                <a:solidFill>
                  <a:srgbClr val="C00000"/>
                </a:solidFill>
                <a:effectLst/>
                <a:uLnTx/>
                <a:uFillTx/>
                <a:latin typeface="Times New Roman"/>
                <a:ea typeface="+mn-ea"/>
                <a:cs typeface="+mn-cs"/>
              </a:rPr>
              <a:t> Cor. 6:11).  This is how they became righteous.  They remained in a righteous,  justified  or saved state as long as  they did the Father’s will.   </a:t>
            </a:r>
          </a:p>
        </p:txBody>
      </p:sp>
      <p:sp>
        <p:nvSpPr>
          <p:cNvPr id="8" name="Text Box 5"/>
          <p:cNvSpPr txBox="1">
            <a:spLocks noChangeArrowheads="1"/>
          </p:cNvSpPr>
          <p:nvPr/>
        </p:nvSpPr>
        <p:spPr bwMode="auto">
          <a:xfrm>
            <a:off x="1676400" y="609600"/>
            <a:ext cx="8763000" cy="1446550"/>
          </a:xfrm>
          <a:prstGeom prst="rect">
            <a:avLst/>
          </a:prstGeom>
          <a:noFill/>
          <a:ln w="9525">
            <a:noFill/>
            <a:miter lim="800000"/>
            <a:headEnd/>
            <a:tailEnd/>
          </a:ln>
          <a:effectLst>
            <a:outerShdw dist="38096" dir="2700000" algn="ctr" rotWithShape="0">
              <a:schemeClr val="tx1">
                <a:alpha val="75000"/>
              </a:schemeClr>
            </a:outerShdw>
          </a:effectLst>
        </p:spPr>
        <p:txBody>
          <a:bodyPr wrap="square">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a:ea typeface="+mn-ea"/>
                <a:cs typeface="+mn-cs"/>
              </a:rPr>
              <a:t>Five points of John Calvin</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a:ea typeface="+mn-ea"/>
                <a:cs typeface="+mn-cs"/>
              </a:rPr>
              <a:t>Along With All Catholicism</a:t>
            </a:r>
          </a:p>
        </p:txBody>
      </p:sp>
      <p:sp>
        <p:nvSpPr>
          <p:cNvPr id="9" name="Rectangle 8"/>
          <p:cNvSpPr/>
          <p:nvPr/>
        </p:nvSpPr>
        <p:spPr>
          <a:xfrm>
            <a:off x="2048267" y="2"/>
            <a:ext cx="8095486" cy="707886"/>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by Bob Taylor of the Firm Foundation  </a:t>
            </a:r>
          </a:p>
        </p:txBody>
      </p:sp>
      <p:sp>
        <p:nvSpPr>
          <p:cNvPr id="10" name="Text Box 6"/>
          <p:cNvSpPr txBox="1">
            <a:spLocks noChangeArrowheads="1"/>
          </p:cNvSpPr>
          <p:nvPr/>
        </p:nvSpPr>
        <p:spPr bwMode="auto">
          <a:xfrm>
            <a:off x="2286001" y="1752603"/>
            <a:ext cx="8153400" cy="830997"/>
          </a:xfrm>
          <a:prstGeom prst="rect">
            <a:avLst/>
          </a:prstGeom>
          <a:noFill/>
          <a:ln w="9525">
            <a:noFill/>
            <a:miter lim="800000"/>
            <a:headEnd/>
            <a:tailEnd/>
          </a:ln>
          <a:effec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990000"/>
                </a:solidFill>
                <a:effectLst/>
                <a:uLnTx/>
                <a:uFillTx/>
                <a:latin typeface="Times New Roman"/>
                <a:ea typeface="+mn-ea"/>
                <a:cs typeface="+mn-cs"/>
              </a:rPr>
              <a:t>3. Rationale Fallacious Grounded  </a:t>
            </a:r>
            <a:r>
              <a:rPr kumimoji="0" lang="en-US" sz="4800" b="1" i="0" u="none" strike="noStrike" kern="1200" cap="none" spc="0" normalizeH="0" baseline="0" noProof="0" dirty="0">
                <a:ln>
                  <a:noFill/>
                </a:ln>
                <a:solidFill>
                  <a:srgbClr val="990000"/>
                </a:solidFill>
                <a:effectLst/>
                <a:uLnTx/>
                <a:uFillTx/>
                <a:latin typeface="Times New Roman"/>
                <a:ea typeface="+mn-ea"/>
                <a:cs typeface="+mn-cs"/>
              </a:rPr>
              <a:t> </a:t>
            </a:r>
            <a:endParaRPr kumimoji="0" lang="en-US" sz="4000" b="1" i="0" u="none" strike="noStrike" kern="1200" cap="none" spc="0" normalizeH="0" baseline="0" noProof="0" dirty="0">
              <a:ln>
                <a:noFill/>
              </a:ln>
              <a:solidFill>
                <a:srgbClr val="990000"/>
              </a:solidFill>
              <a:effectLst/>
              <a:uLnTx/>
              <a:uFillTx/>
              <a:latin typeface="Times New Roman"/>
              <a:ea typeface="+mn-ea"/>
              <a:cs typeface="+mn-cs"/>
            </a:endParaRPr>
          </a:p>
        </p:txBody>
      </p:sp>
    </p:spTree>
    <p:extLst>
      <p:ext uri="{BB962C8B-B14F-4D97-AF65-F5344CB8AC3E}">
        <p14:creationId xmlns:p14="http://schemas.microsoft.com/office/powerpoint/2010/main" val="271243844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92802"/>
                                        </p:tgtEl>
                                        <p:attrNameLst>
                                          <p:attrName>style.visibility</p:attrName>
                                        </p:attrNameLst>
                                      </p:cBhvr>
                                      <p:to>
                                        <p:strVal val="visible"/>
                                      </p:to>
                                    </p:set>
                                    <p:animEffect transition="in" filter="dissolve">
                                      <p:cBhvr>
                                        <p:cTn id="15" dur="500"/>
                                        <p:tgtEl>
                                          <p:spTgt spid="289280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892807">
                                            <p:txEl>
                                              <p:pRg st="0" end="0"/>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499"/>
                                          </p:stCondLst>
                                        </p:cTn>
                                        <p:tgtEl>
                                          <p:spTgt spid="28928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2802" grpId="0" animBg="1"/>
      <p:bldP spid="2892807" grpId="0" build="p" autoUpdateAnimBg="0" advAuto="0"/>
      <p:bldP spid="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43D603-C025-40C0-82D8-F5AEAB7A652B}"/>
              </a:ext>
            </a:extLst>
          </p:cNvPr>
          <p:cNvPicPr>
            <a:picLocks noChangeAspect="1"/>
          </p:cNvPicPr>
          <p:nvPr/>
        </p:nvPicPr>
        <p:blipFill>
          <a:blip r:embed="rId3"/>
          <a:stretch>
            <a:fillRect/>
          </a:stretch>
        </p:blipFill>
        <p:spPr>
          <a:xfrm>
            <a:off x="423512" y="423512"/>
            <a:ext cx="11338560" cy="6025414"/>
          </a:xfrm>
          <a:prstGeom prst="rect">
            <a:avLst/>
          </a:prstGeom>
        </p:spPr>
      </p:pic>
    </p:spTree>
    <p:extLst>
      <p:ext uri="{BB962C8B-B14F-4D97-AF65-F5344CB8AC3E}">
        <p14:creationId xmlns:p14="http://schemas.microsoft.com/office/powerpoint/2010/main" val="31731665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762630">
            <a:extLst>
              <a:ext uri="{FF2B5EF4-FFF2-40B4-BE49-F238E27FC236}">
                <a16:creationId xmlns:a16="http://schemas.microsoft.com/office/drawing/2014/main" id="{BB4B2200-8B83-4A83-AA75-178B683FBB55}"/>
              </a:ext>
            </a:extLst>
          </p:cNvPr>
          <p:cNvSpPr txBox="1"/>
          <p:nvPr/>
        </p:nvSpPr>
        <p:spPr>
          <a:xfrm>
            <a:off x="3089709" y="413886"/>
            <a:ext cx="5854566" cy="1241659"/>
          </a:xfrm>
          <a:prstGeom prst="rect">
            <a:avLst/>
          </a:prstGeom>
          <a:solidFill>
            <a:srgbClr val="C00000"/>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6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JUDGEMENT  PREPARED</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6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FIVE STATES FIVE STEPS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58E4DE3-7EBE-4E3D-914E-7CAB30E41149}"/>
              </a:ext>
            </a:extLst>
          </p:cNvPr>
          <p:cNvSpPr txBox="1"/>
          <p:nvPr/>
        </p:nvSpPr>
        <p:spPr>
          <a:xfrm>
            <a:off x="3455468" y="2175309"/>
            <a:ext cx="5690937" cy="4052904"/>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EXEMPTION: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Ezekiel 18: 20;  Matthew 18: 1 </a:t>
            </a:r>
            <a:r>
              <a:rPr kumimoji="0" lang="en-US" sz="2400" b="1" i="0" u="none" strike="noStrike" kern="1200" cap="none" spc="0" normalizeH="0" baseline="0" noProof="0" dirty="0">
                <a:ln>
                  <a:noFill/>
                </a:ln>
                <a:solidFill>
                  <a:srgbClr val="000000"/>
                </a:solidFill>
                <a:effectLst/>
                <a:uLnTx/>
                <a:uFillTx/>
                <a:latin typeface="Times"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 3</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CONDEMNATION: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Galatians 3: 22</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JUSTIFICATION: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Romans 5: 1, 2; 8: 1, 2</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DAMNATION: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Matthew 23: 3;  Mark 16: 16</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GLORIFICATION: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Romans 8: 17, 30;  II Thess. 1: 7 - 12</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7" name="Text Box 4762631">
            <a:extLst>
              <a:ext uri="{FF2B5EF4-FFF2-40B4-BE49-F238E27FC236}">
                <a16:creationId xmlns:a16="http://schemas.microsoft.com/office/drawing/2014/main" id="{DC85FC86-12E7-4B9B-B96C-7AA7BD0A7A7E}"/>
              </a:ext>
            </a:extLst>
          </p:cNvPr>
          <p:cNvSpPr txBox="1"/>
          <p:nvPr/>
        </p:nvSpPr>
        <p:spPr>
          <a:xfrm>
            <a:off x="3045594" y="1578543"/>
            <a:ext cx="6278076" cy="9047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48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Five States of the Soul</a:t>
            </a:r>
            <a:r>
              <a:rPr kumimoji="0" lang="en-US" sz="4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86146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xEl>
                                              <p:pRg st="1" end="1"/>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xEl>
                                              <p:pRg st="2" end="2"/>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6">
                                            <p:txEl>
                                              <p:pRg st="3" end="3"/>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6">
                                            <p:txEl>
                                              <p:pRg st="4" end="4"/>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6">
                                            <p:txEl>
                                              <p:pRg st="5" end="5"/>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6">
                                            <p:txEl>
                                              <p:pRg st="6" end="6"/>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6">
                                            <p:txEl>
                                              <p:pRg st="7" end="7"/>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6">
                                            <p:txEl>
                                              <p:pRg st="8" end="8"/>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6">
                                            <p:txEl>
                                              <p:pRg st="9" end="9"/>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6">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5"/>
            <a:ext cx="11719249" cy="6408462"/>
          </a:xfrm>
          <a:solidFill>
            <a:schemeClr val="accent2">
              <a:lumMod val="20000"/>
              <a:lumOff val="80000"/>
            </a:schemeClr>
          </a:solidFill>
        </p:spPr>
        <p:txBody>
          <a:bodyPr>
            <a:normAutofit/>
          </a:bodyPr>
          <a:lstStyle/>
          <a:p>
            <a:endParaRPr lang="en-US" dirty="0"/>
          </a:p>
        </p:txBody>
      </p:sp>
      <p:pic>
        <p:nvPicPr>
          <p:cNvPr id="12290" name="Picture 2">
            <a:extLst>
              <a:ext uri="{FF2B5EF4-FFF2-40B4-BE49-F238E27FC236}">
                <a16:creationId xmlns:a16="http://schemas.microsoft.com/office/drawing/2014/main" id="{798E101F-3E89-457B-8E3A-2EBDA98D4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95" y="242595"/>
            <a:ext cx="11719249" cy="640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4153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762630">
            <a:extLst>
              <a:ext uri="{FF2B5EF4-FFF2-40B4-BE49-F238E27FC236}">
                <a16:creationId xmlns:a16="http://schemas.microsoft.com/office/drawing/2014/main" id="{BB4B2200-8B83-4A83-AA75-178B683FBB55}"/>
              </a:ext>
            </a:extLst>
          </p:cNvPr>
          <p:cNvSpPr txBox="1"/>
          <p:nvPr/>
        </p:nvSpPr>
        <p:spPr>
          <a:xfrm>
            <a:off x="3089709" y="413886"/>
            <a:ext cx="5854566" cy="1241659"/>
          </a:xfrm>
          <a:prstGeom prst="rect">
            <a:avLst/>
          </a:prstGeom>
          <a:solidFill>
            <a:srgbClr val="C00000"/>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6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JUDGEMENT  PREPARED</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6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FIVE STATES FIVE STEPS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4762631">
            <a:extLst>
              <a:ext uri="{FF2B5EF4-FFF2-40B4-BE49-F238E27FC236}">
                <a16:creationId xmlns:a16="http://schemas.microsoft.com/office/drawing/2014/main" id="{DC85FC86-12E7-4B9B-B96C-7AA7BD0A7A7E}"/>
              </a:ext>
            </a:extLst>
          </p:cNvPr>
          <p:cNvSpPr txBox="1"/>
          <p:nvPr/>
        </p:nvSpPr>
        <p:spPr>
          <a:xfrm>
            <a:off x="3089708" y="1578543"/>
            <a:ext cx="6233961" cy="9047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48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Five Steps for Saving</a:t>
            </a:r>
            <a:r>
              <a:rPr kumimoji="0" lang="en-US" sz="4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EA6F623-D3BA-4AC9-8E34-5E053417119D}"/>
              </a:ext>
            </a:extLst>
          </p:cNvPr>
          <p:cNvSpPr txBox="1"/>
          <p:nvPr/>
        </p:nvSpPr>
        <p:spPr>
          <a:xfrm>
            <a:off x="3157086" y="1863252"/>
            <a:ext cx="5989320" cy="4521302"/>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HEARING:</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Romans 10: 17;  Matthew 7: 24 - 27</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BELIEVING:</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Hebrews 11: 6;  Mark 16: 15, 16</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REPENTING:</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Acts 2:  38; 17: 30;  Luke 13: 3</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CONFESSING:</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Matthew 10:  32, 33;  Acts 8: 36, 37</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BAPTISM:</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Romans 6:  3 </a:t>
            </a:r>
            <a:r>
              <a:rPr kumimoji="0" lang="en-US" sz="2800" b="1" i="0" u="none" strike="noStrike" kern="1200" cap="none" spc="0" normalizeH="0" baseline="0" noProof="0" dirty="0">
                <a:ln>
                  <a:noFill/>
                </a:ln>
                <a:solidFill>
                  <a:srgbClr val="000000"/>
                </a:solidFill>
                <a:effectLst/>
                <a:uLnTx/>
                <a:uFillTx/>
                <a:latin typeface="Times" panose="02020603050405020304" pitchFamily="18" charset="0"/>
                <a:ea typeface="Times New Roman" panose="02020603050405020304" pitchFamily="18" charset="0"/>
                <a:cs typeface="+mn-cs"/>
              </a:rPr>
              <a:t>–</a:t>
            </a: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 5;  Acts 8: 36 - 38  </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7781851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xEl>
                                              <p:pRg st="2" end="2"/>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8">
                                            <p:txEl>
                                              <p:pRg st="3" end="3"/>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8">
                                            <p:txEl>
                                              <p:pRg st="4" end="4"/>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8">
                                            <p:txEl>
                                              <p:pRg st="5" end="5"/>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8">
                                            <p:txEl>
                                              <p:pRg st="6" end="6"/>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8">
                                            <p:txEl>
                                              <p:pRg st="7" end="7"/>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8">
                                            <p:txEl>
                                              <p:pRg st="8" end="8"/>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8">
                                            <p:txEl>
                                              <p:pRg st="9" end="9"/>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8">
                                            <p:txEl>
                                              <p:pRg st="10" end="10"/>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8">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459970" name="Rectangle 2"/>
          <p:cNvSpPr>
            <a:spLocks noGrp="1" noChangeArrowheads="1"/>
          </p:cNvSpPr>
          <p:nvPr>
            <p:ph type="title"/>
          </p:nvPr>
        </p:nvSpPr>
        <p:spPr/>
        <p:txBody>
          <a:bodyPr/>
          <a:lstStyle/>
          <a:p>
            <a:r>
              <a:rPr lang="en-US" b="1" u="sng">
                <a:solidFill>
                  <a:schemeClr val="accent1"/>
                </a:solidFill>
              </a:rPr>
              <a:t>INHERITING ORIGINAL SIN</a:t>
            </a:r>
            <a:br>
              <a:rPr lang="en-US">
                <a:solidFill>
                  <a:srgbClr val="CC3300"/>
                </a:solidFill>
              </a:rPr>
            </a:br>
            <a:r>
              <a:rPr lang="en-US">
                <a:solidFill>
                  <a:srgbClr val="FF3300"/>
                </a:solidFill>
                <a:effectLst>
                  <a:outerShdw blurRad="38100" dist="38100" dir="2700000" algn="tl">
                    <a:srgbClr val="C0C0C0"/>
                  </a:outerShdw>
                </a:effectLst>
              </a:rPr>
              <a:t>THE BLAST FROM THE PAST</a:t>
            </a:r>
          </a:p>
        </p:txBody>
      </p:sp>
      <p:sp>
        <p:nvSpPr>
          <p:cNvPr id="5459971" name="Rectangle 3"/>
          <p:cNvSpPr>
            <a:spLocks noGrp="1" noChangeArrowheads="1"/>
          </p:cNvSpPr>
          <p:nvPr>
            <p:ph type="body" idx="1"/>
          </p:nvPr>
        </p:nvSpPr>
        <p:spPr>
          <a:xfrm>
            <a:off x="1828800" y="1905000"/>
            <a:ext cx="8686800" cy="4191000"/>
          </a:xfrm>
          <a:ln/>
        </p:spPr>
        <p:txBody>
          <a:bodyPr/>
          <a:lstStyle/>
          <a:p>
            <a:pPr>
              <a:lnSpc>
                <a:spcPct val="90000"/>
              </a:lnSpc>
              <a:buFontTx/>
              <a:buNone/>
            </a:pPr>
            <a:r>
              <a:rPr lang="en-US" sz="2000" b="1"/>
              <a:t>      </a:t>
            </a:r>
            <a:r>
              <a:rPr lang="en-US" sz="2000" b="1" u="sng">
                <a:solidFill>
                  <a:srgbClr val="A50021"/>
                </a:solidFill>
              </a:rPr>
              <a:t>Posterity’s Uncritical Acceptance Of Augustine’s Christian Platonism</a:t>
            </a:r>
          </a:p>
          <a:p>
            <a:pPr>
              <a:lnSpc>
                <a:spcPct val="90000"/>
              </a:lnSpc>
              <a:buFontTx/>
              <a:buNone/>
            </a:pPr>
            <a:endParaRPr lang="en-US" sz="800" b="1" u="sng">
              <a:solidFill>
                <a:srgbClr val="A50021"/>
              </a:solidFill>
            </a:endParaRPr>
          </a:p>
          <a:p>
            <a:pPr>
              <a:lnSpc>
                <a:spcPct val="90000"/>
              </a:lnSpc>
              <a:buFontTx/>
              <a:buNone/>
            </a:pPr>
            <a:r>
              <a:rPr lang="en-US" sz="2000" b="1">
                <a:solidFill>
                  <a:srgbClr val="FF9966"/>
                </a:solidFill>
              </a:rPr>
              <a:t>      Original sin would have God condemn men to an eternal hell for doing exactly what He forced them to do by transferring Adam’s sinful nature   to them.  Thus,  the logical inference of original sin is that all the sins of mankind are ultimately traceable to God! The doctrine of original sin strikes at the very moral nature of God as He is portrayed in Scripture.  God is perfectly holy,  good,  and righteous.  Sin is so repugnant and diametrically opposed to God’s nature that He cannot even lie or be tempted by evil.  Neither does He tempt men to sin.  How, then, can Calvinists possibly reconcile the doctrine of original sin with the moral nature of God?  The doctrine of original sin would logically require a    total revamping of man’s concept of God. It is a slap in the face of God!  Yet,  original sin is perhaps the most pervasive,  hallmark doctrine of Protestantism and Roman Catholicism. Let no one ever say that it does   not matter what one believes.  It matters to God!</a:t>
            </a:r>
            <a:r>
              <a:rPr lang="en-US" sz="2000" b="1"/>
              <a:t>  </a:t>
            </a:r>
            <a:endParaRPr lang="en-US" sz="2000" b="1" u="sng"/>
          </a:p>
        </p:txBody>
      </p:sp>
    </p:spTree>
    <p:extLst>
      <p:ext uri="{BB962C8B-B14F-4D97-AF65-F5344CB8AC3E}">
        <p14:creationId xmlns:p14="http://schemas.microsoft.com/office/powerpoint/2010/main" val="40316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59971">
                                            <p:txEl>
                                              <p:pRg st="2" end="2"/>
                                            </p:txEl>
                                          </p:spTgt>
                                        </p:tgtEl>
                                        <p:attrNameLst>
                                          <p:attrName>style.visibility</p:attrName>
                                        </p:attrNameLst>
                                      </p:cBhvr>
                                      <p:to>
                                        <p:strVal val="visible"/>
                                      </p:to>
                                    </p:set>
                                    <p:animEffect transition="in" filter="wipe(left)">
                                      <p:cBhvr>
                                        <p:cTn id="7" dur="500"/>
                                        <p:tgtEl>
                                          <p:spTgt spid="54599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59971">
                                            <p:txEl>
                                              <p:pRg st="0" end="0"/>
                                            </p:txEl>
                                          </p:spTgt>
                                        </p:tgtEl>
                                        <p:attrNameLst>
                                          <p:attrName>style.visibility</p:attrName>
                                        </p:attrNameLst>
                                      </p:cBhvr>
                                      <p:to>
                                        <p:strVal val="visible"/>
                                      </p:to>
                                    </p:set>
                                    <p:animEffect transition="in" filter="wipe(left)">
                                      <p:cBhvr>
                                        <p:cTn id="12" dur="500"/>
                                        <p:tgtEl>
                                          <p:spTgt spid="5459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9971" grpId="0" build="p" autoUpdateAnimBg="0" rev="1"/>
    </p:bldLst>
  </p:timing>
</p:sld>
</file>

<file path=ppt/theme/_rels/theme1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ross yellow">
  <a:themeElements>
    <a:clrScheme name="Cross yell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ross yellow">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lnDef>
  </a:objectDefaults>
  <a:extraClrSchemeLst>
    <a:extraClrScheme>
      <a:clrScheme name="Cross yell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oss yell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oss yell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oss yell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oss yell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oss yell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oss yellow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oss yell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oss yell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oss yell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oss yell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oss yell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7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13.xml><?xml version="1.0" encoding="utf-8"?>
<a:theme xmlns:a="http://schemas.openxmlformats.org/drawingml/2006/main" name="1_Gray">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C4C4C"/>
      </a:hlink>
      <a:folHlink>
        <a:srgbClr val="000000"/>
      </a:folHlink>
    </a:clrScheme>
    <a:fontScheme name="Gray">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Gra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a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a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a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a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a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ay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a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a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a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a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a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Gray">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C4C4C"/>
      </a:hlink>
      <a:folHlink>
        <a:srgbClr val="000000"/>
      </a:folHlink>
    </a:clrScheme>
    <a:fontScheme name="Gray">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Gra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a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a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a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a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a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ay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a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a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a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a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a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3">
      <a:dk1>
        <a:srgbClr val="000000"/>
      </a:dk1>
      <a:lt1>
        <a:srgbClr val="FFFFFF"/>
      </a:lt1>
      <a:dk2>
        <a:srgbClr val="000073"/>
      </a:dk2>
      <a:lt2>
        <a:srgbClr val="FFE6E6"/>
      </a:lt2>
      <a:accent1>
        <a:srgbClr val="FF005C"/>
      </a:accent1>
      <a:accent2>
        <a:srgbClr val="FDDF03"/>
      </a:accent2>
      <a:accent3>
        <a:srgbClr val="00D39C"/>
      </a:accent3>
      <a:accent4>
        <a:srgbClr val="0185B6"/>
      </a:accent4>
      <a:accent5>
        <a:srgbClr val="00B2C0"/>
      </a:accent5>
      <a:accent6>
        <a:srgbClr val="83CFC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358180_Animated title circles_RVA_v4.potx" id="{A745FAF4-C4B0-47EA-AE8B-9E1B01134F97}" vid="{BF881083-F708-4C9D-8B0B-1AA313BD1AD9}"/>
    </a:ext>
  </a:extLst>
</a:theme>
</file>

<file path=ppt/theme/theme3.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4.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9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w_crosses_brwn">
  <a:themeElements>
    <a:clrScheme name="pw_crosses_brw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pw_crosses_brw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Wide Lati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Wide Latin" pitchFamily="18" charset="0"/>
          </a:defRPr>
        </a:defPPr>
      </a:lstStyle>
    </a:lnDef>
  </a:objectDefaults>
  <a:extraClrSchemeLst>
    <a:extraClrScheme>
      <a:clrScheme name="pw_crosses_brw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w_crosses_brw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w_crosses_brw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w_crosses_brw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w_crosses_brw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w_crosses_brw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w_crosses_brw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w_crosses_brw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w_crosses_brw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w_crosses_brw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w_crosses_brw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w_crosses_brw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189</TotalTime>
  <Words>7241</Words>
  <Application>Microsoft Office PowerPoint</Application>
  <PresentationFormat>Widescreen</PresentationFormat>
  <Paragraphs>616</Paragraphs>
  <Slides>84</Slides>
  <Notes>57</Notes>
  <HiddenSlides>0</HiddenSlides>
  <MMClips>1</MMClips>
  <ScaleCrop>false</ScaleCrop>
  <HeadingPairs>
    <vt:vector size="6" baseType="variant">
      <vt:variant>
        <vt:lpstr>Fonts Used</vt:lpstr>
      </vt:variant>
      <vt:variant>
        <vt:i4>22</vt:i4>
      </vt:variant>
      <vt:variant>
        <vt:lpstr>Theme</vt:lpstr>
      </vt:variant>
      <vt:variant>
        <vt:i4>14</vt:i4>
      </vt:variant>
      <vt:variant>
        <vt:lpstr>Slide Titles</vt:lpstr>
      </vt:variant>
      <vt:variant>
        <vt:i4>84</vt:i4>
      </vt:variant>
    </vt:vector>
  </HeadingPairs>
  <TitlesOfParts>
    <vt:vector size="120" baseType="lpstr">
      <vt:lpstr>Arial</vt:lpstr>
      <vt:lpstr>Arial Black</vt:lpstr>
      <vt:lpstr>Avenir Next LT Pro</vt:lpstr>
      <vt:lpstr>Avenir Next LT Pro Light</vt:lpstr>
      <vt:lpstr>Book Antiqua</vt:lpstr>
      <vt:lpstr>Broadway</vt:lpstr>
      <vt:lpstr>Calibri</vt:lpstr>
      <vt:lpstr>Calligrapher</vt:lpstr>
      <vt:lpstr>Comic Sans MS</vt:lpstr>
      <vt:lpstr>Courier</vt:lpstr>
      <vt:lpstr>Desdemona</vt:lpstr>
      <vt:lpstr>Flat Brush</vt:lpstr>
      <vt:lpstr>Garamond</vt:lpstr>
      <vt:lpstr>Lucida Sans</vt:lpstr>
      <vt:lpstr>Storybook</vt:lpstr>
      <vt:lpstr>Times</vt:lpstr>
      <vt:lpstr>Times New Roman</vt:lpstr>
      <vt:lpstr>Tristan</vt:lpstr>
      <vt:lpstr>Wide Latin</vt:lpstr>
      <vt:lpstr>Wingdings</vt:lpstr>
      <vt:lpstr>Wingdings 2</vt:lpstr>
      <vt:lpstr>Wingdings 3</vt:lpstr>
      <vt:lpstr>Cross yellow</vt:lpstr>
      <vt:lpstr>1_Office Theme</vt:lpstr>
      <vt:lpstr>Savon</vt:lpstr>
      <vt:lpstr>Apex</vt:lpstr>
      <vt:lpstr>1_Apex</vt:lpstr>
      <vt:lpstr>Teamwork</vt:lpstr>
      <vt:lpstr>19_Powerpoint 1 - CLASSIC PHILOSOPHICAL, HUMAN RELIGIOUS, AND CHURCH</vt:lpstr>
      <vt:lpstr>Powerpoint 1 - CLASSIC PHILOSOPHICAL, HUMAN RELIGIOUS, AND CHURCH</vt:lpstr>
      <vt:lpstr>pw_crosses_brwn</vt:lpstr>
      <vt:lpstr>57_Powerpoint 1 - CLASSIC PHILOSOPHICAL, HUMAN RELIGIOUS, AND CHURCH</vt:lpstr>
      <vt:lpstr>2_Powerpoint 1 - CLASSIC PHILOSOPHICAL, HUMAN RELIGIOUS, AND CHURCH</vt:lpstr>
      <vt:lpstr>SavonVTI</vt:lpstr>
      <vt:lpstr>1_Gray</vt:lpstr>
      <vt:lpstr>2_Gray</vt:lpstr>
      <vt:lpstr>ANSWERING CALVINISM’S PROOFTEXTS</vt:lpstr>
      <vt:lpstr>Iconoclastic French Reformer    John Calvin Makes His Mark</vt:lpstr>
      <vt:lpstr>PowerPoint Presentation</vt:lpstr>
      <vt:lpstr>PowerPoint Presentation</vt:lpstr>
      <vt:lpstr>PowerPoint Presentation</vt:lpstr>
      <vt:lpstr>PowerPoint Presentation</vt:lpstr>
      <vt:lpstr>PowerPoint Presentation</vt:lpstr>
      <vt:lpstr>PowerPoint Presentation</vt:lpstr>
      <vt:lpstr>INHERITING ORIGINAL SIN THE BLAST FROM THE PAST</vt:lpstr>
      <vt:lpstr>INHERITING ORIGINAL SIN THE BLAST FROM THE PAST</vt:lpstr>
      <vt:lpstr>INHERITING ORIGINAL SIN THE BLAST FROM THE PAST</vt:lpstr>
      <vt:lpstr>CALVIN COMPLETES AUGUSTINE Lapsarianism: Problems Both Philosophical &amp; Theological  </vt:lpstr>
      <vt:lpstr>Closeted Calvinism:                  Abominable Fantasy &amp; Double Predestination</vt:lpstr>
      <vt:lpstr>CONCEALED CALVIN:                 Abominable Fantasy &amp; Double Predestination</vt:lpstr>
      <vt:lpstr>PowerPoint Presentation</vt:lpstr>
      <vt:lpstr>THESIS &amp; ANTI-THESIS THEOLOGY</vt:lpstr>
      <vt:lpstr>Jacob Arminius</vt:lpstr>
      <vt:lpstr>The Arminian Remonstrance</vt:lpstr>
      <vt:lpstr>Response at the Synod of Dort</vt:lpstr>
      <vt:lpstr> Arminianism vs. Calvinism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BOOK – CHAPTER - VERSE</vt:lpstr>
      <vt:lpstr>DISPUTING  ELECTION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T.U.L.I.P.</vt:lpstr>
      <vt:lpstr>The Trouble With Tulips: Romans &amp; Reformed Theology  </vt:lpstr>
      <vt:lpstr>The Trouble With Tulips: Romans &amp; Reformed Theology  </vt:lpstr>
      <vt:lpstr>The Trouble With Tulips: Romans &amp; Reformed Theology  </vt:lpstr>
      <vt:lpstr>Romans 5 &amp; Hebrews 6</vt:lpstr>
      <vt:lpstr>Romans 5:12-19 Adam and Jesus</vt:lpstr>
      <vt:lpstr>The Effect of Adam’s Sin</vt:lpstr>
      <vt:lpstr>Romans 5:15-19 Adam and Jesus</vt:lpstr>
      <vt:lpstr>The Second Adam in 1 Cor 15</vt:lpstr>
      <vt:lpstr>Romans 8:28-39   God’s provision for us</vt:lpstr>
      <vt:lpstr>TULIP</vt:lpstr>
      <vt:lpstr>Romans 8:30</vt:lpstr>
      <vt:lpstr>Romans 8:30</vt:lpstr>
      <vt:lpstr>Romans 8:31-39 Security in Christ</vt:lpstr>
      <vt:lpstr>Romans Ch 9-11    God rejects Israel and chooses the Gentiles</vt:lpstr>
      <vt:lpstr>Romans 9:6-9 Not all Israel is Israel</vt:lpstr>
      <vt:lpstr>Romans 9:10-16 God’s Predestination</vt:lpstr>
      <vt:lpstr>Romans 9:17-29 More examples of God’s Predestination</vt:lpstr>
      <vt:lpstr>The Potter and the Clay</vt:lpstr>
      <vt:lpstr>Summary:  God’s Predestination</vt:lpstr>
      <vt:lpstr>Hebrews and Falling Away/Perseverance</vt:lpstr>
      <vt:lpstr>PowerPoint Presentation</vt:lpstr>
      <vt:lpstr>Hebrews 6:4-6  Who is he talking to?</vt:lpstr>
      <vt:lpstr>Hebrews 6:4-8</vt:lpstr>
      <vt:lpstr>Falling Away Hebrews 10:26-31</vt:lpstr>
      <vt:lpstr>PowerPoint Presentation</vt:lpstr>
      <vt:lpstr>PowerPoint Presentation</vt:lpstr>
      <vt:lpstr>Other Textual Rebuttals </vt:lpstr>
      <vt:lpstr>Answering Calvinist Proof-Texts for Total Depravity</vt:lpstr>
      <vt:lpstr>Calvinist Proof-text #2 Psalm 51:5</vt:lpstr>
      <vt:lpstr>Calvinist Proof-text #3  Romans 3:9-12</vt:lpstr>
      <vt:lpstr>Calvinism Proof-text(s) #4 Acts 13:48, 1 Pet 2:8</vt:lpstr>
      <vt:lpstr>Calvinist Proof-text #5 1 Cor 2:14</vt:lpstr>
      <vt:lpstr>Summary</vt:lpstr>
      <vt:lpstr>Pontius Pilate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David Burris</dc:creator>
  <cp:lastModifiedBy>David Burris</cp:lastModifiedBy>
  <cp:revision>36</cp:revision>
  <dcterms:created xsi:type="dcterms:W3CDTF">2018-10-07T18:19:49Z</dcterms:created>
  <dcterms:modified xsi:type="dcterms:W3CDTF">2021-11-12T20:33:30Z</dcterms:modified>
</cp:coreProperties>
</file>