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 id="2147483815" r:id="rId2"/>
    <p:sldMasterId id="2147483818" r:id="rId3"/>
    <p:sldMasterId id="2147483830" r:id="rId4"/>
    <p:sldMasterId id="2147483842" r:id="rId5"/>
    <p:sldMasterId id="2147483855" r:id="rId6"/>
    <p:sldMasterId id="2147483868" r:id="rId7"/>
    <p:sldMasterId id="2147483880" r:id="rId8"/>
    <p:sldMasterId id="2147483893" r:id="rId9"/>
    <p:sldMasterId id="2147483913" r:id="rId10"/>
    <p:sldMasterId id="2147483933" r:id="rId11"/>
  </p:sldMasterIdLst>
  <p:notesMasterIdLst>
    <p:notesMasterId r:id="rId221"/>
  </p:notesMasterIdLst>
  <p:sldIdLst>
    <p:sldId id="256" r:id="rId12"/>
    <p:sldId id="387" r:id="rId13"/>
    <p:sldId id="315" r:id="rId14"/>
    <p:sldId id="388" r:id="rId15"/>
    <p:sldId id="356" r:id="rId16"/>
    <p:sldId id="316" r:id="rId17"/>
    <p:sldId id="317" r:id="rId18"/>
    <p:sldId id="324" r:id="rId19"/>
    <p:sldId id="325" r:id="rId20"/>
    <p:sldId id="390" r:id="rId21"/>
    <p:sldId id="327" r:id="rId22"/>
    <p:sldId id="392" r:id="rId23"/>
    <p:sldId id="394" r:id="rId24"/>
    <p:sldId id="389" r:id="rId25"/>
    <p:sldId id="393" r:id="rId26"/>
    <p:sldId id="260" r:id="rId27"/>
    <p:sldId id="391" r:id="rId28"/>
    <p:sldId id="262" r:id="rId29"/>
    <p:sldId id="263" r:id="rId30"/>
    <p:sldId id="264" r:id="rId31"/>
    <p:sldId id="363" r:id="rId32"/>
    <p:sldId id="265" r:id="rId33"/>
    <p:sldId id="266" r:id="rId34"/>
    <p:sldId id="396" r:id="rId35"/>
    <p:sldId id="435" r:id="rId36"/>
    <p:sldId id="436" r:id="rId37"/>
    <p:sldId id="290" r:id="rId38"/>
    <p:sldId id="434" r:id="rId39"/>
    <p:sldId id="437" r:id="rId40"/>
    <p:sldId id="438" r:id="rId41"/>
    <p:sldId id="439" r:id="rId42"/>
    <p:sldId id="1489" r:id="rId43"/>
    <p:sldId id="1490" r:id="rId44"/>
    <p:sldId id="1491" r:id="rId45"/>
    <p:sldId id="1492" r:id="rId46"/>
    <p:sldId id="1493" r:id="rId47"/>
    <p:sldId id="1494" r:id="rId48"/>
    <p:sldId id="1495" r:id="rId49"/>
    <p:sldId id="1496" r:id="rId50"/>
    <p:sldId id="1498" r:id="rId51"/>
    <p:sldId id="1499" r:id="rId52"/>
    <p:sldId id="1500" r:id="rId53"/>
    <p:sldId id="1501" r:id="rId54"/>
    <p:sldId id="1502" r:id="rId55"/>
    <p:sldId id="284" r:id="rId56"/>
    <p:sldId id="283" r:id="rId57"/>
    <p:sldId id="285" r:id="rId58"/>
    <p:sldId id="1442" r:id="rId59"/>
    <p:sldId id="450" r:id="rId60"/>
    <p:sldId id="276" r:id="rId61"/>
    <p:sldId id="765" r:id="rId62"/>
    <p:sldId id="1480" r:id="rId63"/>
    <p:sldId id="1481" r:id="rId64"/>
    <p:sldId id="1482" r:id="rId65"/>
    <p:sldId id="1483" r:id="rId66"/>
    <p:sldId id="1484" r:id="rId67"/>
    <p:sldId id="1485" r:id="rId68"/>
    <p:sldId id="1486" r:id="rId69"/>
    <p:sldId id="1487" r:id="rId70"/>
    <p:sldId id="1488" r:id="rId71"/>
    <p:sldId id="449" r:id="rId72"/>
    <p:sldId id="454" r:id="rId73"/>
    <p:sldId id="462" r:id="rId74"/>
    <p:sldId id="509" r:id="rId75"/>
    <p:sldId id="365" r:id="rId76"/>
    <p:sldId id="366" r:id="rId77"/>
    <p:sldId id="367" r:id="rId78"/>
    <p:sldId id="461" r:id="rId79"/>
    <p:sldId id="455" r:id="rId80"/>
    <p:sldId id="1541" r:id="rId81"/>
    <p:sldId id="1434" r:id="rId82"/>
    <p:sldId id="456" r:id="rId83"/>
    <p:sldId id="492" r:id="rId84"/>
    <p:sldId id="457" r:id="rId85"/>
    <p:sldId id="489" r:id="rId86"/>
    <p:sldId id="490" r:id="rId87"/>
    <p:sldId id="491" r:id="rId88"/>
    <p:sldId id="1435" r:id="rId89"/>
    <p:sldId id="1545" r:id="rId90"/>
    <p:sldId id="1436" r:id="rId91"/>
    <p:sldId id="1437" r:id="rId92"/>
    <p:sldId id="1439" r:id="rId93"/>
    <p:sldId id="1547" r:id="rId94"/>
    <p:sldId id="1956" r:id="rId95"/>
    <p:sldId id="1957" r:id="rId96"/>
    <p:sldId id="1340" r:id="rId97"/>
    <p:sldId id="493" r:id="rId98"/>
    <p:sldId id="463" r:id="rId99"/>
    <p:sldId id="495" r:id="rId100"/>
    <p:sldId id="371" r:id="rId101"/>
    <p:sldId id="372" r:id="rId102"/>
    <p:sldId id="373" r:id="rId103"/>
    <p:sldId id="374" r:id="rId104"/>
    <p:sldId id="375" r:id="rId105"/>
    <p:sldId id="376" r:id="rId106"/>
    <p:sldId id="377" r:id="rId107"/>
    <p:sldId id="378" r:id="rId108"/>
    <p:sldId id="379" r:id="rId109"/>
    <p:sldId id="508" r:id="rId110"/>
    <p:sldId id="451" r:id="rId111"/>
    <p:sldId id="452" r:id="rId112"/>
    <p:sldId id="1229" r:id="rId113"/>
    <p:sldId id="1231" r:id="rId114"/>
    <p:sldId id="1582" r:id="rId115"/>
    <p:sldId id="1955" r:id="rId116"/>
    <p:sldId id="1473" r:id="rId117"/>
    <p:sldId id="1474" r:id="rId118"/>
    <p:sldId id="1477" r:id="rId119"/>
    <p:sldId id="1561" r:id="rId120"/>
    <p:sldId id="1959" r:id="rId121"/>
    <p:sldId id="1446" r:id="rId122"/>
    <p:sldId id="1447" r:id="rId123"/>
    <p:sldId id="1450" r:id="rId124"/>
    <p:sldId id="1451" r:id="rId125"/>
    <p:sldId id="1452" r:id="rId126"/>
    <p:sldId id="1453" r:id="rId127"/>
    <p:sldId id="1454" r:id="rId128"/>
    <p:sldId id="1455" r:id="rId129"/>
    <p:sldId id="1456" r:id="rId130"/>
    <p:sldId id="1457" r:id="rId131"/>
    <p:sldId id="1458" r:id="rId132"/>
    <p:sldId id="1459" r:id="rId133"/>
    <p:sldId id="1460" r:id="rId134"/>
    <p:sldId id="1461" r:id="rId135"/>
    <p:sldId id="1462" r:id="rId136"/>
    <p:sldId id="1463" r:id="rId137"/>
    <p:sldId id="1464" r:id="rId138"/>
    <p:sldId id="1516" r:id="rId139"/>
    <p:sldId id="1633" r:id="rId140"/>
    <p:sldId id="1634" r:id="rId141"/>
    <p:sldId id="1635" r:id="rId142"/>
    <p:sldId id="1315" r:id="rId143"/>
    <p:sldId id="1316" r:id="rId144"/>
    <p:sldId id="1294" r:id="rId145"/>
    <p:sldId id="1295" r:id="rId146"/>
    <p:sldId id="1296" r:id="rId147"/>
    <p:sldId id="1297" r:id="rId148"/>
    <p:sldId id="1298" r:id="rId149"/>
    <p:sldId id="1299" r:id="rId150"/>
    <p:sldId id="1300" r:id="rId151"/>
    <p:sldId id="1301" r:id="rId152"/>
    <p:sldId id="1302" r:id="rId153"/>
    <p:sldId id="1960" r:id="rId154"/>
    <p:sldId id="1564" r:id="rId155"/>
    <p:sldId id="1556" r:id="rId156"/>
    <p:sldId id="1530" r:id="rId157"/>
    <p:sldId id="1531" r:id="rId158"/>
    <p:sldId id="1533" r:id="rId159"/>
    <p:sldId id="1961" r:id="rId160"/>
    <p:sldId id="764" r:id="rId161"/>
    <p:sldId id="530" r:id="rId162"/>
    <p:sldId id="531" r:id="rId163"/>
    <p:sldId id="532" r:id="rId164"/>
    <p:sldId id="533" r:id="rId165"/>
    <p:sldId id="510" r:id="rId166"/>
    <p:sldId id="511" r:id="rId167"/>
    <p:sldId id="1641" r:id="rId168"/>
    <p:sldId id="1643" r:id="rId169"/>
    <p:sldId id="1644" r:id="rId170"/>
    <p:sldId id="1443" r:id="rId171"/>
    <p:sldId id="513" r:id="rId172"/>
    <p:sldId id="410" r:id="rId173"/>
    <p:sldId id="488" r:id="rId174"/>
    <p:sldId id="515" r:id="rId175"/>
    <p:sldId id="516" r:id="rId176"/>
    <p:sldId id="520" r:id="rId177"/>
    <p:sldId id="521" r:id="rId178"/>
    <p:sldId id="522" r:id="rId179"/>
    <p:sldId id="523" r:id="rId180"/>
    <p:sldId id="524" r:id="rId181"/>
    <p:sldId id="514" r:id="rId182"/>
    <p:sldId id="413" r:id="rId183"/>
    <p:sldId id="518" r:id="rId184"/>
    <p:sldId id="519" r:id="rId185"/>
    <p:sldId id="517" r:id="rId186"/>
    <p:sldId id="411" r:id="rId187"/>
    <p:sldId id="525" r:id="rId188"/>
    <p:sldId id="412" r:id="rId189"/>
    <p:sldId id="527" r:id="rId190"/>
    <p:sldId id="526" r:id="rId191"/>
    <p:sldId id="528" r:id="rId192"/>
    <p:sldId id="416" r:id="rId193"/>
    <p:sldId id="487" r:id="rId194"/>
    <p:sldId id="397" r:id="rId195"/>
    <p:sldId id="398" r:id="rId196"/>
    <p:sldId id="267" r:id="rId197"/>
    <p:sldId id="268" r:id="rId198"/>
    <p:sldId id="272" r:id="rId199"/>
    <p:sldId id="273" r:id="rId200"/>
    <p:sldId id="274" r:id="rId201"/>
    <p:sldId id="349" r:id="rId202"/>
    <p:sldId id="350" r:id="rId203"/>
    <p:sldId id="353" r:id="rId204"/>
    <p:sldId id="1104" r:id="rId205"/>
    <p:sldId id="1674" r:id="rId206"/>
    <p:sldId id="1679" r:id="rId207"/>
    <p:sldId id="1673" r:id="rId208"/>
    <p:sldId id="1675" r:id="rId209"/>
    <p:sldId id="1676" r:id="rId210"/>
    <p:sldId id="1677" r:id="rId211"/>
    <p:sldId id="1678" r:id="rId212"/>
    <p:sldId id="1445" r:id="rId213"/>
    <p:sldId id="355" r:id="rId214"/>
    <p:sldId id="1440" r:id="rId215"/>
    <p:sldId id="1444" r:id="rId216"/>
    <p:sldId id="1441" r:id="rId217"/>
    <p:sldId id="882" r:id="rId218"/>
    <p:sldId id="880" r:id="rId219"/>
    <p:sldId id="884" r:id="rId2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80" autoAdjust="0"/>
    <p:restoredTop sz="94660"/>
  </p:normalViewPr>
  <p:slideViewPr>
    <p:cSldViewPr snapToGrid="0">
      <p:cViewPr varScale="1">
        <p:scale>
          <a:sx n="111" d="100"/>
          <a:sy n="111" d="100"/>
        </p:scale>
        <p:origin x="480" y="108"/>
      </p:cViewPr>
      <p:guideLst/>
    </p:cSldViewPr>
  </p:slideViewPr>
  <p:notesTextViewPr>
    <p:cViewPr>
      <p:scale>
        <a:sx n="1" d="1"/>
        <a:sy n="1" d="1"/>
      </p:scale>
      <p:origin x="0" y="0"/>
    </p:cViewPr>
  </p:notesTextViewPr>
  <p:sorterViewPr>
    <p:cViewPr varScale="1">
      <p:scale>
        <a:sx n="100" d="100"/>
        <a:sy n="100" d="100"/>
      </p:scale>
      <p:origin x="0" y="-5367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170" Type="http://schemas.openxmlformats.org/officeDocument/2006/relationships/slide" Target="slides/slide159.xml"/><Relationship Id="rId191" Type="http://schemas.openxmlformats.org/officeDocument/2006/relationships/slide" Target="slides/slide180.xml"/><Relationship Id="rId205" Type="http://schemas.openxmlformats.org/officeDocument/2006/relationships/slide" Target="slides/slide194.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5.xml"/><Relationship Id="rId95" Type="http://schemas.openxmlformats.org/officeDocument/2006/relationships/slide" Target="slides/slide84.xml"/><Relationship Id="rId160" Type="http://schemas.openxmlformats.org/officeDocument/2006/relationships/slide" Target="slides/slide149.xml"/><Relationship Id="rId181" Type="http://schemas.openxmlformats.org/officeDocument/2006/relationships/slide" Target="slides/slide170.xml"/><Relationship Id="rId216" Type="http://schemas.openxmlformats.org/officeDocument/2006/relationships/slide" Target="slides/slide205.xml"/><Relationship Id="rId211" Type="http://schemas.openxmlformats.org/officeDocument/2006/relationships/slide" Target="slides/slide200.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slide" Target="slides/slide128.xml"/><Relationship Id="rId80" Type="http://schemas.openxmlformats.org/officeDocument/2006/relationships/slide" Target="slides/slide69.xml"/><Relationship Id="rId85" Type="http://schemas.openxmlformats.org/officeDocument/2006/relationships/slide" Target="slides/slide74.xml"/><Relationship Id="rId150" Type="http://schemas.openxmlformats.org/officeDocument/2006/relationships/slide" Target="slides/slide139.xml"/><Relationship Id="rId155" Type="http://schemas.openxmlformats.org/officeDocument/2006/relationships/slide" Target="slides/slide144.xml"/><Relationship Id="rId171" Type="http://schemas.openxmlformats.org/officeDocument/2006/relationships/slide" Target="slides/slide160.xml"/><Relationship Id="rId176" Type="http://schemas.openxmlformats.org/officeDocument/2006/relationships/slide" Target="slides/slide165.xml"/><Relationship Id="rId192" Type="http://schemas.openxmlformats.org/officeDocument/2006/relationships/slide" Target="slides/slide181.xml"/><Relationship Id="rId197" Type="http://schemas.openxmlformats.org/officeDocument/2006/relationships/slide" Target="slides/slide186.xml"/><Relationship Id="rId206" Type="http://schemas.openxmlformats.org/officeDocument/2006/relationships/slide" Target="slides/slide195.xml"/><Relationship Id="rId201" Type="http://schemas.openxmlformats.org/officeDocument/2006/relationships/slide" Target="slides/slide190.xml"/><Relationship Id="rId222" Type="http://schemas.openxmlformats.org/officeDocument/2006/relationships/presProps" Target="presProps.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slide" Target="slides/slide129.xml"/><Relationship Id="rId145" Type="http://schemas.openxmlformats.org/officeDocument/2006/relationships/slide" Target="slides/slide134.xml"/><Relationship Id="rId161" Type="http://schemas.openxmlformats.org/officeDocument/2006/relationships/slide" Target="slides/slide150.xml"/><Relationship Id="rId166" Type="http://schemas.openxmlformats.org/officeDocument/2006/relationships/slide" Target="slides/slide155.xml"/><Relationship Id="rId182" Type="http://schemas.openxmlformats.org/officeDocument/2006/relationships/slide" Target="slides/slide171.xml"/><Relationship Id="rId187" Type="http://schemas.openxmlformats.org/officeDocument/2006/relationships/slide" Target="slides/slide176.xml"/><Relationship Id="rId217" Type="http://schemas.openxmlformats.org/officeDocument/2006/relationships/slide" Target="slides/slide206.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201.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slide" Target="slides/slide124.xml"/><Relationship Id="rId151" Type="http://schemas.openxmlformats.org/officeDocument/2006/relationships/slide" Target="slides/slide140.xml"/><Relationship Id="rId156" Type="http://schemas.openxmlformats.org/officeDocument/2006/relationships/slide" Target="slides/slide145.xml"/><Relationship Id="rId177" Type="http://schemas.openxmlformats.org/officeDocument/2006/relationships/slide" Target="slides/slide166.xml"/><Relationship Id="rId198" Type="http://schemas.openxmlformats.org/officeDocument/2006/relationships/slide" Target="slides/slide187.xml"/><Relationship Id="rId172" Type="http://schemas.openxmlformats.org/officeDocument/2006/relationships/slide" Target="slides/slide161.xml"/><Relationship Id="rId193" Type="http://schemas.openxmlformats.org/officeDocument/2006/relationships/slide" Target="slides/slide182.xml"/><Relationship Id="rId202" Type="http://schemas.openxmlformats.org/officeDocument/2006/relationships/slide" Target="slides/slide191.xml"/><Relationship Id="rId207" Type="http://schemas.openxmlformats.org/officeDocument/2006/relationships/slide" Target="slides/slide196.xml"/><Relationship Id="rId223" Type="http://schemas.openxmlformats.org/officeDocument/2006/relationships/viewProps" Target="viewProps.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slide" Target="slides/slide177.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slide" Target="slides/slide151.xml"/><Relationship Id="rId183" Type="http://schemas.openxmlformats.org/officeDocument/2006/relationships/slide" Target="slides/slide172.xml"/><Relationship Id="rId213" Type="http://schemas.openxmlformats.org/officeDocument/2006/relationships/slide" Target="slides/slide202.xml"/><Relationship Id="rId218" Type="http://schemas.openxmlformats.org/officeDocument/2006/relationships/slide" Target="slides/slide207.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73" Type="http://schemas.openxmlformats.org/officeDocument/2006/relationships/slide" Target="slides/slide162.xml"/><Relationship Id="rId194" Type="http://schemas.openxmlformats.org/officeDocument/2006/relationships/slide" Target="slides/slide183.xml"/><Relationship Id="rId199" Type="http://schemas.openxmlformats.org/officeDocument/2006/relationships/slide" Target="slides/slide188.xml"/><Relationship Id="rId203" Type="http://schemas.openxmlformats.org/officeDocument/2006/relationships/slide" Target="slides/slide192.xml"/><Relationship Id="rId208" Type="http://schemas.openxmlformats.org/officeDocument/2006/relationships/slide" Target="slides/slide197.xml"/><Relationship Id="rId19" Type="http://schemas.openxmlformats.org/officeDocument/2006/relationships/slide" Target="slides/slide8.xml"/><Relationship Id="rId224" Type="http://schemas.openxmlformats.org/officeDocument/2006/relationships/theme" Target="theme/theme1.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slide" Target="slides/slide173.xml"/><Relationship Id="rId189" Type="http://schemas.openxmlformats.org/officeDocument/2006/relationships/slide" Target="slides/slide178.xml"/><Relationship Id="rId219" Type="http://schemas.openxmlformats.org/officeDocument/2006/relationships/slide" Target="slides/slide208.xml"/><Relationship Id="rId3" Type="http://schemas.openxmlformats.org/officeDocument/2006/relationships/slideMaster" Target="slideMasters/slideMaster3.xml"/><Relationship Id="rId214" Type="http://schemas.openxmlformats.org/officeDocument/2006/relationships/slide" Target="slides/slide20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79" Type="http://schemas.openxmlformats.org/officeDocument/2006/relationships/slide" Target="slides/slide168.xml"/><Relationship Id="rId195" Type="http://schemas.openxmlformats.org/officeDocument/2006/relationships/slide" Target="slides/slide184.xml"/><Relationship Id="rId209" Type="http://schemas.openxmlformats.org/officeDocument/2006/relationships/slide" Target="slides/slide198.xml"/><Relationship Id="rId190" Type="http://schemas.openxmlformats.org/officeDocument/2006/relationships/slide" Target="slides/slide179.xml"/><Relationship Id="rId204" Type="http://schemas.openxmlformats.org/officeDocument/2006/relationships/slide" Target="slides/slide193.xml"/><Relationship Id="rId220" Type="http://schemas.openxmlformats.org/officeDocument/2006/relationships/slide" Target="slides/slide209.xml"/><Relationship Id="rId225" Type="http://schemas.openxmlformats.org/officeDocument/2006/relationships/tableStyles" Target="tableStyles.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slide" Target="slides/slide158.xml"/><Relationship Id="rId185" Type="http://schemas.openxmlformats.org/officeDocument/2006/relationships/slide" Target="slides/slide17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9.xml"/><Relationship Id="rId210" Type="http://schemas.openxmlformats.org/officeDocument/2006/relationships/slide" Target="slides/slide199.xml"/><Relationship Id="rId215" Type="http://schemas.openxmlformats.org/officeDocument/2006/relationships/slide" Target="slides/slide204.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slide" Target="slides/slide164.xml"/><Relationship Id="rId196" Type="http://schemas.openxmlformats.org/officeDocument/2006/relationships/slide" Target="slides/slide185.xml"/><Relationship Id="rId200" Type="http://schemas.openxmlformats.org/officeDocument/2006/relationships/slide" Target="slides/slide189.xml"/><Relationship Id="rId16" Type="http://schemas.openxmlformats.org/officeDocument/2006/relationships/slide" Target="slides/slide5.xml"/><Relationship Id="rId221" Type="http://schemas.openxmlformats.org/officeDocument/2006/relationships/notesMaster" Target="notesMasters/notesMaster1.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186" Type="http://schemas.openxmlformats.org/officeDocument/2006/relationships/slide" Target="slides/slide175.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image" Target="../media/image25.wmf"/><Relationship Id="rId7" Type="http://schemas.openxmlformats.org/officeDocument/2006/relationships/image" Target="../media/image29.wmf"/><Relationship Id="rId2" Type="http://schemas.openxmlformats.org/officeDocument/2006/relationships/image" Target="../media/image24.wmf"/><Relationship Id="rId1" Type="http://schemas.openxmlformats.org/officeDocument/2006/relationships/image" Target="../media/image23.wmf"/><Relationship Id="rId6" Type="http://schemas.openxmlformats.org/officeDocument/2006/relationships/image" Target="../media/image28.wmf"/><Relationship Id="rId5" Type="http://schemas.openxmlformats.org/officeDocument/2006/relationships/image" Target="../media/image27.wmf"/><Relationship Id="rId4"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2.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image" Target="../media/image7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1B651E-DA68-42CF-9994-6BF0417F8035}" type="datetimeFigureOut">
              <a:rPr lang="en-US" smtClean="0"/>
              <a:t>11/20/2021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1E3EDF-4020-4B8F-8B05-854D2D244391}" type="slidenum">
              <a:rPr lang="en-US" smtClean="0"/>
              <a:t>‹#›</a:t>
            </a:fld>
            <a:endParaRPr lang="en-US"/>
          </a:p>
        </p:txBody>
      </p:sp>
    </p:spTree>
    <p:extLst>
      <p:ext uri="{BB962C8B-B14F-4D97-AF65-F5344CB8AC3E}">
        <p14:creationId xmlns:p14="http://schemas.microsoft.com/office/powerpoint/2010/main" val="3057779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6CABD-5074-4846-B0A6-9FA025DE39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0428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0F6A9-82E3-4E2A-9DD0-EDA0EDFE63A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451DC9D-B17A-4E8E-96C6-700373F1FDD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080135-606A-4A72-82C5-695E839E322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2130" name="Rectangle 2">
            <a:extLst>
              <a:ext uri="{FF2B5EF4-FFF2-40B4-BE49-F238E27FC236}">
                <a16:creationId xmlns:a16="http://schemas.microsoft.com/office/drawing/2014/main" id="{7D914D53-67B7-4EB4-9BA6-46061C78BECD}"/>
              </a:ext>
            </a:extLst>
          </p:cNvPr>
          <p:cNvSpPr>
            <a:spLocks noGrp="1" noRot="1" noChangeAspect="1" noChangeArrowheads="1" noTextEdit="1"/>
          </p:cNvSpPr>
          <p:nvPr>
            <p:ph type="sldImg"/>
          </p:nvPr>
        </p:nvSpPr>
        <p:spPr>
          <a:ln/>
        </p:spPr>
      </p:sp>
      <p:sp>
        <p:nvSpPr>
          <p:cNvPr id="432131" name="Rectangle 3">
            <a:extLst>
              <a:ext uri="{FF2B5EF4-FFF2-40B4-BE49-F238E27FC236}">
                <a16:creationId xmlns:a16="http://schemas.microsoft.com/office/drawing/2014/main" id="{60EC4B40-640D-4FEE-B135-DFB5C1F7374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810" name="Rectangle 7">
            <a:extLst>
              <a:ext uri="{FF2B5EF4-FFF2-40B4-BE49-F238E27FC236}">
                <a16:creationId xmlns:a16="http://schemas.microsoft.com/office/drawing/2014/main" id="{237F9A50-B5B9-45BF-BFB1-EC04A6956C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A74E1FE-8DF9-49C7-98CC-0BB8C09BED6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71811" name="Rectangle 2">
            <a:extLst>
              <a:ext uri="{FF2B5EF4-FFF2-40B4-BE49-F238E27FC236}">
                <a16:creationId xmlns:a16="http://schemas.microsoft.com/office/drawing/2014/main" id="{59E0A78D-D2AD-48B3-A4EA-AFD7B5BC9051}"/>
              </a:ext>
            </a:extLst>
          </p:cNvPr>
          <p:cNvSpPr>
            <a:spLocks noGrp="1" noRot="1" noChangeAspect="1" noChangeArrowheads="1" noTextEdit="1"/>
          </p:cNvSpPr>
          <p:nvPr>
            <p:ph type="sldImg"/>
          </p:nvPr>
        </p:nvSpPr>
        <p:spPr>
          <a:ln/>
        </p:spPr>
      </p:sp>
      <p:sp>
        <p:nvSpPr>
          <p:cNvPr id="1271812" name="Rectangle 3">
            <a:extLst>
              <a:ext uri="{FF2B5EF4-FFF2-40B4-BE49-F238E27FC236}">
                <a16:creationId xmlns:a16="http://schemas.microsoft.com/office/drawing/2014/main" id="{73413D99-D987-4D91-B1F3-F65F92F6D4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834" name="Rectangle 7">
            <a:extLst>
              <a:ext uri="{FF2B5EF4-FFF2-40B4-BE49-F238E27FC236}">
                <a16:creationId xmlns:a16="http://schemas.microsoft.com/office/drawing/2014/main" id="{44AAF0FC-7509-480C-8927-DA7F194865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E53862B-3246-4499-B029-58242726585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72835" name="Rectangle 2">
            <a:extLst>
              <a:ext uri="{FF2B5EF4-FFF2-40B4-BE49-F238E27FC236}">
                <a16:creationId xmlns:a16="http://schemas.microsoft.com/office/drawing/2014/main" id="{D5E0DD2B-7E0B-43B5-9F4C-65062CB5886C}"/>
              </a:ext>
            </a:extLst>
          </p:cNvPr>
          <p:cNvSpPr>
            <a:spLocks noGrp="1" noRot="1" noChangeAspect="1" noChangeArrowheads="1" noTextEdit="1"/>
          </p:cNvSpPr>
          <p:nvPr>
            <p:ph type="sldImg"/>
          </p:nvPr>
        </p:nvSpPr>
        <p:spPr>
          <a:ln/>
        </p:spPr>
      </p:sp>
      <p:sp>
        <p:nvSpPr>
          <p:cNvPr id="1272836" name="Rectangle 3">
            <a:extLst>
              <a:ext uri="{FF2B5EF4-FFF2-40B4-BE49-F238E27FC236}">
                <a16:creationId xmlns:a16="http://schemas.microsoft.com/office/drawing/2014/main" id="{DC0241E2-DCDD-4313-944A-7646365A8C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70" name="Rectangle 7">
            <a:extLst>
              <a:ext uri="{FF2B5EF4-FFF2-40B4-BE49-F238E27FC236}">
                <a16:creationId xmlns:a16="http://schemas.microsoft.com/office/drawing/2014/main" id="{AF454A8A-D8E9-4022-B342-79AB524811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B6D1D51-EB9D-4609-874F-483098BFE79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87171" name="Rectangle 2">
            <a:extLst>
              <a:ext uri="{FF2B5EF4-FFF2-40B4-BE49-F238E27FC236}">
                <a16:creationId xmlns:a16="http://schemas.microsoft.com/office/drawing/2014/main" id="{8F40C01F-B9A7-418F-A3AC-1C9DE7D7E0B3}"/>
              </a:ext>
            </a:extLst>
          </p:cNvPr>
          <p:cNvSpPr>
            <a:spLocks noGrp="1" noRot="1" noChangeAspect="1" noChangeArrowheads="1" noTextEdit="1"/>
          </p:cNvSpPr>
          <p:nvPr>
            <p:ph type="sldImg"/>
          </p:nvPr>
        </p:nvSpPr>
        <p:spPr>
          <a:xfrm>
            <a:off x="1150938" y="692150"/>
            <a:ext cx="4556125" cy="3416300"/>
          </a:xfrm>
          <a:ln/>
        </p:spPr>
      </p:sp>
      <p:sp>
        <p:nvSpPr>
          <p:cNvPr id="1287172" name="Rectangle 3">
            <a:extLst>
              <a:ext uri="{FF2B5EF4-FFF2-40B4-BE49-F238E27FC236}">
                <a16:creationId xmlns:a16="http://schemas.microsoft.com/office/drawing/2014/main" id="{D79CB2E1-90AC-419B-AF85-EF2414C02D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8194" name="Rectangle 7">
            <a:extLst>
              <a:ext uri="{FF2B5EF4-FFF2-40B4-BE49-F238E27FC236}">
                <a16:creationId xmlns:a16="http://schemas.microsoft.com/office/drawing/2014/main" id="{77B8EF4C-559F-4C0B-86D4-B491D45750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D40816-117F-4CA7-8036-1FC98A58D81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88195" name="Rectangle 2">
            <a:extLst>
              <a:ext uri="{FF2B5EF4-FFF2-40B4-BE49-F238E27FC236}">
                <a16:creationId xmlns:a16="http://schemas.microsoft.com/office/drawing/2014/main" id="{F70E322C-6246-43F1-B598-41E848D33D1E}"/>
              </a:ext>
            </a:extLst>
          </p:cNvPr>
          <p:cNvSpPr>
            <a:spLocks noGrp="1" noRot="1" noChangeAspect="1" noChangeArrowheads="1" noTextEdit="1"/>
          </p:cNvSpPr>
          <p:nvPr>
            <p:ph type="sldImg"/>
          </p:nvPr>
        </p:nvSpPr>
        <p:spPr>
          <a:xfrm>
            <a:off x="393700" y="692150"/>
            <a:ext cx="6070600" cy="3416300"/>
          </a:xfrm>
          <a:ln/>
        </p:spPr>
      </p:sp>
      <p:sp>
        <p:nvSpPr>
          <p:cNvPr id="1288196" name="Rectangle 3">
            <a:extLst>
              <a:ext uri="{FF2B5EF4-FFF2-40B4-BE49-F238E27FC236}">
                <a16:creationId xmlns:a16="http://schemas.microsoft.com/office/drawing/2014/main" id="{48F26D50-EAFB-4812-9286-3F73F90078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9218" name="Rectangle 7">
            <a:extLst>
              <a:ext uri="{FF2B5EF4-FFF2-40B4-BE49-F238E27FC236}">
                <a16:creationId xmlns:a16="http://schemas.microsoft.com/office/drawing/2014/main" id="{B3969A48-CC21-4085-A5F2-42879BFB7D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4124AF-D388-4415-89B3-1DB43AF83EB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89219" name="Rectangle 2">
            <a:extLst>
              <a:ext uri="{FF2B5EF4-FFF2-40B4-BE49-F238E27FC236}">
                <a16:creationId xmlns:a16="http://schemas.microsoft.com/office/drawing/2014/main" id="{C844F64E-09D3-46B0-B3A9-BBA5A51E5D83}"/>
              </a:ext>
            </a:extLst>
          </p:cNvPr>
          <p:cNvSpPr>
            <a:spLocks noGrp="1" noRot="1" noChangeAspect="1" noChangeArrowheads="1" noTextEdit="1"/>
          </p:cNvSpPr>
          <p:nvPr>
            <p:ph type="sldImg"/>
          </p:nvPr>
        </p:nvSpPr>
        <p:spPr>
          <a:xfrm>
            <a:off x="1150938" y="692150"/>
            <a:ext cx="4556125" cy="3416300"/>
          </a:xfrm>
          <a:ln/>
        </p:spPr>
      </p:sp>
      <p:sp>
        <p:nvSpPr>
          <p:cNvPr id="1289220" name="Rectangle 3">
            <a:extLst>
              <a:ext uri="{FF2B5EF4-FFF2-40B4-BE49-F238E27FC236}">
                <a16:creationId xmlns:a16="http://schemas.microsoft.com/office/drawing/2014/main" id="{0C1C4A6E-DD22-493D-934D-9F6F79E04C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266" name="Rectangle 7">
            <a:extLst>
              <a:ext uri="{FF2B5EF4-FFF2-40B4-BE49-F238E27FC236}">
                <a16:creationId xmlns:a16="http://schemas.microsoft.com/office/drawing/2014/main" id="{013A586C-0D52-4006-8F9A-2CA9CDA7FB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6C2BC4-3651-4ECE-8778-D64729F087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91267" name="Rectangle 2">
            <a:extLst>
              <a:ext uri="{FF2B5EF4-FFF2-40B4-BE49-F238E27FC236}">
                <a16:creationId xmlns:a16="http://schemas.microsoft.com/office/drawing/2014/main" id="{85345574-D571-494A-BA34-7DEFA692B06A}"/>
              </a:ext>
            </a:extLst>
          </p:cNvPr>
          <p:cNvSpPr>
            <a:spLocks noGrp="1" noRot="1" noChangeAspect="1" noChangeArrowheads="1" noTextEdit="1"/>
          </p:cNvSpPr>
          <p:nvPr>
            <p:ph type="sldImg"/>
          </p:nvPr>
        </p:nvSpPr>
        <p:spPr>
          <a:xfrm>
            <a:off x="1150938" y="692150"/>
            <a:ext cx="4556125" cy="3416300"/>
          </a:xfrm>
          <a:ln/>
        </p:spPr>
      </p:sp>
      <p:sp>
        <p:nvSpPr>
          <p:cNvPr id="1291268" name="Rectangle 3">
            <a:extLst>
              <a:ext uri="{FF2B5EF4-FFF2-40B4-BE49-F238E27FC236}">
                <a16:creationId xmlns:a16="http://schemas.microsoft.com/office/drawing/2014/main" id="{E4337A30-AA5E-4C72-B93B-F226FD8C73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4338" name="Rectangle 7">
            <a:extLst>
              <a:ext uri="{FF2B5EF4-FFF2-40B4-BE49-F238E27FC236}">
                <a16:creationId xmlns:a16="http://schemas.microsoft.com/office/drawing/2014/main" id="{9385F472-F66F-460E-B724-7C0862DC0E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C357A3-41D9-4D30-8505-1BA982B238C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94339" name="Rectangle 2">
            <a:extLst>
              <a:ext uri="{FF2B5EF4-FFF2-40B4-BE49-F238E27FC236}">
                <a16:creationId xmlns:a16="http://schemas.microsoft.com/office/drawing/2014/main" id="{7F1E0000-A1E2-46D6-9BDE-2F60D7E29354}"/>
              </a:ext>
            </a:extLst>
          </p:cNvPr>
          <p:cNvSpPr>
            <a:spLocks noGrp="1" noRot="1" noChangeAspect="1" noChangeArrowheads="1" noTextEdit="1"/>
          </p:cNvSpPr>
          <p:nvPr>
            <p:ph type="sldImg"/>
          </p:nvPr>
        </p:nvSpPr>
        <p:spPr>
          <a:ln/>
        </p:spPr>
      </p:sp>
      <p:sp>
        <p:nvSpPr>
          <p:cNvPr id="1294340" name="Rectangle 3">
            <a:extLst>
              <a:ext uri="{FF2B5EF4-FFF2-40B4-BE49-F238E27FC236}">
                <a16:creationId xmlns:a16="http://schemas.microsoft.com/office/drawing/2014/main" id="{AB36C9BB-799E-4CE2-A67C-7C131A05F8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42" name="Rectangle 7">
            <a:extLst>
              <a:ext uri="{FF2B5EF4-FFF2-40B4-BE49-F238E27FC236}">
                <a16:creationId xmlns:a16="http://schemas.microsoft.com/office/drawing/2014/main" id="{38A6A90B-836F-41AB-8E41-07C8EBEBF2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FAB638-C9FB-40E5-AD69-4040A88C669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41443" name="Rectangle 2">
            <a:extLst>
              <a:ext uri="{FF2B5EF4-FFF2-40B4-BE49-F238E27FC236}">
                <a16:creationId xmlns:a16="http://schemas.microsoft.com/office/drawing/2014/main" id="{9A428A0B-C69C-4D2B-8154-5719B36A194F}"/>
              </a:ext>
            </a:extLst>
          </p:cNvPr>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1341444" name="Rectangle 3">
            <a:extLst>
              <a:ext uri="{FF2B5EF4-FFF2-40B4-BE49-F238E27FC236}">
                <a16:creationId xmlns:a16="http://schemas.microsoft.com/office/drawing/2014/main" id="{E08ED05B-BCA6-4EA4-AA47-4830F5D98C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endParaRPr lang="en-US"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2466" name="Rectangle 7">
            <a:extLst>
              <a:ext uri="{FF2B5EF4-FFF2-40B4-BE49-F238E27FC236}">
                <a16:creationId xmlns:a16="http://schemas.microsoft.com/office/drawing/2014/main" id="{F28F2196-49FC-4983-A11A-F5E797F0CD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B4C4186-39A8-42E5-93D7-F26B2BA5D9D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42467" name="Rectangle 2">
            <a:extLst>
              <a:ext uri="{FF2B5EF4-FFF2-40B4-BE49-F238E27FC236}">
                <a16:creationId xmlns:a16="http://schemas.microsoft.com/office/drawing/2014/main" id="{7D8E85B4-4893-45F5-A15E-7637D2559EA0}"/>
              </a:ext>
            </a:extLst>
          </p:cNvPr>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1342468" name="Rectangle 3">
            <a:extLst>
              <a:ext uri="{FF2B5EF4-FFF2-40B4-BE49-F238E27FC236}">
                <a16:creationId xmlns:a16="http://schemas.microsoft.com/office/drawing/2014/main" id="{C7DFB535-9C53-490E-8DBE-83EC710ACC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9ED6CD-EC5A-4BEE-9596-B08827E703A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3490" name="Rectangle 7">
            <a:extLst>
              <a:ext uri="{FF2B5EF4-FFF2-40B4-BE49-F238E27FC236}">
                <a16:creationId xmlns:a16="http://schemas.microsoft.com/office/drawing/2014/main" id="{DB66A916-26D7-497E-8653-8B17BE826F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0FF2395-DEA8-44EE-959D-A07AF53382F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43491" name="Rectangle 2">
            <a:extLst>
              <a:ext uri="{FF2B5EF4-FFF2-40B4-BE49-F238E27FC236}">
                <a16:creationId xmlns:a16="http://schemas.microsoft.com/office/drawing/2014/main" id="{6A369403-7E79-4577-A94D-9CFB13F364BE}"/>
              </a:ext>
            </a:extLst>
          </p:cNvPr>
          <p:cNvSpPr>
            <a:spLocks noGrp="1" noRot="1" noChangeAspect="1" noChangeArrowheads="1" noTextEdit="1"/>
          </p:cNvSpPr>
          <p:nvPr>
            <p:ph type="sldImg"/>
          </p:nvPr>
        </p:nvSpPr>
        <p:spPr>
          <a:xfrm>
            <a:off x="1150938" y="692150"/>
            <a:ext cx="4556125" cy="3416300"/>
          </a:xfrm>
          <a:ln/>
        </p:spPr>
      </p:sp>
      <p:sp>
        <p:nvSpPr>
          <p:cNvPr id="1343492" name="Rectangle 3">
            <a:extLst>
              <a:ext uri="{FF2B5EF4-FFF2-40B4-BE49-F238E27FC236}">
                <a16:creationId xmlns:a16="http://schemas.microsoft.com/office/drawing/2014/main" id="{BC4DEBF7-F4AE-4151-94A1-782E5E3E2E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5538" name="Rectangle 7">
            <a:extLst>
              <a:ext uri="{FF2B5EF4-FFF2-40B4-BE49-F238E27FC236}">
                <a16:creationId xmlns:a16="http://schemas.microsoft.com/office/drawing/2014/main" id="{DA0F9E48-A271-4BFD-B468-7E2F910450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3E2BFE-853F-4B5C-87F7-92067651E13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45539" name="Rectangle 2">
            <a:extLst>
              <a:ext uri="{FF2B5EF4-FFF2-40B4-BE49-F238E27FC236}">
                <a16:creationId xmlns:a16="http://schemas.microsoft.com/office/drawing/2014/main" id="{D178D10E-4E5B-4C0A-A321-BBCC5C3DB3C5}"/>
              </a:ext>
            </a:extLst>
          </p:cNvPr>
          <p:cNvSpPr>
            <a:spLocks noGrp="1" noRot="1" noChangeAspect="1" noChangeArrowheads="1" noTextEdit="1"/>
          </p:cNvSpPr>
          <p:nvPr>
            <p:ph type="sldImg"/>
          </p:nvPr>
        </p:nvSpPr>
        <p:spPr>
          <a:xfrm>
            <a:off x="1150938" y="692150"/>
            <a:ext cx="4556125" cy="3416300"/>
          </a:xfrm>
          <a:ln/>
        </p:spPr>
      </p:sp>
      <p:sp>
        <p:nvSpPr>
          <p:cNvPr id="1345540" name="Rectangle 3">
            <a:extLst>
              <a:ext uri="{FF2B5EF4-FFF2-40B4-BE49-F238E27FC236}">
                <a16:creationId xmlns:a16="http://schemas.microsoft.com/office/drawing/2014/main" id="{E0FC5ED1-EDB9-4984-AA3B-3F0F6CE956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2" name="Rectangle 7">
            <a:extLst>
              <a:ext uri="{FF2B5EF4-FFF2-40B4-BE49-F238E27FC236}">
                <a16:creationId xmlns:a16="http://schemas.microsoft.com/office/drawing/2014/main" id="{7D254DFE-CFE2-43E8-A732-3BAEE8441E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1F68FA-6993-4356-B707-75D0A6FA5B0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46563" name="Rectangle 2">
            <a:extLst>
              <a:ext uri="{FF2B5EF4-FFF2-40B4-BE49-F238E27FC236}">
                <a16:creationId xmlns:a16="http://schemas.microsoft.com/office/drawing/2014/main" id="{58913382-634D-4C2B-B386-BB6A03EFE214}"/>
              </a:ext>
            </a:extLst>
          </p:cNvPr>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1346564" name="Rectangle 3">
            <a:extLst>
              <a:ext uri="{FF2B5EF4-FFF2-40B4-BE49-F238E27FC236}">
                <a16:creationId xmlns:a16="http://schemas.microsoft.com/office/drawing/2014/main" id="{558D77DC-9CE4-471B-A926-424B16F4DB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endParaRPr lang="en-US"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7586" name="Rectangle 7">
            <a:extLst>
              <a:ext uri="{FF2B5EF4-FFF2-40B4-BE49-F238E27FC236}">
                <a16:creationId xmlns:a16="http://schemas.microsoft.com/office/drawing/2014/main" id="{9C87C749-5AE2-4171-B928-C7F4721698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0F06B84-B479-4108-A909-632AD1845C6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47587" name="Rectangle 2">
            <a:extLst>
              <a:ext uri="{FF2B5EF4-FFF2-40B4-BE49-F238E27FC236}">
                <a16:creationId xmlns:a16="http://schemas.microsoft.com/office/drawing/2014/main" id="{256D870F-7C3B-42F9-A6AF-A66CF7E63B7A}"/>
              </a:ext>
            </a:extLst>
          </p:cNvPr>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1347588" name="Rectangle 3">
            <a:extLst>
              <a:ext uri="{FF2B5EF4-FFF2-40B4-BE49-F238E27FC236}">
                <a16:creationId xmlns:a16="http://schemas.microsoft.com/office/drawing/2014/main" id="{E0400EB9-4446-491D-85D7-37E06E80DF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endParaRPr lang="en-US"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610" name="Rectangle 7">
            <a:extLst>
              <a:ext uri="{FF2B5EF4-FFF2-40B4-BE49-F238E27FC236}">
                <a16:creationId xmlns:a16="http://schemas.microsoft.com/office/drawing/2014/main" id="{F10857B8-FF0C-43D6-AB8D-EEC429F21C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2E46F2-8C02-4551-8196-BD11A8719A1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48611" name="Rectangle 2">
            <a:extLst>
              <a:ext uri="{FF2B5EF4-FFF2-40B4-BE49-F238E27FC236}">
                <a16:creationId xmlns:a16="http://schemas.microsoft.com/office/drawing/2014/main" id="{1095BB8E-663A-472D-B608-5607BCACE668}"/>
              </a:ext>
            </a:extLst>
          </p:cNvPr>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1348612" name="Rectangle 3">
            <a:extLst>
              <a:ext uri="{FF2B5EF4-FFF2-40B4-BE49-F238E27FC236}">
                <a16:creationId xmlns:a16="http://schemas.microsoft.com/office/drawing/2014/main" id="{03523C21-A2F8-498A-B738-DB3BFBE908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endParaRPr lang="en-US"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9634" name="Rectangle 7">
            <a:extLst>
              <a:ext uri="{FF2B5EF4-FFF2-40B4-BE49-F238E27FC236}">
                <a16:creationId xmlns:a16="http://schemas.microsoft.com/office/drawing/2014/main" id="{2229E048-D8A3-45FD-B030-9101542647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3B31C9F-1556-490B-A706-3A6289818D5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49635" name="Rectangle 2">
            <a:extLst>
              <a:ext uri="{FF2B5EF4-FFF2-40B4-BE49-F238E27FC236}">
                <a16:creationId xmlns:a16="http://schemas.microsoft.com/office/drawing/2014/main" id="{77500CAB-0A44-473C-9E47-8FBD1E463609}"/>
              </a:ext>
            </a:extLst>
          </p:cNvPr>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1349636" name="Rectangle 3">
            <a:extLst>
              <a:ext uri="{FF2B5EF4-FFF2-40B4-BE49-F238E27FC236}">
                <a16:creationId xmlns:a16="http://schemas.microsoft.com/office/drawing/2014/main" id="{9B4D8AFD-E5EC-4266-B13F-3AA5465A74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endParaRPr lang="en-US"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0658" name="Rectangle 7">
            <a:extLst>
              <a:ext uri="{FF2B5EF4-FFF2-40B4-BE49-F238E27FC236}">
                <a16:creationId xmlns:a16="http://schemas.microsoft.com/office/drawing/2014/main" id="{8E0F9597-D0DD-40EB-A45F-45B7BC3CB2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0B2CEEE-BEA7-4451-B2BA-03543C28E38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50659" name="Rectangle 2">
            <a:extLst>
              <a:ext uri="{FF2B5EF4-FFF2-40B4-BE49-F238E27FC236}">
                <a16:creationId xmlns:a16="http://schemas.microsoft.com/office/drawing/2014/main" id="{FC6E3822-EC2B-4823-92F1-ABCDFFB390CD}"/>
              </a:ext>
            </a:extLst>
          </p:cNvPr>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1350660" name="Rectangle 3">
            <a:extLst>
              <a:ext uri="{FF2B5EF4-FFF2-40B4-BE49-F238E27FC236}">
                <a16:creationId xmlns:a16="http://schemas.microsoft.com/office/drawing/2014/main" id="{4B13AECC-9718-452B-8321-9DAEEACE82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endParaRPr lang="en-US"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82" name="Rectangle 7">
            <a:extLst>
              <a:ext uri="{FF2B5EF4-FFF2-40B4-BE49-F238E27FC236}">
                <a16:creationId xmlns:a16="http://schemas.microsoft.com/office/drawing/2014/main" id="{89B274BE-13F2-47AF-9183-4EDEA06AF5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C8C6CF1-5371-403C-AB7E-9035EC49704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51683" name="Rectangle 2">
            <a:extLst>
              <a:ext uri="{FF2B5EF4-FFF2-40B4-BE49-F238E27FC236}">
                <a16:creationId xmlns:a16="http://schemas.microsoft.com/office/drawing/2014/main" id="{3F674AA9-0C69-4FCC-A680-34760D5EAA5F}"/>
              </a:ext>
            </a:extLst>
          </p:cNvPr>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1351684" name="Rectangle 3">
            <a:extLst>
              <a:ext uri="{FF2B5EF4-FFF2-40B4-BE49-F238E27FC236}">
                <a16:creationId xmlns:a16="http://schemas.microsoft.com/office/drawing/2014/main" id="{05650874-D27A-4C79-AD90-2F2BF8B5DB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endParaRPr lang="en-US"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2706" name="Rectangle 7">
            <a:extLst>
              <a:ext uri="{FF2B5EF4-FFF2-40B4-BE49-F238E27FC236}">
                <a16:creationId xmlns:a16="http://schemas.microsoft.com/office/drawing/2014/main" id="{B384C582-3B5B-45FB-AE31-FF929B6D5E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618740-5D41-4E91-A56F-6BB6DDB58DF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52707" name="Rectangle 2">
            <a:extLst>
              <a:ext uri="{FF2B5EF4-FFF2-40B4-BE49-F238E27FC236}">
                <a16:creationId xmlns:a16="http://schemas.microsoft.com/office/drawing/2014/main" id="{B13B6C67-25C2-429F-88A1-0536BA6CDBB7}"/>
              </a:ext>
            </a:extLst>
          </p:cNvPr>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1352708" name="Rectangle 3">
            <a:extLst>
              <a:ext uri="{FF2B5EF4-FFF2-40B4-BE49-F238E27FC236}">
                <a16:creationId xmlns:a16="http://schemas.microsoft.com/office/drawing/2014/main" id="{341A0DE3-7E6F-4412-842F-A5A961B1F1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endParaRPr lang="en-US"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3730" name="Rectangle 7">
            <a:extLst>
              <a:ext uri="{FF2B5EF4-FFF2-40B4-BE49-F238E27FC236}">
                <a16:creationId xmlns:a16="http://schemas.microsoft.com/office/drawing/2014/main" id="{BA7A9A38-2CCC-4953-BAD1-634A984C05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B40B39-1789-4000-A8FF-D85B1DA447D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53731" name="Rectangle 2">
            <a:extLst>
              <a:ext uri="{FF2B5EF4-FFF2-40B4-BE49-F238E27FC236}">
                <a16:creationId xmlns:a16="http://schemas.microsoft.com/office/drawing/2014/main" id="{FF882998-184B-4804-967F-D9EC6B7E1CE6}"/>
              </a:ext>
            </a:extLst>
          </p:cNvPr>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1353732" name="Rectangle 3">
            <a:extLst>
              <a:ext uri="{FF2B5EF4-FFF2-40B4-BE49-F238E27FC236}">
                <a16:creationId xmlns:a16="http://schemas.microsoft.com/office/drawing/2014/main" id="{9C04F251-769E-4022-93A6-254EEF17B5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8728B1-5111-4AEC-A9E7-9E2D7D18D1D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4754" name="Rectangle 7">
            <a:extLst>
              <a:ext uri="{FF2B5EF4-FFF2-40B4-BE49-F238E27FC236}">
                <a16:creationId xmlns:a16="http://schemas.microsoft.com/office/drawing/2014/main" id="{1C0B7800-BF66-4D02-BAAC-8236D5B22F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3F90FDE-BD5F-46C6-872C-B34636F9DB5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54755" name="Rectangle 2">
            <a:extLst>
              <a:ext uri="{FF2B5EF4-FFF2-40B4-BE49-F238E27FC236}">
                <a16:creationId xmlns:a16="http://schemas.microsoft.com/office/drawing/2014/main" id="{71924D77-9383-4967-ACD5-6869D88FCD24}"/>
              </a:ext>
            </a:extLst>
          </p:cNvPr>
          <p:cNvSpPr>
            <a:spLocks noGrp="1" noRot="1" noChangeAspect="1" noChangeArrowheads="1" noTextEdit="1"/>
          </p:cNvSpPr>
          <p:nvPr>
            <p:ph type="sldImg"/>
          </p:nvPr>
        </p:nvSpPr>
        <p:spPr>
          <a:xfrm>
            <a:off x="1150938" y="692150"/>
            <a:ext cx="4556125" cy="3416300"/>
          </a:xfrm>
          <a:ln/>
        </p:spPr>
      </p:sp>
      <p:sp>
        <p:nvSpPr>
          <p:cNvPr id="1354756" name="Rectangle 3">
            <a:extLst>
              <a:ext uri="{FF2B5EF4-FFF2-40B4-BE49-F238E27FC236}">
                <a16:creationId xmlns:a16="http://schemas.microsoft.com/office/drawing/2014/main" id="{A44EEAA4-5307-4C5E-A6B9-0D06197073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5778" name="Rectangle 7">
            <a:extLst>
              <a:ext uri="{FF2B5EF4-FFF2-40B4-BE49-F238E27FC236}">
                <a16:creationId xmlns:a16="http://schemas.microsoft.com/office/drawing/2014/main" id="{DD3D29B6-6D42-4BCE-B8D0-529DB6A4AE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FEC968C-44EE-40BB-8A67-14FAFB40157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55779" name="Rectangle 2">
            <a:extLst>
              <a:ext uri="{FF2B5EF4-FFF2-40B4-BE49-F238E27FC236}">
                <a16:creationId xmlns:a16="http://schemas.microsoft.com/office/drawing/2014/main" id="{6137CCF1-4167-4B0A-8CAD-B9332649630B}"/>
              </a:ext>
            </a:extLst>
          </p:cNvPr>
          <p:cNvSpPr>
            <a:spLocks noGrp="1" noRot="1" noChangeAspect="1" noChangeArrowheads="1" noTextEdit="1"/>
          </p:cNvSpPr>
          <p:nvPr>
            <p:ph type="sldImg"/>
          </p:nvPr>
        </p:nvSpPr>
        <p:spPr>
          <a:xfrm>
            <a:off x="1150938" y="692150"/>
            <a:ext cx="4556125" cy="3416300"/>
          </a:xfrm>
          <a:ln/>
        </p:spPr>
      </p:sp>
      <p:sp>
        <p:nvSpPr>
          <p:cNvPr id="1355780" name="Rectangle 3">
            <a:extLst>
              <a:ext uri="{FF2B5EF4-FFF2-40B4-BE49-F238E27FC236}">
                <a16:creationId xmlns:a16="http://schemas.microsoft.com/office/drawing/2014/main" id="{9F2621FE-A604-4F2B-A866-F3B9E9E6F8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6802" name="Rectangle 7">
            <a:extLst>
              <a:ext uri="{FF2B5EF4-FFF2-40B4-BE49-F238E27FC236}">
                <a16:creationId xmlns:a16="http://schemas.microsoft.com/office/drawing/2014/main" id="{3852477E-1A49-4C3B-AAA9-0F2A80FF89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6E9371-DBFE-4244-B9AB-E9E7C8BB2EB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56803" name="Rectangle 2">
            <a:extLst>
              <a:ext uri="{FF2B5EF4-FFF2-40B4-BE49-F238E27FC236}">
                <a16:creationId xmlns:a16="http://schemas.microsoft.com/office/drawing/2014/main" id="{8735AE14-F4C8-4E17-B485-82D599AAC059}"/>
              </a:ext>
            </a:extLst>
          </p:cNvPr>
          <p:cNvSpPr>
            <a:spLocks noGrp="1" noRot="1" noChangeAspect="1" noChangeArrowheads="1" noTextEdit="1"/>
          </p:cNvSpPr>
          <p:nvPr>
            <p:ph type="sldImg"/>
          </p:nvPr>
        </p:nvSpPr>
        <p:spPr>
          <a:xfrm>
            <a:off x="1150938" y="692150"/>
            <a:ext cx="4556125" cy="3416300"/>
          </a:xfrm>
          <a:ln/>
        </p:spPr>
      </p:sp>
      <p:sp>
        <p:nvSpPr>
          <p:cNvPr id="1356804" name="Rectangle 3">
            <a:extLst>
              <a:ext uri="{FF2B5EF4-FFF2-40B4-BE49-F238E27FC236}">
                <a16:creationId xmlns:a16="http://schemas.microsoft.com/office/drawing/2014/main" id="{4C095A05-7DCF-4D21-B3A6-242DE4F56E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7826" name="Rectangle 7">
            <a:extLst>
              <a:ext uri="{FF2B5EF4-FFF2-40B4-BE49-F238E27FC236}">
                <a16:creationId xmlns:a16="http://schemas.microsoft.com/office/drawing/2014/main" id="{78C79FF6-7E5C-4E41-B2E9-0D406C3E20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6D16523-04C7-41BA-A576-FDB443CC978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57827" name="Rectangle 2">
            <a:extLst>
              <a:ext uri="{FF2B5EF4-FFF2-40B4-BE49-F238E27FC236}">
                <a16:creationId xmlns:a16="http://schemas.microsoft.com/office/drawing/2014/main" id="{483943B2-39EA-488E-B8D9-9E496E13CC3F}"/>
              </a:ext>
            </a:extLst>
          </p:cNvPr>
          <p:cNvSpPr>
            <a:spLocks noGrp="1" noRot="1" noChangeAspect="1" noChangeArrowheads="1" noTextEdit="1"/>
          </p:cNvSpPr>
          <p:nvPr>
            <p:ph type="sldImg"/>
          </p:nvPr>
        </p:nvSpPr>
        <p:spPr>
          <a:xfrm>
            <a:off x="1150938" y="692150"/>
            <a:ext cx="4556125" cy="3416300"/>
          </a:xfrm>
          <a:ln/>
        </p:spPr>
      </p:sp>
      <p:sp>
        <p:nvSpPr>
          <p:cNvPr id="1357828" name="Rectangle 3">
            <a:extLst>
              <a:ext uri="{FF2B5EF4-FFF2-40B4-BE49-F238E27FC236}">
                <a16:creationId xmlns:a16="http://schemas.microsoft.com/office/drawing/2014/main" id="{F6861208-A129-44B5-8C67-5B84E3A86E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8850" name="Rectangle 7">
            <a:extLst>
              <a:ext uri="{FF2B5EF4-FFF2-40B4-BE49-F238E27FC236}">
                <a16:creationId xmlns:a16="http://schemas.microsoft.com/office/drawing/2014/main" id="{BFF097D9-749A-4C8B-A4FC-53EE88794D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970FF7-74E5-4C2B-9D4B-F46CC2EA48A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58851" name="Rectangle 2">
            <a:extLst>
              <a:ext uri="{FF2B5EF4-FFF2-40B4-BE49-F238E27FC236}">
                <a16:creationId xmlns:a16="http://schemas.microsoft.com/office/drawing/2014/main" id="{869412E5-6A58-4134-8109-FB29F8B32A3A}"/>
              </a:ext>
            </a:extLst>
          </p:cNvPr>
          <p:cNvSpPr>
            <a:spLocks noGrp="1" noRot="1" noChangeAspect="1" noChangeArrowheads="1" noTextEdit="1"/>
          </p:cNvSpPr>
          <p:nvPr>
            <p:ph type="sldImg"/>
          </p:nvPr>
        </p:nvSpPr>
        <p:spPr>
          <a:xfrm>
            <a:off x="393700" y="692150"/>
            <a:ext cx="6070600" cy="3416300"/>
          </a:xfrm>
          <a:ln/>
        </p:spPr>
      </p:sp>
      <p:sp>
        <p:nvSpPr>
          <p:cNvPr id="1358852" name="Rectangle 3">
            <a:extLst>
              <a:ext uri="{FF2B5EF4-FFF2-40B4-BE49-F238E27FC236}">
                <a16:creationId xmlns:a16="http://schemas.microsoft.com/office/drawing/2014/main" id="{4AAFF4DF-1FEA-4185-8658-91D644E33B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9874" name="Rectangle 7">
            <a:extLst>
              <a:ext uri="{FF2B5EF4-FFF2-40B4-BE49-F238E27FC236}">
                <a16:creationId xmlns:a16="http://schemas.microsoft.com/office/drawing/2014/main" id="{E812DBDA-31C5-4BEF-8A73-E3AC01D433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32A302B-1450-4C09-AFD4-522FA0BBC5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59875" name="Rectangle 2">
            <a:extLst>
              <a:ext uri="{FF2B5EF4-FFF2-40B4-BE49-F238E27FC236}">
                <a16:creationId xmlns:a16="http://schemas.microsoft.com/office/drawing/2014/main" id="{8DEB09DD-7F7F-4AB1-9BBC-7B94CCC41DFB}"/>
              </a:ext>
            </a:extLst>
          </p:cNvPr>
          <p:cNvSpPr>
            <a:spLocks noGrp="1" noRot="1" noChangeAspect="1" noChangeArrowheads="1" noTextEdit="1"/>
          </p:cNvSpPr>
          <p:nvPr>
            <p:ph type="sldImg"/>
          </p:nvPr>
        </p:nvSpPr>
        <p:spPr>
          <a:xfrm>
            <a:off x="1150938" y="692150"/>
            <a:ext cx="4556125" cy="3416300"/>
          </a:xfrm>
          <a:ln/>
        </p:spPr>
      </p:sp>
      <p:sp>
        <p:nvSpPr>
          <p:cNvPr id="1359876" name="Rectangle 3">
            <a:extLst>
              <a:ext uri="{FF2B5EF4-FFF2-40B4-BE49-F238E27FC236}">
                <a16:creationId xmlns:a16="http://schemas.microsoft.com/office/drawing/2014/main" id="{F92E87E4-103D-43C9-BBE0-852E9EDDBC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22" name="Rectangle 7">
            <a:extLst>
              <a:ext uri="{FF2B5EF4-FFF2-40B4-BE49-F238E27FC236}">
                <a16:creationId xmlns:a16="http://schemas.microsoft.com/office/drawing/2014/main" id="{89AF3737-F68A-4870-81CF-D9B607C6EA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F510BFC-7149-44A6-92BA-AC39C955236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61923" name="Rectangle 2">
            <a:extLst>
              <a:ext uri="{FF2B5EF4-FFF2-40B4-BE49-F238E27FC236}">
                <a16:creationId xmlns:a16="http://schemas.microsoft.com/office/drawing/2014/main" id="{F021B6B1-8615-43E4-94DC-CA2B7E7A9624}"/>
              </a:ext>
            </a:extLst>
          </p:cNvPr>
          <p:cNvSpPr>
            <a:spLocks noGrp="1" noRot="1" noChangeAspect="1" noChangeArrowheads="1" noTextEdit="1"/>
          </p:cNvSpPr>
          <p:nvPr>
            <p:ph type="sldImg"/>
          </p:nvPr>
        </p:nvSpPr>
        <p:spPr>
          <a:ln/>
        </p:spPr>
      </p:sp>
      <p:sp>
        <p:nvSpPr>
          <p:cNvPr id="1361924" name="Rectangle 3">
            <a:extLst>
              <a:ext uri="{FF2B5EF4-FFF2-40B4-BE49-F238E27FC236}">
                <a16:creationId xmlns:a16="http://schemas.microsoft.com/office/drawing/2014/main" id="{8181D620-CB3D-4594-B909-A897D9FE8F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10" name="Rectangle 7">
            <a:extLst>
              <a:ext uri="{FF2B5EF4-FFF2-40B4-BE49-F238E27FC236}">
                <a16:creationId xmlns:a16="http://schemas.microsoft.com/office/drawing/2014/main" id="{77356A14-05F9-422B-A621-A0453C24A9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5C3995-D24B-4EEF-A47A-167D0B59DB8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23011" name="Rectangle 2">
            <a:extLst>
              <a:ext uri="{FF2B5EF4-FFF2-40B4-BE49-F238E27FC236}">
                <a16:creationId xmlns:a16="http://schemas.microsoft.com/office/drawing/2014/main" id="{C8AAF7D7-59AA-461C-BD17-48553FAEEBCF}"/>
              </a:ext>
            </a:extLst>
          </p:cNvPr>
          <p:cNvSpPr>
            <a:spLocks noGrp="1" noRot="1" noChangeAspect="1" noChangeArrowheads="1" noTextEdit="1"/>
          </p:cNvSpPr>
          <p:nvPr>
            <p:ph type="sldImg"/>
          </p:nvPr>
        </p:nvSpPr>
        <p:spPr>
          <a:ln/>
        </p:spPr>
      </p:sp>
      <p:sp>
        <p:nvSpPr>
          <p:cNvPr id="1323012" name="Rectangle 3">
            <a:extLst>
              <a:ext uri="{FF2B5EF4-FFF2-40B4-BE49-F238E27FC236}">
                <a16:creationId xmlns:a16="http://schemas.microsoft.com/office/drawing/2014/main" id="{6D5D5000-D0F1-4EF8-A8BE-02695F827F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4034" name="Rectangle 7">
            <a:extLst>
              <a:ext uri="{FF2B5EF4-FFF2-40B4-BE49-F238E27FC236}">
                <a16:creationId xmlns:a16="http://schemas.microsoft.com/office/drawing/2014/main" id="{9D375B5E-BD59-4E46-9083-566C4D6924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9B6CA6-C23F-4059-8CD1-BC800CE183A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24035" name="Rectangle 2">
            <a:extLst>
              <a:ext uri="{FF2B5EF4-FFF2-40B4-BE49-F238E27FC236}">
                <a16:creationId xmlns:a16="http://schemas.microsoft.com/office/drawing/2014/main" id="{0BDD6E2A-C406-4110-BAF0-8B0CD14A04CA}"/>
              </a:ext>
            </a:extLst>
          </p:cNvPr>
          <p:cNvSpPr>
            <a:spLocks noGrp="1" noRot="1" noChangeAspect="1" noChangeArrowheads="1" noTextEdit="1"/>
          </p:cNvSpPr>
          <p:nvPr>
            <p:ph type="sldImg"/>
          </p:nvPr>
        </p:nvSpPr>
        <p:spPr>
          <a:ln/>
        </p:spPr>
      </p:sp>
      <p:sp>
        <p:nvSpPr>
          <p:cNvPr id="1324036" name="Rectangle 3">
            <a:extLst>
              <a:ext uri="{FF2B5EF4-FFF2-40B4-BE49-F238E27FC236}">
                <a16:creationId xmlns:a16="http://schemas.microsoft.com/office/drawing/2014/main" id="{873BE84D-F77E-42F0-B167-DB1938EE08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5058" name="Rectangle 7">
            <a:extLst>
              <a:ext uri="{FF2B5EF4-FFF2-40B4-BE49-F238E27FC236}">
                <a16:creationId xmlns:a16="http://schemas.microsoft.com/office/drawing/2014/main" id="{40FBB71E-44FC-4618-8C34-A9F209DF0C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80666C-9B64-414E-B2B5-A177FCC316C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25059" name="Rectangle 2">
            <a:extLst>
              <a:ext uri="{FF2B5EF4-FFF2-40B4-BE49-F238E27FC236}">
                <a16:creationId xmlns:a16="http://schemas.microsoft.com/office/drawing/2014/main" id="{D5928250-C071-4223-8A6A-AA24C3CBBFE5}"/>
              </a:ext>
            </a:extLst>
          </p:cNvPr>
          <p:cNvSpPr>
            <a:spLocks noGrp="1" noRot="1" noChangeAspect="1" noChangeArrowheads="1" noTextEdit="1"/>
          </p:cNvSpPr>
          <p:nvPr>
            <p:ph type="sldImg"/>
          </p:nvPr>
        </p:nvSpPr>
        <p:spPr>
          <a:ln/>
        </p:spPr>
      </p:sp>
      <p:sp>
        <p:nvSpPr>
          <p:cNvPr id="1325060" name="Rectangle 3">
            <a:extLst>
              <a:ext uri="{FF2B5EF4-FFF2-40B4-BE49-F238E27FC236}">
                <a16:creationId xmlns:a16="http://schemas.microsoft.com/office/drawing/2014/main" id="{27389EEE-8882-402B-9E68-AF950022D9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6CABD-5074-4846-B0A6-9FA025DE39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435526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0418" name="Rectangle 7">
            <a:extLst>
              <a:ext uri="{FF2B5EF4-FFF2-40B4-BE49-F238E27FC236}">
                <a16:creationId xmlns:a16="http://schemas.microsoft.com/office/drawing/2014/main" id="{25EC825B-5CDE-438A-9224-5042B26045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701427-59E5-4FFB-973F-82F741BEADF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40419" name="Rectangle 2">
            <a:extLst>
              <a:ext uri="{FF2B5EF4-FFF2-40B4-BE49-F238E27FC236}">
                <a16:creationId xmlns:a16="http://schemas.microsoft.com/office/drawing/2014/main" id="{03D85A54-814F-47EE-A1AA-C4458D4AF9F2}"/>
              </a:ext>
            </a:extLst>
          </p:cNvPr>
          <p:cNvSpPr>
            <a:spLocks noGrp="1" noRot="1" noChangeAspect="1" noChangeArrowheads="1" noTextEdit="1"/>
          </p:cNvSpPr>
          <p:nvPr>
            <p:ph type="sldImg"/>
          </p:nvPr>
        </p:nvSpPr>
        <p:spPr>
          <a:ln/>
        </p:spPr>
      </p:sp>
      <p:sp>
        <p:nvSpPr>
          <p:cNvPr id="1340420" name="Rectangle 3">
            <a:extLst>
              <a:ext uri="{FF2B5EF4-FFF2-40B4-BE49-F238E27FC236}">
                <a16:creationId xmlns:a16="http://schemas.microsoft.com/office/drawing/2014/main" id="{F2018E6A-5C0E-4A06-8398-E390986C3E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0898" name="Rectangle 7">
            <a:extLst>
              <a:ext uri="{FF2B5EF4-FFF2-40B4-BE49-F238E27FC236}">
                <a16:creationId xmlns:a16="http://schemas.microsoft.com/office/drawing/2014/main" id="{5E58630B-BF0B-4F68-A811-54419EF3EC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CB3346-70F2-4AE7-BA41-B2A12B19599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60899" name="Rectangle 2">
            <a:extLst>
              <a:ext uri="{FF2B5EF4-FFF2-40B4-BE49-F238E27FC236}">
                <a16:creationId xmlns:a16="http://schemas.microsoft.com/office/drawing/2014/main" id="{E6526FCA-D621-49D9-BBED-7FFA33CEED83}"/>
              </a:ext>
            </a:extLst>
          </p:cNvPr>
          <p:cNvSpPr>
            <a:spLocks noGrp="1" noRot="1" noChangeAspect="1" noChangeArrowheads="1" noTextEdit="1"/>
          </p:cNvSpPr>
          <p:nvPr>
            <p:ph type="sldImg"/>
          </p:nvPr>
        </p:nvSpPr>
        <p:spPr>
          <a:ln/>
        </p:spPr>
      </p:sp>
      <p:sp>
        <p:nvSpPr>
          <p:cNvPr id="1360900" name="Rectangle 3">
            <a:extLst>
              <a:ext uri="{FF2B5EF4-FFF2-40B4-BE49-F238E27FC236}">
                <a16:creationId xmlns:a16="http://schemas.microsoft.com/office/drawing/2014/main" id="{9F20D86A-A662-4F57-AEF9-AC0AD4B95B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4994" name="Rectangle 7">
            <a:extLst>
              <a:ext uri="{FF2B5EF4-FFF2-40B4-BE49-F238E27FC236}">
                <a16:creationId xmlns:a16="http://schemas.microsoft.com/office/drawing/2014/main" id="{6D653722-6645-44C6-AF2F-BABF6CF533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632D1C-1F9F-4A81-A288-B122B5EDF4E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64995" name="Rectangle 2">
            <a:extLst>
              <a:ext uri="{FF2B5EF4-FFF2-40B4-BE49-F238E27FC236}">
                <a16:creationId xmlns:a16="http://schemas.microsoft.com/office/drawing/2014/main" id="{B9E2125A-4767-4BA5-8B0D-608205DAE12E}"/>
              </a:ext>
            </a:extLst>
          </p:cNvPr>
          <p:cNvSpPr>
            <a:spLocks noGrp="1" noRot="1" noChangeAspect="1" noChangeArrowheads="1" noTextEdit="1"/>
          </p:cNvSpPr>
          <p:nvPr>
            <p:ph type="sldImg"/>
          </p:nvPr>
        </p:nvSpPr>
        <p:spPr>
          <a:ln/>
        </p:spPr>
      </p:sp>
      <p:sp>
        <p:nvSpPr>
          <p:cNvPr id="1364996" name="Rectangle 3">
            <a:extLst>
              <a:ext uri="{FF2B5EF4-FFF2-40B4-BE49-F238E27FC236}">
                <a16:creationId xmlns:a16="http://schemas.microsoft.com/office/drawing/2014/main" id="{35CB2A8A-90B0-487E-AB6C-4443968359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6018" name="Rectangle 7">
            <a:extLst>
              <a:ext uri="{FF2B5EF4-FFF2-40B4-BE49-F238E27FC236}">
                <a16:creationId xmlns:a16="http://schemas.microsoft.com/office/drawing/2014/main" id="{3EB21D86-97F5-4B8A-98C7-2FEBF507E8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524107C-911E-4F81-B7F7-5A19B9D6523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66019" name="Rectangle 2">
            <a:extLst>
              <a:ext uri="{FF2B5EF4-FFF2-40B4-BE49-F238E27FC236}">
                <a16:creationId xmlns:a16="http://schemas.microsoft.com/office/drawing/2014/main" id="{3AE614BC-C223-4671-B1FB-682278E1E7EB}"/>
              </a:ext>
            </a:extLst>
          </p:cNvPr>
          <p:cNvSpPr>
            <a:spLocks noGrp="1" noRot="1" noChangeAspect="1" noChangeArrowheads="1" noTextEdit="1"/>
          </p:cNvSpPr>
          <p:nvPr>
            <p:ph type="sldImg"/>
          </p:nvPr>
        </p:nvSpPr>
        <p:spPr>
          <a:ln/>
        </p:spPr>
      </p:sp>
      <p:sp>
        <p:nvSpPr>
          <p:cNvPr id="1366020" name="Rectangle 3">
            <a:extLst>
              <a:ext uri="{FF2B5EF4-FFF2-40B4-BE49-F238E27FC236}">
                <a16:creationId xmlns:a16="http://schemas.microsoft.com/office/drawing/2014/main" id="{6EA717C3-CC93-4FD0-A098-6530D2CDAD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7042" name="Rectangle 7">
            <a:extLst>
              <a:ext uri="{FF2B5EF4-FFF2-40B4-BE49-F238E27FC236}">
                <a16:creationId xmlns:a16="http://schemas.microsoft.com/office/drawing/2014/main" id="{6408D3D4-4DAE-4E3F-83A3-D863D7A3C6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10F1EF-5692-466A-B2C8-E77F77E420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67043" name="Rectangle 2">
            <a:extLst>
              <a:ext uri="{FF2B5EF4-FFF2-40B4-BE49-F238E27FC236}">
                <a16:creationId xmlns:a16="http://schemas.microsoft.com/office/drawing/2014/main" id="{AC6A7C12-9E1A-4DAF-81D8-13183423F4EF}"/>
              </a:ext>
            </a:extLst>
          </p:cNvPr>
          <p:cNvSpPr>
            <a:spLocks noGrp="1" noRot="1" noChangeAspect="1" noChangeArrowheads="1" noTextEdit="1"/>
          </p:cNvSpPr>
          <p:nvPr>
            <p:ph type="sldImg"/>
          </p:nvPr>
        </p:nvSpPr>
        <p:spPr>
          <a:ln/>
        </p:spPr>
      </p:sp>
      <p:sp>
        <p:nvSpPr>
          <p:cNvPr id="1367044" name="Rectangle 3">
            <a:extLst>
              <a:ext uri="{FF2B5EF4-FFF2-40B4-BE49-F238E27FC236}">
                <a16:creationId xmlns:a16="http://schemas.microsoft.com/office/drawing/2014/main" id="{676151D3-CC7C-4E56-A618-98BFBF4107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8066" name="Rectangle 7">
            <a:extLst>
              <a:ext uri="{FF2B5EF4-FFF2-40B4-BE49-F238E27FC236}">
                <a16:creationId xmlns:a16="http://schemas.microsoft.com/office/drawing/2014/main" id="{9D94DD47-5975-4518-A66F-CF61552370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D7C123-C631-4B7D-85E1-CE19892AC30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68067" name="Rectangle 2">
            <a:extLst>
              <a:ext uri="{FF2B5EF4-FFF2-40B4-BE49-F238E27FC236}">
                <a16:creationId xmlns:a16="http://schemas.microsoft.com/office/drawing/2014/main" id="{990060B9-6A3A-4310-B3FB-40868ECD277C}"/>
              </a:ext>
            </a:extLst>
          </p:cNvPr>
          <p:cNvSpPr>
            <a:spLocks noGrp="1" noRot="1" noChangeAspect="1" noChangeArrowheads="1" noTextEdit="1"/>
          </p:cNvSpPr>
          <p:nvPr>
            <p:ph type="sldImg"/>
          </p:nvPr>
        </p:nvSpPr>
        <p:spPr>
          <a:ln/>
        </p:spPr>
      </p:sp>
      <p:sp>
        <p:nvSpPr>
          <p:cNvPr id="1368068" name="Rectangle 3">
            <a:extLst>
              <a:ext uri="{FF2B5EF4-FFF2-40B4-BE49-F238E27FC236}">
                <a16:creationId xmlns:a16="http://schemas.microsoft.com/office/drawing/2014/main" id="{B3EDC36F-9AAC-4D05-AC06-592EE11652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9090" name="Rectangle 7">
            <a:extLst>
              <a:ext uri="{FF2B5EF4-FFF2-40B4-BE49-F238E27FC236}">
                <a16:creationId xmlns:a16="http://schemas.microsoft.com/office/drawing/2014/main" id="{D3B127E5-272F-4E01-A079-20519BCCAD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E33BE1D-9935-4333-B821-0B7610FF9E3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69091" name="Rectangle 2">
            <a:extLst>
              <a:ext uri="{FF2B5EF4-FFF2-40B4-BE49-F238E27FC236}">
                <a16:creationId xmlns:a16="http://schemas.microsoft.com/office/drawing/2014/main" id="{9BB87DF6-7BE1-4452-84EB-05757A37AEFC}"/>
              </a:ext>
            </a:extLst>
          </p:cNvPr>
          <p:cNvSpPr>
            <a:spLocks noGrp="1" noRot="1" noChangeAspect="1" noChangeArrowheads="1" noTextEdit="1"/>
          </p:cNvSpPr>
          <p:nvPr>
            <p:ph type="sldImg"/>
          </p:nvPr>
        </p:nvSpPr>
        <p:spPr>
          <a:ln/>
        </p:spPr>
      </p:sp>
      <p:sp>
        <p:nvSpPr>
          <p:cNvPr id="1369092" name="Rectangle 3">
            <a:extLst>
              <a:ext uri="{FF2B5EF4-FFF2-40B4-BE49-F238E27FC236}">
                <a16:creationId xmlns:a16="http://schemas.microsoft.com/office/drawing/2014/main" id="{855CE390-0F7D-4D0F-8EF4-9404B2509A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0114" name="Rectangle 7">
            <a:extLst>
              <a:ext uri="{FF2B5EF4-FFF2-40B4-BE49-F238E27FC236}">
                <a16:creationId xmlns:a16="http://schemas.microsoft.com/office/drawing/2014/main" id="{F711F68E-7273-4E31-B37C-3CED51DC4C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7D86E6-1D79-4F0F-8FBB-1DE72C19C09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70115" name="Rectangle 2">
            <a:extLst>
              <a:ext uri="{FF2B5EF4-FFF2-40B4-BE49-F238E27FC236}">
                <a16:creationId xmlns:a16="http://schemas.microsoft.com/office/drawing/2014/main" id="{BE99371F-5ADF-400C-A5EE-E60894D87916}"/>
              </a:ext>
            </a:extLst>
          </p:cNvPr>
          <p:cNvSpPr>
            <a:spLocks noGrp="1" noRot="1" noChangeAspect="1" noChangeArrowheads="1" noTextEdit="1"/>
          </p:cNvSpPr>
          <p:nvPr>
            <p:ph type="sldImg"/>
          </p:nvPr>
        </p:nvSpPr>
        <p:spPr>
          <a:ln/>
        </p:spPr>
      </p:sp>
      <p:sp>
        <p:nvSpPr>
          <p:cNvPr id="1370116" name="Rectangle 3">
            <a:extLst>
              <a:ext uri="{FF2B5EF4-FFF2-40B4-BE49-F238E27FC236}">
                <a16:creationId xmlns:a16="http://schemas.microsoft.com/office/drawing/2014/main" id="{B784E0A3-9E23-43D9-AD72-187F70A063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1138" name="Rectangle 7">
            <a:extLst>
              <a:ext uri="{FF2B5EF4-FFF2-40B4-BE49-F238E27FC236}">
                <a16:creationId xmlns:a16="http://schemas.microsoft.com/office/drawing/2014/main" id="{4DDF8A8D-528D-452E-9B26-E62BD032B4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F107DE3-46F4-4CBC-9D9C-49C8A8B503A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71139" name="Rectangle 2">
            <a:extLst>
              <a:ext uri="{FF2B5EF4-FFF2-40B4-BE49-F238E27FC236}">
                <a16:creationId xmlns:a16="http://schemas.microsoft.com/office/drawing/2014/main" id="{7DABDEB3-9234-4291-81EF-0F2C372ED568}"/>
              </a:ext>
            </a:extLst>
          </p:cNvPr>
          <p:cNvSpPr>
            <a:spLocks noGrp="1" noRot="1" noChangeAspect="1" noChangeArrowheads="1" noTextEdit="1"/>
          </p:cNvSpPr>
          <p:nvPr>
            <p:ph type="sldImg"/>
          </p:nvPr>
        </p:nvSpPr>
        <p:spPr>
          <a:ln/>
        </p:spPr>
      </p:sp>
      <p:sp>
        <p:nvSpPr>
          <p:cNvPr id="1371140" name="Rectangle 3">
            <a:extLst>
              <a:ext uri="{FF2B5EF4-FFF2-40B4-BE49-F238E27FC236}">
                <a16:creationId xmlns:a16="http://schemas.microsoft.com/office/drawing/2014/main" id="{898C4BF4-3095-4258-82E5-C36BD93062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62" name="Rectangle 7">
            <a:extLst>
              <a:ext uri="{FF2B5EF4-FFF2-40B4-BE49-F238E27FC236}">
                <a16:creationId xmlns:a16="http://schemas.microsoft.com/office/drawing/2014/main" id="{B6EE6229-BF41-42AA-9816-2279ABDB3C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E71909-5415-42F2-957C-06B623F4A06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72163" name="Rectangle 2">
            <a:extLst>
              <a:ext uri="{FF2B5EF4-FFF2-40B4-BE49-F238E27FC236}">
                <a16:creationId xmlns:a16="http://schemas.microsoft.com/office/drawing/2014/main" id="{88A3C2EA-D667-4D6F-8A11-5F8AF2623D0F}"/>
              </a:ext>
            </a:extLst>
          </p:cNvPr>
          <p:cNvSpPr>
            <a:spLocks noGrp="1" noRot="1" noChangeAspect="1" noChangeArrowheads="1" noTextEdit="1"/>
          </p:cNvSpPr>
          <p:nvPr>
            <p:ph type="sldImg"/>
          </p:nvPr>
        </p:nvSpPr>
        <p:spPr>
          <a:ln/>
        </p:spPr>
      </p:sp>
      <p:sp>
        <p:nvSpPr>
          <p:cNvPr id="1372164" name="Rectangle 3">
            <a:extLst>
              <a:ext uri="{FF2B5EF4-FFF2-40B4-BE49-F238E27FC236}">
                <a16:creationId xmlns:a16="http://schemas.microsoft.com/office/drawing/2014/main" id="{171456A4-D42E-4D68-BB5E-FA16345F7C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6CABD-5074-4846-B0A6-9FA025DE39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302032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3186" name="Rectangle 7">
            <a:extLst>
              <a:ext uri="{FF2B5EF4-FFF2-40B4-BE49-F238E27FC236}">
                <a16:creationId xmlns:a16="http://schemas.microsoft.com/office/drawing/2014/main" id="{8237D54A-FB17-48CF-8278-28388850D2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B8FEFF-8F21-4848-8A63-3899B6AF11E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73187" name="Rectangle 2">
            <a:extLst>
              <a:ext uri="{FF2B5EF4-FFF2-40B4-BE49-F238E27FC236}">
                <a16:creationId xmlns:a16="http://schemas.microsoft.com/office/drawing/2014/main" id="{10214607-40C4-4267-B9B7-111CAEA189D9}"/>
              </a:ext>
            </a:extLst>
          </p:cNvPr>
          <p:cNvSpPr>
            <a:spLocks noGrp="1" noRot="1" noChangeAspect="1" noChangeArrowheads="1" noTextEdit="1"/>
          </p:cNvSpPr>
          <p:nvPr>
            <p:ph type="sldImg"/>
          </p:nvPr>
        </p:nvSpPr>
        <p:spPr>
          <a:ln/>
        </p:spPr>
      </p:sp>
      <p:sp>
        <p:nvSpPr>
          <p:cNvPr id="1373188" name="Rectangle 3">
            <a:extLst>
              <a:ext uri="{FF2B5EF4-FFF2-40B4-BE49-F238E27FC236}">
                <a16:creationId xmlns:a16="http://schemas.microsoft.com/office/drawing/2014/main" id="{AF928E3B-BEB9-4C56-8763-AAC73C29A0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4210" name="Rectangle 7">
            <a:extLst>
              <a:ext uri="{FF2B5EF4-FFF2-40B4-BE49-F238E27FC236}">
                <a16:creationId xmlns:a16="http://schemas.microsoft.com/office/drawing/2014/main" id="{032547F3-B50F-465C-8A3F-A30EEC9610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054E82-0565-4B5D-9408-2F8EC18A2B1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74211" name="Rectangle 2">
            <a:extLst>
              <a:ext uri="{FF2B5EF4-FFF2-40B4-BE49-F238E27FC236}">
                <a16:creationId xmlns:a16="http://schemas.microsoft.com/office/drawing/2014/main" id="{BAB5B89D-C8DA-4CA2-B5D8-2A58A424607A}"/>
              </a:ext>
            </a:extLst>
          </p:cNvPr>
          <p:cNvSpPr>
            <a:spLocks noGrp="1" noRot="1" noChangeAspect="1" noChangeArrowheads="1" noTextEdit="1"/>
          </p:cNvSpPr>
          <p:nvPr>
            <p:ph type="sldImg"/>
          </p:nvPr>
        </p:nvSpPr>
        <p:spPr>
          <a:ln/>
        </p:spPr>
      </p:sp>
      <p:sp>
        <p:nvSpPr>
          <p:cNvPr id="1374212" name="Rectangle 3">
            <a:extLst>
              <a:ext uri="{FF2B5EF4-FFF2-40B4-BE49-F238E27FC236}">
                <a16:creationId xmlns:a16="http://schemas.microsoft.com/office/drawing/2014/main" id="{508354DD-0AD8-4893-BC1B-CC340BD5CC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8306" name="Rectangle 7">
            <a:extLst>
              <a:ext uri="{FF2B5EF4-FFF2-40B4-BE49-F238E27FC236}">
                <a16:creationId xmlns:a16="http://schemas.microsoft.com/office/drawing/2014/main" id="{365B3D7E-11FB-404E-9665-89C177AE7C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6529EB-F5EE-4182-872C-E764703BCD3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78307" name="Rectangle 2">
            <a:extLst>
              <a:ext uri="{FF2B5EF4-FFF2-40B4-BE49-F238E27FC236}">
                <a16:creationId xmlns:a16="http://schemas.microsoft.com/office/drawing/2014/main" id="{72C3000B-C393-4E98-ABC0-B2B99EBF0CFB}"/>
              </a:ext>
            </a:extLst>
          </p:cNvPr>
          <p:cNvSpPr>
            <a:spLocks noGrp="1" noRot="1" noChangeAspect="1" noChangeArrowheads="1" noTextEdit="1"/>
          </p:cNvSpPr>
          <p:nvPr>
            <p:ph type="sldImg"/>
          </p:nvPr>
        </p:nvSpPr>
        <p:spPr>
          <a:ln/>
        </p:spPr>
      </p:sp>
      <p:sp>
        <p:nvSpPr>
          <p:cNvPr id="1378308" name="Rectangle 3">
            <a:extLst>
              <a:ext uri="{FF2B5EF4-FFF2-40B4-BE49-F238E27FC236}">
                <a16:creationId xmlns:a16="http://schemas.microsoft.com/office/drawing/2014/main" id="{1CDE945B-1A58-4596-8F2F-EC780C2939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9330" name="Rectangle 7">
            <a:extLst>
              <a:ext uri="{FF2B5EF4-FFF2-40B4-BE49-F238E27FC236}">
                <a16:creationId xmlns:a16="http://schemas.microsoft.com/office/drawing/2014/main" id="{00B31B50-2CE4-49EC-AEA5-BE4418376F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06CDBF-C647-4BBB-B09E-715C9F55DCC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79331" name="Rectangle 2">
            <a:extLst>
              <a:ext uri="{FF2B5EF4-FFF2-40B4-BE49-F238E27FC236}">
                <a16:creationId xmlns:a16="http://schemas.microsoft.com/office/drawing/2014/main" id="{F8FD17ED-5D22-4869-9A96-5EA5FBE9338C}"/>
              </a:ext>
            </a:extLst>
          </p:cNvPr>
          <p:cNvSpPr>
            <a:spLocks noGrp="1" noRot="1" noChangeAspect="1" noChangeArrowheads="1" noTextEdit="1"/>
          </p:cNvSpPr>
          <p:nvPr>
            <p:ph type="sldImg"/>
          </p:nvPr>
        </p:nvSpPr>
        <p:spPr>
          <a:ln/>
        </p:spPr>
      </p:sp>
      <p:sp>
        <p:nvSpPr>
          <p:cNvPr id="1379332" name="Rectangle 3">
            <a:extLst>
              <a:ext uri="{FF2B5EF4-FFF2-40B4-BE49-F238E27FC236}">
                <a16:creationId xmlns:a16="http://schemas.microsoft.com/office/drawing/2014/main" id="{0D81E06B-BB9B-48B1-8655-2B4348CA61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0354" name="Rectangle 7">
            <a:extLst>
              <a:ext uri="{FF2B5EF4-FFF2-40B4-BE49-F238E27FC236}">
                <a16:creationId xmlns:a16="http://schemas.microsoft.com/office/drawing/2014/main" id="{4854C6DC-3BC6-48B6-92C5-9E421A1F48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74D5652-FD04-47A2-B8F3-2BE178E7949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80355" name="Rectangle 2">
            <a:extLst>
              <a:ext uri="{FF2B5EF4-FFF2-40B4-BE49-F238E27FC236}">
                <a16:creationId xmlns:a16="http://schemas.microsoft.com/office/drawing/2014/main" id="{16D5576E-0427-4927-846F-2520FE6AF5AA}"/>
              </a:ext>
            </a:extLst>
          </p:cNvPr>
          <p:cNvSpPr>
            <a:spLocks noGrp="1" noRot="1" noChangeAspect="1" noChangeArrowheads="1" noTextEdit="1"/>
          </p:cNvSpPr>
          <p:nvPr>
            <p:ph type="sldImg"/>
          </p:nvPr>
        </p:nvSpPr>
        <p:spPr>
          <a:ln/>
        </p:spPr>
      </p:sp>
      <p:sp>
        <p:nvSpPr>
          <p:cNvPr id="1380356" name="Rectangle 3">
            <a:extLst>
              <a:ext uri="{FF2B5EF4-FFF2-40B4-BE49-F238E27FC236}">
                <a16:creationId xmlns:a16="http://schemas.microsoft.com/office/drawing/2014/main" id="{559C0FCD-62D0-4920-A04C-CBC6B81925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1378" name="Rectangle 7">
            <a:extLst>
              <a:ext uri="{FF2B5EF4-FFF2-40B4-BE49-F238E27FC236}">
                <a16:creationId xmlns:a16="http://schemas.microsoft.com/office/drawing/2014/main" id="{FB58A7B9-C65E-4793-AA8C-5C3D8C6482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325EED-D728-4755-9BDF-03C07039392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81379" name="Rectangle 2">
            <a:extLst>
              <a:ext uri="{FF2B5EF4-FFF2-40B4-BE49-F238E27FC236}">
                <a16:creationId xmlns:a16="http://schemas.microsoft.com/office/drawing/2014/main" id="{4E88BD82-1743-4946-9230-62C356233AF9}"/>
              </a:ext>
            </a:extLst>
          </p:cNvPr>
          <p:cNvSpPr>
            <a:spLocks noGrp="1" noRot="1" noChangeAspect="1" noChangeArrowheads="1" noTextEdit="1"/>
          </p:cNvSpPr>
          <p:nvPr>
            <p:ph type="sldImg"/>
          </p:nvPr>
        </p:nvSpPr>
        <p:spPr>
          <a:ln/>
        </p:spPr>
      </p:sp>
      <p:sp>
        <p:nvSpPr>
          <p:cNvPr id="1381380" name="Rectangle 3">
            <a:extLst>
              <a:ext uri="{FF2B5EF4-FFF2-40B4-BE49-F238E27FC236}">
                <a16:creationId xmlns:a16="http://schemas.microsoft.com/office/drawing/2014/main" id="{1F7428A5-20AB-4FF8-AE87-A7E6ACEFCF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02" name="Rectangle 7">
            <a:extLst>
              <a:ext uri="{FF2B5EF4-FFF2-40B4-BE49-F238E27FC236}">
                <a16:creationId xmlns:a16="http://schemas.microsoft.com/office/drawing/2014/main" id="{701F3B11-5CEB-43EE-AAAE-532836A0A5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DA6CAC-A79C-4CF4-8152-EABB25A4AB1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82403" name="Rectangle 2">
            <a:extLst>
              <a:ext uri="{FF2B5EF4-FFF2-40B4-BE49-F238E27FC236}">
                <a16:creationId xmlns:a16="http://schemas.microsoft.com/office/drawing/2014/main" id="{53936936-93F7-47B8-960F-F64C14166108}"/>
              </a:ext>
            </a:extLst>
          </p:cNvPr>
          <p:cNvSpPr>
            <a:spLocks noGrp="1" noRot="1" noChangeAspect="1" noChangeArrowheads="1" noTextEdit="1"/>
          </p:cNvSpPr>
          <p:nvPr>
            <p:ph type="sldImg"/>
          </p:nvPr>
        </p:nvSpPr>
        <p:spPr>
          <a:ln/>
        </p:spPr>
      </p:sp>
      <p:sp>
        <p:nvSpPr>
          <p:cNvPr id="1382404" name="Rectangle 3">
            <a:extLst>
              <a:ext uri="{FF2B5EF4-FFF2-40B4-BE49-F238E27FC236}">
                <a16:creationId xmlns:a16="http://schemas.microsoft.com/office/drawing/2014/main" id="{275FD3C4-5B09-424F-8312-C495782B39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02" name="Rectangle 7">
            <a:extLst>
              <a:ext uri="{FF2B5EF4-FFF2-40B4-BE49-F238E27FC236}">
                <a16:creationId xmlns:a16="http://schemas.microsoft.com/office/drawing/2014/main" id="{701F3B11-5CEB-43EE-AAAE-532836A0A5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DA6CAC-A79C-4CF4-8152-EABB25A4AB1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82403" name="Rectangle 2">
            <a:extLst>
              <a:ext uri="{FF2B5EF4-FFF2-40B4-BE49-F238E27FC236}">
                <a16:creationId xmlns:a16="http://schemas.microsoft.com/office/drawing/2014/main" id="{53936936-93F7-47B8-960F-F64C14166108}"/>
              </a:ext>
            </a:extLst>
          </p:cNvPr>
          <p:cNvSpPr>
            <a:spLocks noGrp="1" noRot="1" noChangeAspect="1" noChangeArrowheads="1" noTextEdit="1"/>
          </p:cNvSpPr>
          <p:nvPr>
            <p:ph type="sldImg"/>
          </p:nvPr>
        </p:nvSpPr>
        <p:spPr>
          <a:ln/>
        </p:spPr>
      </p:sp>
      <p:sp>
        <p:nvSpPr>
          <p:cNvPr id="1382404" name="Rectangle 3">
            <a:extLst>
              <a:ext uri="{FF2B5EF4-FFF2-40B4-BE49-F238E27FC236}">
                <a16:creationId xmlns:a16="http://schemas.microsoft.com/office/drawing/2014/main" id="{275FD3C4-5B09-424F-8312-C495782B39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08369240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7">
            <a:extLst>
              <a:ext uri="{FF2B5EF4-FFF2-40B4-BE49-F238E27FC236}">
                <a16:creationId xmlns:a16="http://schemas.microsoft.com/office/drawing/2014/main" id="{FCB6BCE9-D182-47DE-A1BB-1EA8F5ED50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B9464C-D2C6-4A77-9D8F-CCBC01BB06E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70787" name="Rectangle 2">
            <a:extLst>
              <a:ext uri="{FF2B5EF4-FFF2-40B4-BE49-F238E27FC236}">
                <a16:creationId xmlns:a16="http://schemas.microsoft.com/office/drawing/2014/main" id="{726D97E3-9605-4868-A4FD-8454FA0F166F}"/>
              </a:ext>
            </a:extLst>
          </p:cNvPr>
          <p:cNvSpPr>
            <a:spLocks noGrp="1" noRot="1" noChangeAspect="1" noChangeArrowheads="1" noTextEdit="1"/>
          </p:cNvSpPr>
          <p:nvPr>
            <p:ph type="sldImg"/>
          </p:nvPr>
        </p:nvSpPr>
        <p:spPr>
          <a:ln/>
        </p:spPr>
      </p:sp>
      <p:sp>
        <p:nvSpPr>
          <p:cNvPr id="1270788" name="Rectangle 3">
            <a:extLst>
              <a:ext uri="{FF2B5EF4-FFF2-40B4-BE49-F238E27FC236}">
                <a16:creationId xmlns:a16="http://schemas.microsoft.com/office/drawing/2014/main" id="{9E8F59CA-2DBF-41A8-A732-ED0BD7798D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D51709-81CC-4883-9DF6-602AEB4AA67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A91844-532E-4314-92F8-059442DB9F4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2834" name="Slide Image Placeholder 1">
            <a:extLst>
              <a:ext uri="{FF2B5EF4-FFF2-40B4-BE49-F238E27FC236}">
                <a16:creationId xmlns:a16="http://schemas.microsoft.com/office/drawing/2014/main" id="{051AA6C1-05E3-45A8-AD78-25DAC57E9F66}"/>
              </a:ext>
            </a:extLst>
          </p:cNvPr>
          <p:cNvSpPr>
            <a:spLocks noGrp="1" noRot="1" noChangeAspect="1" noTextEdit="1"/>
          </p:cNvSpPr>
          <p:nvPr>
            <p:ph type="sldImg"/>
          </p:nvPr>
        </p:nvSpPr>
        <p:spPr>
          <a:ln/>
        </p:spPr>
      </p:sp>
      <p:sp>
        <p:nvSpPr>
          <p:cNvPr id="632835" name="Notes Placeholder 2">
            <a:extLst>
              <a:ext uri="{FF2B5EF4-FFF2-40B4-BE49-F238E27FC236}">
                <a16:creationId xmlns:a16="http://schemas.microsoft.com/office/drawing/2014/main" id="{2B9C496F-C374-4E57-853F-6EE40964D741}"/>
              </a:ext>
            </a:extLst>
          </p:cNvPr>
          <p:cNvSpPr>
            <a:spLocks noGrp="1"/>
          </p:cNvSpPr>
          <p:nvPr>
            <p:ph type="body" idx="1"/>
          </p:nvPr>
        </p:nvSpPr>
        <p:spPr/>
        <p:txBody>
          <a:bodyPr/>
          <a:lstStyle/>
          <a:p>
            <a:endParaRPr lang="en-US" altLang="en-US"/>
          </a:p>
        </p:txBody>
      </p:sp>
      <p:sp>
        <p:nvSpPr>
          <p:cNvPr id="632836" name="Slide Number Placeholder 3">
            <a:extLst>
              <a:ext uri="{FF2B5EF4-FFF2-40B4-BE49-F238E27FC236}">
                <a16:creationId xmlns:a16="http://schemas.microsoft.com/office/drawing/2014/main" id="{6BFD4F30-780B-4550-A785-6935BA6439DE}"/>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4ABB3F-B52D-47FD-B0AE-F11DB00008E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FFCC4-39E5-445F-9428-B9612CF8233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322B29-4A52-41A9-9A0B-80BD3D42EFC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4808D5-11DC-4031-84A5-88C8AD3D4F5A}"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882" name="Slide Image Placeholder 1">
            <a:extLst>
              <a:ext uri="{FF2B5EF4-FFF2-40B4-BE49-F238E27FC236}">
                <a16:creationId xmlns:a16="http://schemas.microsoft.com/office/drawing/2014/main" id="{A85F7E32-0132-4A45-A39D-BC0CC19F3013}"/>
              </a:ext>
            </a:extLst>
          </p:cNvPr>
          <p:cNvSpPr>
            <a:spLocks noGrp="1" noRot="1" noChangeAspect="1" noTextEdit="1"/>
          </p:cNvSpPr>
          <p:nvPr>
            <p:ph type="sldImg"/>
          </p:nvPr>
        </p:nvSpPr>
        <p:spPr>
          <a:ln/>
        </p:spPr>
      </p:sp>
      <p:sp>
        <p:nvSpPr>
          <p:cNvPr id="634883" name="Notes Placeholder 2">
            <a:extLst>
              <a:ext uri="{FF2B5EF4-FFF2-40B4-BE49-F238E27FC236}">
                <a16:creationId xmlns:a16="http://schemas.microsoft.com/office/drawing/2014/main" id="{A81BDB50-5320-46FD-B3AD-CCC98227A97A}"/>
              </a:ext>
            </a:extLst>
          </p:cNvPr>
          <p:cNvSpPr>
            <a:spLocks noGrp="1"/>
          </p:cNvSpPr>
          <p:nvPr>
            <p:ph type="body" idx="1"/>
          </p:nvPr>
        </p:nvSpPr>
        <p:spPr/>
        <p:txBody>
          <a:bodyPr/>
          <a:lstStyle/>
          <a:p>
            <a:endParaRPr lang="en-US" altLang="en-US"/>
          </a:p>
        </p:txBody>
      </p:sp>
      <p:sp>
        <p:nvSpPr>
          <p:cNvPr id="634884" name="Slide Number Placeholder 3">
            <a:extLst>
              <a:ext uri="{FF2B5EF4-FFF2-40B4-BE49-F238E27FC236}">
                <a16:creationId xmlns:a16="http://schemas.microsoft.com/office/drawing/2014/main" id="{D355BD17-3F2D-4937-BDC0-9B9CED140768}"/>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42F924-6B0C-4AF9-A433-D9259EDBD5D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157E5D-BE9A-430D-B782-8FB7C65332D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847736-74C7-4530-BC61-6A90E2AD860A}"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41026" name="Slide Image Placeholder 1">
            <a:extLst>
              <a:ext uri="{FF2B5EF4-FFF2-40B4-BE49-F238E27FC236}">
                <a16:creationId xmlns:a16="http://schemas.microsoft.com/office/drawing/2014/main" id="{03C87482-A68F-4C30-A5A6-300C47279452}"/>
              </a:ext>
            </a:extLst>
          </p:cNvPr>
          <p:cNvSpPr>
            <a:spLocks noGrp="1" noRot="1" noChangeAspect="1" noTextEdit="1"/>
          </p:cNvSpPr>
          <p:nvPr>
            <p:ph type="sldImg"/>
          </p:nvPr>
        </p:nvSpPr>
        <p:spPr>
          <a:ln/>
        </p:spPr>
      </p:sp>
      <p:sp>
        <p:nvSpPr>
          <p:cNvPr id="641027" name="Notes Placeholder 2">
            <a:extLst>
              <a:ext uri="{FF2B5EF4-FFF2-40B4-BE49-F238E27FC236}">
                <a16:creationId xmlns:a16="http://schemas.microsoft.com/office/drawing/2014/main" id="{7E8FDD0F-3878-49E8-A1FE-8DF3F6B2E66C}"/>
              </a:ext>
            </a:extLst>
          </p:cNvPr>
          <p:cNvSpPr>
            <a:spLocks noGrp="1"/>
          </p:cNvSpPr>
          <p:nvPr>
            <p:ph type="body" idx="1"/>
          </p:nvPr>
        </p:nvSpPr>
        <p:spPr/>
        <p:txBody>
          <a:bodyPr/>
          <a:lstStyle/>
          <a:p>
            <a:endParaRPr lang="en-US" altLang="en-US"/>
          </a:p>
        </p:txBody>
      </p:sp>
      <p:sp>
        <p:nvSpPr>
          <p:cNvPr id="641028" name="Slide Number Placeholder 3">
            <a:extLst>
              <a:ext uri="{FF2B5EF4-FFF2-40B4-BE49-F238E27FC236}">
                <a16:creationId xmlns:a16="http://schemas.microsoft.com/office/drawing/2014/main" id="{C4DACFA3-9FAE-4E91-A94B-1694BEB1B973}"/>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BA39F0-8F49-4499-98CE-E1714717756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D5EEDA-0BFE-4A8D-9C57-7B23B73E183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4CD67D-9B88-43D9-B253-5754DDE54A8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43074" name="Slide Image Placeholder 1">
            <a:extLst>
              <a:ext uri="{FF2B5EF4-FFF2-40B4-BE49-F238E27FC236}">
                <a16:creationId xmlns:a16="http://schemas.microsoft.com/office/drawing/2014/main" id="{DC62D748-9A55-434A-AC15-F7BEB64A7B24}"/>
              </a:ext>
            </a:extLst>
          </p:cNvPr>
          <p:cNvSpPr>
            <a:spLocks noGrp="1" noRot="1" noChangeAspect="1" noTextEdit="1"/>
          </p:cNvSpPr>
          <p:nvPr>
            <p:ph type="sldImg"/>
          </p:nvPr>
        </p:nvSpPr>
        <p:spPr>
          <a:ln/>
        </p:spPr>
      </p:sp>
      <p:sp>
        <p:nvSpPr>
          <p:cNvPr id="643075" name="Notes Placeholder 2">
            <a:extLst>
              <a:ext uri="{FF2B5EF4-FFF2-40B4-BE49-F238E27FC236}">
                <a16:creationId xmlns:a16="http://schemas.microsoft.com/office/drawing/2014/main" id="{7D4C1CC8-71E3-4635-BD92-F1BB8FC385A2}"/>
              </a:ext>
            </a:extLst>
          </p:cNvPr>
          <p:cNvSpPr>
            <a:spLocks noGrp="1"/>
          </p:cNvSpPr>
          <p:nvPr>
            <p:ph type="body" idx="1"/>
          </p:nvPr>
        </p:nvSpPr>
        <p:spPr/>
        <p:txBody>
          <a:bodyPr/>
          <a:lstStyle/>
          <a:p>
            <a:endParaRPr lang="en-US" altLang="en-US"/>
          </a:p>
        </p:txBody>
      </p:sp>
      <p:sp>
        <p:nvSpPr>
          <p:cNvPr id="643076" name="Slide Number Placeholder 3">
            <a:extLst>
              <a:ext uri="{FF2B5EF4-FFF2-40B4-BE49-F238E27FC236}">
                <a16:creationId xmlns:a16="http://schemas.microsoft.com/office/drawing/2014/main" id="{DE6B4185-60CC-40F6-BCBD-F62B39A35DE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99D4AF-66E0-441D-9B90-9559DFD1FB2A}"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6CE59BB-8D06-437E-BE3C-1697D6FB8E0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3154AA-D5B7-44F5-8FCC-9A0B7BE3528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9586" name="Rectangle 2">
            <a:extLst>
              <a:ext uri="{FF2B5EF4-FFF2-40B4-BE49-F238E27FC236}">
                <a16:creationId xmlns:a16="http://schemas.microsoft.com/office/drawing/2014/main" id="{9C959D45-16C3-41C6-9C30-AC3B212D0752}"/>
              </a:ext>
            </a:extLst>
          </p:cNvPr>
          <p:cNvSpPr>
            <a:spLocks noGrp="1" noRot="1" noChangeAspect="1" noChangeArrowheads="1" noTextEdit="1"/>
          </p:cNvSpPr>
          <p:nvPr>
            <p:ph type="sldImg"/>
          </p:nvPr>
        </p:nvSpPr>
        <p:spPr>
          <a:ln/>
        </p:spPr>
      </p:sp>
      <p:sp>
        <p:nvSpPr>
          <p:cNvPr id="579587" name="Rectangle 3">
            <a:extLst>
              <a:ext uri="{FF2B5EF4-FFF2-40B4-BE49-F238E27FC236}">
                <a16:creationId xmlns:a16="http://schemas.microsoft.com/office/drawing/2014/main" id="{3E140D8B-70DD-4F18-B676-F8FCC18E1FE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4539E61-432E-464D-AED5-3B09F8D1F48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C8E4B5-B56C-4243-8F4C-80CE019785D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34" name="Rectangle 2">
            <a:extLst>
              <a:ext uri="{FF2B5EF4-FFF2-40B4-BE49-F238E27FC236}">
                <a16:creationId xmlns:a16="http://schemas.microsoft.com/office/drawing/2014/main" id="{AC3D5455-8091-468D-AA2B-4B302136E873}"/>
              </a:ext>
            </a:extLst>
          </p:cNvPr>
          <p:cNvSpPr>
            <a:spLocks noGrp="1" noRot="1" noChangeAspect="1" noChangeArrowheads="1" noTextEdit="1"/>
          </p:cNvSpPr>
          <p:nvPr>
            <p:ph type="sldImg"/>
          </p:nvPr>
        </p:nvSpPr>
        <p:spPr>
          <a:ln/>
        </p:spPr>
      </p:sp>
      <p:sp>
        <p:nvSpPr>
          <p:cNvPr id="581635" name="Rectangle 3">
            <a:extLst>
              <a:ext uri="{FF2B5EF4-FFF2-40B4-BE49-F238E27FC236}">
                <a16:creationId xmlns:a16="http://schemas.microsoft.com/office/drawing/2014/main" id="{AE59F4D5-84A8-41E6-A213-682E1187061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8546" name="Rectangle 7">
            <a:extLst>
              <a:ext uri="{FF2B5EF4-FFF2-40B4-BE49-F238E27FC236}">
                <a16:creationId xmlns:a16="http://schemas.microsoft.com/office/drawing/2014/main" id="{B9CD44CF-591A-4B9B-8FA6-227FA591AC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463BCC-8DBF-4EA7-8B37-2FF39793986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88547" name="Rectangle 2">
            <a:extLst>
              <a:ext uri="{FF2B5EF4-FFF2-40B4-BE49-F238E27FC236}">
                <a16:creationId xmlns:a16="http://schemas.microsoft.com/office/drawing/2014/main" id="{CA616171-F6EE-42C8-9167-6CFAAB0CBCA0}"/>
              </a:ext>
            </a:extLst>
          </p:cNvPr>
          <p:cNvSpPr>
            <a:spLocks noGrp="1" noRot="1" noChangeAspect="1" noChangeArrowheads="1" noTextEdit="1"/>
          </p:cNvSpPr>
          <p:nvPr>
            <p:ph type="sldImg"/>
          </p:nvPr>
        </p:nvSpPr>
        <p:spPr>
          <a:ln/>
        </p:spPr>
      </p:sp>
      <p:sp>
        <p:nvSpPr>
          <p:cNvPr id="1388548" name="Rectangle 3">
            <a:extLst>
              <a:ext uri="{FF2B5EF4-FFF2-40B4-BE49-F238E27FC236}">
                <a16:creationId xmlns:a16="http://schemas.microsoft.com/office/drawing/2014/main" id="{95A0CBA9-FE4C-45B6-A462-0564BE08D2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0594" name="Rectangle 7">
            <a:extLst>
              <a:ext uri="{FF2B5EF4-FFF2-40B4-BE49-F238E27FC236}">
                <a16:creationId xmlns:a16="http://schemas.microsoft.com/office/drawing/2014/main" id="{84214B62-5455-4505-AD14-C8DAC75088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00AEEB-5A16-4A00-BB83-9D5AD98D6EF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90595" name="Rectangle 2">
            <a:extLst>
              <a:ext uri="{FF2B5EF4-FFF2-40B4-BE49-F238E27FC236}">
                <a16:creationId xmlns:a16="http://schemas.microsoft.com/office/drawing/2014/main" id="{809EBD4B-68C1-44C7-A4ED-DEA06C4610F9}"/>
              </a:ext>
            </a:extLst>
          </p:cNvPr>
          <p:cNvSpPr>
            <a:spLocks noGrp="1" noRot="1" noChangeAspect="1" noChangeArrowheads="1" noTextEdit="1"/>
          </p:cNvSpPr>
          <p:nvPr>
            <p:ph type="sldImg"/>
          </p:nvPr>
        </p:nvSpPr>
        <p:spPr>
          <a:ln/>
        </p:spPr>
      </p:sp>
      <p:sp>
        <p:nvSpPr>
          <p:cNvPr id="1390596" name="Rectangle 3">
            <a:extLst>
              <a:ext uri="{FF2B5EF4-FFF2-40B4-BE49-F238E27FC236}">
                <a16:creationId xmlns:a16="http://schemas.microsoft.com/office/drawing/2014/main" id="{0A82805F-95A4-4F52-AC60-0AAD082D2E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42" name="Rectangle 7">
            <a:extLst>
              <a:ext uri="{FF2B5EF4-FFF2-40B4-BE49-F238E27FC236}">
                <a16:creationId xmlns:a16="http://schemas.microsoft.com/office/drawing/2014/main" id="{C689336F-9BD3-4C78-A27D-16A7DF0C88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06BFD2-83A2-4231-9349-8B107F8BFEA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92643" name="Rectangle 2">
            <a:extLst>
              <a:ext uri="{FF2B5EF4-FFF2-40B4-BE49-F238E27FC236}">
                <a16:creationId xmlns:a16="http://schemas.microsoft.com/office/drawing/2014/main" id="{3DBF2C4D-8B54-43EE-8721-A5BF526F19C3}"/>
              </a:ext>
            </a:extLst>
          </p:cNvPr>
          <p:cNvSpPr>
            <a:spLocks noGrp="1" noRot="1" noChangeAspect="1" noChangeArrowheads="1" noTextEdit="1"/>
          </p:cNvSpPr>
          <p:nvPr>
            <p:ph type="sldImg"/>
          </p:nvPr>
        </p:nvSpPr>
        <p:spPr>
          <a:ln/>
        </p:spPr>
      </p:sp>
      <p:sp>
        <p:nvSpPr>
          <p:cNvPr id="1392644" name="Rectangle 3">
            <a:extLst>
              <a:ext uri="{FF2B5EF4-FFF2-40B4-BE49-F238E27FC236}">
                <a16:creationId xmlns:a16="http://schemas.microsoft.com/office/drawing/2014/main" id="{609DC6CE-5051-4B78-846E-A30831DE7E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27185D-29C0-4D27-82BD-DB772224096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B477B9-2D7C-4635-8725-46F43632567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8770" name="Rectangle 7">
            <a:extLst>
              <a:ext uri="{FF2B5EF4-FFF2-40B4-BE49-F238E27FC236}">
                <a16:creationId xmlns:a16="http://schemas.microsoft.com/office/drawing/2014/main" id="{839A19D4-75E5-4080-9545-CF6834746B5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B787A3-5586-4677-A169-C34B4D149F63}"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8771" name="Rectangle 2">
            <a:extLst>
              <a:ext uri="{FF2B5EF4-FFF2-40B4-BE49-F238E27FC236}">
                <a16:creationId xmlns:a16="http://schemas.microsoft.com/office/drawing/2014/main" id="{E6EEE90A-8D1C-472F-B53E-15F6E38DA91A}"/>
              </a:ext>
            </a:extLst>
          </p:cNvPr>
          <p:cNvSpPr>
            <a:spLocks noGrp="1" noRot="1" noChangeAspect="1" noChangeArrowheads="1" noTextEdit="1"/>
          </p:cNvSpPr>
          <p:nvPr>
            <p:ph type="sldImg"/>
          </p:nvPr>
        </p:nvSpPr>
        <p:spPr>
          <a:ln/>
        </p:spPr>
      </p:sp>
      <p:sp>
        <p:nvSpPr>
          <p:cNvPr id="288772" name="Rectangle 3">
            <a:extLst>
              <a:ext uri="{FF2B5EF4-FFF2-40B4-BE49-F238E27FC236}">
                <a16:creationId xmlns:a16="http://schemas.microsoft.com/office/drawing/2014/main" id="{4E20D917-8DBC-4A93-B9BD-F6A5B1935B8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BF19FA8-42E3-43A3-8A0F-FA368AEFA8C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1CD82C-32C5-4169-B506-29823B205B8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5730" name="Rectangle 2">
            <a:extLst>
              <a:ext uri="{FF2B5EF4-FFF2-40B4-BE49-F238E27FC236}">
                <a16:creationId xmlns:a16="http://schemas.microsoft.com/office/drawing/2014/main" id="{2C8EF41F-742D-4ECC-96DD-489832DE4D0D}"/>
              </a:ext>
            </a:extLst>
          </p:cNvPr>
          <p:cNvSpPr>
            <a:spLocks noGrp="1" noRot="1" noChangeAspect="1" noChangeArrowheads="1" noTextEdit="1"/>
          </p:cNvSpPr>
          <p:nvPr>
            <p:ph type="sldImg"/>
          </p:nvPr>
        </p:nvSpPr>
        <p:spPr>
          <a:ln/>
        </p:spPr>
      </p:sp>
      <p:sp>
        <p:nvSpPr>
          <p:cNvPr id="585731" name="Rectangle 3">
            <a:extLst>
              <a:ext uri="{FF2B5EF4-FFF2-40B4-BE49-F238E27FC236}">
                <a16:creationId xmlns:a16="http://schemas.microsoft.com/office/drawing/2014/main" id="{A99EA6B4-6DC7-4A5E-A4D5-EC7041B1A54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E67D71-8935-4067-B0EC-E40D72BD406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7618" name="Rectangle 2"/>
          <p:cNvSpPr>
            <a:spLocks noGrp="1" noRot="1" noChangeAspect="1" noChangeArrowheads="1" noTextEdit="1"/>
          </p:cNvSpPr>
          <p:nvPr>
            <p:ph type="sldImg"/>
          </p:nvPr>
        </p:nvSpPr>
        <p:spPr>
          <a:ln/>
        </p:spPr>
      </p:sp>
      <p:sp>
        <p:nvSpPr>
          <p:cNvPr id="367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07F341-C8BC-4891-9F8B-1F2401D8FF2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D500F6-1A72-4EBA-81E0-1AED68D9EAF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5874" name="Rectangle 7">
            <a:extLst>
              <a:ext uri="{FF2B5EF4-FFF2-40B4-BE49-F238E27FC236}">
                <a16:creationId xmlns:a16="http://schemas.microsoft.com/office/drawing/2014/main" id="{C31C55F6-311B-4F25-A29F-748E4E778D2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2F9182-D446-40A2-88CD-9370BD900A72}"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5875" name="Rectangle 2">
            <a:extLst>
              <a:ext uri="{FF2B5EF4-FFF2-40B4-BE49-F238E27FC236}">
                <a16:creationId xmlns:a16="http://schemas.microsoft.com/office/drawing/2014/main" id="{FBC63197-4BFB-4553-8605-6C281C5E8709}"/>
              </a:ext>
            </a:extLst>
          </p:cNvPr>
          <p:cNvSpPr>
            <a:spLocks noGrp="1" noRot="1" noChangeAspect="1" noChangeArrowheads="1" noTextEdit="1"/>
          </p:cNvSpPr>
          <p:nvPr>
            <p:ph type="sldImg"/>
          </p:nvPr>
        </p:nvSpPr>
        <p:spPr>
          <a:ln/>
        </p:spPr>
      </p:sp>
      <p:sp>
        <p:nvSpPr>
          <p:cNvPr id="335876" name="Rectangle 3">
            <a:extLst>
              <a:ext uri="{FF2B5EF4-FFF2-40B4-BE49-F238E27FC236}">
                <a16:creationId xmlns:a16="http://schemas.microsoft.com/office/drawing/2014/main" id="{6551DE53-967B-405F-BA53-8AF1F9515A0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A020F52-394F-4DA8-BEE7-556F0469287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754491-E928-4C77-BF8C-CD4274BFBBC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32482" name="Rectangle 2">
            <a:extLst>
              <a:ext uri="{FF2B5EF4-FFF2-40B4-BE49-F238E27FC236}">
                <a16:creationId xmlns:a16="http://schemas.microsoft.com/office/drawing/2014/main" id="{2CE08736-C6CB-407F-89AA-1B87041E82C5}"/>
              </a:ext>
            </a:extLst>
          </p:cNvPr>
          <p:cNvSpPr>
            <a:spLocks noGrp="1" noRot="1" noChangeAspect="1" noChangeArrowheads="1" noTextEdit="1"/>
          </p:cNvSpPr>
          <p:nvPr>
            <p:ph type="sldImg"/>
          </p:nvPr>
        </p:nvSpPr>
        <p:spPr>
          <a:ln/>
        </p:spPr>
      </p:sp>
      <p:sp>
        <p:nvSpPr>
          <p:cNvPr id="532483" name="Rectangle 3">
            <a:extLst>
              <a:ext uri="{FF2B5EF4-FFF2-40B4-BE49-F238E27FC236}">
                <a16:creationId xmlns:a16="http://schemas.microsoft.com/office/drawing/2014/main" id="{9CD9E994-D048-44ED-A63C-67401D86F9C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B64DE43-7D8A-4AC5-BB43-C5D3FE6F67C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DB566A5-0DB0-479F-89F0-A3F283D9172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9826" name="Rectangle 2">
            <a:extLst>
              <a:ext uri="{FF2B5EF4-FFF2-40B4-BE49-F238E27FC236}">
                <a16:creationId xmlns:a16="http://schemas.microsoft.com/office/drawing/2014/main" id="{89D94A60-6E4F-41E0-B731-6084FF71B91C}"/>
              </a:ext>
            </a:extLst>
          </p:cNvPr>
          <p:cNvSpPr>
            <a:spLocks noGrp="1" noRot="1" noChangeAspect="1" noChangeArrowheads="1" noTextEdit="1"/>
          </p:cNvSpPr>
          <p:nvPr>
            <p:ph type="sldImg"/>
          </p:nvPr>
        </p:nvSpPr>
        <p:spPr>
          <a:ln/>
        </p:spPr>
      </p:sp>
      <p:sp>
        <p:nvSpPr>
          <p:cNvPr id="589827" name="Rectangle 3">
            <a:extLst>
              <a:ext uri="{FF2B5EF4-FFF2-40B4-BE49-F238E27FC236}">
                <a16:creationId xmlns:a16="http://schemas.microsoft.com/office/drawing/2014/main" id="{0EEFE57A-4BA9-4115-AD47-946F6FAA87C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14CDE59-CA0D-4430-B58F-9E9CE149E21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EBF48D-410C-4BE0-97B9-42AE4220804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1874" name="Rectangle 2">
            <a:extLst>
              <a:ext uri="{FF2B5EF4-FFF2-40B4-BE49-F238E27FC236}">
                <a16:creationId xmlns:a16="http://schemas.microsoft.com/office/drawing/2014/main" id="{73F7F252-EAD1-422F-B6E4-F045DB72452F}"/>
              </a:ext>
            </a:extLst>
          </p:cNvPr>
          <p:cNvSpPr>
            <a:spLocks noGrp="1" noRot="1" noChangeAspect="1" noChangeArrowheads="1" noTextEdit="1"/>
          </p:cNvSpPr>
          <p:nvPr>
            <p:ph type="sldImg"/>
          </p:nvPr>
        </p:nvSpPr>
        <p:spPr>
          <a:ln/>
        </p:spPr>
      </p:sp>
      <p:sp>
        <p:nvSpPr>
          <p:cNvPr id="591875" name="Rectangle 3">
            <a:extLst>
              <a:ext uri="{FF2B5EF4-FFF2-40B4-BE49-F238E27FC236}">
                <a16:creationId xmlns:a16="http://schemas.microsoft.com/office/drawing/2014/main" id="{02AC8FB6-0AE9-49E3-BD0C-BC4966D99FA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C42F6EE-307D-4041-8E43-32096A3CE11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0D8C543-3483-4329-9A18-13DB6203555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00066" name="Rectangle 2">
            <a:extLst>
              <a:ext uri="{FF2B5EF4-FFF2-40B4-BE49-F238E27FC236}">
                <a16:creationId xmlns:a16="http://schemas.microsoft.com/office/drawing/2014/main" id="{E39D4589-9119-4F24-BD6A-FB041795CEE7}"/>
              </a:ext>
            </a:extLst>
          </p:cNvPr>
          <p:cNvSpPr>
            <a:spLocks noGrp="1" noRot="1" noChangeAspect="1" noChangeArrowheads="1" noTextEdit="1"/>
          </p:cNvSpPr>
          <p:nvPr>
            <p:ph type="sldImg"/>
          </p:nvPr>
        </p:nvSpPr>
        <p:spPr>
          <a:ln/>
        </p:spPr>
      </p:sp>
      <p:sp>
        <p:nvSpPr>
          <p:cNvPr id="600067" name="Rectangle 3">
            <a:extLst>
              <a:ext uri="{FF2B5EF4-FFF2-40B4-BE49-F238E27FC236}">
                <a16:creationId xmlns:a16="http://schemas.microsoft.com/office/drawing/2014/main" id="{EA64C9B9-668A-421F-AEFD-B467BB1A18C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59A16AE-B30E-4227-AA69-10D956B5EE6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8770B3-33EA-4E1D-A822-F6160586244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02114" name="Rectangle 2">
            <a:extLst>
              <a:ext uri="{FF2B5EF4-FFF2-40B4-BE49-F238E27FC236}">
                <a16:creationId xmlns:a16="http://schemas.microsoft.com/office/drawing/2014/main" id="{83066078-5087-43F9-9867-FCE948A20C42}"/>
              </a:ext>
            </a:extLst>
          </p:cNvPr>
          <p:cNvSpPr>
            <a:spLocks noGrp="1" noRot="1" noChangeAspect="1" noChangeArrowheads="1" noTextEdit="1"/>
          </p:cNvSpPr>
          <p:nvPr>
            <p:ph type="sldImg"/>
          </p:nvPr>
        </p:nvSpPr>
        <p:spPr>
          <a:ln/>
        </p:spPr>
      </p:sp>
      <p:sp>
        <p:nvSpPr>
          <p:cNvPr id="602115" name="Rectangle 3">
            <a:extLst>
              <a:ext uri="{FF2B5EF4-FFF2-40B4-BE49-F238E27FC236}">
                <a16:creationId xmlns:a16="http://schemas.microsoft.com/office/drawing/2014/main" id="{DF406CF4-A47D-437F-9DCE-C03E38B09F1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3B33DE8-300B-4DB4-8601-EF2745D2EAF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65272B-6C94-4D48-846F-BF56388130C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04162" name="Rectangle 2">
            <a:extLst>
              <a:ext uri="{FF2B5EF4-FFF2-40B4-BE49-F238E27FC236}">
                <a16:creationId xmlns:a16="http://schemas.microsoft.com/office/drawing/2014/main" id="{D7C2908F-EFDD-484A-BAF4-88CE3FD51B70}"/>
              </a:ext>
            </a:extLst>
          </p:cNvPr>
          <p:cNvSpPr>
            <a:spLocks noGrp="1" noRot="1" noChangeAspect="1" noChangeArrowheads="1" noTextEdit="1"/>
          </p:cNvSpPr>
          <p:nvPr>
            <p:ph type="sldImg"/>
          </p:nvPr>
        </p:nvSpPr>
        <p:spPr>
          <a:ln/>
        </p:spPr>
      </p:sp>
      <p:sp>
        <p:nvSpPr>
          <p:cNvPr id="604163" name="Rectangle 3">
            <a:extLst>
              <a:ext uri="{FF2B5EF4-FFF2-40B4-BE49-F238E27FC236}">
                <a16:creationId xmlns:a16="http://schemas.microsoft.com/office/drawing/2014/main" id="{D36914D0-625C-48F1-AAD0-0A81B9FB890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F0E460F-18C6-43B5-8E50-629A9E3A8AB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D216F9-82D5-4F35-86B9-3B5B5FF3B7B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06210" name="Rectangle 2">
            <a:extLst>
              <a:ext uri="{FF2B5EF4-FFF2-40B4-BE49-F238E27FC236}">
                <a16:creationId xmlns:a16="http://schemas.microsoft.com/office/drawing/2014/main" id="{72BE2B5B-2931-4899-ABE6-7BFF6E2CBD3F}"/>
              </a:ext>
            </a:extLst>
          </p:cNvPr>
          <p:cNvSpPr>
            <a:spLocks noGrp="1" noRot="1" noChangeAspect="1" noChangeArrowheads="1" noTextEdit="1"/>
          </p:cNvSpPr>
          <p:nvPr>
            <p:ph type="sldImg"/>
          </p:nvPr>
        </p:nvSpPr>
        <p:spPr>
          <a:ln/>
        </p:spPr>
      </p:sp>
      <p:sp>
        <p:nvSpPr>
          <p:cNvPr id="606211" name="Rectangle 3">
            <a:extLst>
              <a:ext uri="{FF2B5EF4-FFF2-40B4-BE49-F238E27FC236}">
                <a16:creationId xmlns:a16="http://schemas.microsoft.com/office/drawing/2014/main" id="{C62C2173-3AFF-4312-BF16-1BF46F79759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0AAC939-0D35-4A26-AF94-83A61C083B3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147F35-27EC-4DE2-B515-2E511F3D5B7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08258" name="Rectangle 2">
            <a:extLst>
              <a:ext uri="{FF2B5EF4-FFF2-40B4-BE49-F238E27FC236}">
                <a16:creationId xmlns:a16="http://schemas.microsoft.com/office/drawing/2014/main" id="{3AF615C1-B454-4635-A3AE-58B74E07807C}"/>
              </a:ext>
            </a:extLst>
          </p:cNvPr>
          <p:cNvSpPr>
            <a:spLocks noGrp="1" noRot="1" noChangeAspect="1" noChangeArrowheads="1" noTextEdit="1"/>
          </p:cNvSpPr>
          <p:nvPr>
            <p:ph type="sldImg"/>
          </p:nvPr>
        </p:nvSpPr>
        <p:spPr>
          <a:ln/>
        </p:spPr>
      </p:sp>
      <p:sp>
        <p:nvSpPr>
          <p:cNvPr id="608259" name="Rectangle 3">
            <a:extLst>
              <a:ext uri="{FF2B5EF4-FFF2-40B4-BE49-F238E27FC236}">
                <a16:creationId xmlns:a16="http://schemas.microsoft.com/office/drawing/2014/main" id="{279F7B81-3573-402A-9063-F3F39F2BCE7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B3E8806-B2C0-4067-A7EE-5477C5D7963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40171E-83A0-4E4A-94FB-CD26DAD9C28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7778" name="Rectangle 2">
            <a:extLst>
              <a:ext uri="{FF2B5EF4-FFF2-40B4-BE49-F238E27FC236}">
                <a16:creationId xmlns:a16="http://schemas.microsoft.com/office/drawing/2014/main" id="{8E57399A-3A0F-422F-AB45-325796ED7E29}"/>
              </a:ext>
            </a:extLst>
          </p:cNvPr>
          <p:cNvSpPr>
            <a:spLocks noGrp="1" noRot="1" noChangeAspect="1" noChangeArrowheads="1" noTextEdit="1"/>
          </p:cNvSpPr>
          <p:nvPr>
            <p:ph type="sldImg"/>
          </p:nvPr>
        </p:nvSpPr>
        <p:spPr>
          <a:ln/>
        </p:spPr>
      </p:sp>
      <p:sp>
        <p:nvSpPr>
          <p:cNvPr id="587779" name="Rectangle 3">
            <a:extLst>
              <a:ext uri="{FF2B5EF4-FFF2-40B4-BE49-F238E27FC236}">
                <a16:creationId xmlns:a16="http://schemas.microsoft.com/office/drawing/2014/main" id="{A6FC36A2-195D-411D-81EC-C4E520F0B27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62BC7-52F1-4433-92DC-6954DC9D87B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A779BC7-0332-4181-8DA5-C6C61842C99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34B6EB-CE46-41B3-BA4F-4102C7FB9E9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2018" name="Rectangle 2">
            <a:extLst>
              <a:ext uri="{FF2B5EF4-FFF2-40B4-BE49-F238E27FC236}">
                <a16:creationId xmlns:a16="http://schemas.microsoft.com/office/drawing/2014/main" id="{2F47493B-BF84-4A2B-B24B-D22A02EAFBD0}"/>
              </a:ext>
            </a:extLst>
          </p:cNvPr>
          <p:cNvSpPr>
            <a:spLocks noGrp="1" noRot="1" noChangeAspect="1" noChangeArrowheads="1" noTextEdit="1"/>
          </p:cNvSpPr>
          <p:nvPr>
            <p:ph type="sldImg"/>
          </p:nvPr>
        </p:nvSpPr>
        <p:spPr>
          <a:ln/>
        </p:spPr>
      </p:sp>
      <p:sp>
        <p:nvSpPr>
          <p:cNvPr id="342019" name="Rectangle 3">
            <a:extLst>
              <a:ext uri="{FF2B5EF4-FFF2-40B4-BE49-F238E27FC236}">
                <a16:creationId xmlns:a16="http://schemas.microsoft.com/office/drawing/2014/main" id="{DA8B8316-7F7D-4BFF-A5E7-C1385EFD34E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785BAD5-FB0E-4363-AFB3-2F3D0B57FAA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7DA48C-CDF4-4AF2-9CA8-30AAE5CCF8FA}"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5970" name="Rectangle 2">
            <a:extLst>
              <a:ext uri="{FF2B5EF4-FFF2-40B4-BE49-F238E27FC236}">
                <a16:creationId xmlns:a16="http://schemas.microsoft.com/office/drawing/2014/main" id="{4CD1392A-4E8B-40CE-BA9F-26B2DCE354A8}"/>
              </a:ext>
            </a:extLst>
          </p:cNvPr>
          <p:cNvSpPr>
            <a:spLocks noGrp="1" noRot="1" noChangeAspect="1" noChangeArrowheads="1" noTextEdit="1"/>
          </p:cNvSpPr>
          <p:nvPr>
            <p:ph type="sldImg"/>
          </p:nvPr>
        </p:nvSpPr>
        <p:spPr>
          <a:ln/>
        </p:spPr>
      </p:sp>
      <p:sp>
        <p:nvSpPr>
          <p:cNvPr id="595971" name="Rectangle 3">
            <a:extLst>
              <a:ext uri="{FF2B5EF4-FFF2-40B4-BE49-F238E27FC236}">
                <a16:creationId xmlns:a16="http://schemas.microsoft.com/office/drawing/2014/main" id="{C3E35BD7-AE80-4C84-9F26-DF82D7B950F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42EBADA-F364-4D4B-A92C-C9EF3BB9D79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1935D0-A7FD-4A79-A5E5-D72A3374597A}"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8018" name="Rectangle 2">
            <a:extLst>
              <a:ext uri="{FF2B5EF4-FFF2-40B4-BE49-F238E27FC236}">
                <a16:creationId xmlns:a16="http://schemas.microsoft.com/office/drawing/2014/main" id="{0BDC5C67-9369-426C-855D-5E07BB6D194B}"/>
              </a:ext>
            </a:extLst>
          </p:cNvPr>
          <p:cNvSpPr>
            <a:spLocks noGrp="1" noRot="1" noChangeAspect="1" noChangeArrowheads="1" noTextEdit="1"/>
          </p:cNvSpPr>
          <p:nvPr>
            <p:ph type="sldImg"/>
          </p:nvPr>
        </p:nvSpPr>
        <p:spPr>
          <a:ln/>
        </p:spPr>
      </p:sp>
      <p:sp>
        <p:nvSpPr>
          <p:cNvPr id="598019" name="Rectangle 3">
            <a:extLst>
              <a:ext uri="{FF2B5EF4-FFF2-40B4-BE49-F238E27FC236}">
                <a16:creationId xmlns:a16="http://schemas.microsoft.com/office/drawing/2014/main" id="{E82E7C66-CD7E-4239-A6E0-36FE0A9BAC1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ED081E4-6486-4A3D-8B04-1C982AF7D5D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4423C4-AF72-47C6-B2C5-A06C94E0954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3922" name="Rectangle 2">
            <a:extLst>
              <a:ext uri="{FF2B5EF4-FFF2-40B4-BE49-F238E27FC236}">
                <a16:creationId xmlns:a16="http://schemas.microsoft.com/office/drawing/2014/main" id="{4AC26DE3-5ED8-4617-83D5-22106546656B}"/>
              </a:ext>
            </a:extLst>
          </p:cNvPr>
          <p:cNvSpPr>
            <a:spLocks noGrp="1" noRot="1" noChangeAspect="1" noChangeArrowheads="1" noTextEdit="1"/>
          </p:cNvSpPr>
          <p:nvPr>
            <p:ph type="sldImg"/>
          </p:nvPr>
        </p:nvSpPr>
        <p:spPr>
          <a:ln/>
        </p:spPr>
      </p:sp>
      <p:sp>
        <p:nvSpPr>
          <p:cNvPr id="593923" name="Rectangle 3">
            <a:extLst>
              <a:ext uri="{FF2B5EF4-FFF2-40B4-BE49-F238E27FC236}">
                <a16:creationId xmlns:a16="http://schemas.microsoft.com/office/drawing/2014/main" id="{BDDFB416-ACE3-4E19-AB12-C870C933217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52A4BC-077F-4572-9F69-8D3312D6E94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872D2B-2959-4D0F-B15B-3ACBB3D3A8D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7922" name="Rectangle 7">
            <a:extLst>
              <a:ext uri="{FF2B5EF4-FFF2-40B4-BE49-F238E27FC236}">
                <a16:creationId xmlns:a16="http://schemas.microsoft.com/office/drawing/2014/main" id="{B9E99DCA-D89D-46E6-9DD7-8484ECBB82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CC6E7D-14C9-4467-8FDD-1B2FFAF8CC56}"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7923" name="Rectangle 2">
            <a:extLst>
              <a:ext uri="{FF2B5EF4-FFF2-40B4-BE49-F238E27FC236}">
                <a16:creationId xmlns:a16="http://schemas.microsoft.com/office/drawing/2014/main" id="{6FBA66D5-6E17-4D4F-ADDB-388F8FC4B0FB}"/>
              </a:ext>
            </a:extLst>
          </p:cNvPr>
          <p:cNvSpPr>
            <a:spLocks noGrp="1" noRot="1" noChangeAspect="1" noChangeArrowheads="1" noTextEdit="1"/>
          </p:cNvSpPr>
          <p:nvPr>
            <p:ph type="sldImg"/>
          </p:nvPr>
        </p:nvSpPr>
        <p:spPr>
          <a:ln/>
        </p:spPr>
      </p:sp>
      <p:sp>
        <p:nvSpPr>
          <p:cNvPr id="337924" name="Rectangle 3">
            <a:extLst>
              <a:ext uri="{FF2B5EF4-FFF2-40B4-BE49-F238E27FC236}">
                <a16:creationId xmlns:a16="http://schemas.microsoft.com/office/drawing/2014/main" id="{950257E6-BC6F-40EF-8908-81F7D40DCC9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734B207-3FF2-4467-B712-C15F92216C3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F090AD-9124-406B-A25C-4B2EC531238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0306" name="Rectangle 2">
            <a:extLst>
              <a:ext uri="{FF2B5EF4-FFF2-40B4-BE49-F238E27FC236}">
                <a16:creationId xmlns:a16="http://schemas.microsoft.com/office/drawing/2014/main" id="{CACCDE70-B863-44E6-AD8B-44F17D8AE599}"/>
              </a:ext>
            </a:extLst>
          </p:cNvPr>
          <p:cNvSpPr>
            <a:spLocks noGrp="1" noRot="1" noChangeAspect="1" noChangeArrowheads="1" noTextEdit="1"/>
          </p:cNvSpPr>
          <p:nvPr>
            <p:ph type="sldImg"/>
          </p:nvPr>
        </p:nvSpPr>
        <p:spPr>
          <a:ln/>
        </p:spPr>
      </p:sp>
      <p:sp>
        <p:nvSpPr>
          <p:cNvPr id="610307" name="Rectangle 3">
            <a:extLst>
              <a:ext uri="{FF2B5EF4-FFF2-40B4-BE49-F238E27FC236}">
                <a16:creationId xmlns:a16="http://schemas.microsoft.com/office/drawing/2014/main" id="{4D9FEE0B-D22F-4BB5-A1E0-CA6EAE01C25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51255E-C6E7-4F60-9A82-C04D85FD687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576273-18D1-41CB-9139-51FBA3C160F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9970" name="Rectangle 7">
            <a:extLst>
              <a:ext uri="{FF2B5EF4-FFF2-40B4-BE49-F238E27FC236}">
                <a16:creationId xmlns:a16="http://schemas.microsoft.com/office/drawing/2014/main" id="{AA6C1456-FD9B-495C-9011-CBF10E17CAE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0BA4EB9-B1EF-4247-BEAF-4FD399D4F091}"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9971" name="Rectangle 2">
            <a:extLst>
              <a:ext uri="{FF2B5EF4-FFF2-40B4-BE49-F238E27FC236}">
                <a16:creationId xmlns:a16="http://schemas.microsoft.com/office/drawing/2014/main" id="{90E94E00-F92F-41CB-91E5-2CEAC29AE2FC}"/>
              </a:ext>
            </a:extLst>
          </p:cNvPr>
          <p:cNvSpPr>
            <a:spLocks noGrp="1" noRot="1" noChangeAspect="1" noChangeArrowheads="1" noTextEdit="1"/>
          </p:cNvSpPr>
          <p:nvPr>
            <p:ph type="sldImg"/>
          </p:nvPr>
        </p:nvSpPr>
        <p:spPr>
          <a:ln/>
        </p:spPr>
      </p:sp>
      <p:sp>
        <p:nvSpPr>
          <p:cNvPr id="339972" name="Rectangle 3">
            <a:extLst>
              <a:ext uri="{FF2B5EF4-FFF2-40B4-BE49-F238E27FC236}">
                <a16:creationId xmlns:a16="http://schemas.microsoft.com/office/drawing/2014/main" id="{2AA086A8-4C12-4A54-B2D8-E7FDFE8B9A6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9439D5C-A594-415D-846F-BCF8E263667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A0D3DB-CABD-4DD6-B285-B60972A7BBF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4402" name="Rectangle 2">
            <a:extLst>
              <a:ext uri="{FF2B5EF4-FFF2-40B4-BE49-F238E27FC236}">
                <a16:creationId xmlns:a16="http://schemas.microsoft.com/office/drawing/2014/main" id="{4AF94874-EE6C-4310-945E-C516A7D25209}"/>
              </a:ext>
            </a:extLst>
          </p:cNvPr>
          <p:cNvSpPr>
            <a:spLocks noGrp="1" noRot="1" noChangeAspect="1" noChangeArrowheads="1" noTextEdit="1"/>
          </p:cNvSpPr>
          <p:nvPr>
            <p:ph type="sldImg"/>
          </p:nvPr>
        </p:nvSpPr>
        <p:spPr>
          <a:ln/>
        </p:spPr>
      </p:sp>
      <p:sp>
        <p:nvSpPr>
          <p:cNvPr id="614403" name="Rectangle 3">
            <a:extLst>
              <a:ext uri="{FF2B5EF4-FFF2-40B4-BE49-F238E27FC236}">
                <a16:creationId xmlns:a16="http://schemas.microsoft.com/office/drawing/2014/main" id="{B3703038-F1EB-4FC0-AD2C-52AC0E7EAB6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8FBA25F-8AAD-4A5D-BF1C-E6FC5E7E0B6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9B5343-7094-4432-92CD-1CA8D93870EA}"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2354" name="Rectangle 2">
            <a:extLst>
              <a:ext uri="{FF2B5EF4-FFF2-40B4-BE49-F238E27FC236}">
                <a16:creationId xmlns:a16="http://schemas.microsoft.com/office/drawing/2014/main" id="{D1553A48-6AD6-45F1-97E9-2C14D6765604}"/>
              </a:ext>
            </a:extLst>
          </p:cNvPr>
          <p:cNvSpPr>
            <a:spLocks noGrp="1" noRot="1" noChangeAspect="1" noChangeArrowheads="1" noTextEdit="1"/>
          </p:cNvSpPr>
          <p:nvPr>
            <p:ph type="sldImg"/>
          </p:nvPr>
        </p:nvSpPr>
        <p:spPr>
          <a:ln/>
        </p:spPr>
      </p:sp>
      <p:sp>
        <p:nvSpPr>
          <p:cNvPr id="612355" name="Rectangle 3">
            <a:extLst>
              <a:ext uri="{FF2B5EF4-FFF2-40B4-BE49-F238E27FC236}">
                <a16:creationId xmlns:a16="http://schemas.microsoft.com/office/drawing/2014/main" id="{D553301A-9168-4A0A-9366-E3B51F18A1A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E318A64-99DE-4388-BF55-4240F95DBED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BF0750-7108-4F30-B7E1-277DFCFA04C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8498" name="Rectangle 2">
            <a:extLst>
              <a:ext uri="{FF2B5EF4-FFF2-40B4-BE49-F238E27FC236}">
                <a16:creationId xmlns:a16="http://schemas.microsoft.com/office/drawing/2014/main" id="{93F21B80-4DAD-440D-8316-526930F29C08}"/>
              </a:ext>
            </a:extLst>
          </p:cNvPr>
          <p:cNvSpPr>
            <a:spLocks noGrp="1" noRot="1" noChangeAspect="1" noChangeArrowheads="1" noTextEdit="1"/>
          </p:cNvSpPr>
          <p:nvPr>
            <p:ph type="sldImg"/>
          </p:nvPr>
        </p:nvSpPr>
        <p:spPr>
          <a:ln/>
        </p:spPr>
      </p:sp>
      <p:sp>
        <p:nvSpPr>
          <p:cNvPr id="618499" name="Rectangle 3">
            <a:extLst>
              <a:ext uri="{FF2B5EF4-FFF2-40B4-BE49-F238E27FC236}">
                <a16:creationId xmlns:a16="http://schemas.microsoft.com/office/drawing/2014/main" id="{AC5AEE95-ADD9-4D86-BCCA-65B7433B4C0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2766A-1EBE-4B66-9075-BDDDD9CBF80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2C616BB-36DC-44F4-9732-F5C4FB0F2FB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8FDFF78-42D4-47E4-9FAA-A071124DD03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162" name="Rectangle 2">
            <a:extLst>
              <a:ext uri="{FF2B5EF4-FFF2-40B4-BE49-F238E27FC236}">
                <a16:creationId xmlns:a16="http://schemas.microsoft.com/office/drawing/2014/main" id="{F7453225-04C2-4950-A1CE-9FC6168162B3}"/>
              </a:ext>
            </a:extLst>
          </p:cNvPr>
          <p:cNvSpPr>
            <a:spLocks noGrp="1" noRot="1" noChangeAspect="1" noChangeArrowheads="1" noTextEdit="1"/>
          </p:cNvSpPr>
          <p:nvPr>
            <p:ph type="sldImg"/>
          </p:nvPr>
        </p:nvSpPr>
        <p:spPr>
          <a:ln/>
        </p:spPr>
      </p:sp>
      <p:sp>
        <p:nvSpPr>
          <p:cNvPr id="348163" name="Rectangle 3">
            <a:extLst>
              <a:ext uri="{FF2B5EF4-FFF2-40B4-BE49-F238E27FC236}">
                <a16:creationId xmlns:a16="http://schemas.microsoft.com/office/drawing/2014/main" id="{66ECAA57-D9B6-445A-9A0D-097A2668B95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300DFD8-E439-4DAE-8915-9B89449D08B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AF2B5D-DCD1-49E8-A1CE-FEABA5CC1CE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30434" name="Rectangle 2">
            <a:extLst>
              <a:ext uri="{FF2B5EF4-FFF2-40B4-BE49-F238E27FC236}">
                <a16:creationId xmlns:a16="http://schemas.microsoft.com/office/drawing/2014/main" id="{FD3A8438-350C-43C9-95EF-A3920129D40E}"/>
              </a:ext>
            </a:extLst>
          </p:cNvPr>
          <p:cNvSpPr>
            <a:spLocks noGrp="1" noRot="1" noChangeAspect="1" noChangeArrowheads="1" noTextEdit="1"/>
          </p:cNvSpPr>
          <p:nvPr>
            <p:ph type="sldImg"/>
          </p:nvPr>
        </p:nvSpPr>
        <p:spPr>
          <a:ln/>
        </p:spPr>
      </p:sp>
      <p:sp>
        <p:nvSpPr>
          <p:cNvPr id="530435" name="Rectangle 3">
            <a:extLst>
              <a:ext uri="{FF2B5EF4-FFF2-40B4-BE49-F238E27FC236}">
                <a16:creationId xmlns:a16="http://schemas.microsoft.com/office/drawing/2014/main" id="{AFC1625D-87F9-4E37-B667-9E7667A55B03}"/>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AE234C-1980-422A-A7FD-033D7E67A6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916082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AE234C-1980-422A-A7FD-033D7E67A6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840536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ABDB93-CC7B-4A02-87B2-01DFCD1254C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F0499-1E00-45FA-B37A-2BC878273B6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FDAE7-F7C5-4D4B-BA22-B0DD373C801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2DA31B-5F59-41FA-A054-12783B34C2E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BB3D5-F733-4B43-8691-B4E12D962EA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6EE9C3-3507-4805-866C-E85D5CC2C82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79C76-12CA-428B-9097-32A19D5E4C6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42CD8D-9BF2-4C2A-97A6-3D65579BB92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A8968-7681-4E29-99F5-CE0990D3C89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3858" name="Rectangle 7">
            <a:extLst>
              <a:ext uri="{FF2B5EF4-FFF2-40B4-BE49-F238E27FC236}">
                <a16:creationId xmlns:a16="http://schemas.microsoft.com/office/drawing/2014/main" id="{949E7150-9D92-464A-B581-29EE6C86E3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B058ED-B2A0-44C7-AD2B-1D272FB4106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73859" name="Rectangle 2">
            <a:extLst>
              <a:ext uri="{FF2B5EF4-FFF2-40B4-BE49-F238E27FC236}">
                <a16:creationId xmlns:a16="http://schemas.microsoft.com/office/drawing/2014/main" id="{C0BEEB72-F09C-459B-9DCB-706C73D4E3A0}"/>
              </a:ext>
            </a:extLst>
          </p:cNvPr>
          <p:cNvSpPr>
            <a:spLocks noGrp="1" noRot="1" noChangeAspect="1" noChangeArrowheads="1" noTextEdit="1"/>
          </p:cNvSpPr>
          <p:nvPr>
            <p:ph type="sldImg"/>
          </p:nvPr>
        </p:nvSpPr>
        <p:spPr>
          <a:ln/>
        </p:spPr>
      </p:sp>
      <p:sp>
        <p:nvSpPr>
          <p:cNvPr id="1273860" name="Rectangle 3">
            <a:extLst>
              <a:ext uri="{FF2B5EF4-FFF2-40B4-BE49-F238E27FC236}">
                <a16:creationId xmlns:a16="http://schemas.microsoft.com/office/drawing/2014/main" id="{553537E5-62BB-4F8B-8672-50694281D1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4882" name="Rectangle 7">
            <a:extLst>
              <a:ext uri="{FF2B5EF4-FFF2-40B4-BE49-F238E27FC236}">
                <a16:creationId xmlns:a16="http://schemas.microsoft.com/office/drawing/2014/main" id="{957A6B93-CDBE-489E-922B-F01ABD03CE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CE1080-7696-4904-B0B2-F599F8BA991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74883" name="Rectangle 2">
            <a:extLst>
              <a:ext uri="{FF2B5EF4-FFF2-40B4-BE49-F238E27FC236}">
                <a16:creationId xmlns:a16="http://schemas.microsoft.com/office/drawing/2014/main" id="{FAA7DE8B-EFBA-4EDF-983A-BF4D80DE4F1F}"/>
              </a:ext>
            </a:extLst>
          </p:cNvPr>
          <p:cNvSpPr>
            <a:spLocks noGrp="1" noRot="1" noChangeAspect="1" noChangeArrowheads="1" noTextEdit="1"/>
          </p:cNvSpPr>
          <p:nvPr>
            <p:ph type="sldImg"/>
          </p:nvPr>
        </p:nvSpPr>
        <p:spPr>
          <a:ln/>
        </p:spPr>
      </p:sp>
      <p:sp>
        <p:nvSpPr>
          <p:cNvPr id="1274884" name="Rectangle 3">
            <a:extLst>
              <a:ext uri="{FF2B5EF4-FFF2-40B4-BE49-F238E27FC236}">
                <a16:creationId xmlns:a16="http://schemas.microsoft.com/office/drawing/2014/main" id="{97B3017C-FA5A-46B5-BF61-4212E3DA94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906" name="Rectangle 7">
            <a:extLst>
              <a:ext uri="{FF2B5EF4-FFF2-40B4-BE49-F238E27FC236}">
                <a16:creationId xmlns:a16="http://schemas.microsoft.com/office/drawing/2014/main" id="{F5D1A3BC-789F-4B00-8D5C-C46434255D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0634DC1-E183-4E98-956B-6B2203DE019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75907" name="Rectangle 2">
            <a:extLst>
              <a:ext uri="{FF2B5EF4-FFF2-40B4-BE49-F238E27FC236}">
                <a16:creationId xmlns:a16="http://schemas.microsoft.com/office/drawing/2014/main" id="{CE56DBE4-79D5-4867-85DA-B9C7A8C84756}"/>
              </a:ext>
            </a:extLst>
          </p:cNvPr>
          <p:cNvSpPr>
            <a:spLocks noGrp="1" noRot="1" noChangeAspect="1" noChangeArrowheads="1" noTextEdit="1"/>
          </p:cNvSpPr>
          <p:nvPr>
            <p:ph type="sldImg"/>
          </p:nvPr>
        </p:nvSpPr>
        <p:spPr>
          <a:ln/>
        </p:spPr>
      </p:sp>
      <p:sp>
        <p:nvSpPr>
          <p:cNvPr id="1275908" name="Rectangle 3">
            <a:extLst>
              <a:ext uri="{FF2B5EF4-FFF2-40B4-BE49-F238E27FC236}">
                <a16:creationId xmlns:a16="http://schemas.microsoft.com/office/drawing/2014/main" id="{3FBBCC79-BD23-4164-AA67-0DE1D8019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6930" name="Rectangle 7">
            <a:extLst>
              <a:ext uri="{FF2B5EF4-FFF2-40B4-BE49-F238E27FC236}">
                <a16:creationId xmlns:a16="http://schemas.microsoft.com/office/drawing/2014/main" id="{5D23D461-5D8B-48AB-9FA3-69C78F248F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AAB850-5034-4F92-94C1-56A05166B0A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76931" name="Rectangle 2">
            <a:extLst>
              <a:ext uri="{FF2B5EF4-FFF2-40B4-BE49-F238E27FC236}">
                <a16:creationId xmlns:a16="http://schemas.microsoft.com/office/drawing/2014/main" id="{F9734A57-F2F4-4D94-AB80-58B044860173}"/>
              </a:ext>
            </a:extLst>
          </p:cNvPr>
          <p:cNvSpPr>
            <a:spLocks noGrp="1" noRot="1" noChangeAspect="1" noChangeArrowheads="1" noTextEdit="1"/>
          </p:cNvSpPr>
          <p:nvPr>
            <p:ph type="sldImg"/>
          </p:nvPr>
        </p:nvSpPr>
        <p:spPr>
          <a:ln/>
        </p:spPr>
      </p:sp>
      <p:sp>
        <p:nvSpPr>
          <p:cNvPr id="1276932" name="Rectangle 3">
            <a:extLst>
              <a:ext uri="{FF2B5EF4-FFF2-40B4-BE49-F238E27FC236}">
                <a16:creationId xmlns:a16="http://schemas.microsoft.com/office/drawing/2014/main" id="{D14A4B73-6150-4184-ACE1-E04BF6E2CA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954" name="Rectangle 7">
            <a:extLst>
              <a:ext uri="{FF2B5EF4-FFF2-40B4-BE49-F238E27FC236}">
                <a16:creationId xmlns:a16="http://schemas.microsoft.com/office/drawing/2014/main" id="{6DA082C7-B96F-46CE-8477-FDDFB5945C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7253DE-F50A-48CA-A323-CE54592D084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77955" name="Rectangle 2">
            <a:extLst>
              <a:ext uri="{FF2B5EF4-FFF2-40B4-BE49-F238E27FC236}">
                <a16:creationId xmlns:a16="http://schemas.microsoft.com/office/drawing/2014/main" id="{DC5E9B25-4666-4FB1-AC2D-4FF9B6EB240B}"/>
              </a:ext>
            </a:extLst>
          </p:cNvPr>
          <p:cNvSpPr>
            <a:spLocks noGrp="1" noRot="1" noChangeAspect="1" noChangeArrowheads="1" noTextEdit="1"/>
          </p:cNvSpPr>
          <p:nvPr>
            <p:ph type="sldImg"/>
          </p:nvPr>
        </p:nvSpPr>
        <p:spPr>
          <a:ln/>
        </p:spPr>
      </p:sp>
      <p:sp>
        <p:nvSpPr>
          <p:cNvPr id="1277956" name="Rectangle 3">
            <a:extLst>
              <a:ext uri="{FF2B5EF4-FFF2-40B4-BE49-F238E27FC236}">
                <a16:creationId xmlns:a16="http://schemas.microsoft.com/office/drawing/2014/main" id="{4EBD1594-B661-433E-91B5-CBC5AC0F4B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978" name="Rectangle 7">
            <a:extLst>
              <a:ext uri="{FF2B5EF4-FFF2-40B4-BE49-F238E27FC236}">
                <a16:creationId xmlns:a16="http://schemas.microsoft.com/office/drawing/2014/main" id="{4F0B6919-2125-4954-AA3D-41F7C5A819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BF416C-E4C4-4723-9BDD-1BD8EFB032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78979" name="Rectangle 2">
            <a:extLst>
              <a:ext uri="{FF2B5EF4-FFF2-40B4-BE49-F238E27FC236}">
                <a16:creationId xmlns:a16="http://schemas.microsoft.com/office/drawing/2014/main" id="{877F6B52-BF85-4087-AC7A-8201EF4C00E0}"/>
              </a:ext>
            </a:extLst>
          </p:cNvPr>
          <p:cNvSpPr>
            <a:spLocks noGrp="1" noRot="1" noChangeAspect="1" noChangeArrowheads="1" noTextEdit="1"/>
          </p:cNvSpPr>
          <p:nvPr>
            <p:ph type="sldImg"/>
          </p:nvPr>
        </p:nvSpPr>
        <p:spPr>
          <a:ln/>
        </p:spPr>
      </p:sp>
      <p:sp>
        <p:nvSpPr>
          <p:cNvPr id="1278980" name="Rectangle 3">
            <a:extLst>
              <a:ext uri="{FF2B5EF4-FFF2-40B4-BE49-F238E27FC236}">
                <a16:creationId xmlns:a16="http://schemas.microsoft.com/office/drawing/2014/main" id="{195AF331-7968-467B-8F05-F52C9ECFC9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02" name="Rectangle 7">
            <a:extLst>
              <a:ext uri="{FF2B5EF4-FFF2-40B4-BE49-F238E27FC236}">
                <a16:creationId xmlns:a16="http://schemas.microsoft.com/office/drawing/2014/main" id="{750A04DA-C339-40E5-9C0A-390CE7AD00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7548DA-F755-4CDA-818D-1109802A077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80003" name="Rectangle 2">
            <a:extLst>
              <a:ext uri="{FF2B5EF4-FFF2-40B4-BE49-F238E27FC236}">
                <a16:creationId xmlns:a16="http://schemas.microsoft.com/office/drawing/2014/main" id="{CF91F834-F552-4973-A1D5-352C64573677}"/>
              </a:ext>
            </a:extLst>
          </p:cNvPr>
          <p:cNvSpPr>
            <a:spLocks noGrp="1" noRot="1" noChangeAspect="1" noChangeArrowheads="1" noTextEdit="1"/>
          </p:cNvSpPr>
          <p:nvPr>
            <p:ph type="sldImg"/>
          </p:nvPr>
        </p:nvSpPr>
        <p:spPr>
          <a:ln/>
        </p:spPr>
      </p:sp>
      <p:sp>
        <p:nvSpPr>
          <p:cNvPr id="1280004" name="Rectangle 3">
            <a:extLst>
              <a:ext uri="{FF2B5EF4-FFF2-40B4-BE49-F238E27FC236}">
                <a16:creationId xmlns:a16="http://schemas.microsoft.com/office/drawing/2014/main" id="{F2628168-15E8-4E48-9F7C-4DE83F5944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1026" name="Rectangle 7">
            <a:extLst>
              <a:ext uri="{FF2B5EF4-FFF2-40B4-BE49-F238E27FC236}">
                <a16:creationId xmlns:a16="http://schemas.microsoft.com/office/drawing/2014/main" id="{E9D8214D-7D3F-4D04-B8B4-D2EEC5D28D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D2C1930-72FA-4D37-85B9-EA7B80DD878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81027" name="Rectangle 2">
            <a:extLst>
              <a:ext uri="{FF2B5EF4-FFF2-40B4-BE49-F238E27FC236}">
                <a16:creationId xmlns:a16="http://schemas.microsoft.com/office/drawing/2014/main" id="{F59480B9-1D6F-4958-A57E-31D7517B5BC7}"/>
              </a:ext>
            </a:extLst>
          </p:cNvPr>
          <p:cNvSpPr>
            <a:spLocks noGrp="1" noRot="1" noChangeAspect="1" noChangeArrowheads="1" noTextEdit="1"/>
          </p:cNvSpPr>
          <p:nvPr>
            <p:ph type="sldImg"/>
          </p:nvPr>
        </p:nvSpPr>
        <p:spPr>
          <a:ln/>
        </p:spPr>
      </p:sp>
      <p:sp>
        <p:nvSpPr>
          <p:cNvPr id="1281028" name="Rectangle 3">
            <a:extLst>
              <a:ext uri="{FF2B5EF4-FFF2-40B4-BE49-F238E27FC236}">
                <a16:creationId xmlns:a16="http://schemas.microsoft.com/office/drawing/2014/main" id="{501547EA-369D-49AF-B0CF-D0CECCEAB2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C7B0C-239C-4E10-8344-F9A4D11E27C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5B05F01-B200-4338-9A45-7A4A3256F1E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A0586F-466A-4E0C-9699-28639EA41D6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9618" name="Rectangle 2">
            <a:extLst>
              <a:ext uri="{FF2B5EF4-FFF2-40B4-BE49-F238E27FC236}">
                <a16:creationId xmlns:a16="http://schemas.microsoft.com/office/drawing/2014/main" id="{E9AA6D0D-8035-4DD5-9E1A-2A64D338C7DA}"/>
              </a:ext>
            </a:extLst>
          </p:cNvPr>
          <p:cNvSpPr>
            <a:spLocks noGrp="1" noRot="1" noChangeAspect="1" noChangeArrowheads="1" noTextEdit="1"/>
          </p:cNvSpPr>
          <p:nvPr>
            <p:ph type="sldImg"/>
          </p:nvPr>
        </p:nvSpPr>
        <p:spPr>
          <a:ln/>
        </p:spPr>
      </p:sp>
      <p:sp>
        <p:nvSpPr>
          <p:cNvPr id="239619" name="Rectangle 3">
            <a:extLst>
              <a:ext uri="{FF2B5EF4-FFF2-40B4-BE49-F238E27FC236}">
                <a16:creationId xmlns:a16="http://schemas.microsoft.com/office/drawing/2014/main" id="{E0F3DFA4-DCD8-4862-ACCA-7445B303716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AE234C-1980-422A-A7FD-033D7E67A6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848607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5506" name="Rectangle 7">
            <a:extLst>
              <a:ext uri="{FF2B5EF4-FFF2-40B4-BE49-F238E27FC236}">
                <a16:creationId xmlns:a16="http://schemas.microsoft.com/office/drawing/2014/main" id="{F31353E0-0D90-4144-8D9C-D802F18B47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D16DC0-8D32-4102-896D-C2D4C1AC6E7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85507" name="Rectangle 2">
            <a:extLst>
              <a:ext uri="{FF2B5EF4-FFF2-40B4-BE49-F238E27FC236}">
                <a16:creationId xmlns:a16="http://schemas.microsoft.com/office/drawing/2014/main" id="{36D4EC07-5324-4128-BE8D-863CAB868C53}"/>
              </a:ext>
            </a:extLst>
          </p:cNvPr>
          <p:cNvSpPr>
            <a:spLocks noGrp="1" noRot="1" noChangeAspect="1" noChangeArrowheads="1" noTextEdit="1"/>
          </p:cNvSpPr>
          <p:nvPr>
            <p:ph type="sldImg"/>
          </p:nvPr>
        </p:nvSpPr>
        <p:spPr>
          <a:ln/>
        </p:spPr>
      </p:sp>
      <p:sp>
        <p:nvSpPr>
          <p:cNvPr id="1685508" name="Rectangle 3">
            <a:extLst>
              <a:ext uri="{FF2B5EF4-FFF2-40B4-BE49-F238E27FC236}">
                <a16:creationId xmlns:a16="http://schemas.microsoft.com/office/drawing/2014/main" id="{54D659D8-60FA-4BE8-BED8-55EC3C8CC7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2271763"/>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AE234C-1980-422A-A7FD-033D7E67A6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413956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5506" name="Rectangle 7">
            <a:extLst>
              <a:ext uri="{FF2B5EF4-FFF2-40B4-BE49-F238E27FC236}">
                <a16:creationId xmlns:a16="http://schemas.microsoft.com/office/drawing/2014/main" id="{F31353E0-0D90-4144-8D9C-D802F18B47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D16DC0-8D32-4102-896D-C2D4C1AC6E7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85507" name="Rectangle 2">
            <a:extLst>
              <a:ext uri="{FF2B5EF4-FFF2-40B4-BE49-F238E27FC236}">
                <a16:creationId xmlns:a16="http://schemas.microsoft.com/office/drawing/2014/main" id="{36D4EC07-5324-4128-BE8D-863CAB868C53}"/>
              </a:ext>
            </a:extLst>
          </p:cNvPr>
          <p:cNvSpPr>
            <a:spLocks noGrp="1" noRot="1" noChangeAspect="1" noChangeArrowheads="1" noTextEdit="1"/>
          </p:cNvSpPr>
          <p:nvPr>
            <p:ph type="sldImg"/>
          </p:nvPr>
        </p:nvSpPr>
        <p:spPr>
          <a:ln/>
        </p:spPr>
      </p:sp>
      <p:sp>
        <p:nvSpPr>
          <p:cNvPr id="1685508" name="Rectangle 3">
            <a:extLst>
              <a:ext uri="{FF2B5EF4-FFF2-40B4-BE49-F238E27FC236}">
                <a16:creationId xmlns:a16="http://schemas.microsoft.com/office/drawing/2014/main" id="{54D659D8-60FA-4BE8-BED8-55EC3C8CC7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380103111"/>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42796495"/>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1798620"/>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76420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4BE2E-52CE-42AF-B5B0-223EC9F4DA4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248AA-5D22-4069-BD35-150BFA15652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9666" name="Rectangle 2"/>
          <p:cNvSpPr>
            <a:spLocks noGrp="1" noRot="1" noChangeAspect="1" noChangeArrowheads="1" noTextEdit="1"/>
          </p:cNvSpPr>
          <p:nvPr>
            <p:ph type="sldImg"/>
          </p:nvPr>
        </p:nvSpPr>
        <p:spPr>
          <a:ln/>
        </p:spPr>
      </p:sp>
      <p:sp>
        <p:nvSpPr>
          <p:cNvPr id="369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AE234C-1980-422A-A7FD-033D7E67A6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1221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A1F45D0-5A4B-410F-BCD2-B02D27CCF0D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9AD69-5AA1-46FD-88CE-D5C18133DD2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1170" name="Rectangle 2">
            <a:extLst>
              <a:ext uri="{FF2B5EF4-FFF2-40B4-BE49-F238E27FC236}">
                <a16:creationId xmlns:a16="http://schemas.microsoft.com/office/drawing/2014/main" id="{AF4E6601-3DF5-406D-B1FF-DF4A6417D3CC}"/>
              </a:ext>
            </a:extLst>
          </p:cNvPr>
          <p:cNvSpPr>
            <a:spLocks noGrp="1" noRot="1" noChangeAspect="1" noChangeArrowheads="1" noTextEdit="1"/>
          </p:cNvSpPr>
          <p:nvPr>
            <p:ph type="sldImg"/>
          </p:nvPr>
        </p:nvSpPr>
        <p:spPr>
          <a:ln/>
        </p:spPr>
      </p:sp>
      <p:sp>
        <p:nvSpPr>
          <p:cNvPr id="391171" name="Rectangle 3">
            <a:extLst>
              <a:ext uri="{FF2B5EF4-FFF2-40B4-BE49-F238E27FC236}">
                <a16:creationId xmlns:a16="http://schemas.microsoft.com/office/drawing/2014/main" id="{DEB20816-7667-44D1-B7C1-460936D22B9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13A6477-B454-498D-A18A-4E5B9DFE4EB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13D723-B640-4045-A6DB-79770FE4597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3218" name="Rectangle 2">
            <a:extLst>
              <a:ext uri="{FF2B5EF4-FFF2-40B4-BE49-F238E27FC236}">
                <a16:creationId xmlns:a16="http://schemas.microsoft.com/office/drawing/2014/main" id="{EE24C32F-9C5E-4C5E-A057-A4397AA0F6B0}"/>
              </a:ext>
            </a:extLst>
          </p:cNvPr>
          <p:cNvSpPr>
            <a:spLocks noGrp="1" noRot="1" noChangeAspect="1" noChangeArrowheads="1" noTextEdit="1"/>
          </p:cNvSpPr>
          <p:nvPr>
            <p:ph type="sldImg"/>
          </p:nvPr>
        </p:nvSpPr>
        <p:spPr>
          <a:ln/>
        </p:spPr>
      </p:sp>
      <p:sp>
        <p:nvSpPr>
          <p:cNvPr id="393219" name="Rectangle 3">
            <a:extLst>
              <a:ext uri="{FF2B5EF4-FFF2-40B4-BE49-F238E27FC236}">
                <a16:creationId xmlns:a16="http://schemas.microsoft.com/office/drawing/2014/main" id="{10839B9C-9F80-45FE-A5B0-1314DD464D7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4E4A671-DB7D-459C-B6EB-35F49727D5C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D846EF-D8F8-43C2-8632-623641BE2DF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4754" name="Rectangle 2">
            <a:extLst>
              <a:ext uri="{FF2B5EF4-FFF2-40B4-BE49-F238E27FC236}">
                <a16:creationId xmlns:a16="http://schemas.microsoft.com/office/drawing/2014/main" id="{487CFF33-430C-4712-B611-839D96B09990}"/>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AE456258-136F-4996-9B7E-5EFA76EE6BC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4B12D07-635B-4FE0-8FD8-824C03E2399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346106-0B30-4342-A4FA-322EB2BA356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7074" name="Rectangle 2">
            <a:extLst>
              <a:ext uri="{FF2B5EF4-FFF2-40B4-BE49-F238E27FC236}">
                <a16:creationId xmlns:a16="http://schemas.microsoft.com/office/drawing/2014/main" id="{BADF3DC3-9868-4040-8F63-3A58E3F271FF}"/>
              </a:ext>
            </a:extLst>
          </p:cNvPr>
          <p:cNvSpPr>
            <a:spLocks noGrp="1" noRot="1" noChangeAspect="1" noChangeArrowheads="1" noTextEdit="1"/>
          </p:cNvSpPr>
          <p:nvPr>
            <p:ph type="sldImg"/>
          </p:nvPr>
        </p:nvSpPr>
        <p:spPr>
          <a:ln/>
        </p:spPr>
      </p:sp>
      <p:sp>
        <p:nvSpPr>
          <p:cNvPr id="387075" name="Rectangle 3">
            <a:extLst>
              <a:ext uri="{FF2B5EF4-FFF2-40B4-BE49-F238E27FC236}">
                <a16:creationId xmlns:a16="http://schemas.microsoft.com/office/drawing/2014/main" id="{461B587C-62DF-4F3A-81EE-9AE7D7B960A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B52A8AB-BE19-4578-9349-240E2D64749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4771D3-0E40-46B2-848B-4AA847E5DAC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5266" name="Rectangle 2">
            <a:extLst>
              <a:ext uri="{FF2B5EF4-FFF2-40B4-BE49-F238E27FC236}">
                <a16:creationId xmlns:a16="http://schemas.microsoft.com/office/drawing/2014/main" id="{FE2D4974-A452-4CA2-AD94-F19A2B82657E}"/>
              </a:ext>
            </a:extLst>
          </p:cNvPr>
          <p:cNvSpPr>
            <a:spLocks noGrp="1" noRot="1" noChangeAspect="1" noChangeArrowheads="1" noTextEdit="1"/>
          </p:cNvSpPr>
          <p:nvPr>
            <p:ph type="sldImg"/>
          </p:nvPr>
        </p:nvSpPr>
        <p:spPr>
          <a:ln/>
        </p:spPr>
      </p:sp>
      <p:sp>
        <p:nvSpPr>
          <p:cNvPr id="395267" name="Rectangle 3">
            <a:extLst>
              <a:ext uri="{FF2B5EF4-FFF2-40B4-BE49-F238E27FC236}">
                <a16:creationId xmlns:a16="http://schemas.microsoft.com/office/drawing/2014/main" id="{CF9BBF14-BE64-4918-BA62-2BB10ABC130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2186E05-B4F7-4C69-BDAC-AF6D86EF26D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2E35F5-5432-4BAD-BBE1-AB0D12A095D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7314" name="Rectangle 2">
            <a:extLst>
              <a:ext uri="{FF2B5EF4-FFF2-40B4-BE49-F238E27FC236}">
                <a16:creationId xmlns:a16="http://schemas.microsoft.com/office/drawing/2014/main" id="{019DCF75-8431-4936-A96C-3FFDE1353447}"/>
              </a:ext>
            </a:extLst>
          </p:cNvPr>
          <p:cNvSpPr>
            <a:spLocks noGrp="1" noRot="1" noChangeAspect="1" noChangeArrowheads="1" noTextEdit="1"/>
          </p:cNvSpPr>
          <p:nvPr>
            <p:ph type="sldImg"/>
          </p:nvPr>
        </p:nvSpPr>
        <p:spPr>
          <a:ln/>
        </p:spPr>
      </p:sp>
      <p:sp>
        <p:nvSpPr>
          <p:cNvPr id="397315" name="Rectangle 3">
            <a:extLst>
              <a:ext uri="{FF2B5EF4-FFF2-40B4-BE49-F238E27FC236}">
                <a16:creationId xmlns:a16="http://schemas.microsoft.com/office/drawing/2014/main" id="{E0E354A8-7B73-4F44-9A1F-9EDC5780AA0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6CABD-5074-4846-B0A6-9FA025DE39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31242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4A87B23-AC54-40A6-BC3A-98A58E62B00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5955EF-C28D-44B4-B034-C0095037BE6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9362" name="Rectangle 2">
            <a:extLst>
              <a:ext uri="{FF2B5EF4-FFF2-40B4-BE49-F238E27FC236}">
                <a16:creationId xmlns:a16="http://schemas.microsoft.com/office/drawing/2014/main" id="{6EBA1FCA-1586-406A-A16A-0F430005E847}"/>
              </a:ext>
            </a:extLst>
          </p:cNvPr>
          <p:cNvSpPr>
            <a:spLocks noGrp="1" noRot="1" noChangeAspect="1" noChangeArrowheads="1" noTextEdit="1"/>
          </p:cNvSpPr>
          <p:nvPr>
            <p:ph type="sldImg"/>
          </p:nvPr>
        </p:nvSpPr>
        <p:spPr>
          <a:ln/>
        </p:spPr>
      </p:sp>
      <p:sp>
        <p:nvSpPr>
          <p:cNvPr id="399363" name="Rectangle 3">
            <a:extLst>
              <a:ext uri="{FF2B5EF4-FFF2-40B4-BE49-F238E27FC236}">
                <a16:creationId xmlns:a16="http://schemas.microsoft.com/office/drawing/2014/main" id="{321D420C-BEFD-4A0F-8820-C045945EEB8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6626" name="Rectangle 7">
            <a:extLst>
              <a:ext uri="{FF2B5EF4-FFF2-40B4-BE49-F238E27FC236}">
                <a16:creationId xmlns:a16="http://schemas.microsoft.com/office/drawing/2014/main" id="{BFEC6D64-3074-495C-86A2-5ED963EC8B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540135-3A98-41AB-9B39-13CF72CFB60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06627" name="Rectangle 2">
            <a:extLst>
              <a:ext uri="{FF2B5EF4-FFF2-40B4-BE49-F238E27FC236}">
                <a16:creationId xmlns:a16="http://schemas.microsoft.com/office/drawing/2014/main" id="{3A58E428-1869-4546-B186-000E35376158}"/>
              </a:ext>
            </a:extLst>
          </p:cNvPr>
          <p:cNvSpPr>
            <a:spLocks noGrp="1" noRot="1" noChangeAspect="1" noChangeArrowheads="1" noTextEdit="1"/>
          </p:cNvSpPr>
          <p:nvPr>
            <p:ph type="sldImg"/>
          </p:nvPr>
        </p:nvSpPr>
        <p:spPr>
          <a:xfrm>
            <a:off x="393700" y="692150"/>
            <a:ext cx="6070600" cy="3416300"/>
          </a:xfrm>
          <a:ln/>
        </p:spPr>
      </p:sp>
      <p:sp>
        <p:nvSpPr>
          <p:cNvPr id="1306628" name="Rectangle 3">
            <a:extLst>
              <a:ext uri="{FF2B5EF4-FFF2-40B4-BE49-F238E27FC236}">
                <a16:creationId xmlns:a16="http://schemas.microsoft.com/office/drawing/2014/main" id="{3227C05B-074E-4A2D-B65F-80BACD8318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7650" name="Rectangle 7">
            <a:extLst>
              <a:ext uri="{FF2B5EF4-FFF2-40B4-BE49-F238E27FC236}">
                <a16:creationId xmlns:a16="http://schemas.microsoft.com/office/drawing/2014/main" id="{87D97920-3D70-40A3-961E-67C8444146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3F5109-083E-44F9-980A-52B47C8356D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07651" name="Rectangle 2">
            <a:extLst>
              <a:ext uri="{FF2B5EF4-FFF2-40B4-BE49-F238E27FC236}">
                <a16:creationId xmlns:a16="http://schemas.microsoft.com/office/drawing/2014/main" id="{EBD62346-7F1B-4D7B-8779-89656DC504E5}"/>
              </a:ext>
            </a:extLst>
          </p:cNvPr>
          <p:cNvSpPr>
            <a:spLocks noGrp="1" noRot="1" noChangeAspect="1" noChangeArrowheads="1" noTextEdit="1"/>
          </p:cNvSpPr>
          <p:nvPr>
            <p:ph type="sldImg"/>
          </p:nvPr>
        </p:nvSpPr>
        <p:spPr>
          <a:xfrm>
            <a:off x="393700" y="692150"/>
            <a:ext cx="6070600" cy="3416300"/>
          </a:xfrm>
          <a:ln/>
        </p:spPr>
      </p:sp>
      <p:sp>
        <p:nvSpPr>
          <p:cNvPr id="1307652" name="Rectangle 3">
            <a:extLst>
              <a:ext uri="{FF2B5EF4-FFF2-40B4-BE49-F238E27FC236}">
                <a16:creationId xmlns:a16="http://schemas.microsoft.com/office/drawing/2014/main" id="{C016BF8A-5C5D-4E03-AE1E-EA83FCCEFA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8674" name="Rectangle 7">
            <a:extLst>
              <a:ext uri="{FF2B5EF4-FFF2-40B4-BE49-F238E27FC236}">
                <a16:creationId xmlns:a16="http://schemas.microsoft.com/office/drawing/2014/main" id="{6D358F4F-EB08-40ED-B812-525A84A037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EBBBC2-500C-4AC7-9C6C-891A5ADA198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08675" name="Rectangle 2">
            <a:extLst>
              <a:ext uri="{FF2B5EF4-FFF2-40B4-BE49-F238E27FC236}">
                <a16:creationId xmlns:a16="http://schemas.microsoft.com/office/drawing/2014/main" id="{BB676029-646B-4E7A-8B7B-D267FA103FA6}"/>
              </a:ext>
            </a:extLst>
          </p:cNvPr>
          <p:cNvSpPr>
            <a:spLocks noGrp="1" noRot="1" noChangeAspect="1" noChangeArrowheads="1" noTextEdit="1"/>
          </p:cNvSpPr>
          <p:nvPr>
            <p:ph type="sldImg"/>
          </p:nvPr>
        </p:nvSpPr>
        <p:spPr>
          <a:xfrm>
            <a:off x="393700" y="692150"/>
            <a:ext cx="6070600" cy="3416300"/>
          </a:xfrm>
          <a:ln/>
        </p:spPr>
      </p:sp>
      <p:sp>
        <p:nvSpPr>
          <p:cNvPr id="1308676" name="Rectangle 3">
            <a:extLst>
              <a:ext uri="{FF2B5EF4-FFF2-40B4-BE49-F238E27FC236}">
                <a16:creationId xmlns:a16="http://schemas.microsoft.com/office/drawing/2014/main" id="{DA83B7F5-B7BB-4D2F-A8C1-89FA3438A7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Rectangle 7">
            <a:extLst>
              <a:ext uri="{FF2B5EF4-FFF2-40B4-BE49-F238E27FC236}">
                <a16:creationId xmlns:a16="http://schemas.microsoft.com/office/drawing/2014/main" id="{5BF75677-31EE-422B-ACCF-62B5C7BCC7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CE94F9-EA06-484A-853A-51AC6FA1A6C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09699" name="Rectangle 2">
            <a:extLst>
              <a:ext uri="{FF2B5EF4-FFF2-40B4-BE49-F238E27FC236}">
                <a16:creationId xmlns:a16="http://schemas.microsoft.com/office/drawing/2014/main" id="{2614F0E2-EB20-4BD9-9030-E18DE396360C}"/>
              </a:ext>
            </a:extLst>
          </p:cNvPr>
          <p:cNvSpPr>
            <a:spLocks noGrp="1" noRot="1" noChangeAspect="1" noChangeArrowheads="1" noTextEdit="1"/>
          </p:cNvSpPr>
          <p:nvPr>
            <p:ph type="sldImg"/>
          </p:nvPr>
        </p:nvSpPr>
        <p:spPr>
          <a:xfrm>
            <a:off x="393700" y="692150"/>
            <a:ext cx="6070600" cy="3416300"/>
          </a:xfrm>
          <a:ln/>
        </p:spPr>
      </p:sp>
      <p:sp>
        <p:nvSpPr>
          <p:cNvPr id="1309700" name="Rectangle 3">
            <a:extLst>
              <a:ext uri="{FF2B5EF4-FFF2-40B4-BE49-F238E27FC236}">
                <a16:creationId xmlns:a16="http://schemas.microsoft.com/office/drawing/2014/main" id="{6A78BA01-55EA-482A-8F52-E66F2898AB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22" name="Rectangle 7">
            <a:extLst>
              <a:ext uri="{FF2B5EF4-FFF2-40B4-BE49-F238E27FC236}">
                <a16:creationId xmlns:a16="http://schemas.microsoft.com/office/drawing/2014/main" id="{9A5A2CED-46CA-40C0-A3AA-0E60BBF4ED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6D5EB8-2BF1-4CA6-BED3-27A011CA26F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10723" name="Rectangle 2">
            <a:extLst>
              <a:ext uri="{FF2B5EF4-FFF2-40B4-BE49-F238E27FC236}">
                <a16:creationId xmlns:a16="http://schemas.microsoft.com/office/drawing/2014/main" id="{3D2160FB-0986-4507-86A1-27AF5EE72786}"/>
              </a:ext>
            </a:extLst>
          </p:cNvPr>
          <p:cNvSpPr>
            <a:spLocks noGrp="1" noRot="1" noChangeAspect="1" noChangeArrowheads="1" noTextEdit="1"/>
          </p:cNvSpPr>
          <p:nvPr>
            <p:ph type="sldImg"/>
          </p:nvPr>
        </p:nvSpPr>
        <p:spPr>
          <a:xfrm>
            <a:off x="393700" y="692150"/>
            <a:ext cx="6070600" cy="3416300"/>
          </a:xfrm>
          <a:ln/>
        </p:spPr>
      </p:sp>
      <p:sp>
        <p:nvSpPr>
          <p:cNvPr id="1310724" name="Rectangle 3">
            <a:extLst>
              <a:ext uri="{FF2B5EF4-FFF2-40B4-BE49-F238E27FC236}">
                <a16:creationId xmlns:a16="http://schemas.microsoft.com/office/drawing/2014/main" id="{0055B904-BEAB-4C23-B243-E8CD0EE688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746" name="Rectangle 7">
            <a:extLst>
              <a:ext uri="{FF2B5EF4-FFF2-40B4-BE49-F238E27FC236}">
                <a16:creationId xmlns:a16="http://schemas.microsoft.com/office/drawing/2014/main" id="{39AF7E34-EBAF-4940-9203-4D35FFD52F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B98EC8-4A04-4C62-88F8-F6B158C16EA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11747" name="Rectangle 2">
            <a:extLst>
              <a:ext uri="{FF2B5EF4-FFF2-40B4-BE49-F238E27FC236}">
                <a16:creationId xmlns:a16="http://schemas.microsoft.com/office/drawing/2014/main" id="{5E59A89A-DDA3-4E04-99EF-05ED3716085E}"/>
              </a:ext>
            </a:extLst>
          </p:cNvPr>
          <p:cNvSpPr>
            <a:spLocks noGrp="1" noRot="1" noChangeAspect="1" noChangeArrowheads="1" noTextEdit="1"/>
          </p:cNvSpPr>
          <p:nvPr>
            <p:ph type="sldImg"/>
          </p:nvPr>
        </p:nvSpPr>
        <p:spPr>
          <a:xfrm>
            <a:off x="393700" y="692150"/>
            <a:ext cx="6070600" cy="3416300"/>
          </a:xfrm>
          <a:ln/>
        </p:spPr>
      </p:sp>
      <p:sp>
        <p:nvSpPr>
          <p:cNvPr id="1311748" name="Rectangle 3">
            <a:extLst>
              <a:ext uri="{FF2B5EF4-FFF2-40B4-BE49-F238E27FC236}">
                <a16:creationId xmlns:a16="http://schemas.microsoft.com/office/drawing/2014/main" id="{332A7C70-423B-4BAA-AE5A-3B15468651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2770" name="Rectangle 7">
            <a:extLst>
              <a:ext uri="{FF2B5EF4-FFF2-40B4-BE49-F238E27FC236}">
                <a16:creationId xmlns:a16="http://schemas.microsoft.com/office/drawing/2014/main" id="{130E5F90-6A2F-469E-9A68-9AC7CB48BB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6BB6965-0B1B-4236-8390-92DAED7795F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12771" name="Rectangle 2">
            <a:extLst>
              <a:ext uri="{FF2B5EF4-FFF2-40B4-BE49-F238E27FC236}">
                <a16:creationId xmlns:a16="http://schemas.microsoft.com/office/drawing/2014/main" id="{DC9AC42F-9498-49E7-96B1-C8AEF7D20FC8}"/>
              </a:ext>
            </a:extLst>
          </p:cNvPr>
          <p:cNvSpPr>
            <a:spLocks noGrp="1" noRot="1" noChangeAspect="1" noChangeArrowheads="1" noTextEdit="1"/>
          </p:cNvSpPr>
          <p:nvPr>
            <p:ph type="sldImg"/>
          </p:nvPr>
        </p:nvSpPr>
        <p:spPr>
          <a:xfrm>
            <a:off x="393700" y="692150"/>
            <a:ext cx="6070600" cy="3416300"/>
          </a:xfrm>
          <a:ln/>
        </p:spPr>
      </p:sp>
      <p:sp>
        <p:nvSpPr>
          <p:cNvPr id="1312772" name="Rectangle 3">
            <a:extLst>
              <a:ext uri="{FF2B5EF4-FFF2-40B4-BE49-F238E27FC236}">
                <a16:creationId xmlns:a16="http://schemas.microsoft.com/office/drawing/2014/main" id="{AD50AD9A-5712-4FAD-94B2-0AA96C64BF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7">
            <a:extLst>
              <a:ext uri="{FF2B5EF4-FFF2-40B4-BE49-F238E27FC236}">
                <a16:creationId xmlns:a16="http://schemas.microsoft.com/office/drawing/2014/main" id="{845A66C9-7F83-43DB-8FD9-227FE9A542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68E46E-A89F-4724-ADBD-2321AB70ED3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13795" name="Rectangle 2">
            <a:extLst>
              <a:ext uri="{FF2B5EF4-FFF2-40B4-BE49-F238E27FC236}">
                <a16:creationId xmlns:a16="http://schemas.microsoft.com/office/drawing/2014/main" id="{E276821D-6EFC-4917-8D0A-E584EDEEE79E}"/>
              </a:ext>
            </a:extLst>
          </p:cNvPr>
          <p:cNvSpPr>
            <a:spLocks noGrp="1" noRot="1" noChangeAspect="1" noChangeArrowheads="1" noTextEdit="1"/>
          </p:cNvSpPr>
          <p:nvPr>
            <p:ph type="sldImg"/>
          </p:nvPr>
        </p:nvSpPr>
        <p:spPr>
          <a:xfrm>
            <a:off x="393700" y="692150"/>
            <a:ext cx="6070600" cy="3416300"/>
          </a:xfrm>
          <a:ln/>
        </p:spPr>
      </p:sp>
      <p:sp>
        <p:nvSpPr>
          <p:cNvPr id="1313796" name="Rectangle 3">
            <a:extLst>
              <a:ext uri="{FF2B5EF4-FFF2-40B4-BE49-F238E27FC236}">
                <a16:creationId xmlns:a16="http://schemas.microsoft.com/office/drawing/2014/main" id="{0F5962BF-1F4B-4C1E-8F79-EE7954680E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5842" name="Rectangle 7">
            <a:extLst>
              <a:ext uri="{FF2B5EF4-FFF2-40B4-BE49-F238E27FC236}">
                <a16:creationId xmlns:a16="http://schemas.microsoft.com/office/drawing/2014/main" id="{E5FEDF9C-7F5C-4E4E-8DA6-487CE6895F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E6A7507-D61A-4D6C-83BE-AFCE12A9E7F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15843" name="Rectangle 2">
            <a:extLst>
              <a:ext uri="{FF2B5EF4-FFF2-40B4-BE49-F238E27FC236}">
                <a16:creationId xmlns:a16="http://schemas.microsoft.com/office/drawing/2014/main" id="{FC9D1993-7B9A-424E-A3CC-638DE1800EF2}"/>
              </a:ext>
            </a:extLst>
          </p:cNvPr>
          <p:cNvSpPr>
            <a:spLocks noGrp="1" noRot="1" noChangeAspect="1" noChangeArrowheads="1" noTextEdit="1"/>
          </p:cNvSpPr>
          <p:nvPr>
            <p:ph type="sldImg"/>
          </p:nvPr>
        </p:nvSpPr>
        <p:spPr>
          <a:xfrm>
            <a:off x="393700" y="692150"/>
            <a:ext cx="6070600" cy="3416300"/>
          </a:xfrm>
          <a:ln/>
        </p:spPr>
      </p:sp>
      <p:sp>
        <p:nvSpPr>
          <p:cNvPr id="1315844" name="Rectangle 3">
            <a:extLst>
              <a:ext uri="{FF2B5EF4-FFF2-40B4-BE49-F238E27FC236}">
                <a16:creationId xmlns:a16="http://schemas.microsoft.com/office/drawing/2014/main" id="{F6B3D808-0867-43D6-BF07-04C9967EE4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37DDA-985E-4482-BFFD-D92C428B038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3458" name="Rectangle 2"/>
          <p:cNvSpPr>
            <a:spLocks noGrp="1" noRot="1" noChangeAspect="1" noChangeArrowheads="1" noTextEdit="1"/>
          </p:cNvSpPr>
          <p:nvPr>
            <p:ph type="sldImg"/>
          </p:nvPr>
        </p:nvSpPr>
        <p:spPr>
          <a:ln/>
        </p:spPr>
      </p:sp>
      <p:sp>
        <p:nvSpPr>
          <p:cNvPr id="403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6866" name="Rectangle 7">
            <a:extLst>
              <a:ext uri="{FF2B5EF4-FFF2-40B4-BE49-F238E27FC236}">
                <a16:creationId xmlns:a16="http://schemas.microsoft.com/office/drawing/2014/main" id="{71928460-744C-4F7D-9B62-02BFC794A1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D2F5198-16BD-409A-8839-712E8113129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16867" name="Rectangle 2">
            <a:extLst>
              <a:ext uri="{FF2B5EF4-FFF2-40B4-BE49-F238E27FC236}">
                <a16:creationId xmlns:a16="http://schemas.microsoft.com/office/drawing/2014/main" id="{2759676C-D7D4-4AF7-9CE8-80E3840DEC82}"/>
              </a:ext>
            </a:extLst>
          </p:cNvPr>
          <p:cNvSpPr>
            <a:spLocks noGrp="1" noRot="1" noChangeAspect="1" noChangeArrowheads="1" noTextEdit="1"/>
          </p:cNvSpPr>
          <p:nvPr>
            <p:ph type="sldImg"/>
          </p:nvPr>
        </p:nvSpPr>
        <p:spPr>
          <a:xfrm>
            <a:off x="393700" y="692150"/>
            <a:ext cx="6070600" cy="3416300"/>
          </a:xfrm>
          <a:ln/>
        </p:spPr>
      </p:sp>
      <p:sp>
        <p:nvSpPr>
          <p:cNvPr id="1316868" name="Rectangle 3">
            <a:extLst>
              <a:ext uri="{FF2B5EF4-FFF2-40B4-BE49-F238E27FC236}">
                <a16:creationId xmlns:a16="http://schemas.microsoft.com/office/drawing/2014/main" id="{3F632EDD-D5DA-4A82-99DC-1B0156829B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7890" name="Rectangle 7">
            <a:extLst>
              <a:ext uri="{FF2B5EF4-FFF2-40B4-BE49-F238E27FC236}">
                <a16:creationId xmlns:a16="http://schemas.microsoft.com/office/drawing/2014/main" id="{2DD7013E-AE8E-4838-9AEC-32C993FB21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2BEECC-7AF9-4890-9C2B-CDCB00F479F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17891" name="Rectangle 2">
            <a:extLst>
              <a:ext uri="{FF2B5EF4-FFF2-40B4-BE49-F238E27FC236}">
                <a16:creationId xmlns:a16="http://schemas.microsoft.com/office/drawing/2014/main" id="{7EF6B908-390A-4FF3-B36F-E1E0B0FE0A3F}"/>
              </a:ext>
            </a:extLst>
          </p:cNvPr>
          <p:cNvSpPr>
            <a:spLocks noGrp="1" noRot="1" noChangeAspect="1" noChangeArrowheads="1" noTextEdit="1"/>
          </p:cNvSpPr>
          <p:nvPr>
            <p:ph type="sldImg"/>
          </p:nvPr>
        </p:nvSpPr>
        <p:spPr>
          <a:xfrm>
            <a:off x="393700" y="692150"/>
            <a:ext cx="6070600" cy="3416300"/>
          </a:xfrm>
          <a:ln/>
        </p:spPr>
      </p:sp>
      <p:sp>
        <p:nvSpPr>
          <p:cNvPr id="1317892" name="Rectangle 3">
            <a:extLst>
              <a:ext uri="{FF2B5EF4-FFF2-40B4-BE49-F238E27FC236}">
                <a16:creationId xmlns:a16="http://schemas.microsoft.com/office/drawing/2014/main" id="{7AE9E559-8406-4CBC-8871-E7B07BBDF2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8914" name="Rectangle 7">
            <a:extLst>
              <a:ext uri="{FF2B5EF4-FFF2-40B4-BE49-F238E27FC236}">
                <a16:creationId xmlns:a16="http://schemas.microsoft.com/office/drawing/2014/main" id="{2FC7406A-B392-486D-99BA-A6B005C077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38B752-E259-49E8-94BD-A007017746F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18915" name="Rectangle 2">
            <a:extLst>
              <a:ext uri="{FF2B5EF4-FFF2-40B4-BE49-F238E27FC236}">
                <a16:creationId xmlns:a16="http://schemas.microsoft.com/office/drawing/2014/main" id="{72597E8E-8BD5-4079-B58B-2C2864D4BEEE}"/>
              </a:ext>
            </a:extLst>
          </p:cNvPr>
          <p:cNvSpPr>
            <a:spLocks noGrp="1" noRot="1" noChangeAspect="1" noChangeArrowheads="1" noTextEdit="1"/>
          </p:cNvSpPr>
          <p:nvPr>
            <p:ph type="sldImg"/>
          </p:nvPr>
        </p:nvSpPr>
        <p:spPr>
          <a:xfrm>
            <a:off x="393700" y="692150"/>
            <a:ext cx="6070600" cy="3416300"/>
          </a:xfrm>
          <a:ln/>
        </p:spPr>
      </p:sp>
      <p:sp>
        <p:nvSpPr>
          <p:cNvPr id="1318916" name="Rectangle 3">
            <a:extLst>
              <a:ext uri="{FF2B5EF4-FFF2-40B4-BE49-F238E27FC236}">
                <a16:creationId xmlns:a16="http://schemas.microsoft.com/office/drawing/2014/main" id="{92805B7D-E8A6-4550-8D13-6B23430D20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9938" name="Rectangle 7">
            <a:extLst>
              <a:ext uri="{FF2B5EF4-FFF2-40B4-BE49-F238E27FC236}">
                <a16:creationId xmlns:a16="http://schemas.microsoft.com/office/drawing/2014/main" id="{7A79833B-6BDB-4E54-A302-6F43406AFB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50E2F0-F734-43AC-BA70-1ADF932C530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19939" name="Rectangle 2">
            <a:extLst>
              <a:ext uri="{FF2B5EF4-FFF2-40B4-BE49-F238E27FC236}">
                <a16:creationId xmlns:a16="http://schemas.microsoft.com/office/drawing/2014/main" id="{C154B8EA-2658-4273-A150-E9D33022D1AC}"/>
              </a:ext>
            </a:extLst>
          </p:cNvPr>
          <p:cNvSpPr>
            <a:spLocks noGrp="1" noRot="1" noChangeAspect="1" noChangeArrowheads="1" noTextEdit="1"/>
          </p:cNvSpPr>
          <p:nvPr>
            <p:ph type="sldImg"/>
          </p:nvPr>
        </p:nvSpPr>
        <p:spPr>
          <a:xfrm>
            <a:off x="393700" y="692150"/>
            <a:ext cx="6070600" cy="3416300"/>
          </a:xfrm>
          <a:ln/>
        </p:spPr>
      </p:sp>
      <p:sp>
        <p:nvSpPr>
          <p:cNvPr id="1319940" name="Rectangle 3">
            <a:extLst>
              <a:ext uri="{FF2B5EF4-FFF2-40B4-BE49-F238E27FC236}">
                <a16:creationId xmlns:a16="http://schemas.microsoft.com/office/drawing/2014/main" id="{66941EF4-FD87-435E-AEDA-8E6A53CA5C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41EF575-1188-40FB-B97C-357E5E71178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62249E-8BDC-46B4-98C4-3D3EFCDD87D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6" name="Rectangle 2">
            <a:extLst>
              <a:ext uri="{FF2B5EF4-FFF2-40B4-BE49-F238E27FC236}">
                <a16:creationId xmlns:a16="http://schemas.microsoft.com/office/drawing/2014/main" id="{D70B8446-4486-453E-9DF2-8CE33D95801C}"/>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9EEC745B-6BE2-4C4C-84A8-F6355B665A3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352DE59-BF44-4B51-AAAB-F6C5B5B8E0E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675B3D-E161-48F1-86B1-FA43626856D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0418" name="Rectangle 2">
            <a:extLst>
              <a:ext uri="{FF2B5EF4-FFF2-40B4-BE49-F238E27FC236}">
                <a16:creationId xmlns:a16="http://schemas.microsoft.com/office/drawing/2014/main" id="{545D32F2-A1D6-4084-A44C-C489AF356F2A}"/>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1C9FCD1F-AD62-4CB4-B8D4-314F546EADC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0878839-0078-4D8C-82EE-0D9C014294E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C311EA-C69C-47C6-A487-55C737772D5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4514" name="Rectangle 2">
            <a:extLst>
              <a:ext uri="{FF2B5EF4-FFF2-40B4-BE49-F238E27FC236}">
                <a16:creationId xmlns:a16="http://schemas.microsoft.com/office/drawing/2014/main" id="{9EB402AB-4AA1-4593-B40C-AA0C2257539B}"/>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F4FF2BB8-C205-49BD-BF33-A370457E2A8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F140C03-4E80-4350-AD46-A54344BDFED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80208A-309D-428D-99CB-5FC39EC930F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986" name="Rectangle 2">
            <a:extLst>
              <a:ext uri="{FF2B5EF4-FFF2-40B4-BE49-F238E27FC236}">
                <a16:creationId xmlns:a16="http://schemas.microsoft.com/office/drawing/2014/main" id="{694FECA2-9364-4295-B000-3E6FA0D5D172}"/>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0AE90952-480C-4EE9-A3DC-35585E73DD0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5DA2FFC-8287-4226-8DE5-B74F42D5A3A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63B974-E255-422F-9D3F-FBBB172D757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23938" name="Rectangle 2">
            <a:extLst>
              <a:ext uri="{FF2B5EF4-FFF2-40B4-BE49-F238E27FC236}">
                <a16:creationId xmlns:a16="http://schemas.microsoft.com/office/drawing/2014/main" id="{893E9922-9F0C-4ED5-AB67-E83F1236C4F1}"/>
              </a:ext>
            </a:extLst>
          </p:cNvPr>
          <p:cNvSpPr>
            <a:spLocks noGrp="1" noRot="1" noChangeAspect="1" noChangeArrowheads="1" noTextEdit="1"/>
          </p:cNvSpPr>
          <p:nvPr>
            <p:ph type="sldImg"/>
          </p:nvPr>
        </p:nvSpPr>
        <p:spPr>
          <a:ln/>
        </p:spPr>
      </p:sp>
      <p:sp>
        <p:nvSpPr>
          <p:cNvPr id="423939" name="Rectangle 3">
            <a:extLst>
              <a:ext uri="{FF2B5EF4-FFF2-40B4-BE49-F238E27FC236}">
                <a16:creationId xmlns:a16="http://schemas.microsoft.com/office/drawing/2014/main" id="{7E36C03A-CFB0-4754-8597-0990522BFDC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3CA237F-2D51-43C6-A978-412C9777A5B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DA241A-42F0-4DD1-BAEC-76CECDD2A34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6082" name="Rectangle 2">
            <a:extLst>
              <a:ext uri="{FF2B5EF4-FFF2-40B4-BE49-F238E27FC236}">
                <a16:creationId xmlns:a16="http://schemas.microsoft.com/office/drawing/2014/main" id="{E4A398FE-79A9-47E6-863D-BB7AAF386921}"/>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BACD2A8B-A977-4FC9-B4F3-DEF044AE886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28FF6E-B762-4A58-8A41-4782FC3294A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5506" name="Rectangle 2"/>
          <p:cNvSpPr>
            <a:spLocks noGrp="1" noRot="1" noChangeAspect="1" noChangeArrowheads="1" noTextEdit="1"/>
          </p:cNvSpPr>
          <p:nvPr>
            <p:ph type="sldImg"/>
          </p:nvPr>
        </p:nvSpPr>
        <p:spPr>
          <a:ln/>
        </p:spPr>
      </p:sp>
      <p:sp>
        <p:nvSpPr>
          <p:cNvPr id="405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050" name="Rectangle 7">
            <a:extLst>
              <a:ext uri="{FF2B5EF4-FFF2-40B4-BE49-F238E27FC236}">
                <a16:creationId xmlns:a16="http://schemas.microsoft.com/office/drawing/2014/main" id="{6CC56668-23F8-4EA4-B40D-CEF5460209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5A0DF94-5A6F-4EC3-B61F-6324686C909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82051" name="Rectangle 2">
            <a:extLst>
              <a:ext uri="{FF2B5EF4-FFF2-40B4-BE49-F238E27FC236}">
                <a16:creationId xmlns:a16="http://schemas.microsoft.com/office/drawing/2014/main" id="{21917967-DCCB-4903-943E-FFA781507BC4}"/>
              </a:ext>
            </a:extLst>
          </p:cNvPr>
          <p:cNvSpPr>
            <a:spLocks noGrp="1" noRot="1" noChangeAspect="1" noChangeArrowheads="1" noTextEdit="1"/>
          </p:cNvSpPr>
          <p:nvPr>
            <p:ph type="sldImg"/>
          </p:nvPr>
        </p:nvSpPr>
        <p:spPr>
          <a:ln/>
        </p:spPr>
      </p:sp>
      <p:sp>
        <p:nvSpPr>
          <p:cNvPr id="1282052" name="Rectangle 3">
            <a:extLst>
              <a:ext uri="{FF2B5EF4-FFF2-40B4-BE49-F238E27FC236}">
                <a16:creationId xmlns:a16="http://schemas.microsoft.com/office/drawing/2014/main" id="{2CE2C565-C710-4970-AC41-CB697569FB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6386" name="Rectangle 7">
            <a:extLst>
              <a:ext uri="{FF2B5EF4-FFF2-40B4-BE49-F238E27FC236}">
                <a16:creationId xmlns:a16="http://schemas.microsoft.com/office/drawing/2014/main" id="{5C88A862-1814-414A-8D58-2F39F819D8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238F06D-DCDF-449D-8BBA-29B8FA2BCBA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96387" name="Rectangle 2">
            <a:extLst>
              <a:ext uri="{FF2B5EF4-FFF2-40B4-BE49-F238E27FC236}">
                <a16:creationId xmlns:a16="http://schemas.microsoft.com/office/drawing/2014/main" id="{F90BEA1E-C567-48FB-88EF-A66B7EBD77F3}"/>
              </a:ext>
            </a:extLst>
          </p:cNvPr>
          <p:cNvSpPr>
            <a:spLocks noGrp="1" noRot="1" noChangeAspect="1" noChangeArrowheads="1" noTextEdit="1"/>
          </p:cNvSpPr>
          <p:nvPr>
            <p:ph type="sldImg"/>
          </p:nvPr>
        </p:nvSpPr>
        <p:spPr>
          <a:xfrm>
            <a:off x="393700" y="692150"/>
            <a:ext cx="6070600" cy="3416300"/>
          </a:xfrm>
          <a:ln/>
        </p:spPr>
      </p:sp>
      <p:sp>
        <p:nvSpPr>
          <p:cNvPr id="1296388" name="Rectangle 3">
            <a:extLst>
              <a:ext uri="{FF2B5EF4-FFF2-40B4-BE49-F238E27FC236}">
                <a16:creationId xmlns:a16="http://schemas.microsoft.com/office/drawing/2014/main" id="{556D3D03-8F0A-4CFE-A805-0537A1CC51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8434" name="Rectangle 7">
            <a:extLst>
              <a:ext uri="{FF2B5EF4-FFF2-40B4-BE49-F238E27FC236}">
                <a16:creationId xmlns:a16="http://schemas.microsoft.com/office/drawing/2014/main" id="{E4287595-08FD-468B-B7E8-84A9CF4AC3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C67847-06A7-41A0-8AA8-8C5927D22F9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98435" name="Rectangle 2">
            <a:extLst>
              <a:ext uri="{FF2B5EF4-FFF2-40B4-BE49-F238E27FC236}">
                <a16:creationId xmlns:a16="http://schemas.microsoft.com/office/drawing/2014/main" id="{2B346099-2D49-40B0-BBB4-03ECCE4714CF}"/>
              </a:ext>
            </a:extLst>
          </p:cNvPr>
          <p:cNvSpPr>
            <a:spLocks noGrp="1" noRot="1" noChangeAspect="1" noChangeArrowheads="1" noTextEdit="1"/>
          </p:cNvSpPr>
          <p:nvPr>
            <p:ph type="sldImg"/>
          </p:nvPr>
        </p:nvSpPr>
        <p:spPr>
          <a:xfrm>
            <a:off x="393700" y="692150"/>
            <a:ext cx="6070600" cy="3416300"/>
          </a:xfrm>
          <a:ln/>
        </p:spPr>
      </p:sp>
      <p:sp>
        <p:nvSpPr>
          <p:cNvPr id="1298436" name="Rectangle 3">
            <a:extLst>
              <a:ext uri="{FF2B5EF4-FFF2-40B4-BE49-F238E27FC236}">
                <a16:creationId xmlns:a16="http://schemas.microsoft.com/office/drawing/2014/main" id="{15AFC812-58B9-4D68-A082-6451538378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9458" name="Rectangle 7">
            <a:extLst>
              <a:ext uri="{FF2B5EF4-FFF2-40B4-BE49-F238E27FC236}">
                <a16:creationId xmlns:a16="http://schemas.microsoft.com/office/drawing/2014/main" id="{FF8ACFDA-F229-4000-9647-CA980AFFD2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E009491-A728-4EE8-A3A2-ED1F0AD5521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99459" name="Rectangle 2">
            <a:extLst>
              <a:ext uri="{FF2B5EF4-FFF2-40B4-BE49-F238E27FC236}">
                <a16:creationId xmlns:a16="http://schemas.microsoft.com/office/drawing/2014/main" id="{5610C6E3-F280-4A2F-8327-4B262186C09D}"/>
              </a:ext>
            </a:extLst>
          </p:cNvPr>
          <p:cNvSpPr>
            <a:spLocks noGrp="1" noRot="1" noChangeAspect="1" noChangeArrowheads="1" noTextEdit="1"/>
          </p:cNvSpPr>
          <p:nvPr>
            <p:ph type="sldImg"/>
          </p:nvPr>
        </p:nvSpPr>
        <p:spPr>
          <a:xfrm>
            <a:off x="393700" y="692150"/>
            <a:ext cx="6070600" cy="3416300"/>
          </a:xfrm>
          <a:ln/>
        </p:spPr>
      </p:sp>
      <p:sp>
        <p:nvSpPr>
          <p:cNvPr id="1299460" name="Rectangle 3">
            <a:extLst>
              <a:ext uri="{FF2B5EF4-FFF2-40B4-BE49-F238E27FC236}">
                <a16:creationId xmlns:a16="http://schemas.microsoft.com/office/drawing/2014/main" id="{FD0423E5-20A9-4E4E-86F3-45592459F1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82" name="Rectangle 7">
            <a:extLst>
              <a:ext uri="{FF2B5EF4-FFF2-40B4-BE49-F238E27FC236}">
                <a16:creationId xmlns:a16="http://schemas.microsoft.com/office/drawing/2014/main" id="{28B27CF7-27B4-4B60-AF08-EDBE434A09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90477C2-130C-4DA3-9AD2-B522BD82A66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00483" name="Rectangle 2">
            <a:extLst>
              <a:ext uri="{FF2B5EF4-FFF2-40B4-BE49-F238E27FC236}">
                <a16:creationId xmlns:a16="http://schemas.microsoft.com/office/drawing/2014/main" id="{8A1804FD-151E-46B3-9777-7866940D800C}"/>
              </a:ext>
            </a:extLst>
          </p:cNvPr>
          <p:cNvSpPr>
            <a:spLocks noGrp="1" noRot="1" noChangeAspect="1" noChangeArrowheads="1" noTextEdit="1"/>
          </p:cNvSpPr>
          <p:nvPr>
            <p:ph type="sldImg"/>
          </p:nvPr>
        </p:nvSpPr>
        <p:spPr>
          <a:xfrm>
            <a:off x="393700" y="692150"/>
            <a:ext cx="6070600" cy="3416300"/>
          </a:xfrm>
          <a:ln/>
        </p:spPr>
      </p:sp>
      <p:sp>
        <p:nvSpPr>
          <p:cNvPr id="1300484" name="Rectangle 3">
            <a:extLst>
              <a:ext uri="{FF2B5EF4-FFF2-40B4-BE49-F238E27FC236}">
                <a16:creationId xmlns:a16="http://schemas.microsoft.com/office/drawing/2014/main" id="{7EE6CF37-0BB5-4039-A05C-7F43BA2ED4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1506" name="Rectangle 7">
            <a:extLst>
              <a:ext uri="{FF2B5EF4-FFF2-40B4-BE49-F238E27FC236}">
                <a16:creationId xmlns:a16="http://schemas.microsoft.com/office/drawing/2014/main" id="{AEE220D6-C1D7-43AE-ABEF-4B474EA379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5359B43-53B3-458C-87CE-A3A752A7181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01507" name="Rectangle 2">
            <a:extLst>
              <a:ext uri="{FF2B5EF4-FFF2-40B4-BE49-F238E27FC236}">
                <a16:creationId xmlns:a16="http://schemas.microsoft.com/office/drawing/2014/main" id="{826B398B-FC02-44C3-B14A-D947955819C4}"/>
              </a:ext>
            </a:extLst>
          </p:cNvPr>
          <p:cNvSpPr>
            <a:spLocks noGrp="1" noRot="1" noChangeAspect="1" noChangeArrowheads="1" noTextEdit="1"/>
          </p:cNvSpPr>
          <p:nvPr>
            <p:ph type="sldImg"/>
          </p:nvPr>
        </p:nvSpPr>
        <p:spPr>
          <a:xfrm>
            <a:off x="393700" y="692150"/>
            <a:ext cx="6070600" cy="3416300"/>
          </a:xfrm>
          <a:ln/>
        </p:spPr>
      </p:sp>
      <p:sp>
        <p:nvSpPr>
          <p:cNvPr id="1301508" name="Rectangle 3">
            <a:extLst>
              <a:ext uri="{FF2B5EF4-FFF2-40B4-BE49-F238E27FC236}">
                <a16:creationId xmlns:a16="http://schemas.microsoft.com/office/drawing/2014/main" id="{DC539CB0-F931-4A07-92C7-94714D4833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2530" name="Rectangle 7">
            <a:extLst>
              <a:ext uri="{FF2B5EF4-FFF2-40B4-BE49-F238E27FC236}">
                <a16:creationId xmlns:a16="http://schemas.microsoft.com/office/drawing/2014/main" id="{5B993807-1580-4CD5-B1CE-D9D06796AC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95CC8B7-10EC-49E6-89FC-A92EF57EA4D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02531" name="Rectangle 2">
            <a:extLst>
              <a:ext uri="{FF2B5EF4-FFF2-40B4-BE49-F238E27FC236}">
                <a16:creationId xmlns:a16="http://schemas.microsoft.com/office/drawing/2014/main" id="{146033F0-A69E-4AF7-95B2-666EBAB6BC4F}"/>
              </a:ext>
            </a:extLst>
          </p:cNvPr>
          <p:cNvSpPr>
            <a:spLocks noGrp="1" noRot="1" noChangeAspect="1" noChangeArrowheads="1" noTextEdit="1"/>
          </p:cNvSpPr>
          <p:nvPr>
            <p:ph type="sldImg"/>
          </p:nvPr>
        </p:nvSpPr>
        <p:spPr>
          <a:xfrm>
            <a:off x="393700" y="692150"/>
            <a:ext cx="6070600" cy="3416300"/>
          </a:xfrm>
          <a:ln/>
        </p:spPr>
      </p:sp>
      <p:sp>
        <p:nvSpPr>
          <p:cNvPr id="1302532" name="Rectangle 3">
            <a:extLst>
              <a:ext uri="{FF2B5EF4-FFF2-40B4-BE49-F238E27FC236}">
                <a16:creationId xmlns:a16="http://schemas.microsoft.com/office/drawing/2014/main" id="{A0B034BF-0D4B-42E8-B006-B99819A869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3554" name="Rectangle 7">
            <a:extLst>
              <a:ext uri="{FF2B5EF4-FFF2-40B4-BE49-F238E27FC236}">
                <a16:creationId xmlns:a16="http://schemas.microsoft.com/office/drawing/2014/main" id="{4DA1BBD9-2426-4721-B698-C5BFBC4A55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2D6BC1-DBB0-423A-B53A-58D3EF9EB0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03555" name="Rectangle 2">
            <a:extLst>
              <a:ext uri="{FF2B5EF4-FFF2-40B4-BE49-F238E27FC236}">
                <a16:creationId xmlns:a16="http://schemas.microsoft.com/office/drawing/2014/main" id="{A453C78A-EF09-4FD6-9FAE-D558D9DCA23D}"/>
              </a:ext>
            </a:extLst>
          </p:cNvPr>
          <p:cNvSpPr>
            <a:spLocks noGrp="1" noRot="1" noChangeAspect="1" noChangeArrowheads="1" noTextEdit="1"/>
          </p:cNvSpPr>
          <p:nvPr>
            <p:ph type="sldImg"/>
          </p:nvPr>
        </p:nvSpPr>
        <p:spPr>
          <a:xfrm>
            <a:off x="393700" y="692150"/>
            <a:ext cx="6070600" cy="3416300"/>
          </a:xfrm>
          <a:ln/>
        </p:spPr>
      </p:sp>
      <p:sp>
        <p:nvSpPr>
          <p:cNvPr id="1303556" name="Rectangle 3">
            <a:extLst>
              <a:ext uri="{FF2B5EF4-FFF2-40B4-BE49-F238E27FC236}">
                <a16:creationId xmlns:a16="http://schemas.microsoft.com/office/drawing/2014/main" id="{AEED55A9-90CB-4B0B-86D5-166F171DA9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4578" name="Rectangle 7">
            <a:extLst>
              <a:ext uri="{FF2B5EF4-FFF2-40B4-BE49-F238E27FC236}">
                <a16:creationId xmlns:a16="http://schemas.microsoft.com/office/drawing/2014/main" id="{215A0B6C-9228-41A6-9029-845E38769A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A4F07E-CDC9-463C-9A0C-0CD0E85BA2D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04579" name="Rectangle 2">
            <a:extLst>
              <a:ext uri="{FF2B5EF4-FFF2-40B4-BE49-F238E27FC236}">
                <a16:creationId xmlns:a16="http://schemas.microsoft.com/office/drawing/2014/main" id="{924C6AD4-E06B-4E4A-8B55-A236527FF3FE}"/>
              </a:ext>
            </a:extLst>
          </p:cNvPr>
          <p:cNvSpPr>
            <a:spLocks noGrp="1" noRot="1" noChangeAspect="1" noChangeArrowheads="1" noTextEdit="1"/>
          </p:cNvSpPr>
          <p:nvPr>
            <p:ph type="sldImg"/>
          </p:nvPr>
        </p:nvSpPr>
        <p:spPr>
          <a:xfrm>
            <a:off x="393700" y="692150"/>
            <a:ext cx="6070600" cy="3416300"/>
          </a:xfrm>
          <a:ln/>
        </p:spPr>
      </p:sp>
      <p:sp>
        <p:nvSpPr>
          <p:cNvPr id="1304580" name="Rectangle 3">
            <a:extLst>
              <a:ext uri="{FF2B5EF4-FFF2-40B4-BE49-F238E27FC236}">
                <a16:creationId xmlns:a16="http://schemas.microsoft.com/office/drawing/2014/main" id="{A77D0BAA-7C1B-4F15-8ED7-56EF2DCEBE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5602" name="Rectangle 7">
            <a:extLst>
              <a:ext uri="{FF2B5EF4-FFF2-40B4-BE49-F238E27FC236}">
                <a16:creationId xmlns:a16="http://schemas.microsoft.com/office/drawing/2014/main" id="{0A12C799-C2C3-4DCD-B9CE-9A76AFF21C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E2F806-21D9-4A42-8E21-98738D2EEB6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05603" name="Rectangle 2">
            <a:extLst>
              <a:ext uri="{FF2B5EF4-FFF2-40B4-BE49-F238E27FC236}">
                <a16:creationId xmlns:a16="http://schemas.microsoft.com/office/drawing/2014/main" id="{91047491-7152-461C-A8D6-32EBAB9CF432}"/>
              </a:ext>
            </a:extLst>
          </p:cNvPr>
          <p:cNvSpPr>
            <a:spLocks noGrp="1" noRot="1" noChangeAspect="1" noChangeArrowheads="1" noTextEdit="1"/>
          </p:cNvSpPr>
          <p:nvPr>
            <p:ph type="sldImg"/>
          </p:nvPr>
        </p:nvSpPr>
        <p:spPr>
          <a:xfrm>
            <a:off x="393700" y="692150"/>
            <a:ext cx="6070600" cy="3416300"/>
          </a:xfrm>
          <a:ln/>
        </p:spPr>
      </p:sp>
      <p:sp>
        <p:nvSpPr>
          <p:cNvPr id="1305604" name="Rectangle 3">
            <a:extLst>
              <a:ext uri="{FF2B5EF4-FFF2-40B4-BE49-F238E27FC236}">
                <a16:creationId xmlns:a16="http://schemas.microsoft.com/office/drawing/2014/main" id="{98794095-6D1D-47E9-80B9-A1C1D25353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2358E7-B186-4F87-ABAC-0CEA99389B1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E2C97A1-2693-4F19-93DF-7191EE878F7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6C6FBF-D538-4516-A35A-17791726B2C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21890" name="Rectangle 2">
            <a:extLst>
              <a:ext uri="{FF2B5EF4-FFF2-40B4-BE49-F238E27FC236}">
                <a16:creationId xmlns:a16="http://schemas.microsoft.com/office/drawing/2014/main" id="{CCF39464-89A9-4492-887C-080DF1CF268D}"/>
              </a:ext>
            </a:extLst>
          </p:cNvPr>
          <p:cNvSpPr>
            <a:spLocks noGrp="1" noRot="1" noChangeAspect="1" noChangeArrowheads="1" noTextEdit="1"/>
          </p:cNvSpPr>
          <p:nvPr>
            <p:ph type="sldImg"/>
          </p:nvPr>
        </p:nvSpPr>
        <p:spPr>
          <a:ln/>
        </p:spPr>
      </p:sp>
      <p:sp>
        <p:nvSpPr>
          <p:cNvPr id="421891" name="Rectangle 3">
            <a:extLst>
              <a:ext uri="{FF2B5EF4-FFF2-40B4-BE49-F238E27FC236}">
                <a16:creationId xmlns:a16="http://schemas.microsoft.com/office/drawing/2014/main" id="{F61749A2-5498-4140-8C37-CEE87A15612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7FB64A1-AB7A-41C2-ABB4-1228E130051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3E3512-CF12-47E2-B2BE-1AB2AFB3CB5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7250" name="Rectangle 2">
            <a:extLst>
              <a:ext uri="{FF2B5EF4-FFF2-40B4-BE49-F238E27FC236}">
                <a16:creationId xmlns:a16="http://schemas.microsoft.com/office/drawing/2014/main" id="{3DB72323-4496-4017-9F65-85CD1C7087B0}"/>
              </a:ext>
            </a:extLst>
          </p:cNvPr>
          <p:cNvSpPr>
            <a:spLocks noGrp="1" noRot="1" noChangeAspect="1" noChangeArrowheads="1" noTextEdit="1"/>
          </p:cNvSpPr>
          <p:nvPr>
            <p:ph type="sldImg"/>
          </p:nvPr>
        </p:nvSpPr>
        <p:spPr>
          <a:ln/>
        </p:spPr>
      </p:sp>
      <p:sp>
        <p:nvSpPr>
          <p:cNvPr id="437251" name="Rectangle 3">
            <a:extLst>
              <a:ext uri="{FF2B5EF4-FFF2-40B4-BE49-F238E27FC236}">
                <a16:creationId xmlns:a16="http://schemas.microsoft.com/office/drawing/2014/main" id="{E6AFD55A-3C1C-47EE-B8E6-224BF2C076E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6D96CA9-C6CD-4EEA-9746-6F04E0F5611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7A17C53-7627-462E-B463-91748140CB8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8754" name="Rectangle 2">
            <a:extLst>
              <a:ext uri="{FF2B5EF4-FFF2-40B4-BE49-F238E27FC236}">
                <a16:creationId xmlns:a16="http://schemas.microsoft.com/office/drawing/2014/main" id="{244A6E39-3F58-4158-8942-396791A58B5B}"/>
              </a:ext>
            </a:extLst>
          </p:cNvPr>
          <p:cNvSpPr>
            <a:spLocks noGrp="1" noRot="1" noChangeAspect="1" noChangeArrowheads="1" noTextEdit="1"/>
          </p:cNvSpPr>
          <p:nvPr>
            <p:ph type="sldImg"/>
          </p:nvPr>
        </p:nvSpPr>
        <p:spPr>
          <a:ln/>
        </p:spPr>
      </p:sp>
      <p:sp>
        <p:nvSpPr>
          <p:cNvPr id="458755" name="Rectangle 3">
            <a:extLst>
              <a:ext uri="{FF2B5EF4-FFF2-40B4-BE49-F238E27FC236}">
                <a16:creationId xmlns:a16="http://schemas.microsoft.com/office/drawing/2014/main" id="{AF64F374-84BB-46EA-B9D4-587ADA44C3D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A584483-61FE-4D3E-8320-783B6E43848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D6F358-9F4D-4C72-9CB1-20155C7E596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4226" name="Rectangle 2">
            <a:extLst>
              <a:ext uri="{FF2B5EF4-FFF2-40B4-BE49-F238E27FC236}">
                <a16:creationId xmlns:a16="http://schemas.microsoft.com/office/drawing/2014/main" id="{FA9209D8-EC19-452C-9258-C9EAD6871A42}"/>
              </a:ext>
            </a:extLst>
          </p:cNvPr>
          <p:cNvSpPr>
            <a:spLocks noGrp="1" noRot="1" noChangeAspect="1" noChangeArrowheads="1" noTextEdit="1"/>
          </p:cNvSpPr>
          <p:nvPr>
            <p:ph type="sldImg"/>
          </p:nvPr>
        </p:nvSpPr>
        <p:spPr>
          <a:ln/>
        </p:spPr>
      </p:sp>
      <p:sp>
        <p:nvSpPr>
          <p:cNvPr id="564227" name="Rectangle 3">
            <a:extLst>
              <a:ext uri="{FF2B5EF4-FFF2-40B4-BE49-F238E27FC236}">
                <a16:creationId xmlns:a16="http://schemas.microsoft.com/office/drawing/2014/main" id="{556F9701-976E-4692-B1E8-A9B3B90FF1B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C8F0723-230C-4172-A0FB-BCCEB6D9DE1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8CC70B-BE95-4750-997C-5957A33F598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3714" name="Rectangle 7">
            <a:extLst>
              <a:ext uri="{FF2B5EF4-FFF2-40B4-BE49-F238E27FC236}">
                <a16:creationId xmlns:a16="http://schemas.microsoft.com/office/drawing/2014/main" id="{7AED2246-A321-450B-A6C8-EBE4DA7388E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CEFE6F-F425-467C-97F0-842DFFA12B37}"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3715" name="Rectangle 2">
            <a:extLst>
              <a:ext uri="{FF2B5EF4-FFF2-40B4-BE49-F238E27FC236}">
                <a16:creationId xmlns:a16="http://schemas.microsoft.com/office/drawing/2014/main" id="{7FA43C5C-B26C-4D5B-B85F-7DA1361E0AED}"/>
              </a:ext>
            </a:extLst>
          </p:cNvPr>
          <p:cNvSpPr>
            <a:spLocks noGrp="1" noRot="1" noChangeAspect="1" noChangeArrowheads="1" noTextEdit="1"/>
          </p:cNvSpPr>
          <p:nvPr>
            <p:ph type="sldImg"/>
          </p:nvPr>
        </p:nvSpPr>
        <p:spPr>
          <a:ln/>
        </p:spPr>
      </p:sp>
      <p:sp>
        <p:nvSpPr>
          <p:cNvPr id="243716" name="Rectangle 3">
            <a:extLst>
              <a:ext uri="{FF2B5EF4-FFF2-40B4-BE49-F238E27FC236}">
                <a16:creationId xmlns:a16="http://schemas.microsoft.com/office/drawing/2014/main" id="{48EBC245-73EA-4824-9DF2-F563F205955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0F3D7E-817F-480F-A84C-3D427E4C78C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31760F7-C51F-4557-A77E-E2EE273FC03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5762" name="Rectangle 7">
            <a:extLst>
              <a:ext uri="{FF2B5EF4-FFF2-40B4-BE49-F238E27FC236}">
                <a16:creationId xmlns:a16="http://schemas.microsoft.com/office/drawing/2014/main" id="{5706D762-E565-4D3B-82AB-B4516B70EBD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4B0672-F2D6-42BC-8E17-D7FDC14ED15E}"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5763" name="Rectangle 2">
            <a:extLst>
              <a:ext uri="{FF2B5EF4-FFF2-40B4-BE49-F238E27FC236}">
                <a16:creationId xmlns:a16="http://schemas.microsoft.com/office/drawing/2014/main" id="{B541F0A8-AA84-4AE4-B205-44FD8860A564}"/>
              </a:ext>
            </a:extLst>
          </p:cNvPr>
          <p:cNvSpPr>
            <a:spLocks noGrp="1" noRot="1" noChangeAspect="1" noChangeArrowheads="1" noTextEdit="1"/>
          </p:cNvSpPr>
          <p:nvPr>
            <p:ph type="sldImg"/>
          </p:nvPr>
        </p:nvSpPr>
        <p:spPr>
          <a:ln/>
        </p:spPr>
      </p:sp>
      <p:sp>
        <p:nvSpPr>
          <p:cNvPr id="245764" name="Rectangle 3">
            <a:extLst>
              <a:ext uri="{FF2B5EF4-FFF2-40B4-BE49-F238E27FC236}">
                <a16:creationId xmlns:a16="http://schemas.microsoft.com/office/drawing/2014/main" id="{767ACE0A-1D8D-438F-B1DB-7B0CBADF2A2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FBAAA0-AA61-43D6-AE4C-9D91B32C36F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CE942A7-31BE-4EE4-8CA3-E787C573755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7810" name="Rectangle 7">
            <a:extLst>
              <a:ext uri="{FF2B5EF4-FFF2-40B4-BE49-F238E27FC236}">
                <a16:creationId xmlns:a16="http://schemas.microsoft.com/office/drawing/2014/main" id="{9C784F9C-AB7E-4CD0-B58C-1F92462C9F7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4D5C2DF-1C91-42A1-AA59-EC82EF0B9D1D}"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7811" name="Rectangle 2">
            <a:extLst>
              <a:ext uri="{FF2B5EF4-FFF2-40B4-BE49-F238E27FC236}">
                <a16:creationId xmlns:a16="http://schemas.microsoft.com/office/drawing/2014/main" id="{3E6AF2B5-9E5C-4919-A3C0-6917952D7F07}"/>
              </a:ext>
            </a:extLst>
          </p:cNvPr>
          <p:cNvSpPr>
            <a:spLocks noGrp="1" noRot="1" noChangeAspect="1" noChangeArrowheads="1" noTextEdit="1"/>
          </p:cNvSpPr>
          <p:nvPr>
            <p:ph type="sldImg"/>
          </p:nvPr>
        </p:nvSpPr>
        <p:spPr>
          <a:ln/>
        </p:spPr>
      </p:sp>
      <p:sp>
        <p:nvSpPr>
          <p:cNvPr id="247812" name="Rectangle 3">
            <a:extLst>
              <a:ext uri="{FF2B5EF4-FFF2-40B4-BE49-F238E27FC236}">
                <a16:creationId xmlns:a16="http://schemas.microsoft.com/office/drawing/2014/main" id="{60D47D45-2AA2-4BD2-A3F8-078263BA923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68B44E8-B0EA-4E6B-8277-A8FAEBF9742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BE790A-C5B6-4C66-B68E-91459424573A}"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6706" name="Rectangle 2">
            <a:extLst>
              <a:ext uri="{FF2B5EF4-FFF2-40B4-BE49-F238E27FC236}">
                <a16:creationId xmlns:a16="http://schemas.microsoft.com/office/drawing/2014/main" id="{293E061D-DF30-479F-B6CF-CD1E9DA8FD20}"/>
              </a:ext>
            </a:extLst>
          </p:cNvPr>
          <p:cNvSpPr>
            <a:spLocks noGrp="1" noRot="1" noChangeAspect="1" noChangeArrowheads="1" noTextEdit="1"/>
          </p:cNvSpPr>
          <p:nvPr>
            <p:ph type="sldImg"/>
          </p:nvPr>
        </p:nvSpPr>
        <p:spPr>
          <a:ln/>
        </p:spPr>
      </p:sp>
      <p:sp>
        <p:nvSpPr>
          <p:cNvPr id="456707" name="Rectangle 3">
            <a:extLst>
              <a:ext uri="{FF2B5EF4-FFF2-40B4-BE49-F238E27FC236}">
                <a16:creationId xmlns:a16="http://schemas.microsoft.com/office/drawing/2014/main" id="{E74E4214-8EDB-4170-8C76-B19AB2FCA4D8}"/>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C9DBCF-59A3-4420-B116-A2B55B961E2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703B088-FB5B-4BEA-8685-9DF2B2D0676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9298" name="Rectangle 7">
            <a:extLst>
              <a:ext uri="{FF2B5EF4-FFF2-40B4-BE49-F238E27FC236}">
                <a16:creationId xmlns:a16="http://schemas.microsoft.com/office/drawing/2014/main" id="{7CF1BE52-8858-4385-A6F1-4CDEFB2CF73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C2738D8-D7CB-4ACE-A4C9-E863A6E36845}"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39299" name="Rectangle 2">
            <a:extLst>
              <a:ext uri="{FF2B5EF4-FFF2-40B4-BE49-F238E27FC236}">
                <a16:creationId xmlns:a16="http://schemas.microsoft.com/office/drawing/2014/main" id="{AD32FC4A-9867-46DE-9F94-B28411A038A1}"/>
              </a:ext>
            </a:extLst>
          </p:cNvPr>
          <p:cNvSpPr>
            <a:spLocks noGrp="1" noRot="1" noChangeAspect="1" noChangeArrowheads="1" noTextEdit="1"/>
          </p:cNvSpPr>
          <p:nvPr>
            <p:ph type="sldImg"/>
          </p:nvPr>
        </p:nvSpPr>
        <p:spPr>
          <a:ln/>
        </p:spPr>
      </p:sp>
      <p:sp>
        <p:nvSpPr>
          <p:cNvPr id="439300" name="Rectangle 3">
            <a:extLst>
              <a:ext uri="{FF2B5EF4-FFF2-40B4-BE49-F238E27FC236}">
                <a16:creationId xmlns:a16="http://schemas.microsoft.com/office/drawing/2014/main" id="{ABC9270E-57DC-4464-B8BE-17E86809BBA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082" name="Rectangle 7">
            <a:extLst>
              <a:ext uri="{FF2B5EF4-FFF2-40B4-BE49-F238E27FC236}">
                <a16:creationId xmlns:a16="http://schemas.microsoft.com/office/drawing/2014/main" id="{AEE26C26-32CA-412E-A8DB-331786A6A7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0EE7024-E57F-400B-8532-15725A34EEE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26083" name="Rectangle 2">
            <a:extLst>
              <a:ext uri="{FF2B5EF4-FFF2-40B4-BE49-F238E27FC236}">
                <a16:creationId xmlns:a16="http://schemas.microsoft.com/office/drawing/2014/main" id="{15F21B21-5ED3-4DDC-BE9B-3FB02D6F8B97}"/>
              </a:ext>
            </a:extLst>
          </p:cNvPr>
          <p:cNvSpPr>
            <a:spLocks noGrp="1" noRot="1" noChangeAspect="1" noChangeArrowheads="1" noTextEdit="1"/>
          </p:cNvSpPr>
          <p:nvPr>
            <p:ph type="sldImg"/>
          </p:nvPr>
        </p:nvSpPr>
        <p:spPr>
          <a:ln/>
        </p:spPr>
      </p:sp>
      <p:sp>
        <p:nvSpPr>
          <p:cNvPr id="1326084" name="Rectangle 3">
            <a:extLst>
              <a:ext uri="{FF2B5EF4-FFF2-40B4-BE49-F238E27FC236}">
                <a16:creationId xmlns:a16="http://schemas.microsoft.com/office/drawing/2014/main" id="{B7C66A9A-3CA8-4AED-8641-7EE462D4F9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C53BB3-F98C-4661-BA96-4D53553CFE7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3938" name="Rectangle 2"/>
          <p:cNvSpPr>
            <a:spLocks noGrp="1" noRot="1" noChangeAspect="1" noChangeArrowheads="1" noTextEdit="1"/>
          </p:cNvSpPr>
          <p:nvPr>
            <p:ph type="sldImg"/>
          </p:nvPr>
        </p:nvSpPr>
        <p:spPr>
          <a:ln/>
        </p:spPr>
      </p:sp>
      <p:sp>
        <p:nvSpPr>
          <p:cNvPr id="423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8130" name="Rectangle 7">
            <a:extLst>
              <a:ext uri="{FF2B5EF4-FFF2-40B4-BE49-F238E27FC236}">
                <a16:creationId xmlns:a16="http://schemas.microsoft.com/office/drawing/2014/main" id="{D32C1D47-2273-46D2-8527-A61CE1B822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EE5405-8A09-4556-9054-F449A79CD0C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28131" name="Rectangle 2">
            <a:extLst>
              <a:ext uri="{FF2B5EF4-FFF2-40B4-BE49-F238E27FC236}">
                <a16:creationId xmlns:a16="http://schemas.microsoft.com/office/drawing/2014/main" id="{C91E8AA1-E7D9-4E86-BD0E-3A473427FE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endParaRPr lang="en-US" altLang="en-US"/>
          </a:p>
        </p:txBody>
      </p:sp>
      <p:sp>
        <p:nvSpPr>
          <p:cNvPr id="1328132" name="Rectangle 3">
            <a:extLst>
              <a:ext uri="{FF2B5EF4-FFF2-40B4-BE49-F238E27FC236}">
                <a16:creationId xmlns:a16="http://schemas.microsoft.com/office/drawing/2014/main" id="{DB2B9D53-4C7A-4CC4-A1FD-645E28273144}"/>
              </a:ext>
            </a:extLst>
          </p:cNvPr>
          <p:cNvSpPr>
            <a:spLocks noGrp="1" noRot="1" noChangeAspect="1" noChangeArrowheads="1" noTextEdit="1"/>
          </p:cNvSpPr>
          <p:nvPr>
            <p:ph type="sldImg"/>
          </p:nvPr>
        </p:nvSpPr>
        <p:spPr>
          <a:xfrm>
            <a:off x="393700" y="692150"/>
            <a:ext cx="6070600" cy="3416300"/>
          </a:xfrm>
          <a:ln w="12700" cap="flat">
            <a:solidFill>
              <a:schemeClr val="tx1"/>
            </a:solidFill>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EE4CA-D07C-4410-8F3D-D906DE8D914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9E3569-21CB-49FF-9FAA-15AC3EB4638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41346" name="Rectangle 7">
            <a:extLst>
              <a:ext uri="{FF2B5EF4-FFF2-40B4-BE49-F238E27FC236}">
                <a16:creationId xmlns:a16="http://schemas.microsoft.com/office/drawing/2014/main" id="{733419A2-E6BA-4914-9C1A-20A6578FE81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A404FB-ABCE-4DA6-8AA3-685ABBC57C8D}"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41347" name="Rectangle 2">
            <a:extLst>
              <a:ext uri="{FF2B5EF4-FFF2-40B4-BE49-F238E27FC236}">
                <a16:creationId xmlns:a16="http://schemas.microsoft.com/office/drawing/2014/main" id="{684F6D48-29EB-46A3-AF8D-F68A49518DF8}"/>
              </a:ext>
            </a:extLst>
          </p:cNvPr>
          <p:cNvSpPr>
            <a:spLocks noGrp="1" noRot="1" noChangeAspect="1" noChangeArrowheads="1" noTextEdit="1"/>
          </p:cNvSpPr>
          <p:nvPr>
            <p:ph type="sldImg"/>
          </p:nvPr>
        </p:nvSpPr>
        <p:spPr>
          <a:ln/>
        </p:spPr>
      </p:sp>
      <p:sp>
        <p:nvSpPr>
          <p:cNvPr id="441348" name="Rectangle 3">
            <a:extLst>
              <a:ext uri="{FF2B5EF4-FFF2-40B4-BE49-F238E27FC236}">
                <a16:creationId xmlns:a16="http://schemas.microsoft.com/office/drawing/2014/main" id="{06CD0B91-B8F9-4084-B79A-8DE2D04DF08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AD67235-DD83-406B-BD7C-D3807800945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DEA4FF-F0A6-49E9-90D6-0ED9CACDBB1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5250" name="Rectangle 2">
            <a:extLst>
              <a:ext uri="{FF2B5EF4-FFF2-40B4-BE49-F238E27FC236}">
                <a16:creationId xmlns:a16="http://schemas.microsoft.com/office/drawing/2014/main" id="{C0C1AFFC-3029-4075-9AA1-5E56EE841491}"/>
              </a:ext>
            </a:extLst>
          </p:cNvPr>
          <p:cNvSpPr>
            <a:spLocks noGrp="1" noRot="1" noChangeAspect="1" noChangeArrowheads="1" noTextEdit="1"/>
          </p:cNvSpPr>
          <p:nvPr>
            <p:ph type="sldImg"/>
          </p:nvPr>
        </p:nvSpPr>
        <p:spPr>
          <a:ln/>
        </p:spPr>
      </p:sp>
      <p:sp>
        <p:nvSpPr>
          <p:cNvPr id="565251" name="Rectangle 3">
            <a:extLst>
              <a:ext uri="{FF2B5EF4-FFF2-40B4-BE49-F238E27FC236}">
                <a16:creationId xmlns:a16="http://schemas.microsoft.com/office/drawing/2014/main" id="{246ABB4D-0019-4E12-BE91-3F1EDF991A2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609A14-80DD-4853-8FA0-38421F4592D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4787099-ED88-4312-98FC-E8493194E17A}"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43394" name="Rectangle 7">
            <a:extLst>
              <a:ext uri="{FF2B5EF4-FFF2-40B4-BE49-F238E27FC236}">
                <a16:creationId xmlns:a16="http://schemas.microsoft.com/office/drawing/2014/main" id="{9AC2B02F-66A6-4B97-807B-7A215F5FA13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424D30-ADAD-4EFB-B2BA-0B91F981B28A}"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43395" name="Rectangle 2">
            <a:extLst>
              <a:ext uri="{FF2B5EF4-FFF2-40B4-BE49-F238E27FC236}">
                <a16:creationId xmlns:a16="http://schemas.microsoft.com/office/drawing/2014/main" id="{DDBCBCC2-8B02-496A-AF27-700CA6E5F0B9}"/>
              </a:ext>
            </a:extLst>
          </p:cNvPr>
          <p:cNvSpPr>
            <a:spLocks noGrp="1" noRot="1" noChangeAspect="1" noChangeArrowheads="1" noTextEdit="1"/>
          </p:cNvSpPr>
          <p:nvPr>
            <p:ph type="sldImg"/>
          </p:nvPr>
        </p:nvSpPr>
        <p:spPr>
          <a:ln/>
        </p:spPr>
      </p:sp>
      <p:sp>
        <p:nvSpPr>
          <p:cNvPr id="443396" name="Rectangle 3">
            <a:extLst>
              <a:ext uri="{FF2B5EF4-FFF2-40B4-BE49-F238E27FC236}">
                <a16:creationId xmlns:a16="http://schemas.microsoft.com/office/drawing/2014/main" id="{54551C8D-5A29-4DB3-B757-F6D77E2E907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76351C4-7094-49E3-95B0-29C51A8B49F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E161D0-283F-417D-B86C-3E9BEAC582F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6274" name="Rectangle 2">
            <a:extLst>
              <a:ext uri="{FF2B5EF4-FFF2-40B4-BE49-F238E27FC236}">
                <a16:creationId xmlns:a16="http://schemas.microsoft.com/office/drawing/2014/main" id="{5C9CA92A-E204-4DD1-B251-86C5303C5872}"/>
              </a:ext>
            </a:extLst>
          </p:cNvPr>
          <p:cNvSpPr>
            <a:spLocks noGrp="1" noRot="1" noChangeAspect="1" noChangeArrowheads="1" noTextEdit="1"/>
          </p:cNvSpPr>
          <p:nvPr>
            <p:ph type="sldImg"/>
          </p:nvPr>
        </p:nvSpPr>
        <p:spPr>
          <a:ln/>
        </p:spPr>
      </p:sp>
      <p:sp>
        <p:nvSpPr>
          <p:cNvPr id="566275" name="Rectangle 3">
            <a:extLst>
              <a:ext uri="{FF2B5EF4-FFF2-40B4-BE49-F238E27FC236}">
                <a16:creationId xmlns:a16="http://schemas.microsoft.com/office/drawing/2014/main" id="{0AD623C1-3AF3-4B10-9B10-02E5061CDC2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4911F2C-5569-4137-854A-106FE810479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5F0744-C48B-4C3E-B1B5-02DC8183D6B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7298" name="Rectangle 2">
            <a:extLst>
              <a:ext uri="{FF2B5EF4-FFF2-40B4-BE49-F238E27FC236}">
                <a16:creationId xmlns:a16="http://schemas.microsoft.com/office/drawing/2014/main" id="{E019A841-B0C8-4159-A0A4-4D0EA4A75CC2}"/>
              </a:ext>
            </a:extLst>
          </p:cNvPr>
          <p:cNvSpPr>
            <a:spLocks noGrp="1" noRot="1" noChangeAspect="1" noChangeArrowheads="1" noTextEdit="1"/>
          </p:cNvSpPr>
          <p:nvPr>
            <p:ph type="sldImg"/>
          </p:nvPr>
        </p:nvSpPr>
        <p:spPr>
          <a:ln/>
        </p:spPr>
      </p:sp>
      <p:sp>
        <p:nvSpPr>
          <p:cNvPr id="567299" name="Rectangle 3">
            <a:extLst>
              <a:ext uri="{FF2B5EF4-FFF2-40B4-BE49-F238E27FC236}">
                <a16:creationId xmlns:a16="http://schemas.microsoft.com/office/drawing/2014/main" id="{57E26364-5FEF-4E57-9BA5-9205939FCE6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BE0D509-7D4B-4B3F-9027-00A6F3A1E9E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53E917-5577-46D9-8E78-4734A51A09A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8322" name="Rectangle 2">
            <a:extLst>
              <a:ext uri="{FF2B5EF4-FFF2-40B4-BE49-F238E27FC236}">
                <a16:creationId xmlns:a16="http://schemas.microsoft.com/office/drawing/2014/main" id="{47511947-7516-4BE3-8FA4-62365BE963E2}"/>
              </a:ext>
            </a:extLst>
          </p:cNvPr>
          <p:cNvSpPr>
            <a:spLocks noGrp="1" noRot="1" noChangeAspect="1" noChangeArrowheads="1" noTextEdit="1"/>
          </p:cNvSpPr>
          <p:nvPr>
            <p:ph type="sldImg"/>
          </p:nvPr>
        </p:nvSpPr>
        <p:spPr>
          <a:ln/>
        </p:spPr>
      </p:sp>
      <p:sp>
        <p:nvSpPr>
          <p:cNvPr id="568323" name="Rectangle 3">
            <a:extLst>
              <a:ext uri="{FF2B5EF4-FFF2-40B4-BE49-F238E27FC236}">
                <a16:creationId xmlns:a16="http://schemas.microsoft.com/office/drawing/2014/main" id="{A99E160A-A54E-4D7A-A8F4-C8CBDD72BB4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9154" name="Rectangle 7">
            <a:extLst>
              <a:ext uri="{FF2B5EF4-FFF2-40B4-BE49-F238E27FC236}">
                <a16:creationId xmlns:a16="http://schemas.microsoft.com/office/drawing/2014/main" id="{AF96DC69-F7FA-4E6B-AD1B-EF85C0970A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347F42-5272-4A3E-B838-09AB38C1BBC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29155" name="Rectangle 2">
            <a:extLst>
              <a:ext uri="{FF2B5EF4-FFF2-40B4-BE49-F238E27FC236}">
                <a16:creationId xmlns:a16="http://schemas.microsoft.com/office/drawing/2014/main" id="{6ECE3CDD-AF95-45B8-A744-FECDC5830710}"/>
              </a:ext>
            </a:extLst>
          </p:cNvPr>
          <p:cNvSpPr>
            <a:spLocks noGrp="1" noRot="1" noChangeAspect="1" noChangeArrowheads="1" noTextEdit="1"/>
          </p:cNvSpPr>
          <p:nvPr>
            <p:ph type="sldImg"/>
          </p:nvPr>
        </p:nvSpPr>
        <p:spPr>
          <a:xfrm>
            <a:off x="393700" y="692150"/>
            <a:ext cx="6070600" cy="3416300"/>
          </a:xfrm>
          <a:ln w="12700" cap="flat">
            <a:solidFill>
              <a:schemeClr val="tx1"/>
            </a:solidFill>
          </a:ln>
        </p:spPr>
      </p:sp>
      <p:sp>
        <p:nvSpPr>
          <p:cNvPr id="1329156" name="Rectangle 3">
            <a:extLst>
              <a:ext uri="{FF2B5EF4-FFF2-40B4-BE49-F238E27FC236}">
                <a16:creationId xmlns:a16="http://schemas.microsoft.com/office/drawing/2014/main" id="{BB28AEB3-C976-4B8F-B366-0E74DD901D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0178" name="Rectangle 7">
            <a:extLst>
              <a:ext uri="{FF2B5EF4-FFF2-40B4-BE49-F238E27FC236}">
                <a16:creationId xmlns:a16="http://schemas.microsoft.com/office/drawing/2014/main" id="{15AEE762-8A4E-4893-8073-9D5311F45D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D25FFFE-320D-4693-93E8-86BFCA80EAD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30179" name="Rectangle 2">
            <a:extLst>
              <a:ext uri="{FF2B5EF4-FFF2-40B4-BE49-F238E27FC236}">
                <a16:creationId xmlns:a16="http://schemas.microsoft.com/office/drawing/2014/main" id="{C97FF478-299A-4719-BF80-3044FF89BBA9}"/>
              </a:ext>
            </a:extLst>
          </p:cNvPr>
          <p:cNvSpPr>
            <a:spLocks noGrp="1" noRot="1" noChangeAspect="1" noChangeArrowheads="1" noTextEdit="1"/>
          </p:cNvSpPr>
          <p:nvPr>
            <p:ph type="sldImg"/>
          </p:nvPr>
        </p:nvSpPr>
        <p:spPr>
          <a:ln/>
        </p:spPr>
      </p:sp>
      <p:sp>
        <p:nvSpPr>
          <p:cNvPr id="1330180" name="Rectangle 3">
            <a:extLst>
              <a:ext uri="{FF2B5EF4-FFF2-40B4-BE49-F238E27FC236}">
                <a16:creationId xmlns:a16="http://schemas.microsoft.com/office/drawing/2014/main" id="{E7A5DC82-92FB-48E6-A9F4-057154B79C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02" name="Rectangle 7">
            <a:extLst>
              <a:ext uri="{FF2B5EF4-FFF2-40B4-BE49-F238E27FC236}">
                <a16:creationId xmlns:a16="http://schemas.microsoft.com/office/drawing/2014/main" id="{49FA6414-EB64-4F42-9DA3-B272F4CC3C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C7C6783-0115-4362-A445-F912D345B22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31203" name="Rectangle 2">
            <a:extLst>
              <a:ext uri="{FF2B5EF4-FFF2-40B4-BE49-F238E27FC236}">
                <a16:creationId xmlns:a16="http://schemas.microsoft.com/office/drawing/2014/main" id="{B719D893-3F2F-4417-AA0F-34438F488A44}"/>
              </a:ext>
            </a:extLst>
          </p:cNvPr>
          <p:cNvSpPr>
            <a:spLocks noGrp="1" noRot="1" noChangeAspect="1" noChangeArrowheads="1" noTextEdit="1"/>
          </p:cNvSpPr>
          <p:nvPr>
            <p:ph type="sldImg"/>
          </p:nvPr>
        </p:nvSpPr>
        <p:spPr>
          <a:xfrm>
            <a:off x="393700" y="692150"/>
            <a:ext cx="6070600" cy="3416300"/>
          </a:xfrm>
          <a:ln/>
        </p:spPr>
      </p:sp>
      <p:sp>
        <p:nvSpPr>
          <p:cNvPr id="1331204" name="Rectangle 3">
            <a:extLst>
              <a:ext uri="{FF2B5EF4-FFF2-40B4-BE49-F238E27FC236}">
                <a16:creationId xmlns:a16="http://schemas.microsoft.com/office/drawing/2014/main" id="{AA6A0EB6-7ADA-44D3-8BA3-EE32B1D171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E78F8-776B-46F3-AF26-2FCBC03AFAA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1890" name="Rectangle 2"/>
          <p:cNvSpPr>
            <a:spLocks noGrp="1" noRot="1" noChangeAspect="1" noChangeArrowheads="1" noTextEdit="1"/>
          </p:cNvSpPr>
          <p:nvPr>
            <p:ph type="sldImg"/>
          </p:nvPr>
        </p:nvSpPr>
        <p:spPr>
          <a:ln/>
        </p:spPr>
      </p:sp>
      <p:sp>
        <p:nvSpPr>
          <p:cNvPr id="421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226" name="Rectangle 7">
            <a:extLst>
              <a:ext uri="{FF2B5EF4-FFF2-40B4-BE49-F238E27FC236}">
                <a16:creationId xmlns:a16="http://schemas.microsoft.com/office/drawing/2014/main" id="{2BB747EB-6851-471E-9B70-D37B7ABEA9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9AC553-7DC9-44D0-8FDC-65ABFD20E68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32227" name="Rectangle 2">
            <a:extLst>
              <a:ext uri="{FF2B5EF4-FFF2-40B4-BE49-F238E27FC236}">
                <a16:creationId xmlns:a16="http://schemas.microsoft.com/office/drawing/2014/main" id="{8953ACE5-04F8-4CC9-A9EF-9F13554AFF2A}"/>
              </a:ext>
            </a:extLst>
          </p:cNvPr>
          <p:cNvSpPr>
            <a:spLocks noGrp="1" noRot="1" noChangeAspect="1" noChangeArrowheads="1" noTextEdit="1"/>
          </p:cNvSpPr>
          <p:nvPr>
            <p:ph type="sldImg"/>
          </p:nvPr>
        </p:nvSpPr>
        <p:spPr>
          <a:xfrm>
            <a:off x="393700" y="692150"/>
            <a:ext cx="6070600" cy="3416300"/>
          </a:xfrm>
          <a:ln w="12700" cap="flat">
            <a:solidFill>
              <a:schemeClr val="tx1"/>
            </a:solidFill>
          </a:ln>
        </p:spPr>
      </p:sp>
      <p:sp>
        <p:nvSpPr>
          <p:cNvPr id="1332228" name="Rectangle 3">
            <a:extLst>
              <a:ext uri="{FF2B5EF4-FFF2-40B4-BE49-F238E27FC236}">
                <a16:creationId xmlns:a16="http://schemas.microsoft.com/office/drawing/2014/main" id="{D7B87717-E003-416B-A176-566525FC17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3250" name="Rectangle 7">
            <a:extLst>
              <a:ext uri="{FF2B5EF4-FFF2-40B4-BE49-F238E27FC236}">
                <a16:creationId xmlns:a16="http://schemas.microsoft.com/office/drawing/2014/main" id="{3C8FFB32-586A-4740-8D15-730612DFBD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B4B42CA-1183-4C78-B4E0-A12899D7A7B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33251" name="Rectangle 2">
            <a:extLst>
              <a:ext uri="{FF2B5EF4-FFF2-40B4-BE49-F238E27FC236}">
                <a16:creationId xmlns:a16="http://schemas.microsoft.com/office/drawing/2014/main" id="{BC5B9E00-63DB-4AAE-87F7-44DFE1C8632F}"/>
              </a:ext>
            </a:extLst>
          </p:cNvPr>
          <p:cNvSpPr>
            <a:spLocks noGrp="1" noRot="1" noChangeAspect="1" noChangeArrowheads="1" noTextEdit="1"/>
          </p:cNvSpPr>
          <p:nvPr>
            <p:ph type="sldImg"/>
          </p:nvPr>
        </p:nvSpPr>
        <p:spPr>
          <a:xfrm>
            <a:off x="393700" y="692150"/>
            <a:ext cx="6070600" cy="3416300"/>
          </a:xfrm>
          <a:ln w="12700" cap="flat">
            <a:solidFill>
              <a:schemeClr val="tx1"/>
            </a:solidFill>
          </a:ln>
        </p:spPr>
      </p:sp>
      <p:sp>
        <p:nvSpPr>
          <p:cNvPr id="1333252" name="Rectangle 3">
            <a:extLst>
              <a:ext uri="{FF2B5EF4-FFF2-40B4-BE49-F238E27FC236}">
                <a16:creationId xmlns:a16="http://schemas.microsoft.com/office/drawing/2014/main" id="{B72FF51C-EA9F-490F-AE2D-242A38DF5D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4274" name="Rectangle 7">
            <a:extLst>
              <a:ext uri="{FF2B5EF4-FFF2-40B4-BE49-F238E27FC236}">
                <a16:creationId xmlns:a16="http://schemas.microsoft.com/office/drawing/2014/main" id="{FC945E3E-AA4E-403C-B1BE-EF4B60C1D7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51EE64-57C7-42C3-8868-85BCEB0CFE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34275" name="Rectangle 2">
            <a:extLst>
              <a:ext uri="{FF2B5EF4-FFF2-40B4-BE49-F238E27FC236}">
                <a16:creationId xmlns:a16="http://schemas.microsoft.com/office/drawing/2014/main" id="{7288A2A8-8C10-4A03-9D8E-999DCD5A2DAC}"/>
              </a:ext>
            </a:extLst>
          </p:cNvPr>
          <p:cNvSpPr>
            <a:spLocks noGrp="1" noRot="1" noChangeAspect="1" noChangeArrowheads="1" noTextEdit="1"/>
          </p:cNvSpPr>
          <p:nvPr>
            <p:ph type="sldImg"/>
          </p:nvPr>
        </p:nvSpPr>
        <p:spPr>
          <a:ln/>
        </p:spPr>
      </p:sp>
      <p:sp>
        <p:nvSpPr>
          <p:cNvPr id="1334276" name="Rectangle 3">
            <a:extLst>
              <a:ext uri="{FF2B5EF4-FFF2-40B4-BE49-F238E27FC236}">
                <a16:creationId xmlns:a16="http://schemas.microsoft.com/office/drawing/2014/main" id="{248D6AE2-932C-4CDE-9D1D-F98ED5C6AE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5298" name="Rectangle 7">
            <a:extLst>
              <a:ext uri="{FF2B5EF4-FFF2-40B4-BE49-F238E27FC236}">
                <a16:creationId xmlns:a16="http://schemas.microsoft.com/office/drawing/2014/main" id="{70B64F21-97EA-4F6D-AC3F-3981BA11B5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0F14396-4E94-4315-9D01-51B0512BC3F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35299" name="Rectangle 2">
            <a:extLst>
              <a:ext uri="{FF2B5EF4-FFF2-40B4-BE49-F238E27FC236}">
                <a16:creationId xmlns:a16="http://schemas.microsoft.com/office/drawing/2014/main" id="{C40C5CA1-7A94-4134-AF0B-7558F2BC863F}"/>
              </a:ext>
            </a:extLst>
          </p:cNvPr>
          <p:cNvSpPr>
            <a:spLocks noGrp="1" noRot="1" noChangeAspect="1" noChangeArrowheads="1" noTextEdit="1"/>
          </p:cNvSpPr>
          <p:nvPr>
            <p:ph type="sldImg"/>
          </p:nvPr>
        </p:nvSpPr>
        <p:spPr>
          <a:xfrm>
            <a:off x="393700" y="692150"/>
            <a:ext cx="6070600" cy="3416300"/>
          </a:xfrm>
          <a:ln w="12700" cap="flat">
            <a:solidFill>
              <a:schemeClr val="tx1"/>
            </a:solidFill>
          </a:ln>
        </p:spPr>
      </p:sp>
      <p:sp>
        <p:nvSpPr>
          <p:cNvPr id="1335300" name="Rectangle 3">
            <a:extLst>
              <a:ext uri="{FF2B5EF4-FFF2-40B4-BE49-F238E27FC236}">
                <a16:creationId xmlns:a16="http://schemas.microsoft.com/office/drawing/2014/main" id="{F847C709-403E-490D-B77B-1F3DC5FD7C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322" name="Rectangle 7">
            <a:extLst>
              <a:ext uri="{FF2B5EF4-FFF2-40B4-BE49-F238E27FC236}">
                <a16:creationId xmlns:a16="http://schemas.microsoft.com/office/drawing/2014/main" id="{6C06A960-D196-47F6-9ADF-7FB94B0297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D43888-3751-42AA-89BE-1A5F9D1241A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36323" name="Rectangle 2">
            <a:extLst>
              <a:ext uri="{FF2B5EF4-FFF2-40B4-BE49-F238E27FC236}">
                <a16:creationId xmlns:a16="http://schemas.microsoft.com/office/drawing/2014/main" id="{1E5324AB-5BD3-47AA-AD57-44B58D1B9F5F}"/>
              </a:ext>
            </a:extLst>
          </p:cNvPr>
          <p:cNvSpPr>
            <a:spLocks noGrp="1" noRot="1" noChangeAspect="1" noChangeArrowheads="1" noTextEdit="1"/>
          </p:cNvSpPr>
          <p:nvPr>
            <p:ph type="sldImg"/>
          </p:nvPr>
        </p:nvSpPr>
        <p:spPr>
          <a:xfrm>
            <a:off x="393700" y="692150"/>
            <a:ext cx="6070600" cy="3416300"/>
          </a:xfrm>
          <a:ln/>
        </p:spPr>
      </p:sp>
      <p:sp>
        <p:nvSpPr>
          <p:cNvPr id="1336324" name="Rectangle 3">
            <a:extLst>
              <a:ext uri="{FF2B5EF4-FFF2-40B4-BE49-F238E27FC236}">
                <a16:creationId xmlns:a16="http://schemas.microsoft.com/office/drawing/2014/main" id="{93B4059B-03BD-42EC-951F-1F8502BBC2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7">
            <a:extLst>
              <a:ext uri="{FF2B5EF4-FFF2-40B4-BE49-F238E27FC236}">
                <a16:creationId xmlns:a16="http://schemas.microsoft.com/office/drawing/2014/main" id="{EDAC1D7B-AD8D-4671-B814-EFFEC71BB0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F2334E-4523-4B7A-B932-95993992A92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27107" name="Rectangle 2">
            <a:extLst>
              <a:ext uri="{FF2B5EF4-FFF2-40B4-BE49-F238E27FC236}">
                <a16:creationId xmlns:a16="http://schemas.microsoft.com/office/drawing/2014/main" id="{2571234D-C892-4342-BAA9-7B7030CD65F4}"/>
              </a:ext>
            </a:extLst>
          </p:cNvPr>
          <p:cNvSpPr>
            <a:spLocks noGrp="1" noRot="1" noChangeAspect="1" noChangeArrowheads="1" noTextEdit="1"/>
          </p:cNvSpPr>
          <p:nvPr>
            <p:ph type="sldImg"/>
          </p:nvPr>
        </p:nvSpPr>
        <p:spPr>
          <a:ln/>
        </p:spPr>
      </p:sp>
      <p:sp>
        <p:nvSpPr>
          <p:cNvPr id="1327108" name="Rectangle 3">
            <a:extLst>
              <a:ext uri="{FF2B5EF4-FFF2-40B4-BE49-F238E27FC236}">
                <a16:creationId xmlns:a16="http://schemas.microsoft.com/office/drawing/2014/main" id="{513908AF-155B-4B24-8B01-ECF7E013C5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4D3869F-3DE0-4A66-8ADC-6D83770CDC6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2A85BD-BA54-469A-BEBB-D560D3AA4CE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9346" name="Rectangle 2">
            <a:extLst>
              <a:ext uri="{FF2B5EF4-FFF2-40B4-BE49-F238E27FC236}">
                <a16:creationId xmlns:a16="http://schemas.microsoft.com/office/drawing/2014/main" id="{4A8FC2D9-F4F6-401E-9F9D-E713DF76E7A5}"/>
              </a:ext>
            </a:extLst>
          </p:cNvPr>
          <p:cNvSpPr>
            <a:spLocks noGrp="1" noRot="1" noChangeAspect="1" noChangeArrowheads="1" noTextEdit="1"/>
          </p:cNvSpPr>
          <p:nvPr>
            <p:ph type="sldImg"/>
          </p:nvPr>
        </p:nvSpPr>
        <p:spPr>
          <a:ln/>
        </p:spPr>
      </p:sp>
      <p:sp>
        <p:nvSpPr>
          <p:cNvPr id="569347" name="Rectangle 3">
            <a:extLst>
              <a:ext uri="{FF2B5EF4-FFF2-40B4-BE49-F238E27FC236}">
                <a16:creationId xmlns:a16="http://schemas.microsoft.com/office/drawing/2014/main" id="{81BDAA07-36C4-499F-84E2-6DC2B564B45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6605B56-A794-4BED-A090-866879031F2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9B1777-3C78-4CC1-B551-7CE1AA33845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60802" name="Rectangle 2">
            <a:extLst>
              <a:ext uri="{FF2B5EF4-FFF2-40B4-BE49-F238E27FC236}">
                <a16:creationId xmlns:a16="http://schemas.microsoft.com/office/drawing/2014/main" id="{B1346512-D34D-4825-A152-7495EB8F2DB1}"/>
              </a:ext>
            </a:extLst>
          </p:cNvPr>
          <p:cNvSpPr>
            <a:spLocks noGrp="1" noRot="1" noChangeAspect="1" noChangeArrowheads="1" noTextEdit="1"/>
          </p:cNvSpPr>
          <p:nvPr>
            <p:ph type="sldImg"/>
          </p:nvPr>
        </p:nvSpPr>
        <p:spPr>
          <a:ln/>
        </p:spPr>
      </p:sp>
      <p:sp>
        <p:nvSpPr>
          <p:cNvPr id="460803" name="Rectangle 3">
            <a:extLst>
              <a:ext uri="{FF2B5EF4-FFF2-40B4-BE49-F238E27FC236}">
                <a16:creationId xmlns:a16="http://schemas.microsoft.com/office/drawing/2014/main" id="{E90CEE6F-8957-4F8A-804A-74FE13E6443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C92B7C4-34FE-4505-A3DD-513ADC6277C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678695-D464-4A25-9E24-67E11D792DE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0370" name="Rectangle 2">
            <a:extLst>
              <a:ext uri="{FF2B5EF4-FFF2-40B4-BE49-F238E27FC236}">
                <a16:creationId xmlns:a16="http://schemas.microsoft.com/office/drawing/2014/main" id="{05402005-9260-409E-BEAE-AEA3987B5BFD}"/>
              </a:ext>
            </a:extLst>
          </p:cNvPr>
          <p:cNvSpPr>
            <a:spLocks noGrp="1" noRot="1" noChangeAspect="1" noChangeArrowheads="1" noTextEdit="1"/>
          </p:cNvSpPr>
          <p:nvPr>
            <p:ph type="sldImg"/>
          </p:nvPr>
        </p:nvSpPr>
        <p:spPr>
          <a:ln/>
        </p:spPr>
      </p:sp>
      <p:sp>
        <p:nvSpPr>
          <p:cNvPr id="570371" name="Rectangle 3">
            <a:extLst>
              <a:ext uri="{FF2B5EF4-FFF2-40B4-BE49-F238E27FC236}">
                <a16:creationId xmlns:a16="http://schemas.microsoft.com/office/drawing/2014/main" id="{8DCD2C26-C276-404F-9458-E1C82978F30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2642EBF-4595-4283-ACA8-CA4B449FD22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AA5A23-DF54-40E9-B181-021F0989AE9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6002" name="Rectangle 7">
            <a:extLst>
              <a:ext uri="{FF2B5EF4-FFF2-40B4-BE49-F238E27FC236}">
                <a16:creationId xmlns:a16="http://schemas.microsoft.com/office/drawing/2014/main" id="{B3FFD37E-722C-4495-B059-5A9A86682DA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CA94CE-80A7-4311-9D70-D0FBEE029A36}"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003" name="Rectangle 2">
            <a:extLst>
              <a:ext uri="{FF2B5EF4-FFF2-40B4-BE49-F238E27FC236}">
                <a16:creationId xmlns:a16="http://schemas.microsoft.com/office/drawing/2014/main" id="{7C768ABB-C89E-4BEA-BF1F-1E3F22366DBD}"/>
              </a:ext>
            </a:extLst>
          </p:cNvPr>
          <p:cNvSpPr>
            <a:spLocks noGrp="1" noRot="1" noChangeAspect="1" noChangeArrowheads="1" noTextEdit="1"/>
          </p:cNvSpPr>
          <p:nvPr>
            <p:ph type="sldImg"/>
          </p:nvPr>
        </p:nvSpPr>
        <p:spPr>
          <a:ln/>
        </p:spPr>
      </p:sp>
      <p:sp>
        <p:nvSpPr>
          <p:cNvPr id="256004" name="Rectangle 3">
            <a:extLst>
              <a:ext uri="{FF2B5EF4-FFF2-40B4-BE49-F238E27FC236}">
                <a16:creationId xmlns:a16="http://schemas.microsoft.com/office/drawing/2014/main" id="{CC5C49DF-0030-456A-AE3E-8620844EE4D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22E9DB-CA56-4D27-A31E-BAE93F28AAA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98FB4B-7974-4157-995B-7B4ED3CF770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8909FB-A3EB-421D-A419-95E085D2C7AA}"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8050" name="Rectangle 7">
            <a:extLst>
              <a:ext uri="{FF2B5EF4-FFF2-40B4-BE49-F238E27FC236}">
                <a16:creationId xmlns:a16="http://schemas.microsoft.com/office/drawing/2014/main" id="{12F185B4-E315-4A4A-9517-D9C4565D540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5DA2C2-928C-4195-A986-0033EAB18024}"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8051" name="Rectangle 2">
            <a:extLst>
              <a:ext uri="{FF2B5EF4-FFF2-40B4-BE49-F238E27FC236}">
                <a16:creationId xmlns:a16="http://schemas.microsoft.com/office/drawing/2014/main" id="{845D2006-EF79-4D21-AC03-6CF67CC25B84}"/>
              </a:ext>
            </a:extLst>
          </p:cNvPr>
          <p:cNvSpPr>
            <a:spLocks noGrp="1" noRot="1" noChangeAspect="1" noChangeArrowheads="1" noTextEdit="1"/>
          </p:cNvSpPr>
          <p:nvPr>
            <p:ph type="sldImg"/>
          </p:nvPr>
        </p:nvSpPr>
        <p:spPr>
          <a:ln/>
        </p:spPr>
      </p:sp>
      <p:sp>
        <p:nvSpPr>
          <p:cNvPr id="258052" name="Rectangle 3">
            <a:extLst>
              <a:ext uri="{FF2B5EF4-FFF2-40B4-BE49-F238E27FC236}">
                <a16:creationId xmlns:a16="http://schemas.microsoft.com/office/drawing/2014/main" id="{E6012705-DD8A-4B06-88F0-DEDC5729ED5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C8F46DB-0AFC-48C9-9880-EAC89A3FA74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F1CD6C-BEE4-458B-8D24-45622B8BC8A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0098" name="Rectangle 2">
            <a:extLst>
              <a:ext uri="{FF2B5EF4-FFF2-40B4-BE49-F238E27FC236}">
                <a16:creationId xmlns:a16="http://schemas.microsoft.com/office/drawing/2014/main" id="{F30E4B1B-8165-4341-80CB-2F37E9061E19}"/>
              </a:ext>
            </a:extLst>
          </p:cNvPr>
          <p:cNvSpPr>
            <a:spLocks noGrp="1" noRot="1" noChangeAspect="1" noChangeArrowheads="1" noTextEdit="1"/>
          </p:cNvSpPr>
          <p:nvPr>
            <p:ph type="sldImg"/>
          </p:nvPr>
        </p:nvSpPr>
        <p:spPr>
          <a:ln/>
        </p:spPr>
      </p:sp>
      <p:sp>
        <p:nvSpPr>
          <p:cNvPr id="260099" name="Rectangle 3">
            <a:extLst>
              <a:ext uri="{FF2B5EF4-FFF2-40B4-BE49-F238E27FC236}">
                <a16:creationId xmlns:a16="http://schemas.microsoft.com/office/drawing/2014/main" id="{F1EFDD65-C2B6-4E00-96EF-919C84660C4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0C39C69-F322-4EBE-BDE8-83234E3F9D3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F3794E-AFE0-403A-8B3C-E6838B08680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2146" name="Rectangle 2">
            <a:extLst>
              <a:ext uri="{FF2B5EF4-FFF2-40B4-BE49-F238E27FC236}">
                <a16:creationId xmlns:a16="http://schemas.microsoft.com/office/drawing/2014/main" id="{72AA4EA3-6924-4FA1-9B32-9DE499BCF8F6}"/>
              </a:ext>
            </a:extLst>
          </p:cNvPr>
          <p:cNvSpPr>
            <a:spLocks noGrp="1" noRot="1" noChangeAspect="1" noChangeArrowheads="1" noTextEdit="1"/>
          </p:cNvSpPr>
          <p:nvPr>
            <p:ph type="sldImg"/>
          </p:nvPr>
        </p:nvSpPr>
        <p:spPr>
          <a:ln/>
        </p:spPr>
      </p:sp>
      <p:sp>
        <p:nvSpPr>
          <p:cNvPr id="262147" name="Rectangle 3">
            <a:extLst>
              <a:ext uri="{FF2B5EF4-FFF2-40B4-BE49-F238E27FC236}">
                <a16:creationId xmlns:a16="http://schemas.microsoft.com/office/drawing/2014/main" id="{7EFDA88F-8563-41EB-8EB9-A4C2B374F27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46C0759-216D-468A-8DD3-1CB00EC1C02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4CB644-D1BA-4CE4-A90F-47A90EF125CA}"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4194" name="Rectangle 2">
            <a:extLst>
              <a:ext uri="{FF2B5EF4-FFF2-40B4-BE49-F238E27FC236}">
                <a16:creationId xmlns:a16="http://schemas.microsoft.com/office/drawing/2014/main" id="{03229E14-C1FA-4A98-A053-FEF11CEA5A6B}"/>
              </a:ext>
            </a:extLst>
          </p:cNvPr>
          <p:cNvSpPr>
            <a:spLocks noGrp="1" noRot="1" noChangeAspect="1" noChangeArrowheads="1" noTextEdit="1"/>
          </p:cNvSpPr>
          <p:nvPr>
            <p:ph type="sldImg"/>
          </p:nvPr>
        </p:nvSpPr>
        <p:spPr>
          <a:ln/>
        </p:spPr>
      </p:sp>
      <p:sp>
        <p:nvSpPr>
          <p:cNvPr id="264195" name="Rectangle 3">
            <a:extLst>
              <a:ext uri="{FF2B5EF4-FFF2-40B4-BE49-F238E27FC236}">
                <a16:creationId xmlns:a16="http://schemas.microsoft.com/office/drawing/2014/main" id="{A7E43234-07A7-4C8D-B9F6-9987B1C355F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3C98833-C03C-41C2-802D-8B02969103D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AF463E-54DF-4963-A97B-9FBA18D31E0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6242" name="Rectangle 2">
            <a:extLst>
              <a:ext uri="{FF2B5EF4-FFF2-40B4-BE49-F238E27FC236}">
                <a16:creationId xmlns:a16="http://schemas.microsoft.com/office/drawing/2014/main" id="{8A52B28B-2A4E-4E9B-A08D-659C6AF690EF}"/>
              </a:ext>
            </a:extLst>
          </p:cNvPr>
          <p:cNvSpPr>
            <a:spLocks noGrp="1" noRot="1" noChangeAspect="1" noChangeArrowheads="1" noTextEdit="1"/>
          </p:cNvSpPr>
          <p:nvPr>
            <p:ph type="sldImg"/>
          </p:nvPr>
        </p:nvSpPr>
        <p:spPr>
          <a:ln/>
        </p:spPr>
      </p:sp>
      <p:sp>
        <p:nvSpPr>
          <p:cNvPr id="266243" name="Rectangle 3">
            <a:extLst>
              <a:ext uri="{FF2B5EF4-FFF2-40B4-BE49-F238E27FC236}">
                <a16:creationId xmlns:a16="http://schemas.microsoft.com/office/drawing/2014/main" id="{0202C4E2-847E-4D0D-A6BC-10E2AB44C8B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B74344-DC41-47B0-9A99-CAE8328538E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BDE696-CAB5-40B0-91F7-84D746D5283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8290" name="Rectangle 7">
            <a:extLst>
              <a:ext uri="{FF2B5EF4-FFF2-40B4-BE49-F238E27FC236}">
                <a16:creationId xmlns:a16="http://schemas.microsoft.com/office/drawing/2014/main" id="{5E7DB5E4-D689-4733-858E-CA71DD659DE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43E9C1D-63FC-41A8-97A3-D305ACFF9612}"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8291" name="Rectangle 2">
            <a:extLst>
              <a:ext uri="{FF2B5EF4-FFF2-40B4-BE49-F238E27FC236}">
                <a16:creationId xmlns:a16="http://schemas.microsoft.com/office/drawing/2014/main" id="{E0023760-A668-4CE6-B138-0D2442ED7880}"/>
              </a:ext>
            </a:extLst>
          </p:cNvPr>
          <p:cNvSpPr>
            <a:spLocks noGrp="1" noRot="1" noChangeAspect="1" noChangeArrowheads="1" noTextEdit="1"/>
          </p:cNvSpPr>
          <p:nvPr>
            <p:ph type="sldImg"/>
          </p:nvPr>
        </p:nvSpPr>
        <p:spPr>
          <a:ln/>
        </p:spPr>
      </p:sp>
      <p:sp>
        <p:nvSpPr>
          <p:cNvPr id="268292" name="Rectangle 3">
            <a:extLst>
              <a:ext uri="{FF2B5EF4-FFF2-40B4-BE49-F238E27FC236}">
                <a16:creationId xmlns:a16="http://schemas.microsoft.com/office/drawing/2014/main" id="{EE930EC9-D963-4DA7-8CAB-0C2E7856939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74CBE0-4C95-457D-B752-CD8FE946744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EA23E-B708-4E48-B1CA-D56B94D0C29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0338" name="Rectangle 7">
            <a:extLst>
              <a:ext uri="{FF2B5EF4-FFF2-40B4-BE49-F238E27FC236}">
                <a16:creationId xmlns:a16="http://schemas.microsoft.com/office/drawing/2014/main" id="{427AF6D0-D4F4-48EA-979B-B6902C6CDF6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6F36DA-25E5-4187-BF9C-FDB938958801}"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0339" name="Rectangle 2">
            <a:extLst>
              <a:ext uri="{FF2B5EF4-FFF2-40B4-BE49-F238E27FC236}">
                <a16:creationId xmlns:a16="http://schemas.microsoft.com/office/drawing/2014/main" id="{3B8AC078-3ECE-4D43-BD87-64BFDB0BE255}"/>
              </a:ext>
            </a:extLst>
          </p:cNvPr>
          <p:cNvSpPr>
            <a:spLocks noGrp="1" noRot="1" noChangeAspect="1" noChangeArrowheads="1" noTextEdit="1"/>
          </p:cNvSpPr>
          <p:nvPr>
            <p:ph type="sldImg"/>
          </p:nvPr>
        </p:nvSpPr>
        <p:spPr>
          <a:ln/>
        </p:spPr>
      </p:sp>
      <p:sp>
        <p:nvSpPr>
          <p:cNvPr id="270340" name="Rectangle 3">
            <a:extLst>
              <a:ext uri="{FF2B5EF4-FFF2-40B4-BE49-F238E27FC236}">
                <a16:creationId xmlns:a16="http://schemas.microsoft.com/office/drawing/2014/main" id="{B06AFD40-9F5D-4940-8C99-D40E828E539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3B5BF8-BF96-4CCC-A801-260E3B708B5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0C3FD72-498E-40CB-A0F0-7E97F34E424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2386" name="Rectangle 7">
            <a:extLst>
              <a:ext uri="{FF2B5EF4-FFF2-40B4-BE49-F238E27FC236}">
                <a16:creationId xmlns:a16="http://schemas.microsoft.com/office/drawing/2014/main" id="{F0359954-A7A2-4E17-AC2D-F460A60D988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9DEC6E-338B-4FA8-A025-FA13B2478C42}"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2387" name="Rectangle 2">
            <a:extLst>
              <a:ext uri="{FF2B5EF4-FFF2-40B4-BE49-F238E27FC236}">
                <a16:creationId xmlns:a16="http://schemas.microsoft.com/office/drawing/2014/main" id="{31DBEA50-46FF-4ED6-8E65-F9A5AA278741}"/>
              </a:ext>
            </a:extLst>
          </p:cNvPr>
          <p:cNvSpPr>
            <a:spLocks noGrp="1" noRot="1" noChangeAspect="1" noChangeArrowheads="1" noTextEdit="1"/>
          </p:cNvSpPr>
          <p:nvPr>
            <p:ph type="sldImg"/>
          </p:nvPr>
        </p:nvSpPr>
        <p:spPr>
          <a:ln/>
        </p:spPr>
      </p:sp>
      <p:sp>
        <p:nvSpPr>
          <p:cNvPr id="272388" name="Rectangle 3">
            <a:extLst>
              <a:ext uri="{FF2B5EF4-FFF2-40B4-BE49-F238E27FC236}">
                <a16:creationId xmlns:a16="http://schemas.microsoft.com/office/drawing/2014/main" id="{19B4B3D5-4252-4FCB-A5A1-8AFD11C33C6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4FF90A9-7A1F-4137-A632-07E1750C0C1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9AE20A1-FD6F-400E-ADBA-20E7597190D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7538" name="Rectangle 2">
            <a:extLst>
              <a:ext uri="{FF2B5EF4-FFF2-40B4-BE49-F238E27FC236}">
                <a16:creationId xmlns:a16="http://schemas.microsoft.com/office/drawing/2014/main" id="{30D5FF47-59AA-4BC7-B83F-91926680DB6A}"/>
              </a:ext>
            </a:extLst>
          </p:cNvPr>
          <p:cNvSpPr>
            <a:spLocks noGrp="1" noRot="1" noChangeAspect="1" noChangeArrowheads="1" noTextEdit="1"/>
          </p:cNvSpPr>
          <p:nvPr>
            <p:ph type="sldImg"/>
          </p:nvPr>
        </p:nvSpPr>
        <p:spPr>
          <a:ln/>
        </p:spPr>
      </p:sp>
      <p:sp>
        <p:nvSpPr>
          <p:cNvPr id="577539" name="Rectangle 3">
            <a:extLst>
              <a:ext uri="{FF2B5EF4-FFF2-40B4-BE49-F238E27FC236}">
                <a16:creationId xmlns:a16="http://schemas.microsoft.com/office/drawing/2014/main" id="{C25AF27A-0D7B-4413-8DBB-ADF51D6CE0C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2C7F3C5-280C-406A-99F7-BBB7F95C856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A2AB33-4448-463B-B1A6-0480B81A8D8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082" name="Rectangle 2">
            <a:extLst>
              <a:ext uri="{FF2B5EF4-FFF2-40B4-BE49-F238E27FC236}">
                <a16:creationId xmlns:a16="http://schemas.microsoft.com/office/drawing/2014/main" id="{9036D0EA-0C48-4570-B1C2-02BE1579AE6B}"/>
              </a:ext>
            </a:extLst>
          </p:cNvPr>
          <p:cNvSpPr>
            <a:spLocks noGrp="1" noRot="1" noChangeAspect="1" noChangeArrowheads="1" noTextEdit="1"/>
          </p:cNvSpPr>
          <p:nvPr>
            <p:ph type="sldImg"/>
          </p:nvPr>
        </p:nvSpPr>
        <p:spPr>
          <a:ln/>
        </p:spPr>
      </p:sp>
      <p:sp>
        <p:nvSpPr>
          <p:cNvPr id="430083" name="Rectangle 3">
            <a:extLst>
              <a:ext uri="{FF2B5EF4-FFF2-40B4-BE49-F238E27FC236}">
                <a16:creationId xmlns:a16="http://schemas.microsoft.com/office/drawing/2014/main" id="{67E12A28-A3B1-4F5A-A94B-050D2EC1D351}"/>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2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5EBE7AF1-DCEB-4742-AA6F-3EA1E37B66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A900497-4E66-45AB-B235-222E048C5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8B3A1E50-7168-489D-A5E7-19C5E459CA76}"/>
              </a:ext>
            </a:extLst>
          </p:cNvPr>
          <p:cNvSpPr>
            <a:spLocks noGrp="1" noChangeArrowheads="1"/>
          </p:cNvSpPr>
          <p:nvPr>
            <p:ph type="sldNum" sz="quarter" idx="12"/>
          </p:nvPr>
        </p:nvSpPr>
        <p:spPr>
          <a:ln/>
        </p:spPr>
        <p:txBody>
          <a:bodyPr/>
          <a:lstStyle>
            <a:lvl1pPr>
              <a:defRPr/>
            </a:lvl1pPr>
          </a:lstStyle>
          <a:p>
            <a:fld id="{D7C81CD3-29CD-4FA4-A65C-134764D8BF8E}" type="slidenum">
              <a:rPr lang="en-US" altLang="en-US"/>
              <a:pPr/>
              <a:t>‹#›</a:t>
            </a:fld>
            <a:endParaRPr lang="en-US" altLang="en-US"/>
          </a:p>
        </p:txBody>
      </p:sp>
    </p:spTree>
    <p:extLst>
      <p:ext uri="{BB962C8B-B14F-4D97-AF65-F5344CB8AC3E}">
        <p14:creationId xmlns:p14="http://schemas.microsoft.com/office/powerpoint/2010/main" val="1663509903"/>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64CEC3C7-6D69-4A07-BF6A-5C963618AA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CABA84E-101F-4A7A-B33E-9E838073FB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77401683-F7F1-4705-AB86-6B160A45C455}"/>
              </a:ext>
            </a:extLst>
          </p:cNvPr>
          <p:cNvSpPr>
            <a:spLocks noGrp="1" noChangeArrowheads="1"/>
          </p:cNvSpPr>
          <p:nvPr>
            <p:ph type="sldNum" sz="quarter" idx="12"/>
          </p:nvPr>
        </p:nvSpPr>
        <p:spPr>
          <a:ln/>
        </p:spPr>
        <p:txBody>
          <a:bodyPr/>
          <a:lstStyle>
            <a:lvl1pPr>
              <a:defRPr/>
            </a:lvl1pPr>
          </a:lstStyle>
          <a:p>
            <a:fld id="{8D91D109-6187-426E-9FAB-58D131B03AD7}" type="slidenum">
              <a:rPr lang="en-US" altLang="en-US"/>
              <a:pPr/>
              <a:t>‹#›</a:t>
            </a:fld>
            <a:endParaRPr lang="en-US" altLang="en-US"/>
          </a:p>
        </p:txBody>
      </p:sp>
    </p:spTree>
    <p:extLst>
      <p:ext uri="{BB962C8B-B14F-4D97-AF65-F5344CB8AC3E}">
        <p14:creationId xmlns:p14="http://schemas.microsoft.com/office/powerpoint/2010/main" val="2719551595"/>
      </p:ext>
    </p:extLst>
  </p:cSld>
  <p:clrMapOvr>
    <a:masterClrMapping/>
  </p:clrMapOvr>
  <p:transition>
    <p:rand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4D1422F-85AF-40CE-A073-402DA6A8718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F22AC52-1459-486C-86FC-918A56EDBB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113AD0-1DD6-4A63-8093-6116E8AB7710}"/>
              </a:ext>
            </a:extLst>
          </p:cNvPr>
          <p:cNvSpPr>
            <a:spLocks noGrp="1" noChangeArrowheads="1"/>
          </p:cNvSpPr>
          <p:nvPr>
            <p:ph type="sldNum" sz="quarter" idx="12"/>
          </p:nvPr>
        </p:nvSpPr>
        <p:spPr>
          <a:ln/>
        </p:spPr>
        <p:txBody>
          <a:bodyPr/>
          <a:lstStyle>
            <a:lvl1pPr>
              <a:defRPr/>
            </a:lvl1pPr>
          </a:lstStyle>
          <a:p>
            <a:fld id="{73F95543-0478-4DD0-B8A5-C0EF4DCEFC39}" type="slidenum">
              <a:rPr lang="en-US" altLang="en-US"/>
              <a:pPr/>
              <a:t>‹#›</a:t>
            </a:fld>
            <a:endParaRPr lang="en-US" altLang="en-US"/>
          </a:p>
        </p:txBody>
      </p:sp>
    </p:spTree>
    <p:extLst>
      <p:ext uri="{BB962C8B-B14F-4D97-AF65-F5344CB8AC3E}">
        <p14:creationId xmlns:p14="http://schemas.microsoft.com/office/powerpoint/2010/main" val="814157181"/>
      </p:ext>
    </p:extLst>
  </p:cSld>
  <p:clrMapOvr>
    <a:masterClrMapping/>
  </p:clrMapOvr>
  <p:transition spd="slow" advTm="16000">
    <p:random/>
    <p:sndAc>
      <p:stSnd>
        <p:snd r:embed="rId1" name="projctor.wav"/>
      </p:stSnd>
    </p:sndAc>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83B96BE1-09E7-4D7B-9BA1-337FD539957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223981F-4557-4DC9-BC52-93C74752F3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6C5CAB-C16F-4499-A87E-22D7B45A7C09}"/>
              </a:ext>
            </a:extLst>
          </p:cNvPr>
          <p:cNvSpPr>
            <a:spLocks noGrp="1" noChangeArrowheads="1"/>
          </p:cNvSpPr>
          <p:nvPr>
            <p:ph type="sldNum" sz="quarter" idx="12"/>
          </p:nvPr>
        </p:nvSpPr>
        <p:spPr>
          <a:ln/>
        </p:spPr>
        <p:txBody>
          <a:bodyPr/>
          <a:lstStyle>
            <a:lvl1pPr>
              <a:defRPr/>
            </a:lvl1pPr>
          </a:lstStyle>
          <a:p>
            <a:fld id="{2D4C29AC-754F-4D05-AE01-1493BBB2A735}" type="slidenum">
              <a:rPr lang="en-US" altLang="en-US"/>
              <a:pPr/>
              <a:t>‹#›</a:t>
            </a:fld>
            <a:endParaRPr lang="en-US" altLang="en-US"/>
          </a:p>
        </p:txBody>
      </p:sp>
    </p:spTree>
    <p:extLst>
      <p:ext uri="{BB962C8B-B14F-4D97-AF65-F5344CB8AC3E}">
        <p14:creationId xmlns:p14="http://schemas.microsoft.com/office/powerpoint/2010/main" val="4100163304"/>
      </p:ext>
    </p:extLst>
  </p:cSld>
  <p:clrMapOvr>
    <a:masterClrMapping/>
  </p:clrMapOvr>
  <p:transition spd="slow" advTm="16000">
    <p:random/>
    <p:sndAc>
      <p:stSnd>
        <p:snd r:embed="rId1" name="projctor.wav"/>
      </p:stSnd>
    </p:sndAc>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7614F5E-5C21-4B02-B574-86778A9BA4B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77490AF-A112-466C-BDC2-72F81D957F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20FB230-31B4-4A04-B2D0-C073D4F94105}"/>
              </a:ext>
            </a:extLst>
          </p:cNvPr>
          <p:cNvSpPr>
            <a:spLocks noGrp="1" noChangeArrowheads="1"/>
          </p:cNvSpPr>
          <p:nvPr>
            <p:ph type="sldNum" sz="quarter" idx="12"/>
          </p:nvPr>
        </p:nvSpPr>
        <p:spPr>
          <a:ln/>
        </p:spPr>
        <p:txBody>
          <a:bodyPr/>
          <a:lstStyle>
            <a:lvl1pPr>
              <a:defRPr/>
            </a:lvl1pPr>
          </a:lstStyle>
          <a:p>
            <a:fld id="{0BCFBA95-4C1E-4B7B-A3D5-CD6F0749F43D}" type="slidenum">
              <a:rPr lang="en-US" altLang="en-US"/>
              <a:pPr/>
              <a:t>‹#›</a:t>
            </a:fld>
            <a:endParaRPr lang="en-US" altLang="en-US"/>
          </a:p>
        </p:txBody>
      </p:sp>
    </p:spTree>
    <p:extLst>
      <p:ext uri="{BB962C8B-B14F-4D97-AF65-F5344CB8AC3E}">
        <p14:creationId xmlns:p14="http://schemas.microsoft.com/office/powerpoint/2010/main" val="4289381486"/>
      </p:ext>
    </p:extLst>
  </p:cSld>
  <p:clrMapOvr>
    <a:masterClrMapping/>
  </p:clrMapOvr>
  <p:transition spd="slow" advTm="16000">
    <p:random/>
    <p:sndAc>
      <p:stSnd>
        <p:snd r:embed="rId1" name="projctor.wav"/>
      </p:stSnd>
    </p:sndAc>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D7AAB1D1-BB46-4BE1-B597-4812B2A1283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D701A99-0C6C-46A8-ABBF-61FF3CD9E1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77FBE3-0939-4D2C-AB09-9B69C7196BD7}"/>
              </a:ext>
            </a:extLst>
          </p:cNvPr>
          <p:cNvSpPr>
            <a:spLocks noGrp="1" noChangeArrowheads="1"/>
          </p:cNvSpPr>
          <p:nvPr>
            <p:ph type="sldNum" sz="quarter" idx="12"/>
          </p:nvPr>
        </p:nvSpPr>
        <p:spPr>
          <a:ln/>
        </p:spPr>
        <p:txBody>
          <a:bodyPr/>
          <a:lstStyle>
            <a:lvl1pPr>
              <a:defRPr/>
            </a:lvl1pPr>
          </a:lstStyle>
          <a:p>
            <a:fld id="{CE75091F-8D2B-4CE8-AD01-D95048D59D9C}" type="slidenum">
              <a:rPr lang="en-US" altLang="en-US"/>
              <a:pPr/>
              <a:t>‹#›</a:t>
            </a:fld>
            <a:endParaRPr lang="en-US" altLang="en-US"/>
          </a:p>
        </p:txBody>
      </p:sp>
    </p:spTree>
    <p:extLst>
      <p:ext uri="{BB962C8B-B14F-4D97-AF65-F5344CB8AC3E}">
        <p14:creationId xmlns:p14="http://schemas.microsoft.com/office/powerpoint/2010/main" val="4019487855"/>
      </p:ext>
    </p:extLst>
  </p:cSld>
  <p:clrMapOvr>
    <a:masterClrMapping/>
  </p:clrMapOvr>
  <p:transition spd="slow" advTm="16000">
    <p:random/>
    <p:sndAc>
      <p:stSnd>
        <p:snd r:embed="rId1" name="projctor.wav"/>
      </p:stSnd>
    </p:sndAc>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D29B792-D1A7-44A9-B5AD-8359466B05C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B8D507-8F7B-4F2E-ADB8-F6E0CE2942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DD6D51C-3103-4418-9475-4EC36BAE3911}"/>
              </a:ext>
            </a:extLst>
          </p:cNvPr>
          <p:cNvSpPr>
            <a:spLocks noGrp="1" noChangeArrowheads="1"/>
          </p:cNvSpPr>
          <p:nvPr>
            <p:ph type="sldNum" sz="quarter" idx="12"/>
          </p:nvPr>
        </p:nvSpPr>
        <p:spPr>
          <a:ln/>
        </p:spPr>
        <p:txBody>
          <a:bodyPr/>
          <a:lstStyle>
            <a:lvl1pPr>
              <a:defRPr/>
            </a:lvl1pPr>
          </a:lstStyle>
          <a:p>
            <a:fld id="{094B14D4-ECDE-4E3A-B0A7-1C78DB841C53}" type="slidenum">
              <a:rPr lang="en-US" altLang="en-US"/>
              <a:pPr/>
              <a:t>‹#›</a:t>
            </a:fld>
            <a:endParaRPr lang="en-US" altLang="en-US"/>
          </a:p>
        </p:txBody>
      </p:sp>
    </p:spTree>
    <p:extLst>
      <p:ext uri="{BB962C8B-B14F-4D97-AF65-F5344CB8AC3E}">
        <p14:creationId xmlns:p14="http://schemas.microsoft.com/office/powerpoint/2010/main" val="971362467"/>
      </p:ext>
    </p:extLst>
  </p:cSld>
  <p:clrMapOvr>
    <a:masterClrMapping/>
  </p:clrMapOvr>
  <p:transition spd="slow" advTm="16000">
    <p:random/>
    <p:sndAc>
      <p:stSnd>
        <p:snd r:embed="rId1" name="projctor.wav"/>
      </p:stSnd>
    </p:sndAc>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EB6D236-E10C-496B-A333-01120E2BCF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AC9490-2BC9-4358-9CD1-0C3A575143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2BF255-DED0-49C2-97E2-B4B42DDB56A1}"/>
              </a:ext>
            </a:extLst>
          </p:cNvPr>
          <p:cNvSpPr>
            <a:spLocks noGrp="1" noChangeArrowheads="1"/>
          </p:cNvSpPr>
          <p:nvPr>
            <p:ph type="sldNum" sz="quarter" idx="12"/>
          </p:nvPr>
        </p:nvSpPr>
        <p:spPr>
          <a:ln/>
        </p:spPr>
        <p:txBody>
          <a:bodyPr/>
          <a:lstStyle>
            <a:lvl1pPr>
              <a:defRPr/>
            </a:lvl1pPr>
          </a:lstStyle>
          <a:p>
            <a:fld id="{F673E6C8-DBCD-47AB-93D8-402CB39839CE}" type="slidenum">
              <a:rPr lang="en-US" altLang="en-US"/>
              <a:pPr/>
              <a:t>‹#›</a:t>
            </a:fld>
            <a:endParaRPr lang="en-US" altLang="en-US"/>
          </a:p>
        </p:txBody>
      </p:sp>
    </p:spTree>
    <p:extLst>
      <p:ext uri="{BB962C8B-B14F-4D97-AF65-F5344CB8AC3E}">
        <p14:creationId xmlns:p14="http://schemas.microsoft.com/office/powerpoint/2010/main" val="2405252743"/>
      </p:ext>
    </p:extLst>
  </p:cSld>
  <p:clrMapOvr>
    <a:masterClrMapping/>
  </p:clrMapOvr>
  <p:transition spd="slow" advTm="16000">
    <p:random/>
    <p:sndAc>
      <p:stSnd>
        <p:snd r:embed="rId1" name="projctor.wav"/>
      </p:stSnd>
    </p:sndAc>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B6D3F98-1D3F-4A30-8D3D-9FB9C499F12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89A3D90-FAEA-4E72-825C-B0A6CF43F9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430A04E-96BB-4147-9439-63F166B0E7C7}"/>
              </a:ext>
            </a:extLst>
          </p:cNvPr>
          <p:cNvSpPr>
            <a:spLocks noGrp="1" noChangeArrowheads="1"/>
          </p:cNvSpPr>
          <p:nvPr>
            <p:ph type="sldNum" sz="quarter" idx="12"/>
          </p:nvPr>
        </p:nvSpPr>
        <p:spPr>
          <a:ln/>
        </p:spPr>
        <p:txBody>
          <a:bodyPr/>
          <a:lstStyle>
            <a:lvl1pPr>
              <a:defRPr/>
            </a:lvl1pPr>
          </a:lstStyle>
          <a:p>
            <a:fld id="{62DFFBB9-BE15-471D-9678-A013476BF6B4}" type="slidenum">
              <a:rPr lang="en-US" altLang="en-US"/>
              <a:pPr/>
              <a:t>‹#›</a:t>
            </a:fld>
            <a:endParaRPr lang="en-US" altLang="en-US"/>
          </a:p>
        </p:txBody>
      </p:sp>
    </p:spTree>
    <p:extLst>
      <p:ext uri="{BB962C8B-B14F-4D97-AF65-F5344CB8AC3E}">
        <p14:creationId xmlns:p14="http://schemas.microsoft.com/office/powerpoint/2010/main" val="3726755738"/>
      </p:ext>
    </p:extLst>
  </p:cSld>
  <p:clrMapOvr>
    <a:masterClrMapping/>
  </p:clrMapOvr>
  <p:transition spd="slow" advTm="16000">
    <p:random/>
    <p:sndAc>
      <p:stSnd>
        <p:snd r:embed="rId1" name="projctor.wav"/>
      </p:stSnd>
    </p:sndAc>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DBFA88B-8926-4E6D-8605-A62DDD17D4E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D85BDE4-C5A4-47A1-B060-96B8DF878E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ACCB8E2-DDC5-4911-9600-E5A466125FEA}"/>
              </a:ext>
            </a:extLst>
          </p:cNvPr>
          <p:cNvSpPr>
            <a:spLocks noGrp="1" noChangeArrowheads="1"/>
          </p:cNvSpPr>
          <p:nvPr>
            <p:ph type="sldNum" sz="quarter" idx="12"/>
          </p:nvPr>
        </p:nvSpPr>
        <p:spPr>
          <a:ln/>
        </p:spPr>
        <p:txBody>
          <a:bodyPr/>
          <a:lstStyle>
            <a:lvl1pPr>
              <a:defRPr/>
            </a:lvl1pPr>
          </a:lstStyle>
          <a:p>
            <a:fld id="{AD3C5C55-6809-40A8-A6E1-CCAD85507EE5}" type="slidenum">
              <a:rPr lang="en-US" altLang="en-US"/>
              <a:pPr/>
              <a:t>‹#›</a:t>
            </a:fld>
            <a:endParaRPr lang="en-US" altLang="en-US"/>
          </a:p>
        </p:txBody>
      </p:sp>
    </p:spTree>
    <p:extLst>
      <p:ext uri="{BB962C8B-B14F-4D97-AF65-F5344CB8AC3E}">
        <p14:creationId xmlns:p14="http://schemas.microsoft.com/office/powerpoint/2010/main" val="1104698829"/>
      </p:ext>
    </p:extLst>
  </p:cSld>
  <p:clrMapOvr>
    <a:masterClrMapping/>
  </p:clrMapOvr>
  <p:transition spd="slow" advTm="16000">
    <p:random/>
    <p:sndAc>
      <p:stSnd>
        <p:snd r:embed="rId1" name="projctor.wav"/>
      </p:stSnd>
    </p:sndAc>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3A99B89-282D-4389-A007-C0BD415FBD5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E2B95FB-F3F6-43D3-BE2B-A30444F2B7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01918B2-8C75-4659-B958-39C65607031D}"/>
              </a:ext>
            </a:extLst>
          </p:cNvPr>
          <p:cNvSpPr>
            <a:spLocks noGrp="1" noChangeArrowheads="1"/>
          </p:cNvSpPr>
          <p:nvPr>
            <p:ph type="sldNum" sz="quarter" idx="12"/>
          </p:nvPr>
        </p:nvSpPr>
        <p:spPr>
          <a:ln/>
        </p:spPr>
        <p:txBody>
          <a:bodyPr/>
          <a:lstStyle>
            <a:lvl1pPr>
              <a:defRPr/>
            </a:lvl1pPr>
          </a:lstStyle>
          <a:p>
            <a:fld id="{6F2755D7-BA89-47EC-8289-6302E45A5C45}" type="slidenum">
              <a:rPr lang="en-US" altLang="en-US"/>
              <a:pPr/>
              <a:t>‹#›</a:t>
            </a:fld>
            <a:endParaRPr lang="en-US" altLang="en-US"/>
          </a:p>
        </p:txBody>
      </p:sp>
    </p:spTree>
    <p:extLst>
      <p:ext uri="{BB962C8B-B14F-4D97-AF65-F5344CB8AC3E}">
        <p14:creationId xmlns:p14="http://schemas.microsoft.com/office/powerpoint/2010/main" val="1186298048"/>
      </p:ext>
    </p:extLst>
  </p:cSld>
  <p:clrMapOvr>
    <a:masterClrMapping/>
  </p:clrMapOvr>
  <p:transition spd="slow" advTm="16000">
    <p:random/>
    <p:sndAc>
      <p:stSnd>
        <p:snd r:embed="rId1" name="projctor.wav"/>
      </p:stSnd>
    </p:sndAc>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ABE3272-224F-4B58-92E9-3FC68BE8BFE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551F26E-89B8-4145-9380-AA0D5A50C5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67DEF28-FA6C-43D6-B001-2660BEC090EA}"/>
              </a:ext>
            </a:extLst>
          </p:cNvPr>
          <p:cNvSpPr>
            <a:spLocks noGrp="1" noChangeArrowheads="1"/>
          </p:cNvSpPr>
          <p:nvPr>
            <p:ph type="sldNum" sz="quarter" idx="12"/>
          </p:nvPr>
        </p:nvSpPr>
        <p:spPr>
          <a:ln/>
        </p:spPr>
        <p:txBody>
          <a:bodyPr/>
          <a:lstStyle>
            <a:lvl1pPr>
              <a:defRPr/>
            </a:lvl1pPr>
          </a:lstStyle>
          <a:p>
            <a:fld id="{1DAFB478-6815-4BDF-9873-F22AA2DC1B10}" type="slidenum">
              <a:rPr lang="en-US" altLang="en-US"/>
              <a:pPr/>
              <a:t>‹#›</a:t>
            </a:fld>
            <a:endParaRPr lang="en-US" altLang="en-US"/>
          </a:p>
        </p:txBody>
      </p:sp>
    </p:spTree>
    <p:extLst>
      <p:ext uri="{BB962C8B-B14F-4D97-AF65-F5344CB8AC3E}">
        <p14:creationId xmlns:p14="http://schemas.microsoft.com/office/powerpoint/2010/main" val="3290647341"/>
      </p:ext>
    </p:extLst>
  </p:cSld>
  <p:clrMapOvr>
    <a:masterClrMapping/>
  </p:clrMapOvr>
  <p:transition spd="slow" advTm="16000">
    <p:random/>
    <p:sndAc>
      <p:stSnd>
        <p:snd r:embed="rId1" name="projctor.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74783F1F-1184-49B3-8A91-1E3C80674C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03F8FB6-A907-4F8D-BB19-C8902AC61A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5DAB5E6-A140-47C1-92EC-98CB164A5CB2}"/>
              </a:ext>
            </a:extLst>
          </p:cNvPr>
          <p:cNvSpPr>
            <a:spLocks noGrp="1" noChangeArrowheads="1"/>
          </p:cNvSpPr>
          <p:nvPr>
            <p:ph type="sldNum" sz="quarter" idx="12"/>
          </p:nvPr>
        </p:nvSpPr>
        <p:spPr>
          <a:ln/>
        </p:spPr>
        <p:txBody>
          <a:bodyPr/>
          <a:lstStyle>
            <a:lvl1pPr>
              <a:defRPr/>
            </a:lvl1pPr>
          </a:lstStyle>
          <a:p>
            <a:fld id="{77999F75-8F6C-4694-BAEA-35BF40DFA5FC}" type="slidenum">
              <a:rPr lang="en-US" altLang="en-US"/>
              <a:pPr/>
              <a:t>‹#›</a:t>
            </a:fld>
            <a:endParaRPr lang="en-US" altLang="en-US"/>
          </a:p>
        </p:txBody>
      </p:sp>
    </p:spTree>
    <p:extLst>
      <p:ext uri="{BB962C8B-B14F-4D97-AF65-F5344CB8AC3E}">
        <p14:creationId xmlns:p14="http://schemas.microsoft.com/office/powerpoint/2010/main" val="2542953163"/>
      </p:ext>
    </p:extLst>
  </p:cSld>
  <p:clrMapOvr>
    <a:masterClrMapping/>
  </p:clrMapOvr>
  <p:transition>
    <p:rand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E836765-94DE-4E3C-910C-0F89F69F6B6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6803EB2-94C6-4B18-87B0-ABE5C92ABB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0D1D6F0-09A4-48A2-A637-E5A224B66A21}"/>
              </a:ext>
            </a:extLst>
          </p:cNvPr>
          <p:cNvSpPr>
            <a:spLocks noGrp="1" noChangeArrowheads="1"/>
          </p:cNvSpPr>
          <p:nvPr>
            <p:ph type="sldNum" sz="quarter" idx="12"/>
          </p:nvPr>
        </p:nvSpPr>
        <p:spPr>
          <a:ln/>
        </p:spPr>
        <p:txBody>
          <a:bodyPr/>
          <a:lstStyle>
            <a:lvl1pPr>
              <a:defRPr/>
            </a:lvl1pPr>
          </a:lstStyle>
          <a:p>
            <a:fld id="{80F0190D-EC97-4723-BEAD-8175F11EF928}" type="slidenum">
              <a:rPr lang="en-US" altLang="en-US"/>
              <a:pPr/>
              <a:t>‹#›</a:t>
            </a:fld>
            <a:endParaRPr lang="en-US" altLang="en-US"/>
          </a:p>
        </p:txBody>
      </p:sp>
    </p:spTree>
    <p:extLst>
      <p:ext uri="{BB962C8B-B14F-4D97-AF65-F5344CB8AC3E}">
        <p14:creationId xmlns:p14="http://schemas.microsoft.com/office/powerpoint/2010/main" val="2247090275"/>
      </p:ext>
    </p:extLst>
  </p:cSld>
  <p:clrMapOvr>
    <a:masterClrMapping/>
  </p:clrMapOvr>
  <p:transition spd="slow" advTm="16000">
    <p:random/>
    <p:sndAc>
      <p:stSnd>
        <p:snd r:embed="rId1" name="projctor.wav"/>
      </p:stSnd>
    </p:sndAc>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8F7492F-7309-4C44-B7CB-1E6C09AF3B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9DEF635-1211-44C3-8741-637D86582B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A9F388F-D85F-4EA2-86B8-022AAD7A8E63}"/>
              </a:ext>
            </a:extLst>
          </p:cNvPr>
          <p:cNvSpPr>
            <a:spLocks noGrp="1" noChangeArrowheads="1"/>
          </p:cNvSpPr>
          <p:nvPr>
            <p:ph type="sldNum" sz="quarter" idx="12"/>
          </p:nvPr>
        </p:nvSpPr>
        <p:spPr>
          <a:ln/>
        </p:spPr>
        <p:txBody>
          <a:bodyPr/>
          <a:lstStyle>
            <a:lvl1pPr>
              <a:defRPr/>
            </a:lvl1pPr>
          </a:lstStyle>
          <a:p>
            <a:fld id="{D382E1E9-EFF4-4D92-8391-BB812054DEBE}" type="slidenum">
              <a:rPr lang="en-US" altLang="en-US"/>
              <a:pPr/>
              <a:t>‹#›</a:t>
            </a:fld>
            <a:endParaRPr lang="en-US" altLang="en-US"/>
          </a:p>
        </p:txBody>
      </p:sp>
    </p:spTree>
    <p:extLst>
      <p:ext uri="{BB962C8B-B14F-4D97-AF65-F5344CB8AC3E}">
        <p14:creationId xmlns:p14="http://schemas.microsoft.com/office/powerpoint/2010/main" val="539475116"/>
      </p:ext>
    </p:extLst>
  </p:cSld>
  <p:clrMapOvr>
    <a:masterClrMapping/>
  </p:clrMapOvr>
  <p:transition spd="slow" advTm="16000">
    <p:random/>
    <p:sndAc>
      <p:stSnd>
        <p:snd r:embed="rId1" name="projctor.wav"/>
      </p:stSnd>
    </p:sndAc>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1AAF36F-4742-48A9-8A23-E11F20E121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330610B-EA06-4D1F-A300-5111CEC010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5A37C30-087C-4D94-A4A5-00CA43945325}"/>
              </a:ext>
            </a:extLst>
          </p:cNvPr>
          <p:cNvSpPr>
            <a:spLocks noGrp="1" noChangeArrowheads="1"/>
          </p:cNvSpPr>
          <p:nvPr>
            <p:ph type="sldNum" sz="quarter" idx="12"/>
          </p:nvPr>
        </p:nvSpPr>
        <p:spPr>
          <a:ln/>
        </p:spPr>
        <p:txBody>
          <a:bodyPr/>
          <a:lstStyle>
            <a:lvl1pPr>
              <a:defRPr/>
            </a:lvl1pPr>
          </a:lstStyle>
          <a:p>
            <a:fld id="{815CAC87-84AA-4BEE-B4A6-AC24DC1365B6}" type="slidenum">
              <a:rPr lang="en-US" altLang="en-US"/>
              <a:pPr/>
              <a:t>‹#›</a:t>
            </a:fld>
            <a:endParaRPr lang="en-US" altLang="en-US"/>
          </a:p>
        </p:txBody>
      </p:sp>
    </p:spTree>
    <p:extLst>
      <p:ext uri="{BB962C8B-B14F-4D97-AF65-F5344CB8AC3E}">
        <p14:creationId xmlns:p14="http://schemas.microsoft.com/office/powerpoint/2010/main" val="1437305371"/>
      </p:ext>
    </p:extLst>
  </p:cSld>
  <p:clrMapOvr>
    <a:masterClrMapping/>
  </p:clrMapOvr>
  <p:transition spd="slow" advTm="16000">
    <p:random/>
    <p:sndAc>
      <p:stSnd>
        <p:snd r:embed="rId1" name="projctor.wav"/>
      </p:stSnd>
    </p:sndAc>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1F7C98C-1993-48FD-82BD-3AEF56BC24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3D657D8-CD1A-4956-8AF1-0904E42ADB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5BDC420-0924-42B9-BD16-9A00A6FEDA45}"/>
              </a:ext>
            </a:extLst>
          </p:cNvPr>
          <p:cNvSpPr>
            <a:spLocks noGrp="1" noChangeArrowheads="1"/>
          </p:cNvSpPr>
          <p:nvPr>
            <p:ph type="sldNum" sz="quarter" idx="12"/>
          </p:nvPr>
        </p:nvSpPr>
        <p:spPr>
          <a:ln/>
        </p:spPr>
        <p:txBody>
          <a:bodyPr/>
          <a:lstStyle>
            <a:lvl1pPr>
              <a:defRPr/>
            </a:lvl1pPr>
          </a:lstStyle>
          <a:p>
            <a:fld id="{6ACE614D-F32A-4A25-A988-2708845A4C24}" type="slidenum">
              <a:rPr lang="en-US" altLang="en-US"/>
              <a:pPr/>
              <a:t>‹#›</a:t>
            </a:fld>
            <a:endParaRPr lang="en-US" altLang="en-US"/>
          </a:p>
        </p:txBody>
      </p:sp>
    </p:spTree>
    <p:extLst>
      <p:ext uri="{BB962C8B-B14F-4D97-AF65-F5344CB8AC3E}">
        <p14:creationId xmlns:p14="http://schemas.microsoft.com/office/powerpoint/2010/main" val="1848153520"/>
      </p:ext>
    </p:extLst>
  </p:cSld>
  <p:clrMapOvr>
    <a:masterClrMapping/>
  </p:clrMapOvr>
  <p:transition spd="slow" advTm="16000">
    <p:random/>
    <p:sndAc>
      <p:stSnd>
        <p:snd r:embed="rId1" name="projctor.wav"/>
      </p:stSnd>
    </p:sndAc>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4AF78486-33FC-4CC4-95BE-849CC0EC58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EBE5C0-DC3C-4BF4-ACC1-9DD6E4172A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3A589C7-75F2-4C89-9F2E-6A058B15ABAA}"/>
              </a:ext>
            </a:extLst>
          </p:cNvPr>
          <p:cNvSpPr>
            <a:spLocks noGrp="1" noChangeArrowheads="1"/>
          </p:cNvSpPr>
          <p:nvPr>
            <p:ph type="sldNum" sz="quarter" idx="12"/>
          </p:nvPr>
        </p:nvSpPr>
        <p:spPr>
          <a:ln/>
        </p:spPr>
        <p:txBody>
          <a:bodyPr/>
          <a:lstStyle>
            <a:lvl1pPr>
              <a:defRPr/>
            </a:lvl1pPr>
          </a:lstStyle>
          <a:p>
            <a:fld id="{4B39ACE2-E66F-4B23-AA1D-83C2FFFABC37}" type="slidenum">
              <a:rPr lang="en-US" altLang="en-US"/>
              <a:pPr/>
              <a:t>‹#›</a:t>
            </a:fld>
            <a:endParaRPr lang="en-US" altLang="en-US"/>
          </a:p>
        </p:txBody>
      </p:sp>
    </p:spTree>
    <p:extLst>
      <p:ext uri="{BB962C8B-B14F-4D97-AF65-F5344CB8AC3E}">
        <p14:creationId xmlns:p14="http://schemas.microsoft.com/office/powerpoint/2010/main" val="1285268918"/>
      </p:ext>
    </p:extLst>
  </p:cSld>
  <p:clrMapOvr>
    <a:masterClrMapping/>
  </p:clrMapOvr>
  <p:transition spd="slow" advTm="16000">
    <p:random/>
    <p:sndAc>
      <p:stSnd>
        <p:snd r:embed="rId1" name="projctor.wav"/>
      </p:stSnd>
    </p:sndAc>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CFD5CF2-DBFF-4455-8880-85F24DA59AD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49975FC-06E1-42D9-8457-A80618444D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0CB5798-2982-4EAE-9644-385FC892D3DF}"/>
              </a:ext>
            </a:extLst>
          </p:cNvPr>
          <p:cNvSpPr>
            <a:spLocks noGrp="1" noChangeArrowheads="1"/>
          </p:cNvSpPr>
          <p:nvPr>
            <p:ph type="sldNum" sz="quarter" idx="12"/>
          </p:nvPr>
        </p:nvSpPr>
        <p:spPr>
          <a:ln/>
        </p:spPr>
        <p:txBody>
          <a:bodyPr/>
          <a:lstStyle>
            <a:lvl1pPr>
              <a:defRPr/>
            </a:lvl1pPr>
          </a:lstStyle>
          <a:p>
            <a:fld id="{D46C0403-382D-4868-B730-9BB65B8A43BC}" type="slidenum">
              <a:rPr lang="en-US" altLang="en-US"/>
              <a:pPr/>
              <a:t>‹#›</a:t>
            </a:fld>
            <a:endParaRPr lang="en-US" altLang="en-US"/>
          </a:p>
        </p:txBody>
      </p:sp>
    </p:spTree>
    <p:extLst>
      <p:ext uri="{BB962C8B-B14F-4D97-AF65-F5344CB8AC3E}">
        <p14:creationId xmlns:p14="http://schemas.microsoft.com/office/powerpoint/2010/main" val="1127726465"/>
      </p:ext>
    </p:extLst>
  </p:cSld>
  <p:clrMapOvr>
    <a:masterClrMapping/>
  </p:clrMapOvr>
  <p:transition spd="slow" advTm="16000">
    <p:random/>
    <p:sndAc>
      <p:stSnd>
        <p:snd r:embed="rId1" name="projctor.wav"/>
      </p:stSnd>
    </p:sndAc>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2356B975-82D4-4476-9B05-D2732D8A34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15817C-B86A-4175-8440-488290F5B2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0225A31-C379-431C-91D8-D896CE022638}"/>
              </a:ext>
            </a:extLst>
          </p:cNvPr>
          <p:cNvSpPr>
            <a:spLocks noGrp="1" noChangeArrowheads="1"/>
          </p:cNvSpPr>
          <p:nvPr>
            <p:ph type="sldNum" sz="quarter" idx="12"/>
          </p:nvPr>
        </p:nvSpPr>
        <p:spPr>
          <a:ln/>
        </p:spPr>
        <p:txBody>
          <a:bodyPr/>
          <a:lstStyle>
            <a:lvl1pPr>
              <a:defRPr/>
            </a:lvl1pPr>
          </a:lstStyle>
          <a:p>
            <a:fld id="{E3A7BEB2-220A-406E-A2DF-0FEC4DFFFACB}" type="slidenum">
              <a:rPr lang="en-US" altLang="en-US"/>
              <a:pPr/>
              <a:t>‹#›</a:t>
            </a:fld>
            <a:endParaRPr lang="en-US" altLang="en-US"/>
          </a:p>
        </p:txBody>
      </p:sp>
    </p:spTree>
    <p:extLst>
      <p:ext uri="{BB962C8B-B14F-4D97-AF65-F5344CB8AC3E}">
        <p14:creationId xmlns:p14="http://schemas.microsoft.com/office/powerpoint/2010/main" val="1156720283"/>
      </p:ext>
    </p:extLst>
  </p:cSld>
  <p:clrMapOvr>
    <a:masterClrMapping/>
  </p:clrMapOvr>
  <p:transition spd="slow" advTm="16000">
    <p:random/>
    <p:sndAc>
      <p:stSnd>
        <p:snd r:embed="rId1" name="projctor.wav"/>
      </p:stSnd>
    </p:sndAc>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E2A6E70-773D-41A6-A1A4-3A3B47FED2D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DD7E227-F828-4874-9AF3-A919591F2F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BD132EF-F518-402A-980D-6338E6EFFD02}"/>
              </a:ext>
            </a:extLst>
          </p:cNvPr>
          <p:cNvSpPr>
            <a:spLocks noGrp="1" noChangeArrowheads="1"/>
          </p:cNvSpPr>
          <p:nvPr>
            <p:ph type="sldNum" sz="quarter" idx="12"/>
          </p:nvPr>
        </p:nvSpPr>
        <p:spPr>
          <a:ln/>
        </p:spPr>
        <p:txBody>
          <a:bodyPr/>
          <a:lstStyle>
            <a:lvl1pPr>
              <a:defRPr/>
            </a:lvl1pPr>
          </a:lstStyle>
          <a:p>
            <a:fld id="{328D69C8-C7F4-49EE-A80F-53C4E632A957}" type="slidenum">
              <a:rPr lang="en-US" altLang="en-US"/>
              <a:pPr/>
              <a:t>‹#›</a:t>
            </a:fld>
            <a:endParaRPr lang="en-US" altLang="en-US"/>
          </a:p>
        </p:txBody>
      </p:sp>
    </p:spTree>
    <p:extLst>
      <p:ext uri="{BB962C8B-B14F-4D97-AF65-F5344CB8AC3E}">
        <p14:creationId xmlns:p14="http://schemas.microsoft.com/office/powerpoint/2010/main" val="4093191695"/>
      </p:ext>
    </p:extLst>
  </p:cSld>
  <p:clrMapOvr>
    <a:masterClrMapping/>
  </p:clrMapOvr>
  <p:transition spd="slow" advTm="16000">
    <p:random/>
    <p:sndAc>
      <p:stSnd>
        <p:snd r:embed="rId1" name="projctor.wav"/>
      </p:stSnd>
    </p:sndAc>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974DF9B-9EA9-4FF6-9B8D-F436A889DB2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6B1613-7C32-435D-9244-898660C082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E8634AF-4E48-459B-8FCA-B5E806E844C1}"/>
              </a:ext>
            </a:extLst>
          </p:cNvPr>
          <p:cNvSpPr>
            <a:spLocks noGrp="1" noChangeArrowheads="1"/>
          </p:cNvSpPr>
          <p:nvPr>
            <p:ph type="sldNum" sz="quarter" idx="12"/>
          </p:nvPr>
        </p:nvSpPr>
        <p:spPr>
          <a:ln/>
        </p:spPr>
        <p:txBody>
          <a:bodyPr/>
          <a:lstStyle>
            <a:lvl1pPr>
              <a:defRPr/>
            </a:lvl1pPr>
          </a:lstStyle>
          <a:p>
            <a:fld id="{E44D06B6-6602-4F98-AFEF-B80ED9B24A15}" type="slidenum">
              <a:rPr lang="en-US" altLang="en-US"/>
              <a:pPr/>
              <a:t>‹#›</a:t>
            </a:fld>
            <a:endParaRPr lang="en-US" altLang="en-US"/>
          </a:p>
        </p:txBody>
      </p:sp>
    </p:spTree>
    <p:extLst>
      <p:ext uri="{BB962C8B-B14F-4D97-AF65-F5344CB8AC3E}">
        <p14:creationId xmlns:p14="http://schemas.microsoft.com/office/powerpoint/2010/main" val="3834887570"/>
      </p:ext>
    </p:extLst>
  </p:cSld>
  <p:clrMapOvr>
    <a:masterClrMapping/>
  </p:clrMapOvr>
  <p:transition spd="slow" advTm="16000">
    <p:random/>
    <p:sndAc>
      <p:stSnd>
        <p:snd r:embed="rId1" name="projctor.wav"/>
      </p:stSnd>
    </p:sndAc>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9B9FD06-9806-41FD-8DA9-27FD3633234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A17D354-9430-4400-81AB-9C8F2AEE62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143F0D0-E7D6-49DD-AB45-A2146A149043}"/>
              </a:ext>
            </a:extLst>
          </p:cNvPr>
          <p:cNvSpPr>
            <a:spLocks noGrp="1" noChangeArrowheads="1"/>
          </p:cNvSpPr>
          <p:nvPr>
            <p:ph type="sldNum" sz="quarter" idx="12"/>
          </p:nvPr>
        </p:nvSpPr>
        <p:spPr>
          <a:ln/>
        </p:spPr>
        <p:txBody>
          <a:bodyPr/>
          <a:lstStyle>
            <a:lvl1pPr>
              <a:defRPr/>
            </a:lvl1pPr>
          </a:lstStyle>
          <a:p>
            <a:fld id="{3F161FA0-AC27-4C06-9B95-AEC71E33C9BB}" type="slidenum">
              <a:rPr lang="en-US" altLang="en-US"/>
              <a:pPr/>
              <a:t>‹#›</a:t>
            </a:fld>
            <a:endParaRPr lang="en-US" altLang="en-US"/>
          </a:p>
        </p:txBody>
      </p:sp>
    </p:spTree>
    <p:extLst>
      <p:ext uri="{BB962C8B-B14F-4D97-AF65-F5344CB8AC3E}">
        <p14:creationId xmlns:p14="http://schemas.microsoft.com/office/powerpoint/2010/main" val="337074295"/>
      </p:ext>
    </p:extLst>
  </p:cSld>
  <p:clrMapOvr>
    <a:masterClrMapping/>
  </p:clrMapOvr>
  <p:transition spd="slow" advTm="16000">
    <p:random/>
    <p:sndAc>
      <p:stSnd>
        <p:snd r:embed="rId1" name="projctor.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9D6D9AA7-C59C-417C-A257-A37D05537E4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07643AB-BD8C-4B4C-A899-A9E9C3DEE8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37112B10-D51D-49E7-996E-27E5626020D7}"/>
              </a:ext>
            </a:extLst>
          </p:cNvPr>
          <p:cNvSpPr>
            <a:spLocks noGrp="1" noChangeArrowheads="1"/>
          </p:cNvSpPr>
          <p:nvPr>
            <p:ph type="sldNum" sz="quarter" idx="12"/>
          </p:nvPr>
        </p:nvSpPr>
        <p:spPr>
          <a:ln/>
        </p:spPr>
        <p:txBody>
          <a:bodyPr/>
          <a:lstStyle>
            <a:lvl1pPr>
              <a:defRPr/>
            </a:lvl1pPr>
          </a:lstStyle>
          <a:p>
            <a:fld id="{645525C2-F3FF-4946-B07D-180913FD9B92}" type="slidenum">
              <a:rPr lang="en-US" altLang="en-US"/>
              <a:pPr/>
              <a:t>‹#›</a:t>
            </a:fld>
            <a:endParaRPr lang="en-US" altLang="en-US"/>
          </a:p>
        </p:txBody>
      </p:sp>
    </p:spTree>
    <p:extLst>
      <p:ext uri="{BB962C8B-B14F-4D97-AF65-F5344CB8AC3E}">
        <p14:creationId xmlns:p14="http://schemas.microsoft.com/office/powerpoint/2010/main" val="4135026316"/>
      </p:ext>
    </p:extLst>
  </p:cSld>
  <p:clrMapOvr>
    <a:masterClrMapping/>
  </p:clrMapOvr>
  <p:transition>
    <p:rand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A0DB906D-D15B-42C0-AD7C-FDB70E0C03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B1AD9C3-4415-4AB1-B0D2-BC1BF41BEE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B945839-E290-463C-946D-A7EE78F1E216}"/>
              </a:ext>
            </a:extLst>
          </p:cNvPr>
          <p:cNvSpPr>
            <a:spLocks noGrp="1" noChangeArrowheads="1"/>
          </p:cNvSpPr>
          <p:nvPr>
            <p:ph type="sldNum" sz="quarter" idx="12"/>
          </p:nvPr>
        </p:nvSpPr>
        <p:spPr>
          <a:ln/>
        </p:spPr>
        <p:txBody>
          <a:bodyPr/>
          <a:lstStyle>
            <a:lvl1pPr>
              <a:defRPr/>
            </a:lvl1pPr>
          </a:lstStyle>
          <a:p>
            <a:fld id="{C0647D2D-F4A5-4B3E-9B1B-C8454876AFC2}" type="slidenum">
              <a:rPr lang="en-US" altLang="en-US"/>
              <a:pPr/>
              <a:t>‹#›</a:t>
            </a:fld>
            <a:endParaRPr lang="en-US" altLang="en-US"/>
          </a:p>
        </p:txBody>
      </p:sp>
    </p:spTree>
    <p:extLst>
      <p:ext uri="{BB962C8B-B14F-4D97-AF65-F5344CB8AC3E}">
        <p14:creationId xmlns:p14="http://schemas.microsoft.com/office/powerpoint/2010/main" val="2741897797"/>
      </p:ext>
    </p:extLst>
  </p:cSld>
  <p:clrMapOvr>
    <a:masterClrMapping/>
  </p:clrMapOvr>
  <p:transition spd="slow" advTm="16000">
    <p:random/>
    <p:sndAc>
      <p:stSnd>
        <p:snd r:embed="rId1" name="projctor.wav"/>
      </p:stSnd>
    </p:sndAc>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67DDDA6-0C4D-4B29-83A0-8FB40FD7F25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088E2FE-3C57-45EF-9352-F560D119A2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D3F08D0-DD99-46AD-9320-7A0D14E9B7BE}"/>
              </a:ext>
            </a:extLst>
          </p:cNvPr>
          <p:cNvSpPr>
            <a:spLocks noGrp="1" noChangeArrowheads="1"/>
          </p:cNvSpPr>
          <p:nvPr>
            <p:ph type="sldNum" sz="quarter" idx="12"/>
          </p:nvPr>
        </p:nvSpPr>
        <p:spPr>
          <a:ln/>
        </p:spPr>
        <p:txBody>
          <a:bodyPr/>
          <a:lstStyle>
            <a:lvl1pPr>
              <a:defRPr/>
            </a:lvl1pPr>
          </a:lstStyle>
          <a:p>
            <a:fld id="{AF2E1765-D5C0-43C9-BA51-D262E74B7A14}" type="slidenum">
              <a:rPr lang="en-US" altLang="en-US"/>
              <a:pPr/>
              <a:t>‹#›</a:t>
            </a:fld>
            <a:endParaRPr lang="en-US" altLang="en-US"/>
          </a:p>
        </p:txBody>
      </p:sp>
    </p:spTree>
    <p:extLst>
      <p:ext uri="{BB962C8B-B14F-4D97-AF65-F5344CB8AC3E}">
        <p14:creationId xmlns:p14="http://schemas.microsoft.com/office/powerpoint/2010/main" val="305691627"/>
      </p:ext>
    </p:extLst>
  </p:cSld>
  <p:clrMapOvr>
    <a:masterClrMapping/>
  </p:clrMapOvr>
  <p:transition spd="slow" advTm="16000">
    <p:random/>
    <p:sndAc>
      <p:stSnd>
        <p:snd r:embed="rId1" name="projctor.wav"/>
      </p:stSnd>
    </p:sndAc>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556000" y="2286000"/>
            <a:ext cx="7721600" cy="1981200"/>
          </a:xfrm>
        </p:spPr>
        <p:txBody>
          <a:bodyPr/>
          <a:lstStyle>
            <a:lvl1pPr algn="ctr">
              <a:defRPr/>
            </a:lvl1pPr>
          </a:lstStyle>
          <a:p>
            <a:r>
              <a:rPr lang="en-US"/>
              <a:t>Click to edit Master title style</a:t>
            </a:r>
          </a:p>
        </p:txBody>
      </p:sp>
      <p:sp>
        <p:nvSpPr>
          <p:cNvPr id="6147" name="Rectangle 3"/>
          <p:cNvSpPr>
            <a:spLocks noGrp="1" noChangeArrowheads="1"/>
          </p:cNvSpPr>
          <p:nvPr>
            <p:ph type="subTitle" idx="1"/>
          </p:nvPr>
        </p:nvSpPr>
        <p:spPr>
          <a:xfrm>
            <a:off x="3556000" y="4419600"/>
            <a:ext cx="7721600" cy="1295400"/>
          </a:xfrm>
        </p:spPr>
        <p:txBody>
          <a:bodyPr/>
          <a:lstStyle>
            <a:lvl1pPr marL="0" indent="0" algn="ctr">
              <a:buFont typeface="Monotype Sorts" pitchFamily="2" charset="2"/>
              <a:buNone/>
              <a:defRPr sz="2800"/>
            </a:lvl1pPr>
          </a:lstStyle>
          <a:p>
            <a:r>
              <a:rPr lang="en-US"/>
              <a:t>Click to edit Master subtitle style</a:t>
            </a:r>
          </a:p>
        </p:txBody>
      </p:sp>
      <p:sp>
        <p:nvSpPr>
          <p:cNvPr id="4" name="Rectangle 4">
            <a:extLst>
              <a:ext uri="{FF2B5EF4-FFF2-40B4-BE49-F238E27FC236}">
                <a16:creationId xmlns:a16="http://schemas.microsoft.com/office/drawing/2014/main" id="{BF99CF24-8C32-46BB-913A-197F9A9D471D}"/>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AB86780-A3B7-4F50-AA02-ED0D8003A55B}"/>
              </a:ext>
            </a:extLst>
          </p:cNvPr>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AE9C619-4191-45C0-9175-923C6ECDFA76}"/>
              </a:ext>
            </a:extLst>
          </p:cNvPr>
          <p:cNvSpPr>
            <a:spLocks noGrp="1" noChangeArrowheads="1"/>
          </p:cNvSpPr>
          <p:nvPr>
            <p:ph type="sldNum" sz="quarter" idx="12"/>
          </p:nvPr>
        </p:nvSpPr>
        <p:spPr>
          <a:xfrm>
            <a:off x="8737600" y="6248400"/>
            <a:ext cx="2540000" cy="457200"/>
          </a:xfrm>
        </p:spPr>
        <p:txBody>
          <a:bodyPr/>
          <a:lstStyle>
            <a:lvl1pPr>
              <a:defRPr/>
            </a:lvl1pPr>
          </a:lstStyle>
          <a:p>
            <a:fld id="{03BA7D12-62DE-437A-970B-EDA86A03C888}" type="slidenum">
              <a:rPr lang="en-US" altLang="en-US"/>
              <a:pPr/>
              <a:t>‹#›</a:t>
            </a:fld>
            <a:endParaRPr lang="en-US" altLang="en-US"/>
          </a:p>
        </p:txBody>
      </p:sp>
    </p:spTree>
    <p:extLst>
      <p:ext uri="{BB962C8B-B14F-4D97-AF65-F5344CB8AC3E}">
        <p14:creationId xmlns:p14="http://schemas.microsoft.com/office/powerpoint/2010/main" val="2851520078"/>
      </p:ext>
    </p:extLst>
  </p:cSld>
  <p:clrMapOvr>
    <a:masterClrMapping/>
  </p:clrMapOvr>
  <p:transition spd="slow" advTm="16000">
    <p:random/>
    <p:sndAc>
      <p:stSnd>
        <p:snd r:embed="rId1" name="projctor.wav"/>
      </p:stSnd>
    </p:sndAc>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01B10B7-C6A8-4577-BFD3-6153D5FFBEB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56036ED-ADB0-413A-9EA0-C096C0031A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7CFC7A9-3BD3-4CAF-B71D-ECD450901D52}"/>
              </a:ext>
            </a:extLst>
          </p:cNvPr>
          <p:cNvSpPr>
            <a:spLocks noGrp="1" noChangeArrowheads="1"/>
          </p:cNvSpPr>
          <p:nvPr>
            <p:ph type="sldNum" sz="quarter" idx="12"/>
          </p:nvPr>
        </p:nvSpPr>
        <p:spPr>
          <a:ln/>
        </p:spPr>
        <p:txBody>
          <a:bodyPr/>
          <a:lstStyle>
            <a:lvl1pPr>
              <a:defRPr/>
            </a:lvl1pPr>
          </a:lstStyle>
          <a:p>
            <a:fld id="{BFB9006A-6863-4ABB-B766-793C56B6F4DF}" type="slidenum">
              <a:rPr lang="en-US" altLang="en-US"/>
              <a:pPr/>
              <a:t>‹#›</a:t>
            </a:fld>
            <a:endParaRPr lang="en-US" altLang="en-US"/>
          </a:p>
        </p:txBody>
      </p:sp>
    </p:spTree>
    <p:extLst>
      <p:ext uri="{BB962C8B-B14F-4D97-AF65-F5344CB8AC3E}">
        <p14:creationId xmlns:p14="http://schemas.microsoft.com/office/powerpoint/2010/main" val="931535244"/>
      </p:ext>
    </p:extLst>
  </p:cSld>
  <p:clrMapOvr>
    <a:masterClrMapping/>
  </p:clrMapOvr>
  <p:transition spd="slow" advTm="16000">
    <p:random/>
    <p:sndAc>
      <p:stSnd>
        <p:snd r:embed="rId1" name="projctor.wav"/>
      </p:stSnd>
    </p:sndAc>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F8B16B7-CBA1-4EDC-990E-19FAAF73EA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683134A-E549-4536-8432-65986E86BA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F5107B6-67BF-4AE8-B897-19FE1DA9568D}"/>
              </a:ext>
            </a:extLst>
          </p:cNvPr>
          <p:cNvSpPr>
            <a:spLocks noGrp="1" noChangeArrowheads="1"/>
          </p:cNvSpPr>
          <p:nvPr>
            <p:ph type="sldNum" sz="quarter" idx="12"/>
          </p:nvPr>
        </p:nvSpPr>
        <p:spPr>
          <a:ln/>
        </p:spPr>
        <p:txBody>
          <a:bodyPr/>
          <a:lstStyle>
            <a:lvl1pPr>
              <a:defRPr/>
            </a:lvl1pPr>
          </a:lstStyle>
          <a:p>
            <a:fld id="{D0F7AA16-E14A-4C87-810C-E4AF1202E45E}" type="slidenum">
              <a:rPr lang="en-US" altLang="en-US"/>
              <a:pPr/>
              <a:t>‹#›</a:t>
            </a:fld>
            <a:endParaRPr lang="en-US" altLang="en-US"/>
          </a:p>
        </p:txBody>
      </p:sp>
    </p:spTree>
    <p:extLst>
      <p:ext uri="{BB962C8B-B14F-4D97-AF65-F5344CB8AC3E}">
        <p14:creationId xmlns:p14="http://schemas.microsoft.com/office/powerpoint/2010/main" val="3749123751"/>
      </p:ext>
    </p:extLst>
  </p:cSld>
  <p:clrMapOvr>
    <a:masterClrMapping/>
  </p:clrMapOvr>
  <p:transition spd="slow" advTm="16000">
    <p:random/>
    <p:sndAc>
      <p:stSnd>
        <p:snd r:embed="rId1" name="projctor.wav"/>
      </p:stSnd>
    </p:sndAc>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0" y="1981200"/>
            <a:ext cx="4165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16800" y="1981200"/>
            <a:ext cx="4165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609DF4F-996F-4117-96FB-BDA7FA5ED44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C20FE81-D4B8-4320-8520-9B957CD33F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E2AA1CD-AA66-42D7-BB6A-725193B165F6}"/>
              </a:ext>
            </a:extLst>
          </p:cNvPr>
          <p:cNvSpPr>
            <a:spLocks noGrp="1" noChangeArrowheads="1"/>
          </p:cNvSpPr>
          <p:nvPr>
            <p:ph type="sldNum" sz="quarter" idx="12"/>
          </p:nvPr>
        </p:nvSpPr>
        <p:spPr>
          <a:ln/>
        </p:spPr>
        <p:txBody>
          <a:bodyPr/>
          <a:lstStyle>
            <a:lvl1pPr>
              <a:defRPr/>
            </a:lvl1pPr>
          </a:lstStyle>
          <a:p>
            <a:fld id="{E3D2833C-5A1C-4E68-A339-B1252765508D}" type="slidenum">
              <a:rPr lang="en-US" altLang="en-US"/>
              <a:pPr/>
              <a:t>‹#›</a:t>
            </a:fld>
            <a:endParaRPr lang="en-US" altLang="en-US"/>
          </a:p>
        </p:txBody>
      </p:sp>
    </p:spTree>
    <p:extLst>
      <p:ext uri="{BB962C8B-B14F-4D97-AF65-F5344CB8AC3E}">
        <p14:creationId xmlns:p14="http://schemas.microsoft.com/office/powerpoint/2010/main" val="3836884346"/>
      </p:ext>
    </p:extLst>
  </p:cSld>
  <p:clrMapOvr>
    <a:masterClrMapping/>
  </p:clrMapOvr>
  <p:transition spd="slow" advTm="16000">
    <p:random/>
    <p:sndAc>
      <p:stSnd>
        <p:snd r:embed="rId1" name="projctor.wav"/>
      </p:stSnd>
    </p:sndAc>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26DEB44-4BFC-4F96-876C-D80D20E55EF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A394CB5-E0A6-4E57-8633-3AD0D6ABE4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EC0119A-AFB1-4B3A-96F1-8C06AF1D18FA}"/>
              </a:ext>
            </a:extLst>
          </p:cNvPr>
          <p:cNvSpPr>
            <a:spLocks noGrp="1" noChangeArrowheads="1"/>
          </p:cNvSpPr>
          <p:nvPr>
            <p:ph type="sldNum" sz="quarter" idx="12"/>
          </p:nvPr>
        </p:nvSpPr>
        <p:spPr>
          <a:ln/>
        </p:spPr>
        <p:txBody>
          <a:bodyPr/>
          <a:lstStyle>
            <a:lvl1pPr>
              <a:defRPr/>
            </a:lvl1pPr>
          </a:lstStyle>
          <a:p>
            <a:fld id="{E0F273E2-BB7E-4286-BC69-A832EC600F27}" type="slidenum">
              <a:rPr lang="en-US" altLang="en-US"/>
              <a:pPr/>
              <a:t>‹#›</a:t>
            </a:fld>
            <a:endParaRPr lang="en-US" altLang="en-US"/>
          </a:p>
        </p:txBody>
      </p:sp>
    </p:spTree>
    <p:extLst>
      <p:ext uri="{BB962C8B-B14F-4D97-AF65-F5344CB8AC3E}">
        <p14:creationId xmlns:p14="http://schemas.microsoft.com/office/powerpoint/2010/main" val="4241739870"/>
      </p:ext>
    </p:extLst>
  </p:cSld>
  <p:clrMapOvr>
    <a:masterClrMapping/>
  </p:clrMapOvr>
  <p:transition spd="slow" advTm="16000">
    <p:random/>
    <p:sndAc>
      <p:stSnd>
        <p:snd r:embed="rId1" name="projctor.wav"/>
      </p:stSnd>
    </p:sndAc>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97B7428-E8E8-4CB9-8230-C82B90DAEAA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92F6D85-EC3D-4CC9-90F4-94432A0450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F736F73-8898-4C97-AA8E-94A362176B54}"/>
              </a:ext>
            </a:extLst>
          </p:cNvPr>
          <p:cNvSpPr>
            <a:spLocks noGrp="1" noChangeArrowheads="1"/>
          </p:cNvSpPr>
          <p:nvPr>
            <p:ph type="sldNum" sz="quarter" idx="12"/>
          </p:nvPr>
        </p:nvSpPr>
        <p:spPr>
          <a:ln/>
        </p:spPr>
        <p:txBody>
          <a:bodyPr/>
          <a:lstStyle>
            <a:lvl1pPr>
              <a:defRPr/>
            </a:lvl1pPr>
          </a:lstStyle>
          <a:p>
            <a:fld id="{A58DCC2A-17F7-45CD-95AB-6E06F4B9D6C2}" type="slidenum">
              <a:rPr lang="en-US" altLang="en-US"/>
              <a:pPr/>
              <a:t>‹#›</a:t>
            </a:fld>
            <a:endParaRPr lang="en-US" altLang="en-US"/>
          </a:p>
        </p:txBody>
      </p:sp>
    </p:spTree>
    <p:extLst>
      <p:ext uri="{BB962C8B-B14F-4D97-AF65-F5344CB8AC3E}">
        <p14:creationId xmlns:p14="http://schemas.microsoft.com/office/powerpoint/2010/main" val="344964570"/>
      </p:ext>
    </p:extLst>
  </p:cSld>
  <p:clrMapOvr>
    <a:masterClrMapping/>
  </p:clrMapOvr>
  <p:transition spd="slow" advTm="16000">
    <p:random/>
    <p:sndAc>
      <p:stSnd>
        <p:snd r:embed="rId1" name="projctor.wav"/>
      </p:stSnd>
    </p:sndAc>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1EABBF3-653F-4288-A044-E3CE1D21188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8F7C2DA-6664-4190-8CF1-51CEC8B188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72250BC-F8E0-4D70-B139-37896D0E761E}"/>
              </a:ext>
            </a:extLst>
          </p:cNvPr>
          <p:cNvSpPr>
            <a:spLocks noGrp="1" noChangeArrowheads="1"/>
          </p:cNvSpPr>
          <p:nvPr>
            <p:ph type="sldNum" sz="quarter" idx="12"/>
          </p:nvPr>
        </p:nvSpPr>
        <p:spPr>
          <a:ln/>
        </p:spPr>
        <p:txBody>
          <a:bodyPr/>
          <a:lstStyle>
            <a:lvl1pPr>
              <a:defRPr/>
            </a:lvl1pPr>
          </a:lstStyle>
          <a:p>
            <a:fld id="{9A950408-7DFB-491F-8617-7118FCB92C9B}" type="slidenum">
              <a:rPr lang="en-US" altLang="en-US"/>
              <a:pPr/>
              <a:t>‹#›</a:t>
            </a:fld>
            <a:endParaRPr lang="en-US" altLang="en-US"/>
          </a:p>
        </p:txBody>
      </p:sp>
    </p:spTree>
    <p:extLst>
      <p:ext uri="{BB962C8B-B14F-4D97-AF65-F5344CB8AC3E}">
        <p14:creationId xmlns:p14="http://schemas.microsoft.com/office/powerpoint/2010/main" val="179170240"/>
      </p:ext>
    </p:extLst>
  </p:cSld>
  <p:clrMapOvr>
    <a:masterClrMapping/>
  </p:clrMapOvr>
  <p:transition spd="slow" advTm="16000">
    <p:random/>
    <p:sndAc>
      <p:stSnd>
        <p:snd r:embed="rId1" name="projctor.wav"/>
      </p:stSnd>
    </p:sndAc>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F464986-3F4F-49CF-9117-12EF5D405C4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2FA11A2-32C7-48E6-AABE-4839BAADF4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0CDC61C-7720-40EC-A3D6-3EC9DE90D248}"/>
              </a:ext>
            </a:extLst>
          </p:cNvPr>
          <p:cNvSpPr>
            <a:spLocks noGrp="1" noChangeArrowheads="1"/>
          </p:cNvSpPr>
          <p:nvPr>
            <p:ph type="sldNum" sz="quarter" idx="12"/>
          </p:nvPr>
        </p:nvSpPr>
        <p:spPr>
          <a:ln/>
        </p:spPr>
        <p:txBody>
          <a:bodyPr/>
          <a:lstStyle>
            <a:lvl1pPr>
              <a:defRPr/>
            </a:lvl1pPr>
          </a:lstStyle>
          <a:p>
            <a:fld id="{34C6AB4B-981E-4B68-81A8-106F5837D819}" type="slidenum">
              <a:rPr lang="en-US" altLang="en-US"/>
              <a:pPr/>
              <a:t>‹#›</a:t>
            </a:fld>
            <a:endParaRPr lang="en-US" altLang="en-US"/>
          </a:p>
        </p:txBody>
      </p:sp>
    </p:spTree>
    <p:extLst>
      <p:ext uri="{BB962C8B-B14F-4D97-AF65-F5344CB8AC3E}">
        <p14:creationId xmlns:p14="http://schemas.microsoft.com/office/powerpoint/2010/main" val="269122899"/>
      </p:ext>
    </p:extLst>
  </p:cSld>
  <p:clrMapOvr>
    <a:masterClrMapping/>
  </p:clrMapOvr>
  <p:transition spd="slow" advTm="16000">
    <p:random/>
    <p:sndAc>
      <p:stSnd>
        <p:snd r:embed="rId1" name="projctor.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686EE8-85A3-3F48-B120-FD0FE2E4B282}"/>
              </a:ext>
            </a:extLst>
          </p:cNvPr>
          <p:cNvPicPr>
            <a:picLocks noChangeAspect="1"/>
          </p:cNvPicPr>
          <p:nvPr userDrawn="1"/>
        </p:nvPicPr>
        <p:blipFill>
          <a:blip r:embed="rId2"/>
          <a:stretch>
            <a:fillRect/>
          </a:stretch>
        </p:blipFill>
        <p:spPr>
          <a:xfrm flipH="1">
            <a:off x="0" y="-3163229"/>
            <a:ext cx="12192000" cy="10021229"/>
          </a:xfrm>
          <a:prstGeom prst="rect">
            <a:avLst/>
          </a:prstGeom>
        </p:spPr>
      </p:pic>
      <p:pic>
        <p:nvPicPr>
          <p:cNvPr id="8" name="Picture 7">
            <a:extLst>
              <a:ext uri="{FF2B5EF4-FFF2-40B4-BE49-F238E27FC236}">
                <a16:creationId xmlns:a16="http://schemas.microsoft.com/office/drawing/2014/main" id="{C2DC06EF-D6FD-244E-BFB3-F8910FFEFB6A}"/>
              </a:ext>
            </a:extLst>
          </p:cNvPr>
          <p:cNvPicPr>
            <a:picLocks noChangeAspect="1"/>
          </p:cNvPicPr>
          <p:nvPr userDrawn="1"/>
        </p:nvPicPr>
        <p:blipFill>
          <a:blip r:embed="rId3">
            <a:alphaModFix amt="50000"/>
          </a:blip>
          <a:stretch>
            <a:fillRect/>
          </a:stretch>
        </p:blipFill>
        <p:spPr>
          <a:xfrm>
            <a:off x="0" y="-7707085"/>
            <a:ext cx="12192000" cy="14565086"/>
          </a:xfrm>
          <a:prstGeom prst="rect">
            <a:avLst/>
          </a:prstGeom>
        </p:spPr>
      </p:pic>
      <p:sp>
        <p:nvSpPr>
          <p:cNvPr id="13" name="Oval 12">
            <a:extLst>
              <a:ext uri="{FF2B5EF4-FFF2-40B4-BE49-F238E27FC236}">
                <a16:creationId xmlns:a16="http://schemas.microsoft.com/office/drawing/2014/main" id="{71A3D3C7-60CE-3B45-9F8D-2568A4EDEEB7}"/>
              </a:ext>
            </a:extLst>
          </p:cNvPr>
          <p:cNvSpPr/>
          <p:nvPr userDrawn="1"/>
        </p:nvSpPr>
        <p:spPr>
          <a:xfrm>
            <a:off x="3515868" y="621792"/>
            <a:ext cx="5614416" cy="5614416"/>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B4F1BFF-7E9D-A745-AE06-5C69C2FE5C8D}"/>
              </a:ext>
            </a:extLst>
          </p:cNvPr>
          <p:cNvSpPr/>
          <p:nvPr userDrawn="1"/>
        </p:nvSpPr>
        <p:spPr>
          <a:xfrm>
            <a:off x="3305556" y="621792"/>
            <a:ext cx="5614416" cy="5614416"/>
          </a:xfrm>
          <a:prstGeom prst="ellipse">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E09E91F-C890-5543-9527-A10051918F0E}"/>
              </a:ext>
            </a:extLst>
          </p:cNvPr>
          <p:cNvSpPr/>
          <p:nvPr userDrawn="1"/>
        </p:nvSpPr>
        <p:spPr>
          <a:xfrm>
            <a:off x="3061716" y="621792"/>
            <a:ext cx="5614416" cy="5614416"/>
          </a:xfrm>
          <a:prstGeom prst="ellipse">
            <a:avLst/>
          </a:prstGeom>
          <a:solidFill>
            <a:srgbClr val="BF004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a:extLst>
              <a:ext uri="{FF2B5EF4-FFF2-40B4-BE49-F238E27FC236}">
                <a16:creationId xmlns:a16="http://schemas.microsoft.com/office/drawing/2014/main" id="{33DB14D9-6409-354B-95FF-27B1AE2EF696}"/>
              </a:ext>
            </a:extLst>
          </p:cNvPr>
          <p:cNvSpPr>
            <a:spLocks noGrp="1"/>
          </p:cNvSpPr>
          <p:nvPr>
            <p:ph type="title"/>
          </p:nvPr>
        </p:nvSpPr>
        <p:spPr>
          <a:xfrm>
            <a:off x="4052426" y="1990217"/>
            <a:ext cx="3796862" cy="2819509"/>
          </a:xfrm>
          <a:prstGeom prst="rect">
            <a:avLst/>
          </a:prstGeom>
        </p:spPr>
        <p:txBody>
          <a:bodyPr anchor="ctr"/>
          <a:lstStyle>
            <a:lvl1pPr algn="ctr">
              <a:defRPr>
                <a:solidFill>
                  <a:schemeClr val="accent3">
                    <a:lumMod val="20000"/>
                    <a:lumOff val="8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416139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0 -4.44444E-6 L -0.00065 0.66366 " pathEditMode="relative" rAng="0" ptsTypes="AA">
                                      <p:cBhvr>
                                        <p:cTn id="6" dur="4500" fill="hold"/>
                                        <p:tgtEl>
                                          <p:spTgt spid="8"/>
                                        </p:tgtEl>
                                        <p:attrNameLst>
                                          <p:attrName>ppt_x</p:attrName>
                                          <p:attrName>ppt_y</p:attrName>
                                        </p:attrNameLst>
                                      </p:cBhvr>
                                      <p:rCtr x="-39" y="33171"/>
                                    </p:animMotion>
                                  </p:childTnLst>
                                </p:cTn>
                              </p:par>
                              <p:par>
                                <p:cTn id="7" presetID="0" presetClass="path" presetSubtype="0" accel="50000" decel="50000" fill="hold" grpId="0" nodeType="withEffect">
                                  <p:stCondLst>
                                    <p:cond delay="0"/>
                                  </p:stCondLst>
                                  <p:childTnLst>
                                    <p:animMotion origin="layout" path="M 0.30469 1.00116 L -2.08333E-7 0 " pathEditMode="relative" rAng="0" ptsTypes="AA">
                                      <p:cBhvr>
                                        <p:cTn id="8" dur="1000" fill="hold"/>
                                        <p:tgtEl>
                                          <p:spTgt spid="11"/>
                                        </p:tgtEl>
                                        <p:attrNameLst>
                                          <p:attrName>ppt_x</p:attrName>
                                          <p:attrName>ppt_y</p:attrName>
                                        </p:attrNameLst>
                                      </p:cBhvr>
                                      <p:rCtr x="-15234" y="-50069"/>
                                    </p:animMotion>
                                  </p:childTnLst>
                                </p:cTn>
                              </p:par>
                              <p:par>
                                <p:cTn id="9" presetID="0" presetClass="path" presetSubtype="0" accel="50000" decel="50000" fill="hold" grpId="0" nodeType="withEffect">
                                  <p:stCondLst>
                                    <p:cond delay="0"/>
                                  </p:stCondLst>
                                  <p:childTnLst>
                                    <p:animMotion origin="layout" path="M -0.72213 -0.77662 L -0.0013 0.0037 " pathEditMode="relative" rAng="0" ptsTypes="AA">
                                      <p:cBhvr>
                                        <p:cTn id="10" dur="1000" fill="hold"/>
                                        <p:tgtEl>
                                          <p:spTgt spid="12"/>
                                        </p:tgtEl>
                                        <p:attrNameLst>
                                          <p:attrName>ppt_x</p:attrName>
                                          <p:attrName>ppt_y</p:attrName>
                                        </p:attrNameLst>
                                      </p:cBhvr>
                                      <p:rCtr x="36042" y="39005"/>
                                    </p:animMotion>
                                  </p:childTnLst>
                                </p:cTn>
                              </p:par>
                              <p:par>
                                <p:cTn id="11" presetID="0" presetClass="path" presetSubtype="0" accel="50000" decel="50000" fill="hold" grpId="0" nodeType="withEffect">
                                  <p:stCondLst>
                                    <p:cond delay="0"/>
                                  </p:stCondLst>
                                  <p:childTnLst>
                                    <p:animMotion origin="layout" path="M 0.70339 -0.57315 L 0.00052 0.00718 " pathEditMode="relative" rAng="0" ptsTypes="AA">
                                      <p:cBhvr>
                                        <p:cTn id="12" dur="1000" fill="hold"/>
                                        <p:tgtEl>
                                          <p:spTgt spid="13"/>
                                        </p:tgtEl>
                                        <p:attrNameLst>
                                          <p:attrName>ppt_x</p:attrName>
                                          <p:attrName>ppt_y</p:attrName>
                                        </p:attrNameLst>
                                      </p:cBhvr>
                                      <p:rCtr x="-35143" y="29005"/>
                                    </p:animMotion>
                                  </p:childTnLst>
                                </p:cTn>
                              </p:par>
                              <p:par>
                                <p:cTn id="13" presetID="0" presetClass="path" presetSubtype="0" accel="50000" fill="hold" grpId="1" nodeType="withEffect">
                                  <p:stCondLst>
                                    <p:cond delay="1000"/>
                                  </p:stCondLst>
                                  <p:childTnLst>
                                    <p:animMotion origin="layout" path="M -2.08333E-7 0 L -0.02253 -0.0294 " pathEditMode="relative" rAng="0" ptsTypes="AA">
                                      <p:cBhvr>
                                        <p:cTn id="14" dur="2000" fill="hold"/>
                                        <p:tgtEl>
                                          <p:spTgt spid="11"/>
                                        </p:tgtEl>
                                        <p:attrNameLst>
                                          <p:attrName>ppt_x</p:attrName>
                                          <p:attrName>ppt_y</p:attrName>
                                        </p:attrNameLst>
                                      </p:cBhvr>
                                      <p:rCtr x="-1133" y="-1481"/>
                                    </p:animMotion>
                                  </p:childTnLst>
                                </p:cTn>
                              </p:par>
                              <p:par>
                                <p:cTn id="15" presetID="0" presetClass="path" presetSubtype="0" accel="50000" fill="hold" grpId="1" nodeType="withEffect">
                                  <p:stCondLst>
                                    <p:cond delay="1000"/>
                                  </p:stCondLst>
                                  <p:childTnLst>
                                    <p:animMotion origin="layout" path="M -2.08333E-6 0 L 0.03698 -0.02407 " pathEditMode="relative" rAng="0" ptsTypes="AA">
                                      <p:cBhvr>
                                        <p:cTn id="16" dur="2000" fill="hold"/>
                                        <p:tgtEl>
                                          <p:spTgt spid="12"/>
                                        </p:tgtEl>
                                        <p:attrNameLst>
                                          <p:attrName>ppt_x</p:attrName>
                                          <p:attrName>ppt_y</p:attrName>
                                        </p:attrNameLst>
                                      </p:cBhvr>
                                      <p:rCtr x="1849" y="-1204"/>
                                    </p:animMotion>
                                  </p:childTnLst>
                                </p:cTn>
                              </p:par>
                              <p:par>
                                <p:cTn id="17" presetID="0" presetClass="path" presetSubtype="0" accel="50000" fill="hold" grpId="1" nodeType="withEffect">
                                  <p:stCondLst>
                                    <p:cond delay="1000"/>
                                  </p:stCondLst>
                                  <p:childTnLst>
                                    <p:animMotion origin="layout" path="M 2.08333E-7 0 L -0.02591 0.06991 " pathEditMode="relative" rAng="0" ptsTypes="AA">
                                      <p:cBhvr>
                                        <p:cTn id="18" dur="2000" fill="hold"/>
                                        <p:tgtEl>
                                          <p:spTgt spid="13"/>
                                        </p:tgtEl>
                                        <p:attrNameLst>
                                          <p:attrName>ppt_x</p:attrName>
                                          <p:attrName>ppt_y</p:attrName>
                                        </p:attrNameLst>
                                      </p:cBhvr>
                                      <p:rCtr x="-1302" y="3495"/>
                                    </p:animMotion>
                                  </p:childTnLst>
                                </p:cTn>
                              </p:par>
                              <p:par>
                                <p:cTn id="19" presetID="0" presetClass="path" presetSubtype="0" accel="50000" decel="50000" fill="hold" grpId="2" nodeType="withEffect">
                                  <p:stCondLst>
                                    <p:cond delay="3000"/>
                                  </p:stCondLst>
                                  <p:childTnLst>
                                    <p:animMotion origin="layout" path="M -0.02591 0.0699 L -0.40625 1.13078 " pathEditMode="relative" rAng="0" ptsTypes="AA">
                                      <p:cBhvr>
                                        <p:cTn id="20" dur="1000" fill="hold"/>
                                        <p:tgtEl>
                                          <p:spTgt spid="13"/>
                                        </p:tgtEl>
                                        <p:attrNameLst>
                                          <p:attrName>ppt_x</p:attrName>
                                          <p:attrName>ppt_y</p:attrName>
                                        </p:attrNameLst>
                                      </p:cBhvr>
                                      <p:rCtr x="-19023" y="53032"/>
                                    </p:animMotion>
                                  </p:childTnLst>
                                </p:cTn>
                              </p:par>
                              <p:par>
                                <p:cTn id="21" presetID="0" presetClass="path" presetSubtype="0" accel="50000" decel="50000" fill="hold" grpId="2" nodeType="withEffect">
                                  <p:stCondLst>
                                    <p:cond delay="3000"/>
                                  </p:stCondLst>
                                  <p:childTnLst>
                                    <p:animMotion origin="layout" path="M 0.03698 -0.02407 L 0.42032 -1.04143 " pathEditMode="relative" rAng="0" ptsTypes="AA">
                                      <p:cBhvr>
                                        <p:cTn id="22" dur="1000" fill="hold"/>
                                        <p:tgtEl>
                                          <p:spTgt spid="12"/>
                                        </p:tgtEl>
                                        <p:attrNameLst>
                                          <p:attrName>ppt_x</p:attrName>
                                          <p:attrName>ppt_y</p:attrName>
                                        </p:attrNameLst>
                                      </p:cBhvr>
                                      <p:rCtr x="19167" y="-50856"/>
                                    </p:animMotion>
                                  </p:childTnLst>
                                </p:cTn>
                              </p:par>
                              <p:par>
                                <p:cTn id="23" presetID="0" presetClass="path" presetSubtype="0" accel="50000" decel="50000" fill="hold" grpId="2" nodeType="withEffect">
                                  <p:stCondLst>
                                    <p:cond delay="3000"/>
                                  </p:stCondLst>
                                  <p:childTnLst>
                                    <p:animMotion origin="layout" path="M -0.02253 -0.0294 L -0.41888 -1.04283 " pathEditMode="relative" rAng="0" ptsTypes="AA">
                                      <p:cBhvr>
                                        <p:cTn id="24" dur="1000" fill="hold"/>
                                        <p:tgtEl>
                                          <p:spTgt spid="11"/>
                                        </p:tgtEl>
                                        <p:attrNameLst>
                                          <p:attrName>ppt_x</p:attrName>
                                          <p:attrName>ppt_y</p:attrName>
                                        </p:attrNameLst>
                                      </p:cBhvr>
                                      <p:rCtr x="-19818" y="-50671"/>
                                    </p:animMotion>
                                  </p:childTnLst>
                                </p:cTn>
                              </p:par>
                              <p:par>
                                <p:cTn id="25" presetID="0" presetClass="path" presetSubtype="0" accel="50000" decel="50000" fill="hold" grpId="0" nodeType="withEffect">
                                  <p:stCondLst>
                                    <p:cond delay="0"/>
                                  </p:stCondLst>
                                  <p:childTnLst>
                                    <p:animMotion origin="layout" path="M 0.29766 1.00255 L -0.00586 0.01204 " pathEditMode="relative" ptsTypes="AA">
                                      <p:cBhvr>
                                        <p:cTn id="26" dur="1000" fill="hold"/>
                                        <p:tgtEl>
                                          <p:spTgt spid="15"/>
                                        </p:tgtEl>
                                        <p:attrNameLst>
                                          <p:attrName>ppt_x</p:attrName>
                                          <p:attrName>ppt_y</p:attrName>
                                        </p:attrNameLst>
                                      </p:cBhvr>
                                    </p:animMotion>
                                  </p:childTnLst>
                                </p:cTn>
                              </p:par>
                              <p:par>
                                <p:cTn id="27" presetID="0" presetClass="path" presetSubtype="0" accel="50000" fill="hold" grpId="1" nodeType="withEffect">
                                  <p:stCondLst>
                                    <p:cond delay="1000"/>
                                  </p:stCondLst>
                                  <p:childTnLst>
                                    <p:animMotion origin="layout" path="M -0.00664 0.00417 L -0.02916 -0.02523 " pathEditMode="relative" rAng="0" ptsTypes="AA">
                                      <p:cBhvr>
                                        <p:cTn id="28" dur="2000" fill="hold"/>
                                        <p:tgtEl>
                                          <p:spTgt spid="15"/>
                                        </p:tgtEl>
                                        <p:attrNameLst>
                                          <p:attrName>ppt_x</p:attrName>
                                          <p:attrName>ppt_y</p:attrName>
                                        </p:attrNameLst>
                                      </p:cBhvr>
                                      <p:rCtr x="-1055" y="-1319"/>
                                    </p:animMotion>
                                  </p:childTnLst>
                                </p:cTn>
                              </p:par>
                              <p:par>
                                <p:cTn id="29" presetID="0" presetClass="path" presetSubtype="0" accel="50000" decel="50000" fill="hold" grpId="2" nodeType="withEffect">
                                  <p:stCondLst>
                                    <p:cond delay="3000"/>
                                  </p:stCondLst>
                                  <p:childTnLst>
                                    <p:animMotion origin="layout" path="M -0.02916 -0.02523 L -0.42383 -1.03217 " pathEditMode="relative" rAng="0" ptsTypes="AA">
                                      <p:cBhvr>
                                        <p:cTn id="30" dur="1000" fill="hold"/>
                                        <p:tgtEl>
                                          <p:spTgt spid="15"/>
                                        </p:tgtEl>
                                        <p:attrNameLst>
                                          <p:attrName>ppt_x</p:attrName>
                                          <p:attrName>ppt_y</p:attrName>
                                        </p:attrNameLst>
                                      </p:cBhvr>
                                      <p:rCtr x="-19792" y="-50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2" grpId="0" animBg="1"/>
      <p:bldP spid="12" grpId="1" animBg="1"/>
      <p:bldP spid="12" grpId="2" animBg="1"/>
      <p:bldP spid="11" grpId="0" animBg="1"/>
      <p:bldP spid="11" grpId="1" animBg="1"/>
      <p:bldP spid="11" grpId="2" animBg="1"/>
      <p:bldP spid="15" grpId="0"/>
      <p:bldP spid="15" grpId="1"/>
      <p:bldP spid="15" grpId="2"/>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F53CA6B-C3EC-4251-82FC-60D3B91F264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7519010-864C-4ADE-A24F-6CBDF2513D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8BF8A20-BDF7-4D7A-B3C3-663F4DDCC06A}"/>
              </a:ext>
            </a:extLst>
          </p:cNvPr>
          <p:cNvSpPr>
            <a:spLocks noGrp="1" noChangeArrowheads="1"/>
          </p:cNvSpPr>
          <p:nvPr>
            <p:ph type="sldNum" sz="quarter" idx="12"/>
          </p:nvPr>
        </p:nvSpPr>
        <p:spPr>
          <a:ln/>
        </p:spPr>
        <p:txBody>
          <a:bodyPr/>
          <a:lstStyle>
            <a:lvl1pPr>
              <a:defRPr/>
            </a:lvl1pPr>
          </a:lstStyle>
          <a:p>
            <a:fld id="{32C5E586-B441-4F5D-BE17-6C0017288FAC}" type="slidenum">
              <a:rPr lang="en-US" altLang="en-US"/>
              <a:pPr/>
              <a:t>‹#›</a:t>
            </a:fld>
            <a:endParaRPr lang="en-US" altLang="en-US"/>
          </a:p>
        </p:txBody>
      </p:sp>
    </p:spTree>
    <p:extLst>
      <p:ext uri="{BB962C8B-B14F-4D97-AF65-F5344CB8AC3E}">
        <p14:creationId xmlns:p14="http://schemas.microsoft.com/office/powerpoint/2010/main" val="448511360"/>
      </p:ext>
    </p:extLst>
  </p:cSld>
  <p:clrMapOvr>
    <a:masterClrMapping/>
  </p:clrMapOvr>
  <p:transition spd="slow" advTm="16000">
    <p:random/>
    <p:sndAc>
      <p:stSnd>
        <p:snd r:embed="rId1" name="projctor.wav"/>
      </p:stSnd>
    </p:sndAc>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313858-ECB5-47B1-B76C-2425192821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7B07E23-AE4D-4700-B298-3F677E609F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77BACFE-2D65-4F4B-B35E-7F043EEF7844}"/>
              </a:ext>
            </a:extLst>
          </p:cNvPr>
          <p:cNvSpPr>
            <a:spLocks noGrp="1" noChangeArrowheads="1"/>
          </p:cNvSpPr>
          <p:nvPr>
            <p:ph type="sldNum" sz="quarter" idx="12"/>
          </p:nvPr>
        </p:nvSpPr>
        <p:spPr>
          <a:ln/>
        </p:spPr>
        <p:txBody>
          <a:bodyPr/>
          <a:lstStyle>
            <a:lvl1pPr>
              <a:defRPr/>
            </a:lvl1pPr>
          </a:lstStyle>
          <a:p>
            <a:fld id="{2927D645-5E76-4155-A97B-71A00C1ADB8D}" type="slidenum">
              <a:rPr lang="en-US" altLang="en-US"/>
              <a:pPr/>
              <a:t>‹#›</a:t>
            </a:fld>
            <a:endParaRPr lang="en-US" altLang="en-US"/>
          </a:p>
        </p:txBody>
      </p:sp>
    </p:spTree>
    <p:extLst>
      <p:ext uri="{BB962C8B-B14F-4D97-AF65-F5344CB8AC3E}">
        <p14:creationId xmlns:p14="http://schemas.microsoft.com/office/powerpoint/2010/main" val="23335788"/>
      </p:ext>
    </p:extLst>
  </p:cSld>
  <p:clrMapOvr>
    <a:masterClrMapping/>
  </p:clrMapOvr>
  <p:transition spd="slow" advTm="16000">
    <p:random/>
    <p:sndAc>
      <p:stSnd>
        <p:snd r:embed="rId1" name="projctor.wav"/>
      </p:stSnd>
    </p:sndAc>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9400" y="609600"/>
            <a:ext cx="2413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30400" y="609600"/>
            <a:ext cx="70358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E36AD7-47AC-4F4C-B78B-2C7057EC8D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00D3CEB-E354-4275-8BCB-69433DF506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08656EA-2A8B-46AE-8F47-5CD8C1C962C4}"/>
              </a:ext>
            </a:extLst>
          </p:cNvPr>
          <p:cNvSpPr>
            <a:spLocks noGrp="1" noChangeArrowheads="1"/>
          </p:cNvSpPr>
          <p:nvPr>
            <p:ph type="sldNum" sz="quarter" idx="12"/>
          </p:nvPr>
        </p:nvSpPr>
        <p:spPr>
          <a:ln/>
        </p:spPr>
        <p:txBody>
          <a:bodyPr/>
          <a:lstStyle>
            <a:lvl1pPr>
              <a:defRPr/>
            </a:lvl1pPr>
          </a:lstStyle>
          <a:p>
            <a:fld id="{5D8CE15D-BDAC-455B-9A85-711DB76AE70D}" type="slidenum">
              <a:rPr lang="en-US" altLang="en-US"/>
              <a:pPr/>
              <a:t>‹#›</a:t>
            </a:fld>
            <a:endParaRPr lang="en-US" altLang="en-US"/>
          </a:p>
        </p:txBody>
      </p:sp>
    </p:spTree>
    <p:extLst>
      <p:ext uri="{BB962C8B-B14F-4D97-AF65-F5344CB8AC3E}">
        <p14:creationId xmlns:p14="http://schemas.microsoft.com/office/powerpoint/2010/main" val="4078377519"/>
      </p:ext>
    </p:extLst>
  </p:cSld>
  <p:clrMapOvr>
    <a:masterClrMapping/>
  </p:clrMapOvr>
  <p:transition spd="slow" advTm="16000">
    <p:random/>
    <p:sndAc>
      <p:stSnd>
        <p:snd r:embed="rId1" name="projctor.wav"/>
      </p:stSnd>
    </p:sndAc>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652000" cy="1143000"/>
          </a:xfrm>
        </p:spPr>
        <p:txBody>
          <a:bodyPr/>
          <a:lstStyle/>
          <a:p>
            <a:r>
              <a:rPr lang="en-US"/>
              <a:t>Click to edit Master title style</a:t>
            </a:r>
          </a:p>
        </p:txBody>
      </p:sp>
      <p:sp>
        <p:nvSpPr>
          <p:cNvPr id="3" name="Table Placeholder 2"/>
          <p:cNvSpPr>
            <a:spLocks noGrp="1"/>
          </p:cNvSpPr>
          <p:nvPr>
            <p:ph type="tbl" idx="1"/>
          </p:nvPr>
        </p:nvSpPr>
        <p:spPr>
          <a:xfrm>
            <a:off x="3048000" y="1981200"/>
            <a:ext cx="8534400" cy="4114800"/>
          </a:xfrm>
        </p:spPr>
        <p:txBody>
          <a:bodyPr/>
          <a:lstStyle/>
          <a:p>
            <a:pPr lvl="0"/>
            <a:endParaRPr lang="en-US" noProof="0"/>
          </a:p>
        </p:txBody>
      </p:sp>
      <p:sp>
        <p:nvSpPr>
          <p:cNvPr id="4" name="Rectangle 4">
            <a:extLst>
              <a:ext uri="{FF2B5EF4-FFF2-40B4-BE49-F238E27FC236}">
                <a16:creationId xmlns:a16="http://schemas.microsoft.com/office/drawing/2014/main" id="{95704152-2991-4083-9DE7-B6D0773555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F1358C-13A7-4468-859E-5F77C454F6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FA0CE8-FE11-4EFB-8695-BFB48A9D3A42}"/>
              </a:ext>
            </a:extLst>
          </p:cNvPr>
          <p:cNvSpPr>
            <a:spLocks noGrp="1" noChangeArrowheads="1"/>
          </p:cNvSpPr>
          <p:nvPr>
            <p:ph type="sldNum" sz="quarter" idx="12"/>
          </p:nvPr>
        </p:nvSpPr>
        <p:spPr>
          <a:ln/>
        </p:spPr>
        <p:txBody>
          <a:bodyPr/>
          <a:lstStyle>
            <a:lvl1pPr>
              <a:defRPr/>
            </a:lvl1pPr>
          </a:lstStyle>
          <a:p>
            <a:fld id="{90E3BE92-05F5-43E3-A7D8-EAB2A3452160}" type="slidenum">
              <a:rPr lang="en-US" altLang="en-US"/>
              <a:pPr/>
              <a:t>‹#›</a:t>
            </a:fld>
            <a:endParaRPr lang="en-US" altLang="en-US"/>
          </a:p>
        </p:txBody>
      </p:sp>
    </p:spTree>
    <p:extLst>
      <p:ext uri="{BB962C8B-B14F-4D97-AF65-F5344CB8AC3E}">
        <p14:creationId xmlns:p14="http://schemas.microsoft.com/office/powerpoint/2010/main" val="3717964234"/>
      </p:ext>
    </p:extLst>
  </p:cSld>
  <p:clrMapOvr>
    <a:masterClrMapping/>
  </p:clrMapOvr>
  <p:transition spd="slow" advTm="16000">
    <p:random/>
    <p:sndAc>
      <p:stSnd>
        <p:snd r:embed="rId1" name="projctor.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EB0B-48C5-4306-8659-DEA8E55BCC8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Add Title</a:t>
            </a:r>
          </a:p>
        </p:txBody>
      </p:sp>
    </p:spTree>
    <p:extLst>
      <p:ext uri="{BB962C8B-B14F-4D97-AF65-F5344CB8AC3E}">
        <p14:creationId xmlns:p14="http://schemas.microsoft.com/office/powerpoint/2010/main" val="1239803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11/20/2021</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545089103"/>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11/20/2021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41068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11/20/2021</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37302097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11/20/2021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994535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11/20/2021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92510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72AE5A8F-96FB-4147-A063-57F985BA8E9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6868C76-A78B-4EB5-A122-DB933A0BC0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3D710E8-11CF-4CE4-BD34-0F42615B7B76}"/>
              </a:ext>
            </a:extLst>
          </p:cNvPr>
          <p:cNvSpPr>
            <a:spLocks noGrp="1" noChangeArrowheads="1"/>
          </p:cNvSpPr>
          <p:nvPr>
            <p:ph type="sldNum" sz="quarter" idx="12"/>
          </p:nvPr>
        </p:nvSpPr>
        <p:spPr>
          <a:ln/>
        </p:spPr>
        <p:txBody>
          <a:bodyPr/>
          <a:lstStyle>
            <a:lvl1pPr>
              <a:defRPr/>
            </a:lvl1pPr>
          </a:lstStyle>
          <a:p>
            <a:fld id="{CC047A15-EAF2-45E9-B40E-BD7F49E5ABFC}" type="slidenum">
              <a:rPr lang="en-US" altLang="en-US"/>
              <a:pPr/>
              <a:t>‹#›</a:t>
            </a:fld>
            <a:endParaRPr lang="en-US" altLang="en-US"/>
          </a:p>
        </p:txBody>
      </p:sp>
    </p:spTree>
    <p:extLst>
      <p:ext uri="{BB962C8B-B14F-4D97-AF65-F5344CB8AC3E}">
        <p14:creationId xmlns:p14="http://schemas.microsoft.com/office/powerpoint/2010/main" val="3125435307"/>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11/20/2021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657782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11/20/2021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10057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11/20/2021</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62635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11/20/2021</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0146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11/20/2021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43676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11/20/2021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45304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08F2BD31-7695-47DA-9B15-3DD72B1F2521}" type="datetimeFigureOut">
              <a:rPr lang="en-US" smtClean="0">
                <a:solidFill>
                  <a:srgbClr val="ECE9C6"/>
                </a:solidFill>
              </a:rPr>
              <a:pPr/>
              <a:t>11/20/2021</a:t>
            </a:fld>
            <a:endParaRPr lang="en-US">
              <a:solidFill>
                <a:srgbClr val="ECE9C6"/>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ECE9C6"/>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EAE38A9-278C-43E4-9D84-CDAD43C3DAB9}" type="slidenum">
              <a:rPr lang="en-US" smtClean="0">
                <a:solidFill>
                  <a:srgbClr val="ECE9C6"/>
                </a:solidFill>
              </a:rPr>
              <a:pPr/>
              <a:t>‹#›</a:t>
            </a:fld>
            <a:endParaRPr lang="en-US">
              <a:solidFill>
                <a:srgbClr val="ECE9C6"/>
              </a:solidFill>
            </a:endParaRPr>
          </a:p>
        </p:txBody>
      </p:sp>
      <p:grpSp>
        <p:nvGrpSpPr>
          <p:cNvPr id="8" name="Group 7"/>
          <p:cNvGrpSpPr/>
          <p:nvPr/>
        </p:nvGrpSpPr>
        <p:grpSpPr>
          <a:xfrm>
            <a:off x="1592135" y="2887530"/>
            <a:ext cx="9038813"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657872" cy="923330"/>
            </a:xfrm>
            <a:prstGeom prst="rect">
              <a:avLst/>
            </a:prstGeom>
            <a:noFill/>
          </p:spPr>
          <p:txBody>
            <a:bodyPr wrap="none" rtlCol="0">
              <a:spAutoFit/>
            </a:bodyPr>
            <a:lstStyle/>
            <a:p>
              <a:r>
                <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77788" y="1387737"/>
            <a:ext cx="9036424"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828800" y="3767862"/>
            <a:ext cx="85344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96310009"/>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11/20/2021</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563446" y="1392217"/>
            <a:ext cx="9038813" cy="923330"/>
            <a:chOff x="1172584" y="1381459"/>
            <a:chExt cx="6779110" cy="923330"/>
          </a:xfrm>
        </p:grpSpPr>
        <p:sp>
          <p:nvSpPr>
            <p:cNvPr id="13" name="TextBox 12"/>
            <p:cNvSpPr txBox="1"/>
            <p:nvPr/>
          </p:nvSpPr>
          <p:spPr>
            <a:xfrm>
              <a:off x="4147073" y="1381459"/>
              <a:ext cx="657872"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882907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12192000" cy="6858000"/>
          </a:xfrm>
          <a:prstGeom prst="rect">
            <a:avLst/>
          </a:prstGeom>
        </p:spPr>
      </p:pic>
      <p:grpSp>
        <p:nvGrpSpPr>
          <p:cNvPr id="7" name="Group 7"/>
          <p:cNvGrpSpPr/>
          <p:nvPr/>
        </p:nvGrpSpPr>
        <p:grpSpPr>
          <a:xfrm>
            <a:off x="1563446" y="2887579"/>
            <a:ext cx="9038813" cy="923330"/>
            <a:chOff x="1172584" y="1381459"/>
            <a:chExt cx="6779110" cy="923330"/>
          </a:xfrm>
        </p:grpSpPr>
        <p:sp>
          <p:nvSpPr>
            <p:cNvPr id="9" name="TextBox 8"/>
            <p:cNvSpPr txBox="1"/>
            <p:nvPr/>
          </p:nvSpPr>
          <p:spPr>
            <a:xfrm>
              <a:off x="4147073" y="1381459"/>
              <a:ext cx="657872"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920054" y="1204857"/>
            <a:ext cx="10339617"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932331" y="3767317"/>
            <a:ext cx="10312996"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11/20/2021</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3231240639"/>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11/20/2021</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914400" y="2240280"/>
            <a:ext cx="5071872"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6193535" y="2240280"/>
            <a:ext cx="5071872"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543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2E01AD71-0BAE-4374-8148-50430C560E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79C1C36-5D4D-42DB-A494-E2C85A21A5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833B4987-2DC0-4FE7-A23F-130F1686DC83}"/>
              </a:ext>
            </a:extLst>
          </p:cNvPr>
          <p:cNvSpPr>
            <a:spLocks noGrp="1" noChangeArrowheads="1"/>
          </p:cNvSpPr>
          <p:nvPr>
            <p:ph type="sldNum" sz="quarter" idx="12"/>
          </p:nvPr>
        </p:nvSpPr>
        <p:spPr>
          <a:ln/>
        </p:spPr>
        <p:txBody>
          <a:bodyPr/>
          <a:lstStyle>
            <a:lvl1pPr>
              <a:defRPr/>
            </a:lvl1pPr>
          </a:lstStyle>
          <a:p>
            <a:fld id="{D3CC2EFE-E2B0-4E6C-B354-44F14BABF274}" type="slidenum">
              <a:rPr lang="en-US" altLang="en-US"/>
              <a:pPr/>
              <a:t>‹#›</a:t>
            </a:fld>
            <a:endParaRPr lang="en-US" altLang="en-US"/>
          </a:p>
        </p:txBody>
      </p:sp>
    </p:spTree>
    <p:extLst>
      <p:ext uri="{BB962C8B-B14F-4D97-AF65-F5344CB8AC3E}">
        <p14:creationId xmlns:p14="http://schemas.microsoft.com/office/powerpoint/2010/main" val="1098949905"/>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02080" y="2240280"/>
            <a:ext cx="458992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7984" y="2947595"/>
            <a:ext cx="5071872"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9741" y="2240280"/>
            <a:ext cx="4596384"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944368"/>
            <a:ext cx="50663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F2BD31-7695-47DA-9B15-3DD72B1F2521}" type="datetimeFigureOut">
              <a:rPr lang="en-US" smtClean="0">
                <a:solidFill>
                  <a:srgbClr val="895D1D"/>
                </a:solidFill>
              </a:rPr>
              <a:pPr/>
              <a:t>11/20/2021</a:t>
            </a:fld>
            <a:endParaRPr lang="en-US">
              <a:solidFill>
                <a:srgbClr val="895D1D"/>
              </a:solidFill>
            </a:endParaRPr>
          </a:p>
        </p:txBody>
      </p:sp>
      <p:sp>
        <p:nvSpPr>
          <p:cNvPr id="8" name="Footer Placeholder 7"/>
          <p:cNvSpPr>
            <a:spLocks noGrp="1"/>
          </p:cNvSpPr>
          <p:nvPr>
            <p:ph type="ftr" sz="quarter" idx="11"/>
          </p:nvPr>
        </p:nvSpPr>
        <p:spPr/>
        <p:txBody>
          <a:bodyPr/>
          <a:lstStyle/>
          <a:p>
            <a:endParaRPr lang="en-US">
              <a:solidFill>
                <a:srgbClr val="895D1D"/>
              </a:solidFill>
            </a:endParaRPr>
          </a:p>
        </p:txBody>
      </p:sp>
      <p:sp>
        <p:nvSpPr>
          <p:cNvPr id="9" name="Slide Number Placeholder 8"/>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4" name="Group 13"/>
          <p:cNvGrpSpPr/>
          <p:nvPr/>
        </p:nvGrpSpPr>
        <p:grpSpPr>
          <a:xfrm>
            <a:off x="1563446" y="1392217"/>
            <a:ext cx="9038813" cy="923330"/>
            <a:chOff x="1172584" y="1381459"/>
            <a:chExt cx="6779110" cy="923330"/>
          </a:xfrm>
        </p:grpSpPr>
        <p:sp>
          <p:nvSpPr>
            <p:cNvPr id="16" name="TextBox 15"/>
            <p:cNvSpPr txBox="1"/>
            <p:nvPr/>
          </p:nvSpPr>
          <p:spPr>
            <a:xfrm>
              <a:off x="4147073" y="1381459"/>
              <a:ext cx="657872"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48084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F2BD31-7695-47DA-9B15-3DD72B1F2521}" type="datetimeFigureOut">
              <a:rPr lang="en-US" smtClean="0">
                <a:solidFill>
                  <a:srgbClr val="895D1D"/>
                </a:solidFill>
              </a:rPr>
              <a:pPr/>
              <a:t>11/20/2021</a:t>
            </a:fld>
            <a:endParaRPr lang="en-US">
              <a:solidFill>
                <a:srgbClr val="895D1D"/>
              </a:solidFill>
            </a:endParaRPr>
          </a:p>
        </p:txBody>
      </p:sp>
      <p:sp>
        <p:nvSpPr>
          <p:cNvPr id="4" name="Footer Placeholder 3"/>
          <p:cNvSpPr>
            <a:spLocks noGrp="1"/>
          </p:cNvSpPr>
          <p:nvPr>
            <p:ph type="ftr" sz="quarter" idx="11"/>
          </p:nvPr>
        </p:nvSpPr>
        <p:spPr/>
        <p:txBody>
          <a:bodyPr/>
          <a:lstStyle/>
          <a:p>
            <a:endParaRPr lang="en-US">
              <a:solidFill>
                <a:srgbClr val="895D1D"/>
              </a:solidFill>
            </a:endParaRPr>
          </a:p>
        </p:txBody>
      </p:sp>
      <p:sp>
        <p:nvSpPr>
          <p:cNvPr id="5" name="Slide Number Placeholder 4"/>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0" name="Group 9"/>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3410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F2BD31-7695-47DA-9B15-3DD72B1F2521}" type="datetimeFigureOut">
              <a:rPr lang="en-US" smtClean="0">
                <a:solidFill>
                  <a:srgbClr val="895D1D"/>
                </a:solidFill>
              </a:rPr>
              <a:pPr/>
              <a:t>11/20/2021</a:t>
            </a:fld>
            <a:endParaRPr lang="en-US">
              <a:solidFill>
                <a:srgbClr val="895D1D"/>
              </a:solidFill>
            </a:endParaRPr>
          </a:p>
        </p:txBody>
      </p:sp>
      <p:sp>
        <p:nvSpPr>
          <p:cNvPr id="3" name="Footer Placeholder 2"/>
          <p:cNvSpPr>
            <a:spLocks noGrp="1"/>
          </p:cNvSpPr>
          <p:nvPr>
            <p:ph type="ftr" sz="quarter" idx="11"/>
          </p:nvPr>
        </p:nvSpPr>
        <p:spPr/>
        <p:txBody>
          <a:bodyPr/>
          <a:lstStyle/>
          <a:p>
            <a:endParaRPr lang="en-US">
              <a:solidFill>
                <a:srgbClr val="895D1D"/>
              </a:solidFill>
            </a:endParaRPr>
          </a:p>
        </p:txBody>
      </p:sp>
      <p:sp>
        <p:nvSpPr>
          <p:cNvPr id="4" name="Slide Number Placeholder 3"/>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6910192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12773" y="1678196"/>
            <a:ext cx="4563311"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922669" y="559399"/>
            <a:ext cx="5488889"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12773" y="3603813"/>
            <a:ext cx="4548967"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11/20/2021</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3769084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3642" y="4668819"/>
            <a:ext cx="10356028"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911723" y="666965"/>
            <a:ext cx="6362875"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7986" y="5324306"/>
            <a:ext cx="10341685"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11/20/2021</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11060840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11/20/2021</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1" name="Group 10"/>
          <p:cNvGrpSpPr/>
          <p:nvPr/>
        </p:nvGrpSpPr>
        <p:grpSpPr>
          <a:xfrm>
            <a:off x="1563446" y="1392217"/>
            <a:ext cx="9038813" cy="923330"/>
            <a:chOff x="1172584" y="1381459"/>
            <a:chExt cx="6779110" cy="923330"/>
          </a:xfrm>
        </p:grpSpPr>
        <p:sp>
          <p:nvSpPr>
            <p:cNvPr id="15" name="TextBox 14"/>
            <p:cNvSpPr txBox="1"/>
            <p:nvPr/>
          </p:nvSpPr>
          <p:spPr>
            <a:xfrm>
              <a:off x="4147073" y="1381459"/>
              <a:ext cx="657872"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582719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22081" y="559399"/>
            <a:ext cx="2237591"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17985" y="849855"/>
            <a:ext cx="7343889"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11/20/2021</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1" name="Group 10"/>
          <p:cNvGrpSpPr/>
          <p:nvPr/>
        </p:nvGrpSpPr>
        <p:grpSpPr>
          <a:xfrm rot="5400000">
            <a:off x="6125426" y="2880824"/>
            <a:ext cx="5480154" cy="923330"/>
            <a:chOff x="1815339" y="1496875"/>
            <a:chExt cx="5480154" cy="692497"/>
          </a:xfrm>
        </p:grpSpPr>
        <p:sp>
          <p:nvSpPr>
            <p:cNvPr id="12" name="TextBox 11"/>
            <p:cNvSpPr txBox="1"/>
            <p:nvPr/>
          </p:nvSpPr>
          <p:spPr>
            <a:xfrm>
              <a:off x="4147073" y="1496875"/>
              <a:ext cx="877163" cy="692497"/>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23370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8914" name="Group 2"/>
          <p:cNvGrpSpPr>
            <a:grpSpLocks/>
          </p:cNvGrpSpPr>
          <p:nvPr/>
        </p:nvGrpSpPr>
        <p:grpSpPr bwMode="auto">
          <a:xfrm>
            <a:off x="6288618" y="5345114"/>
            <a:ext cx="5903383" cy="1512887"/>
            <a:chOff x="2971" y="3367"/>
            <a:chExt cx="2789" cy="953"/>
          </a:xfrm>
        </p:grpSpPr>
        <p:sp>
          <p:nvSpPr>
            <p:cNvPr id="38915" name="Freeform 3"/>
            <p:cNvSpPr>
              <a:spLocks/>
            </p:cNvSpPr>
            <p:nvPr/>
          </p:nvSpPr>
          <p:spPr bwMode="ltGray">
            <a:xfrm>
              <a:off x="2971" y="3367"/>
              <a:ext cx="2789" cy="953"/>
            </a:xfrm>
            <a:custGeom>
              <a:avLst/>
              <a:gdLst>
                <a:gd name="T0" fmla="*/ 2768 w 2780"/>
                <a:gd name="T1" fmla="*/ 18 h 953"/>
                <a:gd name="T2" fmla="*/ 2678 w 2780"/>
                <a:gd name="T3" fmla="*/ 24 h 953"/>
                <a:gd name="T4" fmla="*/ 2613 w 2780"/>
                <a:gd name="T5" fmla="*/ 102 h 953"/>
                <a:gd name="T6" fmla="*/ 2511 w 2780"/>
                <a:gd name="T7" fmla="*/ 156 h 953"/>
                <a:gd name="T8" fmla="*/ 2505 w 2780"/>
                <a:gd name="T9" fmla="*/ 222 h 953"/>
                <a:gd name="T10" fmla="*/ 2487 w 2780"/>
                <a:gd name="T11" fmla="*/ 246 h 953"/>
                <a:gd name="T12" fmla="*/ 2469 w 2780"/>
                <a:gd name="T13" fmla="*/ 252 h 953"/>
                <a:gd name="T14" fmla="*/ 2397 w 2780"/>
                <a:gd name="T15" fmla="*/ 210 h 953"/>
                <a:gd name="T16" fmla="*/ 2260 w 2780"/>
                <a:gd name="T17" fmla="*/ 192 h 953"/>
                <a:gd name="T18" fmla="*/ 2236 w 2780"/>
                <a:gd name="T19" fmla="*/ 186 h 953"/>
                <a:gd name="T20" fmla="*/ 2218 w 2780"/>
                <a:gd name="T21" fmla="*/ 192 h 953"/>
                <a:gd name="T22" fmla="*/ 2146 w 2780"/>
                <a:gd name="T23" fmla="*/ 228 h 953"/>
                <a:gd name="T24" fmla="*/ 2110 w 2780"/>
                <a:gd name="T25" fmla="*/ 240 h 953"/>
                <a:gd name="T26" fmla="*/ 2086 w 2780"/>
                <a:gd name="T27" fmla="*/ 246 h 953"/>
                <a:gd name="T28" fmla="*/ 2074 w 2780"/>
                <a:gd name="T29" fmla="*/ 258 h 953"/>
                <a:gd name="T30" fmla="*/ 2074 w 2780"/>
                <a:gd name="T31" fmla="*/ 276 h 953"/>
                <a:gd name="T32" fmla="*/ 2051 w 2780"/>
                <a:gd name="T33" fmla="*/ 300 h 953"/>
                <a:gd name="T34" fmla="*/ 2033 w 2780"/>
                <a:gd name="T35" fmla="*/ 312 h 953"/>
                <a:gd name="T36" fmla="*/ 2021 w 2780"/>
                <a:gd name="T37" fmla="*/ 324 h 953"/>
                <a:gd name="T38" fmla="*/ 2009 w 2780"/>
                <a:gd name="T39" fmla="*/ 336 h 953"/>
                <a:gd name="T40" fmla="*/ 1979 w 2780"/>
                <a:gd name="T41" fmla="*/ 342 h 953"/>
                <a:gd name="T42" fmla="*/ 1913 w 2780"/>
                <a:gd name="T43" fmla="*/ 336 h 953"/>
                <a:gd name="T44" fmla="*/ 1877 w 2780"/>
                <a:gd name="T45" fmla="*/ 330 h 953"/>
                <a:gd name="T46" fmla="*/ 1865 w 2780"/>
                <a:gd name="T47" fmla="*/ 342 h 953"/>
                <a:gd name="T48" fmla="*/ 1853 w 2780"/>
                <a:gd name="T49" fmla="*/ 354 h 953"/>
                <a:gd name="T50" fmla="*/ 1823 w 2780"/>
                <a:gd name="T51" fmla="*/ 360 h 953"/>
                <a:gd name="T52" fmla="*/ 1764 w 2780"/>
                <a:gd name="T53" fmla="*/ 342 h 953"/>
                <a:gd name="T54" fmla="*/ 1740 w 2780"/>
                <a:gd name="T55" fmla="*/ 342 h 953"/>
                <a:gd name="T56" fmla="*/ 1716 w 2780"/>
                <a:gd name="T57" fmla="*/ 354 h 953"/>
                <a:gd name="T58" fmla="*/ 1656 w 2780"/>
                <a:gd name="T59" fmla="*/ 425 h 953"/>
                <a:gd name="T60" fmla="*/ 1614 w 2780"/>
                <a:gd name="T61" fmla="*/ 569 h 953"/>
                <a:gd name="T62" fmla="*/ 1614 w 2780"/>
                <a:gd name="T63" fmla="*/ 593 h 953"/>
                <a:gd name="T64" fmla="*/ 1620 w 2780"/>
                <a:gd name="T65" fmla="*/ 641 h 953"/>
                <a:gd name="T66" fmla="*/ 1638 w 2780"/>
                <a:gd name="T67" fmla="*/ 659 h 953"/>
                <a:gd name="T68" fmla="*/ 1632 w 2780"/>
                <a:gd name="T69" fmla="*/ 671 h 953"/>
                <a:gd name="T70" fmla="*/ 1620 w 2780"/>
                <a:gd name="T71" fmla="*/ 683 h 953"/>
                <a:gd name="T72" fmla="*/ 1542 w 2780"/>
                <a:gd name="T73" fmla="*/ 689 h 953"/>
                <a:gd name="T74" fmla="*/ 1465 w 2780"/>
                <a:gd name="T75" fmla="*/ 629 h 953"/>
                <a:gd name="T76" fmla="*/ 1333 w 2780"/>
                <a:gd name="T77" fmla="*/ 587 h 953"/>
                <a:gd name="T78" fmla="*/ 1184 w 2780"/>
                <a:gd name="T79" fmla="*/ 671 h 953"/>
                <a:gd name="T80" fmla="*/ 1016 w 2780"/>
                <a:gd name="T81" fmla="*/ 731 h 953"/>
                <a:gd name="T82" fmla="*/ 813 w 2780"/>
                <a:gd name="T83" fmla="*/ 743 h 953"/>
                <a:gd name="T84" fmla="*/ 628 w 2780"/>
                <a:gd name="T85" fmla="*/ 701 h 953"/>
                <a:gd name="T86" fmla="*/ 568 w 2780"/>
                <a:gd name="T87" fmla="*/ 695 h 953"/>
                <a:gd name="T88" fmla="*/ 556 w 2780"/>
                <a:gd name="T89" fmla="*/ 701 h 953"/>
                <a:gd name="T90" fmla="*/ 520 w 2780"/>
                <a:gd name="T91" fmla="*/ 731 h 953"/>
                <a:gd name="T92" fmla="*/ 436 w 2780"/>
                <a:gd name="T93" fmla="*/ 809 h 953"/>
                <a:gd name="T94" fmla="*/ 406 w 2780"/>
                <a:gd name="T95" fmla="*/ 821 h 953"/>
                <a:gd name="T96" fmla="*/ 382 w 2780"/>
                <a:gd name="T97" fmla="*/ 821 h 953"/>
                <a:gd name="T98" fmla="*/ 335 w 2780"/>
                <a:gd name="T99" fmla="*/ 827 h 953"/>
                <a:gd name="T100" fmla="*/ 209 w 2780"/>
                <a:gd name="T101" fmla="*/ 851 h 953"/>
                <a:gd name="T102" fmla="*/ 17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80 w 2780"/>
                <a:gd name="T115"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16" name="Freeform 4"/>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17" name="Freeform 5"/>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18" name="Freeform 6"/>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19" name="Freeform 7"/>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0" name="Freeform 8"/>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1" name="Freeform 9"/>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2" name="Freeform 10"/>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3" name="Freeform 11"/>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4" name="Freeform 12"/>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5" name="Freeform 13"/>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6" name="Freeform 14"/>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7" name="Freeform 15"/>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8" name="Freeform 16"/>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9" name="Freeform 17"/>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grpSp>
      <p:sp>
        <p:nvSpPr>
          <p:cNvPr id="38930" name="Rectangle 18"/>
          <p:cNvSpPr>
            <a:spLocks noGrp="1" noChangeArrowheads="1"/>
          </p:cNvSpPr>
          <p:nvPr>
            <p:ph type="ctrTitle" sz="quarter"/>
          </p:nvPr>
        </p:nvSpPr>
        <p:spPr>
          <a:xfrm>
            <a:off x="914400" y="1600200"/>
            <a:ext cx="10363200" cy="1828800"/>
          </a:xfrm>
        </p:spPr>
        <p:txBody>
          <a:bodyPr anchor="b"/>
          <a:lstStyle>
            <a:lvl1pPr>
              <a:defRPr sz="5700"/>
            </a:lvl1pPr>
          </a:lstStyle>
          <a:p>
            <a:pPr lvl="0"/>
            <a:r>
              <a:rPr lang="en-US" noProof="0"/>
              <a:t>Click to edit Master title style</a:t>
            </a:r>
          </a:p>
        </p:txBody>
      </p:sp>
      <p:sp>
        <p:nvSpPr>
          <p:cNvPr id="38931" name="Rectangle 19"/>
          <p:cNvSpPr>
            <a:spLocks noGrp="1" noChangeArrowheads="1"/>
          </p:cNvSpPr>
          <p:nvPr>
            <p:ph type="subTitle" sz="quarter" idx="1"/>
          </p:nvPr>
        </p:nvSpPr>
        <p:spPr>
          <a:xfrm>
            <a:off x="1828800" y="3733800"/>
            <a:ext cx="8534400" cy="1752600"/>
          </a:xfrm>
        </p:spPr>
        <p:txBody>
          <a:bodyPr/>
          <a:lstStyle>
            <a:lvl1pPr marL="0" indent="0" algn="ctr">
              <a:buFont typeface="Wingdings" pitchFamily="2" charset="2"/>
              <a:buNone/>
              <a:defRPr sz="3600"/>
            </a:lvl1pPr>
          </a:lstStyle>
          <a:p>
            <a:pPr lvl="0"/>
            <a:r>
              <a:rPr lang="en-US" noProof="0"/>
              <a:t>Click to edit Master subtitle style</a:t>
            </a:r>
          </a:p>
        </p:txBody>
      </p:sp>
      <p:sp>
        <p:nvSpPr>
          <p:cNvPr id="38932" name="Rectangle 20"/>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38933" name="Rectangle 21"/>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38934" name="Rectangle 22"/>
          <p:cNvSpPr>
            <a:spLocks noGrp="1" noChangeArrowheads="1"/>
          </p:cNvSpPr>
          <p:nvPr>
            <p:ph type="sldNum" sz="quarter" idx="4"/>
          </p:nvPr>
        </p:nvSpPr>
        <p:spPr/>
        <p:txBody>
          <a:bodyPr/>
          <a:lstStyle>
            <a:lvl1pPr>
              <a:defRPr/>
            </a:lvl1pPr>
          </a:lstStyle>
          <a:p>
            <a:fld id="{2DD4E2BC-03B8-4FE4-A251-F95B3762916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2027919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C21E2A65-C532-468F-ACBA-722DD6F8A7A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378342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D57977E6-C9B1-4AA2-BBCC-FD115DA9C3F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053538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A7032D8-2055-4860-9A69-F1D011EB17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B96293-1FE0-4649-AC46-1A70C16567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AA071A78-BBD1-48E2-8F7D-4EB5C82D1FC8}"/>
              </a:ext>
            </a:extLst>
          </p:cNvPr>
          <p:cNvSpPr>
            <a:spLocks noGrp="1" noChangeArrowheads="1"/>
          </p:cNvSpPr>
          <p:nvPr>
            <p:ph type="sldNum" sz="quarter" idx="12"/>
          </p:nvPr>
        </p:nvSpPr>
        <p:spPr>
          <a:ln/>
        </p:spPr>
        <p:txBody>
          <a:bodyPr/>
          <a:lstStyle>
            <a:lvl1pPr>
              <a:defRPr/>
            </a:lvl1pPr>
          </a:lstStyle>
          <a:p>
            <a:fld id="{1B7FAAA6-9AE8-42DF-B018-B0FB23C96957}" type="slidenum">
              <a:rPr lang="en-US" altLang="en-US"/>
              <a:pPr/>
              <a:t>‹#›</a:t>
            </a:fld>
            <a:endParaRPr lang="en-US" altLang="en-US"/>
          </a:p>
        </p:txBody>
      </p:sp>
    </p:spTree>
    <p:extLst>
      <p:ext uri="{BB962C8B-B14F-4D97-AF65-F5344CB8AC3E}">
        <p14:creationId xmlns:p14="http://schemas.microsoft.com/office/powerpoint/2010/main" val="270285022"/>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6F64B39F-2872-46C7-8C15-36544852DC5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02288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D66CCD72-3075-4BAD-A078-7B3A3B9016F0}"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884004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EA2DD7FA-F6BB-4CC3-BB57-B581F6545FC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991761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B506E35D-F880-4E90-BA8F-90AB0A7DCA4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7991571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59897C8E-603F-46C7-BFF6-26070928ADB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061028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C05F2726-6D94-4BAF-A54A-DFEE8F5EBE6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863219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76D67A7-CDB4-401C-9AEE-D55B09BC485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325131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61324B97-D8D1-490F-BF24-675CBD82240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467615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30725"/>
          </a:xfrm>
        </p:spPr>
        <p:txBody>
          <a:bodyPr/>
          <a:lstStyle/>
          <a:p>
            <a:endParaRPr lang="en-US"/>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88A1432F-C11A-4370-B1EC-903291CF8EB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56261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63202" name="Group 2"/>
          <p:cNvGrpSpPr>
            <a:grpSpLocks/>
          </p:cNvGrpSpPr>
          <p:nvPr/>
        </p:nvGrpSpPr>
        <p:grpSpPr bwMode="auto">
          <a:xfrm>
            <a:off x="1" y="1"/>
            <a:ext cx="12187767" cy="6850063"/>
            <a:chOff x="0" y="0"/>
            <a:chExt cx="5758" cy="4315"/>
          </a:xfrm>
        </p:grpSpPr>
        <p:grpSp>
          <p:nvGrpSpPr>
            <p:cNvPr id="563203" name="Group 3"/>
            <p:cNvGrpSpPr>
              <a:grpSpLocks/>
            </p:cNvGrpSpPr>
            <p:nvPr userDrawn="1"/>
          </p:nvGrpSpPr>
          <p:grpSpPr bwMode="auto">
            <a:xfrm>
              <a:off x="1728" y="2230"/>
              <a:ext cx="4027" cy="2085"/>
              <a:chOff x="1728" y="2230"/>
              <a:chExt cx="4027" cy="2085"/>
            </a:xfrm>
          </p:grpSpPr>
          <p:sp>
            <p:nvSpPr>
              <p:cNvPr id="563204"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Arial" pitchFamily="34" charset="0"/>
                </a:endParaRPr>
              </a:p>
            </p:txBody>
          </p:sp>
          <p:sp>
            <p:nvSpPr>
              <p:cNvPr id="563205"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Arial" pitchFamily="34" charset="0"/>
                </a:endParaRPr>
              </a:p>
            </p:txBody>
          </p:sp>
          <p:sp>
            <p:nvSpPr>
              <p:cNvPr id="563206"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Arial" pitchFamily="34" charset="0"/>
                </a:endParaRPr>
              </a:p>
            </p:txBody>
          </p:sp>
          <p:sp>
            <p:nvSpPr>
              <p:cNvPr id="563207"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Arial" pitchFamily="34" charset="0"/>
                </a:endParaRPr>
              </a:p>
            </p:txBody>
          </p:sp>
          <p:sp>
            <p:nvSpPr>
              <p:cNvPr id="563208"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Arial" pitchFamily="34" charset="0"/>
                </a:endParaRPr>
              </a:p>
            </p:txBody>
          </p:sp>
        </p:grpSp>
        <p:sp>
          <p:nvSpPr>
            <p:cNvPr id="563209"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Arial" pitchFamily="34" charset="0"/>
              </a:endParaRPr>
            </a:p>
          </p:txBody>
        </p:sp>
        <p:sp>
          <p:nvSpPr>
            <p:cNvPr id="563210"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Arial" pitchFamily="34" charset="0"/>
              </a:endParaRPr>
            </a:p>
          </p:txBody>
        </p:sp>
      </p:grpSp>
      <p:sp>
        <p:nvSpPr>
          <p:cNvPr id="563211" name="Rectangle 11"/>
          <p:cNvSpPr>
            <a:spLocks noGrp="1" noChangeArrowheads="1"/>
          </p:cNvSpPr>
          <p:nvPr>
            <p:ph type="ctrTitle" sz="quarter"/>
          </p:nvPr>
        </p:nvSpPr>
        <p:spPr>
          <a:xfrm>
            <a:off x="914400" y="1736726"/>
            <a:ext cx="10363200" cy="1920875"/>
          </a:xfrm>
        </p:spPr>
        <p:txBody>
          <a:bodyPr/>
          <a:lstStyle>
            <a:lvl1pPr>
              <a:defRPr/>
            </a:lvl1pPr>
          </a:lstStyle>
          <a:p>
            <a:pPr lvl="0"/>
            <a:r>
              <a:rPr lang="en-US" noProof="0"/>
              <a:t>Click to edit Master title style</a:t>
            </a:r>
          </a:p>
        </p:txBody>
      </p:sp>
      <p:sp>
        <p:nvSpPr>
          <p:cNvPr id="563212"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563213" name="Rectangle 13"/>
          <p:cNvSpPr>
            <a:spLocks noGrp="1" noChangeArrowheads="1"/>
          </p:cNvSpPr>
          <p:nvPr>
            <p:ph type="dt" sz="quarter" idx="2"/>
          </p:nvPr>
        </p:nvSpPr>
        <p:spPr>
          <a:xfrm>
            <a:off x="609600" y="6248400"/>
            <a:ext cx="2844800" cy="476250"/>
          </a:xfrm>
        </p:spPr>
        <p:txBody>
          <a:bodyPr/>
          <a:lstStyle>
            <a:lvl1pPr>
              <a:defRPr/>
            </a:lvl1pPr>
          </a:lstStyle>
          <a:p>
            <a:endParaRPr lang="en-US">
              <a:solidFill>
                <a:srgbClr val="FFFFFF"/>
              </a:solidFill>
            </a:endParaRPr>
          </a:p>
        </p:txBody>
      </p:sp>
      <p:sp>
        <p:nvSpPr>
          <p:cNvPr id="563214" name="Rectangle 14"/>
          <p:cNvSpPr>
            <a:spLocks noGrp="1" noChangeArrowheads="1"/>
          </p:cNvSpPr>
          <p:nvPr>
            <p:ph type="ftr" sz="quarter" idx="3"/>
          </p:nvPr>
        </p:nvSpPr>
        <p:spPr>
          <a:xfrm>
            <a:off x="4165600" y="6251575"/>
            <a:ext cx="3860800" cy="476250"/>
          </a:xfrm>
        </p:spPr>
        <p:txBody>
          <a:bodyPr/>
          <a:lstStyle>
            <a:lvl1pPr>
              <a:defRPr/>
            </a:lvl1pPr>
          </a:lstStyle>
          <a:p>
            <a:endParaRPr lang="en-US">
              <a:solidFill>
                <a:srgbClr val="FFFFFF"/>
              </a:solidFill>
            </a:endParaRPr>
          </a:p>
        </p:txBody>
      </p:sp>
      <p:sp>
        <p:nvSpPr>
          <p:cNvPr id="563215" name="Rectangle 15"/>
          <p:cNvSpPr>
            <a:spLocks noGrp="1" noChangeArrowheads="1"/>
          </p:cNvSpPr>
          <p:nvPr>
            <p:ph type="sldNum" sz="quarter" idx="4"/>
          </p:nvPr>
        </p:nvSpPr>
        <p:spPr>
          <a:xfrm>
            <a:off x="8737600" y="6254750"/>
            <a:ext cx="2844800" cy="476250"/>
          </a:xfrm>
        </p:spPr>
        <p:txBody>
          <a:bodyPr/>
          <a:lstStyle>
            <a:lvl1pPr>
              <a:defRPr/>
            </a:lvl1pPr>
          </a:lstStyle>
          <a:p>
            <a:fld id="{0B5A271C-A33B-43ED-B86E-325954CC4FF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04912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DE73E72C-6DF1-4AAA-96BB-8F97C9CFBAF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4CA32808-FF6B-4ABC-B172-E53D22B211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831F6431-A38C-4BAD-9FF8-FC6D88AD257F}"/>
              </a:ext>
            </a:extLst>
          </p:cNvPr>
          <p:cNvSpPr>
            <a:spLocks noGrp="1" noChangeArrowheads="1"/>
          </p:cNvSpPr>
          <p:nvPr>
            <p:ph type="sldNum" sz="quarter" idx="12"/>
          </p:nvPr>
        </p:nvSpPr>
        <p:spPr>
          <a:ln/>
        </p:spPr>
        <p:txBody>
          <a:bodyPr/>
          <a:lstStyle>
            <a:lvl1pPr>
              <a:defRPr/>
            </a:lvl1pPr>
          </a:lstStyle>
          <a:p>
            <a:fld id="{66E7C58A-EF0B-4CC1-8857-EE1398769E9F}" type="slidenum">
              <a:rPr lang="en-US" altLang="en-US"/>
              <a:pPr/>
              <a:t>‹#›</a:t>
            </a:fld>
            <a:endParaRPr lang="en-US" altLang="en-US"/>
          </a:p>
        </p:txBody>
      </p:sp>
    </p:spTree>
    <p:extLst>
      <p:ext uri="{BB962C8B-B14F-4D97-AF65-F5344CB8AC3E}">
        <p14:creationId xmlns:p14="http://schemas.microsoft.com/office/powerpoint/2010/main" val="1864441233"/>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B92D6AD1-986A-44E8-BB75-C22E7C171014}" type="slidenum">
              <a:rPr lang="en-US">
                <a:solidFill>
                  <a:srgbClr val="FFFFFF"/>
                </a:solidFill>
              </a:rPr>
              <a:pPr/>
              <a:t>‹#›</a:t>
            </a:fld>
            <a:endParaRPr 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35238018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51DBAB73-8D3D-471D-BB41-FFA468FE880E}" type="slidenum">
              <a:rPr lang="en-US">
                <a:solidFill>
                  <a:srgbClr val="FFFFFF"/>
                </a:solidFill>
              </a:rPr>
              <a:pPr/>
              <a:t>‹#›</a:t>
            </a:fld>
            <a:endParaRPr 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25839486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C7EC4C0A-5F5A-44D7-BB9B-7CE660842066}" type="slidenum">
              <a:rPr lang="en-US">
                <a:solidFill>
                  <a:srgbClr val="FFFFFF"/>
                </a:solidFill>
              </a:rPr>
              <a:pPr/>
              <a:t>‹#›</a:t>
            </a:fld>
            <a:endParaRPr lang="en-US">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33737181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42AA2306-083F-44B6-BBE8-BD9862C653F2}" type="slidenum">
              <a:rPr lang="en-US">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1653261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BB2F7ABA-338F-491A-9B9E-B0381ACA5705}" type="slidenum">
              <a:rPr lang="en-US">
                <a:solidFill>
                  <a:srgbClr val="FFFFFF"/>
                </a:solidFill>
              </a:rPr>
              <a:pPr/>
              <a:t>‹#›</a:t>
            </a:fld>
            <a:endParaRPr lang="en-US">
              <a:solidFill>
                <a:srgbClr val="FFFFFF"/>
              </a:solidFill>
            </a:endParaRPr>
          </a:p>
        </p:txBody>
      </p:sp>
      <p:sp>
        <p:nvSpPr>
          <p:cNvPr id="5" name="Footer Placeholder 4"/>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34842730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E6B215EE-2164-43D7-9181-EEE7A5761354}" type="slidenum">
              <a:rPr lang="en-US">
                <a:solidFill>
                  <a:srgbClr val="FFFFFF"/>
                </a:solidFill>
              </a:rPr>
              <a:pPr/>
              <a:t>‹#›</a:t>
            </a:fld>
            <a:endParaRPr lang="en-US">
              <a:solidFill>
                <a:srgbClr val="FFFFFF"/>
              </a:solidFill>
            </a:endParaRPr>
          </a:p>
        </p:txBody>
      </p:sp>
      <p:sp>
        <p:nvSpPr>
          <p:cNvPr id="4" name="Footer Placeholder 3"/>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38086436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04D4AF67-D02B-44AC-B7C4-DF76A236941D}" type="slidenum">
              <a:rPr lang="en-US">
                <a:solidFill>
                  <a:srgbClr val="FFFFFF"/>
                </a:solidFill>
              </a:rPr>
              <a:pPr/>
              <a:t>‹#›</a:t>
            </a:fld>
            <a:endParaRPr lang="en-US">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4816922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1DF7F9D8-8990-4A99-AF32-D6F3F69BAA42}" type="slidenum">
              <a:rPr lang="en-US">
                <a:solidFill>
                  <a:srgbClr val="FFFFFF"/>
                </a:solidFill>
              </a:rPr>
              <a:pPr/>
              <a:t>‹#›</a:t>
            </a:fld>
            <a:endParaRPr lang="en-US">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5340809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AC6865C7-1748-4552-89CE-2FA21F09C911}" type="slidenum">
              <a:rPr lang="en-US">
                <a:solidFill>
                  <a:srgbClr val="FFFFFF"/>
                </a:solidFill>
              </a:rPr>
              <a:pPr/>
              <a:t>‹#›</a:t>
            </a:fld>
            <a:endParaRPr 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1398989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D52A6F12-DF0D-4409-A037-C26F7F3E9351}" type="slidenum">
              <a:rPr lang="en-US">
                <a:solidFill>
                  <a:srgbClr val="FFFFFF"/>
                </a:solidFill>
              </a:rPr>
              <a:pPr/>
              <a:t>‹#›</a:t>
            </a:fld>
            <a:endParaRPr 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65311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D39D7425-6CF5-44DB-9228-7ACA30E4DAB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EEC8DB9-B89A-4629-BE0E-E17CB11B3A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4AA31F91-F739-4EC3-A168-E27EA32FF42B}"/>
              </a:ext>
            </a:extLst>
          </p:cNvPr>
          <p:cNvSpPr>
            <a:spLocks noGrp="1" noChangeArrowheads="1"/>
          </p:cNvSpPr>
          <p:nvPr>
            <p:ph type="sldNum" sz="quarter" idx="12"/>
          </p:nvPr>
        </p:nvSpPr>
        <p:spPr>
          <a:ln/>
        </p:spPr>
        <p:txBody>
          <a:bodyPr/>
          <a:lstStyle>
            <a:lvl1pPr>
              <a:defRPr/>
            </a:lvl1pPr>
          </a:lstStyle>
          <a:p>
            <a:fld id="{7FD21D0A-C9E5-488F-BE66-90707E54489A}" type="slidenum">
              <a:rPr lang="en-US" altLang="en-US"/>
              <a:pPr/>
              <a:t>‹#›</a:t>
            </a:fld>
            <a:endParaRPr lang="en-US" altLang="en-US"/>
          </a:p>
        </p:txBody>
      </p:sp>
    </p:spTree>
    <p:extLst>
      <p:ext uri="{BB962C8B-B14F-4D97-AF65-F5344CB8AC3E}">
        <p14:creationId xmlns:p14="http://schemas.microsoft.com/office/powerpoint/2010/main" val="1048544913"/>
      </p:ext>
    </p:extLst>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51575"/>
            <a:ext cx="2844800" cy="476250"/>
          </a:xfr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a:xfrm>
            <a:off x="8737600" y="6248400"/>
            <a:ext cx="2844800" cy="476250"/>
          </a:xfrm>
        </p:spPr>
        <p:txBody>
          <a:bodyPr/>
          <a:lstStyle>
            <a:lvl1pPr>
              <a:defRPr/>
            </a:lvl1pPr>
          </a:lstStyle>
          <a:p>
            <a:fld id="{A05859DA-1CAC-4F72-9C24-574103A2EAE5}" type="slidenum">
              <a:rPr lang="en-US">
                <a:solidFill>
                  <a:srgbClr val="FFFFFF"/>
                </a:solidFill>
              </a:rPr>
              <a:pPr/>
              <a:t>‹#›</a:t>
            </a:fld>
            <a:endParaRPr lang="en-US">
              <a:solidFill>
                <a:srgbClr val="FFFFFF"/>
              </a:solidFill>
            </a:endParaRPr>
          </a:p>
        </p:txBody>
      </p:sp>
      <p:sp>
        <p:nvSpPr>
          <p:cNvPr id="7" name="Footer Placeholder 6"/>
          <p:cNvSpPr>
            <a:spLocks noGrp="1"/>
          </p:cNvSpPr>
          <p:nvPr>
            <p:ph type="ftr" sz="quarter" idx="12"/>
          </p:nvPr>
        </p:nvSpPr>
        <p:spPr>
          <a:xfrm>
            <a:off x="4165600" y="6248400"/>
            <a:ext cx="3860800" cy="476250"/>
          </a:xfrm>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2128444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1" y="1"/>
            <a:ext cx="12189884"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grpSp>
      </p:grpSp>
      <p:sp>
        <p:nvSpPr>
          <p:cNvPr id="106563" name="Rectangle 67"/>
          <p:cNvSpPr>
            <a:spLocks noGrp="1" noChangeArrowheads="1"/>
          </p:cNvSpPr>
          <p:nvPr>
            <p:ph type="ctrTitle" sz="quarter"/>
          </p:nvPr>
        </p:nvSpPr>
        <p:spPr>
          <a:xfrm>
            <a:off x="607485" y="1920876"/>
            <a:ext cx="10968567"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1C97D7C5-B785-42DE-A660-DF93840D33DE}"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847646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E4A37404-1140-484A-BA61-74BE12AF0DA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433028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968B0ED-5044-4C71-A2E6-7A0BDE69ED7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9543326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7484" y="1598613"/>
            <a:ext cx="538268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598613"/>
            <a:ext cx="5382684"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E586B8AD-C1EB-407A-BD97-0A7A671E94E0}"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027690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09B07440-6C46-41A1-8BB7-325D63D5528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4066230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DC246EEB-97F4-40A1-8DB3-18F98032473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82032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55419048-7CB2-45E6-8E5D-F9B1C73C93B0}"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8525850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AA22238F-76A7-436D-B9EC-350D0F46D64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8089334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BDF1C914-9F21-4694-BCC7-E3C3859AB43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134000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31FEC38C-9BA2-49DD-B614-9B63D203998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07E254D8-F342-48CD-9B63-ECE66F3CC1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E7447439-B9E0-4AE2-BCE5-F2DCFFCF9048}"/>
              </a:ext>
            </a:extLst>
          </p:cNvPr>
          <p:cNvSpPr>
            <a:spLocks noGrp="1" noChangeArrowheads="1"/>
          </p:cNvSpPr>
          <p:nvPr>
            <p:ph type="sldNum" sz="quarter" idx="12"/>
          </p:nvPr>
        </p:nvSpPr>
        <p:spPr>
          <a:ln/>
        </p:spPr>
        <p:txBody>
          <a:bodyPr/>
          <a:lstStyle>
            <a:lvl1pPr>
              <a:defRPr/>
            </a:lvl1pPr>
          </a:lstStyle>
          <a:p>
            <a:fld id="{355FB687-203D-4556-A221-9423DB561761}" type="slidenum">
              <a:rPr lang="en-US" altLang="en-US"/>
              <a:pPr/>
              <a:t>‹#›</a:t>
            </a:fld>
            <a:endParaRPr lang="en-US" altLang="en-US"/>
          </a:p>
        </p:txBody>
      </p:sp>
    </p:spTree>
    <p:extLst>
      <p:ext uri="{BB962C8B-B14F-4D97-AF65-F5344CB8AC3E}">
        <p14:creationId xmlns:p14="http://schemas.microsoft.com/office/powerpoint/2010/main" val="1304703719"/>
      </p:ext>
    </p:extLst>
  </p:cSld>
  <p:clrMapOvr>
    <a:masterClrMapping/>
  </p:clrMapOvr>
  <p:transition>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729E09B8-787A-4388-86B9-6DC0162655B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041048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7" y="273050"/>
            <a:ext cx="2741084"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7484" y="273050"/>
            <a:ext cx="8024283"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7665F7AF-B4E4-4068-B3B6-7B22DA71CDC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4732946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63202" name="Group 2">
            <a:extLst>
              <a:ext uri="{FF2B5EF4-FFF2-40B4-BE49-F238E27FC236}">
                <a16:creationId xmlns:a16="http://schemas.microsoft.com/office/drawing/2014/main" id="{D588E9F4-79FD-4316-8EED-B0017DEF3606}"/>
              </a:ext>
            </a:extLst>
          </p:cNvPr>
          <p:cNvGrpSpPr>
            <a:grpSpLocks/>
          </p:cNvGrpSpPr>
          <p:nvPr/>
        </p:nvGrpSpPr>
        <p:grpSpPr bwMode="auto">
          <a:xfrm>
            <a:off x="1" y="1"/>
            <a:ext cx="12187767" cy="6850063"/>
            <a:chOff x="0" y="0"/>
            <a:chExt cx="5758" cy="4315"/>
          </a:xfrm>
        </p:grpSpPr>
        <p:grpSp>
          <p:nvGrpSpPr>
            <p:cNvPr id="563203" name="Group 3">
              <a:extLst>
                <a:ext uri="{FF2B5EF4-FFF2-40B4-BE49-F238E27FC236}">
                  <a16:creationId xmlns:a16="http://schemas.microsoft.com/office/drawing/2014/main" id="{11610EC0-E632-40AE-9588-80500C4A31C5}"/>
                </a:ext>
              </a:extLst>
            </p:cNvPr>
            <p:cNvGrpSpPr>
              <a:grpSpLocks/>
            </p:cNvGrpSpPr>
            <p:nvPr userDrawn="1"/>
          </p:nvGrpSpPr>
          <p:grpSpPr bwMode="auto">
            <a:xfrm>
              <a:off x="1728" y="2230"/>
              <a:ext cx="4027" cy="2085"/>
              <a:chOff x="1728" y="2230"/>
              <a:chExt cx="4027" cy="2085"/>
            </a:xfrm>
          </p:grpSpPr>
          <p:sp>
            <p:nvSpPr>
              <p:cNvPr id="563204" name="Freeform 4">
                <a:extLst>
                  <a:ext uri="{FF2B5EF4-FFF2-40B4-BE49-F238E27FC236}">
                    <a16:creationId xmlns:a16="http://schemas.microsoft.com/office/drawing/2014/main" id="{B00954DA-40A3-41E2-9ADD-7E340DF4E5CE}"/>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63205" name="Freeform 5">
                <a:extLst>
                  <a:ext uri="{FF2B5EF4-FFF2-40B4-BE49-F238E27FC236}">
                    <a16:creationId xmlns:a16="http://schemas.microsoft.com/office/drawing/2014/main" id="{2867DDF7-2038-4DEB-99C7-30F8D9B2587B}"/>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63206" name="Freeform 6">
                <a:extLst>
                  <a:ext uri="{FF2B5EF4-FFF2-40B4-BE49-F238E27FC236}">
                    <a16:creationId xmlns:a16="http://schemas.microsoft.com/office/drawing/2014/main" id="{DB93CDA4-9C37-4526-8C55-9B4D5637F628}"/>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63207" name="Freeform 7">
                <a:extLst>
                  <a:ext uri="{FF2B5EF4-FFF2-40B4-BE49-F238E27FC236}">
                    <a16:creationId xmlns:a16="http://schemas.microsoft.com/office/drawing/2014/main" id="{9F4B147C-42DA-4832-8FDF-848EE6991315}"/>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63208" name="Freeform 8">
                <a:extLst>
                  <a:ext uri="{FF2B5EF4-FFF2-40B4-BE49-F238E27FC236}">
                    <a16:creationId xmlns:a16="http://schemas.microsoft.com/office/drawing/2014/main" id="{BA548758-6079-4536-9CAF-F179318BBBBD}"/>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563209" name="Freeform 9">
              <a:extLst>
                <a:ext uri="{FF2B5EF4-FFF2-40B4-BE49-F238E27FC236}">
                  <a16:creationId xmlns:a16="http://schemas.microsoft.com/office/drawing/2014/main" id="{97F4210B-285F-40D0-854E-63BECBF6A0F4}"/>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63210" name="Freeform 10">
              <a:extLst>
                <a:ext uri="{FF2B5EF4-FFF2-40B4-BE49-F238E27FC236}">
                  <a16:creationId xmlns:a16="http://schemas.microsoft.com/office/drawing/2014/main" id="{7E30090E-E7D5-4E68-93B8-DB8A35DC3944}"/>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563211" name="Rectangle 11">
            <a:extLst>
              <a:ext uri="{FF2B5EF4-FFF2-40B4-BE49-F238E27FC236}">
                <a16:creationId xmlns:a16="http://schemas.microsoft.com/office/drawing/2014/main" id="{60AF5A39-22C3-4E97-B405-2D95FD24C06C}"/>
              </a:ext>
            </a:extLst>
          </p:cNvPr>
          <p:cNvSpPr>
            <a:spLocks noGrp="1" noChangeArrowheads="1"/>
          </p:cNvSpPr>
          <p:nvPr>
            <p:ph type="ctrTitle" sz="quarter"/>
          </p:nvPr>
        </p:nvSpPr>
        <p:spPr>
          <a:xfrm>
            <a:off x="914400" y="1736726"/>
            <a:ext cx="10363200" cy="1920875"/>
          </a:xfrm>
        </p:spPr>
        <p:txBody>
          <a:bodyPr/>
          <a:lstStyle>
            <a:lvl1pPr>
              <a:defRPr/>
            </a:lvl1pPr>
          </a:lstStyle>
          <a:p>
            <a:pPr lvl="0"/>
            <a:r>
              <a:rPr lang="en-US" altLang="en-US" noProof="0"/>
              <a:t>Click to edit Master title style</a:t>
            </a:r>
          </a:p>
        </p:txBody>
      </p:sp>
      <p:sp>
        <p:nvSpPr>
          <p:cNvPr id="563212" name="Rectangle 12">
            <a:extLst>
              <a:ext uri="{FF2B5EF4-FFF2-40B4-BE49-F238E27FC236}">
                <a16:creationId xmlns:a16="http://schemas.microsoft.com/office/drawing/2014/main" id="{4C93F713-3C12-4A59-B25E-9E49E41D6936}"/>
              </a:ext>
            </a:extLst>
          </p:cNvPr>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563213" name="Rectangle 13">
            <a:extLst>
              <a:ext uri="{FF2B5EF4-FFF2-40B4-BE49-F238E27FC236}">
                <a16:creationId xmlns:a16="http://schemas.microsoft.com/office/drawing/2014/main" id="{FD5EBF6B-D9AB-4E77-99DD-326536688186}"/>
              </a:ext>
            </a:extLst>
          </p:cNvPr>
          <p:cNvSpPr>
            <a:spLocks noGrp="1" noChangeArrowheads="1"/>
          </p:cNvSpPr>
          <p:nvPr>
            <p:ph type="dt" sz="quarter" idx="2"/>
          </p:nvPr>
        </p:nvSpPr>
        <p:spPr>
          <a:xfrm>
            <a:off x="609600" y="6248400"/>
            <a:ext cx="2844800" cy="476250"/>
          </a:xfrm>
        </p:spPr>
        <p:txBody>
          <a:bodyPr/>
          <a:lstStyle>
            <a:lvl1pPr>
              <a:defRPr/>
            </a:lvl1pPr>
          </a:lstStyle>
          <a:p>
            <a:endParaRPr lang="en-US" altLang="en-US"/>
          </a:p>
        </p:txBody>
      </p:sp>
      <p:sp>
        <p:nvSpPr>
          <p:cNvPr id="563214" name="Rectangle 14">
            <a:extLst>
              <a:ext uri="{FF2B5EF4-FFF2-40B4-BE49-F238E27FC236}">
                <a16:creationId xmlns:a16="http://schemas.microsoft.com/office/drawing/2014/main" id="{5309E386-A762-4A3A-AF65-AD057A28F063}"/>
              </a:ext>
            </a:extLst>
          </p:cNvPr>
          <p:cNvSpPr>
            <a:spLocks noGrp="1" noChangeArrowheads="1"/>
          </p:cNvSpPr>
          <p:nvPr>
            <p:ph type="ftr" sz="quarter" idx="3"/>
          </p:nvPr>
        </p:nvSpPr>
        <p:spPr>
          <a:xfrm>
            <a:off x="4165600" y="6251575"/>
            <a:ext cx="3860800" cy="476250"/>
          </a:xfrm>
        </p:spPr>
        <p:txBody>
          <a:bodyPr/>
          <a:lstStyle>
            <a:lvl1pPr>
              <a:defRPr/>
            </a:lvl1pPr>
          </a:lstStyle>
          <a:p>
            <a:endParaRPr lang="en-US" altLang="en-US"/>
          </a:p>
        </p:txBody>
      </p:sp>
      <p:sp>
        <p:nvSpPr>
          <p:cNvPr id="563215" name="Rectangle 15">
            <a:extLst>
              <a:ext uri="{FF2B5EF4-FFF2-40B4-BE49-F238E27FC236}">
                <a16:creationId xmlns:a16="http://schemas.microsoft.com/office/drawing/2014/main" id="{CDF7B7CC-3290-43B3-9BEF-6F21E63C9AA5}"/>
              </a:ext>
            </a:extLst>
          </p:cNvPr>
          <p:cNvSpPr>
            <a:spLocks noGrp="1" noChangeArrowheads="1"/>
          </p:cNvSpPr>
          <p:nvPr>
            <p:ph type="sldNum" sz="quarter" idx="4"/>
          </p:nvPr>
        </p:nvSpPr>
        <p:spPr>
          <a:xfrm>
            <a:off x="8737600" y="6254750"/>
            <a:ext cx="2844800" cy="476250"/>
          </a:xfrm>
        </p:spPr>
        <p:txBody>
          <a:bodyPr/>
          <a:lstStyle>
            <a:lvl1pPr>
              <a:defRPr/>
            </a:lvl1pPr>
          </a:lstStyle>
          <a:p>
            <a:fld id="{DC3F85F3-7C90-48E4-AA40-1B5D94998B1B}" type="slidenum">
              <a:rPr lang="en-US" altLang="en-US"/>
              <a:pPr/>
              <a:t>‹#›</a:t>
            </a:fld>
            <a:endParaRPr lang="en-US" altLang="en-US"/>
          </a:p>
        </p:txBody>
      </p:sp>
    </p:spTree>
    <p:extLst>
      <p:ext uri="{BB962C8B-B14F-4D97-AF65-F5344CB8AC3E}">
        <p14:creationId xmlns:p14="http://schemas.microsoft.com/office/powerpoint/2010/main" val="20115498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23768-0548-49C4-AB85-CEA42FD495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7C5F57-BD59-4FAA-A407-932B06E416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1733AC-5F80-40C2-A764-C2A4D8352B1A}"/>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6C1A7C1-E68A-4BAA-8108-1B9E3C2DDC78}"/>
              </a:ext>
            </a:extLst>
          </p:cNvPr>
          <p:cNvSpPr>
            <a:spLocks noGrp="1"/>
          </p:cNvSpPr>
          <p:nvPr>
            <p:ph type="sldNum" sz="quarter" idx="11"/>
          </p:nvPr>
        </p:nvSpPr>
        <p:spPr/>
        <p:txBody>
          <a:bodyPr/>
          <a:lstStyle>
            <a:lvl1pPr>
              <a:defRPr/>
            </a:lvl1pPr>
          </a:lstStyle>
          <a:p>
            <a:fld id="{D1E7BD51-B9C2-4414-8FA6-E83E9CF11619}" type="slidenum">
              <a:rPr lang="en-US" altLang="en-US"/>
              <a:pPr/>
              <a:t>‹#›</a:t>
            </a:fld>
            <a:endParaRPr lang="en-US" altLang="en-US"/>
          </a:p>
        </p:txBody>
      </p:sp>
      <p:sp>
        <p:nvSpPr>
          <p:cNvPr id="6" name="Footer Placeholder 5">
            <a:extLst>
              <a:ext uri="{FF2B5EF4-FFF2-40B4-BE49-F238E27FC236}">
                <a16:creationId xmlns:a16="http://schemas.microsoft.com/office/drawing/2014/main" id="{38FDF79A-14CA-4A64-B0DE-84807DC21970}"/>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2098803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21141-7362-4B57-85E1-E0395EF0034D}"/>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D8EBFC-A6CB-41B3-96E0-EA99EEFA371D}"/>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FF95259A-9F25-45B7-93A0-841584CD61D7}"/>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75D3D65-CD95-434A-A3F6-8D8B5699A5CB}"/>
              </a:ext>
            </a:extLst>
          </p:cNvPr>
          <p:cNvSpPr>
            <a:spLocks noGrp="1"/>
          </p:cNvSpPr>
          <p:nvPr>
            <p:ph type="sldNum" sz="quarter" idx="11"/>
          </p:nvPr>
        </p:nvSpPr>
        <p:spPr/>
        <p:txBody>
          <a:bodyPr/>
          <a:lstStyle>
            <a:lvl1pPr>
              <a:defRPr/>
            </a:lvl1pPr>
          </a:lstStyle>
          <a:p>
            <a:fld id="{9035B284-EF0D-4701-9E86-416F8C7FD93E}" type="slidenum">
              <a:rPr lang="en-US" altLang="en-US"/>
              <a:pPr/>
              <a:t>‹#›</a:t>
            </a:fld>
            <a:endParaRPr lang="en-US" altLang="en-US"/>
          </a:p>
        </p:txBody>
      </p:sp>
      <p:sp>
        <p:nvSpPr>
          <p:cNvPr id="6" name="Footer Placeholder 5">
            <a:extLst>
              <a:ext uri="{FF2B5EF4-FFF2-40B4-BE49-F238E27FC236}">
                <a16:creationId xmlns:a16="http://schemas.microsoft.com/office/drawing/2014/main" id="{7143BD58-887C-4580-B596-8554E78168CB}"/>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5480627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E179C-6DB8-4DAB-9849-B66AB4C8D4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2ABBE2-4285-41D0-9993-8A9B5EEDAED7}"/>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B26434-7668-4795-98FF-1C8A731DB872}"/>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95AF78-1B69-4652-8813-04DA6B0690D5}"/>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DFC4790-A972-4ADF-8BDF-23E460E11447}"/>
              </a:ext>
            </a:extLst>
          </p:cNvPr>
          <p:cNvSpPr>
            <a:spLocks noGrp="1"/>
          </p:cNvSpPr>
          <p:nvPr>
            <p:ph type="sldNum" sz="quarter" idx="11"/>
          </p:nvPr>
        </p:nvSpPr>
        <p:spPr/>
        <p:txBody>
          <a:bodyPr/>
          <a:lstStyle>
            <a:lvl1pPr>
              <a:defRPr/>
            </a:lvl1pPr>
          </a:lstStyle>
          <a:p>
            <a:fld id="{44B9B43E-C0E5-4F04-B0D0-6EA4B9E5C12E}" type="slidenum">
              <a:rPr lang="en-US" altLang="en-US"/>
              <a:pPr/>
              <a:t>‹#›</a:t>
            </a:fld>
            <a:endParaRPr lang="en-US" altLang="en-US"/>
          </a:p>
        </p:txBody>
      </p:sp>
      <p:sp>
        <p:nvSpPr>
          <p:cNvPr id="7" name="Footer Placeholder 6">
            <a:extLst>
              <a:ext uri="{FF2B5EF4-FFF2-40B4-BE49-F238E27FC236}">
                <a16:creationId xmlns:a16="http://schemas.microsoft.com/office/drawing/2014/main" id="{BBC0F0C1-6F7D-4C83-8D80-B6F75C9F4C87}"/>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9200764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249BA-E85B-4D44-8D47-897DEC2635CB}"/>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C7635E-3E6F-49E4-9A9E-D3D779091CBB}"/>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38FBCC-3247-4455-9A20-D325F52FA7FD}"/>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AF95BF-1AC5-4A0F-8FF0-7D1AB167595B}"/>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F095FE-184C-4E1D-8892-27A797B26995}"/>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8E0C22-76B8-4318-B0AC-338ED785B4A4}"/>
              </a:ext>
            </a:extLst>
          </p:cNvPr>
          <p:cNvSpPr>
            <a:spLocks noGrp="1"/>
          </p:cNvSpPr>
          <p:nvPr>
            <p:ph type="dt" sz="half" idx="10"/>
          </p:nvPr>
        </p:nvSpPr>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525FDBAA-FA2D-4A23-8C2B-75CA8594F469}"/>
              </a:ext>
            </a:extLst>
          </p:cNvPr>
          <p:cNvSpPr>
            <a:spLocks noGrp="1"/>
          </p:cNvSpPr>
          <p:nvPr>
            <p:ph type="sldNum" sz="quarter" idx="11"/>
          </p:nvPr>
        </p:nvSpPr>
        <p:spPr/>
        <p:txBody>
          <a:bodyPr/>
          <a:lstStyle>
            <a:lvl1pPr>
              <a:defRPr/>
            </a:lvl1pPr>
          </a:lstStyle>
          <a:p>
            <a:fld id="{B955F74B-9BD9-41DB-B8BE-DB9863648389}" type="slidenum">
              <a:rPr lang="en-US" altLang="en-US"/>
              <a:pPr/>
              <a:t>‹#›</a:t>
            </a:fld>
            <a:endParaRPr lang="en-US" altLang="en-US"/>
          </a:p>
        </p:txBody>
      </p:sp>
      <p:sp>
        <p:nvSpPr>
          <p:cNvPr id="9" name="Footer Placeholder 8">
            <a:extLst>
              <a:ext uri="{FF2B5EF4-FFF2-40B4-BE49-F238E27FC236}">
                <a16:creationId xmlns:a16="http://schemas.microsoft.com/office/drawing/2014/main" id="{0CDB5E49-AA88-419B-9C11-3143CE632FFE}"/>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376272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80746-349B-4FD4-B21A-5B308D29F7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964ED4-B9EC-4739-8FB0-92E183D5218D}"/>
              </a:ext>
            </a:extLst>
          </p:cNvPr>
          <p:cNvSpPr>
            <a:spLocks noGrp="1"/>
          </p:cNvSpPr>
          <p:nvPr>
            <p:ph type="dt" sz="half" idx="10"/>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B66BA8CB-E3EA-4F98-921A-53499846AE2B}"/>
              </a:ext>
            </a:extLst>
          </p:cNvPr>
          <p:cNvSpPr>
            <a:spLocks noGrp="1"/>
          </p:cNvSpPr>
          <p:nvPr>
            <p:ph type="sldNum" sz="quarter" idx="11"/>
          </p:nvPr>
        </p:nvSpPr>
        <p:spPr/>
        <p:txBody>
          <a:bodyPr/>
          <a:lstStyle>
            <a:lvl1pPr>
              <a:defRPr/>
            </a:lvl1pPr>
          </a:lstStyle>
          <a:p>
            <a:fld id="{ABFF7B04-0C8A-4C45-9C50-D837C4F3041F}" type="slidenum">
              <a:rPr lang="en-US" altLang="en-US"/>
              <a:pPr/>
              <a:t>‹#›</a:t>
            </a:fld>
            <a:endParaRPr lang="en-US" altLang="en-US"/>
          </a:p>
        </p:txBody>
      </p:sp>
      <p:sp>
        <p:nvSpPr>
          <p:cNvPr id="5" name="Footer Placeholder 4">
            <a:extLst>
              <a:ext uri="{FF2B5EF4-FFF2-40B4-BE49-F238E27FC236}">
                <a16:creationId xmlns:a16="http://schemas.microsoft.com/office/drawing/2014/main" id="{46C40E4F-16DC-41A8-A2C5-8F7A1FB108EF}"/>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0095274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CE404-39C5-4C63-BB1B-613B6D297B68}"/>
              </a:ext>
            </a:extLst>
          </p:cNvPr>
          <p:cNvSpPr>
            <a:spLocks noGrp="1"/>
          </p:cNvSpPr>
          <p:nvPr>
            <p:ph type="dt" sz="half" idx="10"/>
          </p:nvPr>
        </p:nvSpPr>
        <p:spPr/>
        <p:txBody>
          <a:bodyPr/>
          <a:lstStyle>
            <a:lvl1pPr>
              <a:defRPr/>
            </a:lvl1pPr>
          </a:lstStyle>
          <a:p>
            <a:endParaRPr lang="en-US" altLang="en-US"/>
          </a:p>
        </p:txBody>
      </p:sp>
      <p:sp>
        <p:nvSpPr>
          <p:cNvPr id="3" name="Slide Number Placeholder 2">
            <a:extLst>
              <a:ext uri="{FF2B5EF4-FFF2-40B4-BE49-F238E27FC236}">
                <a16:creationId xmlns:a16="http://schemas.microsoft.com/office/drawing/2014/main" id="{DB42AC35-D512-4536-8541-ACB3B1214175}"/>
              </a:ext>
            </a:extLst>
          </p:cNvPr>
          <p:cNvSpPr>
            <a:spLocks noGrp="1"/>
          </p:cNvSpPr>
          <p:nvPr>
            <p:ph type="sldNum" sz="quarter" idx="11"/>
          </p:nvPr>
        </p:nvSpPr>
        <p:spPr/>
        <p:txBody>
          <a:bodyPr/>
          <a:lstStyle>
            <a:lvl1pPr>
              <a:defRPr/>
            </a:lvl1pPr>
          </a:lstStyle>
          <a:p>
            <a:fld id="{2F726792-E3A9-4EA8-8A88-F13F19C259EF}" type="slidenum">
              <a:rPr lang="en-US" altLang="en-US"/>
              <a:pPr/>
              <a:t>‹#›</a:t>
            </a:fld>
            <a:endParaRPr lang="en-US" altLang="en-US"/>
          </a:p>
        </p:txBody>
      </p:sp>
      <p:sp>
        <p:nvSpPr>
          <p:cNvPr id="4" name="Footer Placeholder 3">
            <a:extLst>
              <a:ext uri="{FF2B5EF4-FFF2-40B4-BE49-F238E27FC236}">
                <a16:creationId xmlns:a16="http://schemas.microsoft.com/office/drawing/2014/main" id="{8A235EB8-8FC2-447F-9933-DF7D8A8B2207}"/>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4845080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78000-EA93-4276-8C74-9C6185FD40F8}"/>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A61D22-9F80-4C3F-80FC-EA79EC0A47B3}"/>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3AD90D-25B3-4BBB-98A2-E17137BD52D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E50677-C24E-4934-A163-7E0968B489E9}"/>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CB2F689-40AC-4047-9F0A-259C47CF672B}"/>
              </a:ext>
            </a:extLst>
          </p:cNvPr>
          <p:cNvSpPr>
            <a:spLocks noGrp="1"/>
          </p:cNvSpPr>
          <p:nvPr>
            <p:ph type="sldNum" sz="quarter" idx="11"/>
          </p:nvPr>
        </p:nvSpPr>
        <p:spPr/>
        <p:txBody>
          <a:bodyPr/>
          <a:lstStyle>
            <a:lvl1pPr>
              <a:defRPr/>
            </a:lvl1pPr>
          </a:lstStyle>
          <a:p>
            <a:fld id="{2440C8D6-5424-4E14-AEE8-33B972BFACA2}" type="slidenum">
              <a:rPr lang="en-US" altLang="en-US"/>
              <a:pPr/>
              <a:t>‹#›</a:t>
            </a:fld>
            <a:endParaRPr lang="en-US" altLang="en-US"/>
          </a:p>
        </p:txBody>
      </p:sp>
      <p:sp>
        <p:nvSpPr>
          <p:cNvPr id="7" name="Footer Placeholder 6">
            <a:extLst>
              <a:ext uri="{FF2B5EF4-FFF2-40B4-BE49-F238E27FC236}">
                <a16:creationId xmlns:a16="http://schemas.microsoft.com/office/drawing/2014/main" id="{3ECBD160-5400-454D-BE3B-F3932E887447}"/>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114837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D448E576-5F19-4157-8D90-B475C64A0CC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B2247D7-B4B0-43ED-A2DB-CC75143338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E78D2020-0A4F-4FB0-88EF-4A445EF971BC}"/>
              </a:ext>
            </a:extLst>
          </p:cNvPr>
          <p:cNvSpPr>
            <a:spLocks noGrp="1" noChangeArrowheads="1"/>
          </p:cNvSpPr>
          <p:nvPr>
            <p:ph type="sldNum" sz="quarter" idx="12"/>
          </p:nvPr>
        </p:nvSpPr>
        <p:spPr>
          <a:ln/>
        </p:spPr>
        <p:txBody>
          <a:bodyPr/>
          <a:lstStyle>
            <a:lvl1pPr>
              <a:defRPr/>
            </a:lvl1pPr>
          </a:lstStyle>
          <a:p>
            <a:fld id="{DE3DE4CE-A8A5-4FB6-BC65-072422FF9A0A}" type="slidenum">
              <a:rPr lang="en-US" altLang="en-US"/>
              <a:pPr/>
              <a:t>‹#›</a:t>
            </a:fld>
            <a:endParaRPr lang="en-US" altLang="en-US"/>
          </a:p>
        </p:txBody>
      </p:sp>
    </p:spTree>
    <p:extLst>
      <p:ext uri="{BB962C8B-B14F-4D97-AF65-F5344CB8AC3E}">
        <p14:creationId xmlns:p14="http://schemas.microsoft.com/office/powerpoint/2010/main" val="1544230437"/>
      </p:ext>
    </p:extLst>
  </p:cSld>
  <p:clrMapOvr>
    <a:masterClrMapping/>
  </p:clrMapOvr>
  <p:transition>
    <p:rand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81B09-A670-4D45-91B5-4D42F0492472}"/>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6B18CC-17C2-4C11-A471-41CA90F91BD7}"/>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9C50EE-41E6-4FC2-B5E0-D4DA9651A263}"/>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92E00B-E007-4999-A7B8-E2F4F5BD7770}"/>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C4F3B82-F08D-4F89-8D9C-80303E8DF703}"/>
              </a:ext>
            </a:extLst>
          </p:cNvPr>
          <p:cNvSpPr>
            <a:spLocks noGrp="1"/>
          </p:cNvSpPr>
          <p:nvPr>
            <p:ph type="sldNum" sz="quarter" idx="11"/>
          </p:nvPr>
        </p:nvSpPr>
        <p:spPr/>
        <p:txBody>
          <a:bodyPr/>
          <a:lstStyle>
            <a:lvl1pPr>
              <a:defRPr/>
            </a:lvl1pPr>
          </a:lstStyle>
          <a:p>
            <a:fld id="{14651B27-BB6B-4D86-8AE5-9826A7E387C7}" type="slidenum">
              <a:rPr lang="en-US" altLang="en-US"/>
              <a:pPr/>
              <a:t>‹#›</a:t>
            </a:fld>
            <a:endParaRPr lang="en-US" altLang="en-US"/>
          </a:p>
        </p:txBody>
      </p:sp>
      <p:sp>
        <p:nvSpPr>
          <p:cNvPr id="7" name="Footer Placeholder 6">
            <a:extLst>
              <a:ext uri="{FF2B5EF4-FFF2-40B4-BE49-F238E27FC236}">
                <a16:creationId xmlns:a16="http://schemas.microsoft.com/office/drawing/2014/main" id="{D0D9D60B-9FE6-4D2B-8448-F9475F0C3D1D}"/>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0384204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A671B-B5A6-4B08-89D9-AA7971F8DE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B486E1-9016-4864-AF1B-356319FE20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EC3765-D67F-4AEB-B6FE-432F1D792784}"/>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71B0786-C3BD-48AF-984D-61F64937E0BA}"/>
              </a:ext>
            </a:extLst>
          </p:cNvPr>
          <p:cNvSpPr>
            <a:spLocks noGrp="1"/>
          </p:cNvSpPr>
          <p:nvPr>
            <p:ph type="sldNum" sz="quarter" idx="11"/>
          </p:nvPr>
        </p:nvSpPr>
        <p:spPr/>
        <p:txBody>
          <a:bodyPr/>
          <a:lstStyle>
            <a:lvl1pPr>
              <a:defRPr/>
            </a:lvl1pPr>
          </a:lstStyle>
          <a:p>
            <a:fld id="{9BD19E15-6546-40A6-8AC3-8C4C290FD077}" type="slidenum">
              <a:rPr lang="en-US" altLang="en-US"/>
              <a:pPr/>
              <a:t>‹#›</a:t>
            </a:fld>
            <a:endParaRPr lang="en-US" altLang="en-US"/>
          </a:p>
        </p:txBody>
      </p:sp>
      <p:sp>
        <p:nvSpPr>
          <p:cNvPr id="6" name="Footer Placeholder 5">
            <a:extLst>
              <a:ext uri="{FF2B5EF4-FFF2-40B4-BE49-F238E27FC236}">
                <a16:creationId xmlns:a16="http://schemas.microsoft.com/office/drawing/2014/main" id="{87EDBBF8-EC9D-4F39-A91B-17FA9D198A84}"/>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7967226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EB116A-0E50-4FF7-9009-E0BD35D8C891}"/>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FC9A49-53D8-4B7E-9F22-001300F2A6B9}"/>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5D4F3C-717E-4A4D-BFD9-CF25E055DA50}"/>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F0A22F1-8DF0-4810-818B-CC4728D08C4D}"/>
              </a:ext>
            </a:extLst>
          </p:cNvPr>
          <p:cNvSpPr>
            <a:spLocks noGrp="1"/>
          </p:cNvSpPr>
          <p:nvPr>
            <p:ph type="sldNum" sz="quarter" idx="11"/>
          </p:nvPr>
        </p:nvSpPr>
        <p:spPr/>
        <p:txBody>
          <a:bodyPr/>
          <a:lstStyle>
            <a:lvl1pPr>
              <a:defRPr/>
            </a:lvl1pPr>
          </a:lstStyle>
          <a:p>
            <a:fld id="{F1B9B35E-D86A-4356-A41D-6BEE8E71D671}" type="slidenum">
              <a:rPr lang="en-US" altLang="en-US"/>
              <a:pPr/>
              <a:t>‹#›</a:t>
            </a:fld>
            <a:endParaRPr lang="en-US" altLang="en-US"/>
          </a:p>
        </p:txBody>
      </p:sp>
      <p:sp>
        <p:nvSpPr>
          <p:cNvPr id="6" name="Footer Placeholder 5">
            <a:extLst>
              <a:ext uri="{FF2B5EF4-FFF2-40B4-BE49-F238E27FC236}">
                <a16:creationId xmlns:a16="http://schemas.microsoft.com/office/drawing/2014/main" id="{9BBDF29D-228D-43ED-B80F-8E146AAD5C76}"/>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2276576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A2F02-547F-443C-93F1-7B47D9399432}"/>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D72967A-0A88-486E-AAB1-4157E709E1C2}"/>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AD7ED4-D56C-4C50-AF58-975D68D01E64}"/>
              </a:ext>
            </a:extLst>
          </p:cNvPr>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582A7-9798-40BB-8671-6595D17659F1}"/>
              </a:ext>
            </a:extLst>
          </p:cNvPr>
          <p:cNvSpPr>
            <a:spLocks noGrp="1"/>
          </p:cNvSpPr>
          <p:nvPr>
            <p:ph type="dt" sz="half" idx="10"/>
          </p:nvPr>
        </p:nvSpPr>
        <p:spPr>
          <a:xfrm>
            <a:off x="609600" y="6251575"/>
            <a:ext cx="2844800" cy="47625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41D0BBB-763E-4EB3-AD78-5DF7B10AE10D}"/>
              </a:ext>
            </a:extLst>
          </p:cNvPr>
          <p:cNvSpPr>
            <a:spLocks noGrp="1"/>
          </p:cNvSpPr>
          <p:nvPr>
            <p:ph type="sldNum" sz="quarter" idx="11"/>
          </p:nvPr>
        </p:nvSpPr>
        <p:spPr>
          <a:xfrm>
            <a:off x="8737600" y="6248400"/>
            <a:ext cx="2844800" cy="476250"/>
          </a:xfrm>
        </p:spPr>
        <p:txBody>
          <a:bodyPr/>
          <a:lstStyle>
            <a:lvl1pPr>
              <a:defRPr/>
            </a:lvl1pPr>
          </a:lstStyle>
          <a:p>
            <a:fld id="{32F7624E-58A1-406F-AE79-B2AD961B1D92}" type="slidenum">
              <a:rPr lang="en-US" altLang="en-US"/>
              <a:pPr/>
              <a:t>‹#›</a:t>
            </a:fld>
            <a:endParaRPr lang="en-US" altLang="en-US"/>
          </a:p>
        </p:txBody>
      </p:sp>
      <p:sp>
        <p:nvSpPr>
          <p:cNvPr id="7" name="Footer Placeholder 6">
            <a:extLst>
              <a:ext uri="{FF2B5EF4-FFF2-40B4-BE49-F238E27FC236}">
                <a16:creationId xmlns:a16="http://schemas.microsoft.com/office/drawing/2014/main" id="{BAE5FD99-05A2-456D-ADDF-0BBBE8039975}"/>
              </a:ext>
            </a:extLst>
          </p:cNvPr>
          <p:cNvSpPr>
            <a:spLocks noGrp="1"/>
          </p:cNvSpPr>
          <p:nvPr>
            <p:ph type="ftr" sz="quarter" idx="12"/>
          </p:nvPr>
        </p:nvSpPr>
        <p:spPr>
          <a:xfrm>
            <a:off x="4165600" y="6248400"/>
            <a:ext cx="3860800" cy="476250"/>
          </a:xfrm>
        </p:spPr>
        <p:txBody>
          <a:bodyPr/>
          <a:lstStyle>
            <a:lvl1pPr>
              <a:defRPr/>
            </a:lvl1pPr>
          </a:lstStyle>
          <a:p>
            <a:endParaRPr lang="en-US" altLang="en-US"/>
          </a:p>
        </p:txBody>
      </p:sp>
    </p:spTree>
    <p:extLst>
      <p:ext uri="{BB962C8B-B14F-4D97-AF65-F5344CB8AC3E}">
        <p14:creationId xmlns:p14="http://schemas.microsoft.com/office/powerpoint/2010/main" val="39345272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F5423ED7-8614-4A94-9823-CED2D7BACF0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16A8B88-4851-4773-9AB2-44AE286626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C819E68-CA1A-4582-8B7F-E5AC351B5F8F}"/>
              </a:ext>
            </a:extLst>
          </p:cNvPr>
          <p:cNvSpPr>
            <a:spLocks noGrp="1" noChangeArrowheads="1"/>
          </p:cNvSpPr>
          <p:nvPr>
            <p:ph type="sldNum" sz="quarter" idx="12"/>
          </p:nvPr>
        </p:nvSpPr>
        <p:spPr>
          <a:ln/>
        </p:spPr>
        <p:txBody>
          <a:bodyPr/>
          <a:lstStyle>
            <a:lvl1pPr>
              <a:defRPr/>
            </a:lvl1pPr>
          </a:lstStyle>
          <a:p>
            <a:fld id="{F0C19752-5B50-4097-BF8E-592227BF854A}" type="slidenum">
              <a:rPr lang="en-US" altLang="en-US"/>
              <a:pPr/>
              <a:t>‹#›</a:t>
            </a:fld>
            <a:endParaRPr lang="en-US" altLang="en-US"/>
          </a:p>
        </p:txBody>
      </p:sp>
    </p:spTree>
    <p:extLst>
      <p:ext uri="{BB962C8B-B14F-4D97-AF65-F5344CB8AC3E}">
        <p14:creationId xmlns:p14="http://schemas.microsoft.com/office/powerpoint/2010/main" val="2939809915"/>
      </p:ext>
    </p:extLst>
  </p:cSld>
  <p:clrMapOvr>
    <a:masterClrMapping/>
  </p:clrMapOvr>
  <p:transition spd="slow" advTm="16000">
    <p:random/>
    <p:sndAc>
      <p:stSnd>
        <p:snd r:embed="rId1" name="projctor.wav"/>
      </p:stSnd>
    </p:sndAc>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2A4833-B709-48D5-812F-8A90470563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296D0E-A7C7-4D2E-8212-96B87E3A61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CB1540-EDDE-4D35-A139-2560A31C9C0F}"/>
              </a:ext>
            </a:extLst>
          </p:cNvPr>
          <p:cNvSpPr>
            <a:spLocks noGrp="1" noChangeArrowheads="1"/>
          </p:cNvSpPr>
          <p:nvPr>
            <p:ph type="sldNum" sz="quarter" idx="12"/>
          </p:nvPr>
        </p:nvSpPr>
        <p:spPr>
          <a:ln/>
        </p:spPr>
        <p:txBody>
          <a:bodyPr/>
          <a:lstStyle>
            <a:lvl1pPr>
              <a:defRPr/>
            </a:lvl1pPr>
          </a:lstStyle>
          <a:p>
            <a:fld id="{62AD9BEA-C25D-49B9-BE85-1D52F6C49567}" type="slidenum">
              <a:rPr lang="en-US" altLang="en-US"/>
              <a:pPr/>
              <a:t>‹#›</a:t>
            </a:fld>
            <a:endParaRPr lang="en-US" altLang="en-US"/>
          </a:p>
        </p:txBody>
      </p:sp>
    </p:spTree>
    <p:extLst>
      <p:ext uri="{BB962C8B-B14F-4D97-AF65-F5344CB8AC3E}">
        <p14:creationId xmlns:p14="http://schemas.microsoft.com/office/powerpoint/2010/main" val="2769513546"/>
      </p:ext>
    </p:extLst>
  </p:cSld>
  <p:clrMapOvr>
    <a:masterClrMapping/>
  </p:clrMapOvr>
  <p:transition spd="slow" advTm="16000">
    <p:random/>
    <p:sndAc>
      <p:stSnd>
        <p:snd r:embed="rId1" name="projctor.wav"/>
      </p:stSnd>
    </p:sndAc>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1C8D335-FA24-4458-8995-5DC1E98E59A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7B3E932-6E63-4C65-A898-2D43E76BCD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CCBDF59-0A75-4994-B220-7B6204A3937D}"/>
              </a:ext>
            </a:extLst>
          </p:cNvPr>
          <p:cNvSpPr>
            <a:spLocks noGrp="1" noChangeArrowheads="1"/>
          </p:cNvSpPr>
          <p:nvPr>
            <p:ph type="sldNum" sz="quarter" idx="12"/>
          </p:nvPr>
        </p:nvSpPr>
        <p:spPr>
          <a:ln/>
        </p:spPr>
        <p:txBody>
          <a:bodyPr/>
          <a:lstStyle>
            <a:lvl1pPr>
              <a:defRPr/>
            </a:lvl1pPr>
          </a:lstStyle>
          <a:p>
            <a:fld id="{1FC1954D-05E3-446C-81E1-50C8CA1A70E9}" type="slidenum">
              <a:rPr lang="en-US" altLang="en-US"/>
              <a:pPr/>
              <a:t>‹#›</a:t>
            </a:fld>
            <a:endParaRPr lang="en-US" altLang="en-US"/>
          </a:p>
        </p:txBody>
      </p:sp>
    </p:spTree>
    <p:extLst>
      <p:ext uri="{BB962C8B-B14F-4D97-AF65-F5344CB8AC3E}">
        <p14:creationId xmlns:p14="http://schemas.microsoft.com/office/powerpoint/2010/main" val="2250762667"/>
      </p:ext>
    </p:extLst>
  </p:cSld>
  <p:clrMapOvr>
    <a:masterClrMapping/>
  </p:clrMapOvr>
  <p:transition spd="slow" advTm="16000">
    <p:random/>
    <p:sndAc>
      <p:stSnd>
        <p:snd r:embed="rId1" name="projctor.wav"/>
      </p:stSnd>
    </p:sndAc>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6548C04-C705-44E7-8DA0-A488D931D8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6746191-2BF7-409B-9270-A7E2081ABE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FC1ABD8-4276-48F7-88A1-C5DE36481D5D}"/>
              </a:ext>
            </a:extLst>
          </p:cNvPr>
          <p:cNvSpPr>
            <a:spLocks noGrp="1" noChangeArrowheads="1"/>
          </p:cNvSpPr>
          <p:nvPr>
            <p:ph type="sldNum" sz="quarter" idx="12"/>
          </p:nvPr>
        </p:nvSpPr>
        <p:spPr>
          <a:ln/>
        </p:spPr>
        <p:txBody>
          <a:bodyPr/>
          <a:lstStyle>
            <a:lvl1pPr>
              <a:defRPr/>
            </a:lvl1pPr>
          </a:lstStyle>
          <a:p>
            <a:fld id="{CC7B8FB0-973D-4BC3-A596-A62039F44761}" type="slidenum">
              <a:rPr lang="en-US" altLang="en-US"/>
              <a:pPr/>
              <a:t>‹#›</a:t>
            </a:fld>
            <a:endParaRPr lang="en-US" altLang="en-US"/>
          </a:p>
        </p:txBody>
      </p:sp>
    </p:spTree>
    <p:extLst>
      <p:ext uri="{BB962C8B-B14F-4D97-AF65-F5344CB8AC3E}">
        <p14:creationId xmlns:p14="http://schemas.microsoft.com/office/powerpoint/2010/main" val="469229439"/>
      </p:ext>
    </p:extLst>
  </p:cSld>
  <p:clrMapOvr>
    <a:masterClrMapping/>
  </p:clrMapOvr>
  <p:transition spd="slow" advTm="16000">
    <p:random/>
    <p:sndAc>
      <p:stSnd>
        <p:snd r:embed="rId1" name="projctor.wav"/>
      </p:stSnd>
    </p:sndAc>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04479EB-88E1-46BB-A691-9F218A8C441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18C43C7-93B5-40CA-8D44-00FE477D57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D5EC5B5-D5C7-4517-9602-309EF52DF613}"/>
              </a:ext>
            </a:extLst>
          </p:cNvPr>
          <p:cNvSpPr>
            <a:spLocks noGrp="1" noChangeArrowheads="1"/>
          </p:cNvSpPr>
          <p:nvPr>
            <p:ph type="sldNum" sz="quarter" idx="12"/>
          </p:nvPr>
        </p:nvSpPr>
        <p:spPr>
          <a:ln/>
        </p:spPr>
        <p:txBody>
          <a:bodyPr/>
          <a:lstStyle>
            <a:lvl1pPr>
              <a:defRPr/>
            </a:lvl1pPr>
          </a:lstStyle>
          <a:p>
            <a:fld id="{80BD717F-2E82-4EBB-8EFD-7013FC15887A}" type="slidenum">
              <a:rPr lang="en-US" altLang="en-US"/>
              <a:pPr/>
              <a:t>‹#›</a:t>
            </a:fld>
            <a:endParaRPr lang="en-US" altLang="en-US"/>
          </a:p>
        </p:txBody>
      </p:sp>
    </p:spTree>
    <p:extLst>
      <p:ext uri="{BB962C8B-B14F-4D97-AF65-F5344CB8AC3E}">
        <p14:creationId xmlns:p14="http://schemas.microsoft.com/office/powerpoint/2010/main" val="1413144092"/>
      </p:ext>
    </p:extLst>
  </p:cSld>
  <p:clrMapOvr>
    <a:masterClrMapping/>
  </p:clrMapOvr>
  <p:transition spd="slow" advTm="16000">
    <p:random/>
    <p:sndAc>
      <p:stSnd>
        <p:snd r:embed="rId1" name="projctor.wav"/>
      </p:stSnd>
    </p:sndAc>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BA79ECE-B34C-46F5-8B70-2D4C56010CE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1A8738E-54A3-4801-88A3-26822F52B0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B6328DA-D1CF-4A48-AEFA-CF550A40FC09}"/>
              </a:ext>
            </a:extLst>
          </p:cNvPr>
          <p:cNvSpPr>
            <a:spLocks noGrp="1" noChangeArrowheads="1"/>
          </p:cNvSpPr>
          <p:nvPr>
            <p:ph type="sldNum" sz="quarter" idx="12"/>
          </p:nvPr>
        </p:nvSpPr>
        <p:spPr>
          <a:ln/>
        </p:spPr>
        <p:txBody>
          <a:bodyPr/>
          <a:lstStyle>
            <a:lvl1pPr>
              <a:defRPr/>
            </a:lvl1pPr>
          </a:lstStyle>
          <a:p>
            <a:fld id="{255E7F1D-F561-4B04-800A-2D17065978EF}" type="slidenum">
              <a:rPr lang="en-US" altLang="en-US"/>
              <a:pPr/>
              <a:t>‹#›</a:t>
            </a:fld>
            <a:endParaRPr lang="en-US" altLang="en-US"/>
          </a:p>
        </p:txBody>
      </p:sp>
    </p:spTree>
    <p:extLst>
      <p:ext uri="{BB962C8B-B14F-4D97-AF65-F5344CB8AC3E}">
        <p14:creationId xmlns:p14="http://schemas.microsoft.com/office/powerpoint/2010/main" val="2228468525"/>
      </p:ext>
    </p:extLst>
  </p:cSld>
  <p:clrMapOvr>
    <a:masterClrMapping/>
  </p:clrMapOvr>
  <p:transition spd="slow" advTm="16000">
    <p:random/>
    <p:sndAc>
      <p:stSnd>
        <p:snd r:embed="rId1" name="projctor.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FF22AC5C-2F4D-4F91-88E3-2BABC07C20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C43744F-1B55-47F0-B39D-DEA5D92F51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87F215FF-FF54-4628-B286-CB16782FAC48}"/>
              </a:ext>
            </a:extLst>
          </p:cNvPr>
          <p:cNvSpPr>
            <a:spLocks noGrp="1" noChangeArrowheads="1"/>
          </p:cNvSpPr>
          <p:nvPr>
            <p:ph type="sldNum" sz="quarter" idx="12"/>
          </p:nvPr>
        </p:nvSpPr>
        <p:spPr>
          <a:ln/>
        </p:spPr>
        <p:txBody>
          <a:bodyPr/>
          <a:lstStyle>
            <a:lvl1pPr>
              <a:defRPr/>
            </a:lvl1pPr>
          </a:lstStyle>
          <a:p>
            <a:fld id="{4B7463D7-9820-465F-8C57-6405121BA579}" type="slidenum">
              <a:rPr lang="en-US" altLang="en-US"/>
              <a:pPr/>
              <a:t>‹#›</a:t>
            </a:fld>
            <a:endParaRPr lang="en-US" altLang="en-US"/>
          </a:p>
        </p:txBody>
      </p:sp>
    </p:spTree>
    <p:extLst>
      <p:ext uri="{BB962C8B-B14F-4D97-AF65-F5344CB8AC3E}">
        <p14:creationId xmlns:p14="http://schemas.microsoft.com/office/powerpoint/2010/main" val="438494886"/>
      </p:ext>
    </p:extLst>
  </p:cSld>
  <p:clrMapOvr>
    <a:masterClrMapping/>
  </p:clrMapOvr>
  <p:transition>
    <p:rand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BFEC08F-9505-4B4C-A3AF-94570B16551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DE1C649-606E-472B-AF50-BED00FF00B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C49719B-ED65-41B5-9C6C-D2C4D6C7EFAA}"/>
              </a:ext>
            </a:extLst>
          </p:cNvPr>
          <p:cNvSpPr>
            <a:spLocks noGrp="1" noChangeArrowheads="1"/>
          </p:cNvSpPr>
          <p:nvPr>
            <p:ph type="sldNum" sz="quarter" idx="12"/>
          </p:nvPr>
        </p:nvSpPr>
        <p:spPr>
          <a:ln/>
        </p:spPr>
        <p:txBody>
          <a:bodyPr/>
          <a:lstStyle>
            <a:lvl1pPr>
              <a:defRPr/>
            </a:lvl1pPr>
          </a:lstStyle>
          <a:p>
            <a:fld id="{25170374-D072-4AA3-9A05-85E972670832}" type="slidenum">
              <a:rPr lang="en-US" altLang="en-US"/>
              <a:pPr/>
              <a:t>‹#›</a:t>
            </a:fld>
            <a:endParaRPr lang="en-US" altLang="en-US"/>
          </a:p>
        </p:txBody>
      </p:sp>
    </p:spTree>
    <p:extLst>
      <p:ext uri="{BB962C8B-B14F-4D97-AF65-F5344CB8AC3E}">
        <p14:creationId xmlns:p14="http://schemas.microsoft.com/office/powerpoint/2010/main" val="3466895156"/>
      </p:ext>
    </p:extLst>
  </p:cSld>
  <p:clrMapOvr>
    <a:masterClrMapping/>
  </p:clrMapOvr>
  <p:transition spd="slow" advTm="16000">
    <p:random/>
    <p:sndAc>
      <p:stSnd>
        <p:snd r:embed="rId1" name="projctor.wav"/>
      </p:stSnd>
    </p:sndAc>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112F290-7730-42A9-8BE7-7E90C9653ED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A78235-1392-421A-8E27-7E0DA1A9AF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C33E5AE-7B1B-4435-85A2-381E0F15A6F0}"/>
              </a:ext>
            </a:extLst>
          </p:cNvPr>
          <p:cNvSpPr>
            <a:spLocks noGrp="1" noChangeArrowheads="1"/>
          </p:cNvSpPr>
          <p:nvPr>
            <p:ph type="sldNum" sz="quarter" idx="12"/>
          </p:nvPr>
        </p:nvSpPr>
        <p:spPr>
          <a:ln/>
        </p:spPr>
        <p:txBody>
          <a:bodyPr/>
          <a:lstStyle>
            <a:lvl1pPr>
              <a:defRPr/>
            </a:lvl1pPr>
          </a:lstStyle>
          <a:p>
            <a:fld id="{F30D88D7-404C-4BC8-AFB9-C3D79E24AE4F}" type="slidenum">
              <a:rPr lang="en-US" altLang="en-US"/>
              <a:pPr/>
              <a:t>‹#›</a:t>
            </a:fld>
            <a:endParaRPr lang="en-US" altLang="en-US"/>
          </a:p>
        </p:txBody>
      </p:sp>
    </p:spTree>
    <p:extLst>
      <p:ext uri="{BB962C8B-B14F-4D97-AF65-F5344CB8AC3E}">
        <p14:creationId xmlns:p14="http://schemas.microsoft.com/office/powerpoint/2010/main" val="2650931111"/>
      </p:ext>
    </p:extLst>
  </p:cSld>
  <p:clrMapOvr>
    <a:masterClrMapping/>
  </p:clrMapOvr>
  <p:transition spd="slow" advTm="16000">
    <p:random/>
    <p:sndAc>
      <p:stSnd>
        <p:snd r:embed="rId1" name="projctor.wav"/>
      </p:stSnd>
    </p:sndAc>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D35285D-D534-43A4-A98E-F8D0ECED8E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34E57D9-5DE9-4269-B522-4AE6422E22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F32A809-9BDA-4E13-9EB5-EF49A8E723CF}"/>
              </a:ext>
            </a:extLst>
          </p:cNvPr>
          <p:cNvSpPr>
            <a:spLocks noGrp="1" noChangeArrowheads="1"/>
          </p:cNvSpPr>
          <p:nvPr>
            <p:ph type="sldNum" sz="quarter" idx="12"/>
          </p:nvPr>
        </p:nvSpPr>
        <p:spPr>
          <a:ln/>
        </p:spPr>
        <p:txBody>
          <a:bodyPr/>
          <a:lstStyle>
            <a:lvl1pPr>
              <a:defRPr/>
            </a:lvl1pPr>
          </a:lstStyle>
          <a:p>
            <a:fld id="{6417E237-3B6C-45C1-837A-C865A1FECBB7}" type="slidenum">
              <a:rPr lang="en-US" altLang="en-US"/>
              <a:pPr/>
              <a:t>‹#›</a:t>
            </a:fld>
            <a:endParaRPr lang="en-US" altLang="en-US"/>
          </a:p>
        </p:txBody>
      </p:sp>
    </p:spTree>
    <p:extLst>
      <p:ext uri="{BB962C8B-B14F-4D97-AF65-F5344CB8AC3E}">
        <p14:creationId xmlns:p14="http://schemas.microsoft.com/office/powerpoint/2010/main" val="2849764859"/>
      </p:ext>
    </p:extLst>
  </p:cSld>
  <p:clrMapOvr>
    <a:masterClrMapping/>
  </p:clrMapOvr>
  <p:transition spd="slow" advTm="16000">
    <p:random/>
    <p:sndAc>
      <p:stSnd>
        <p:snd r:embed="rId1" name="projctor.wav"/>
      </p:stSnd>
    </p:sndAc>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6B4BDC5-8824-4926-9977-792EC22F58A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CFF63F5-AAB3-44DC-A64B-83F8BB3139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0C83C96-FE98-4B20-BC16-6FF5D20A1B4D}"/>
              </a:ext>
            </a:extLst>
          </p:cNvPr>
          <p:cNvSpPr>
            <a:spLocks noGrp="1" noChangeArrowheads="1"/>
          </p:cNvSpPr>
          <p:nvPr>
            <p:ph type="sldNum" sz="quarter" idx="12"/>
          </p:nvPr>
        </p:nvSpPr>
        <p:spPr>
          <a:ln/>
        </p:spPr>
        <p:txBody>
          <a:bodyPr/>
          <a:lstStyle>
            <a:lvl1pPr>
              <a:defRPr/>
            </a:lvl1pPr>
          </a:lstStyle>
          <a:p>
            <a:fld id="{BBFD116F-665C-46CB-8E51-1CAF7E704401}" type="slidenum">
              <a:rPr lang="en-US" altLang="en-US"/>
              <a:pPr/>
              <a:t>‹#›</a:t>
            </a:fld>
            <a:endParaRPr lang="en-US" altLang="en-US"/>
          </a:p>
        </p:txBody>
      </p:sp>
    </p:spTree>
    <p:extLst>
      <p:ext uri="{BB962C8B-B14F-4D97-AF65-F5344CB8AC3E}">
        <p14:creationId xmlns:p14="http://schemas.microsoft.com/office/powerpoint/2010/main" val="656800056"/>
      </p:ext>
    </p:extLst>
  </p:cSld>
  <p:clrMapOvr>
    <a:masterClrMapping/>
  </p:clrMapOvr>
  <p:transition spd="slow" advTm="16000">
    <p:random/>
    <p:sndAc>
      <p:stSnd>
        <p:snd r:embed="rId1" name="projctor.wav"/>
      </p:stSnd>
    </p:sndAc>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D80D944-57DA-442A-87DF-EDFBE38BBF0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2DCAA7-4919-4135-9D90-EDC0C3D18B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33C8268-86B4-412F-9B8B-D72CC48C2A06}"/>
              </a:ext>
            </a:extLst>
          </p:cNvPr>
          <p:cNvSpPr>
            <a:spLocks noGrp="1" noChangeArrowheads="1"/>
          </p:cNvSpPr>
          <p:nvPr>
            <p:ph type="sldNum" sz="quarter" idx="12"/>
          </p:nvPr>
        </p:nvSpPr>
        <p:spPr>
          <a:ln/>
        </p:spPr>
        <p:txBody>
          <a:bodyPr/>
          <a:lstStyle>
            <a:lvl1pPr>
              <a:defRPr/>
            </a:lvl1pPr>
          </a:lstStyle>
          <a:p>
            <a:fld id="{7D2C7D4B-998C-40CF-B674-6589C42232FB}" type="slidenum">
              <a:rPr lang="en-US" altLang="en-US"/>
              <a:pPr/>
              <a:t>‹#›</a:t>
            </a:fld>
            <a:endParaRPr lang="en-US" altLang="en-US"/>
          </a:p>
        </p:txBody>
      </p:sp>
    </p:spTree>
    <p:extLst>
      <p:ext uri="{BB962C8B-B14F-4D97-AF65-F5344CB8AC3E}">
        <p14:creationId xmlns:p14="http://schemas.microsoft.com/office/powerpoint/2010/main" val="1175870299"/>
      </p:ext>
    </p:extLst>
  </p:cSld>
  <p:clrMapOvr>
    <a:masterClrMapping/>
  </p:clrMapOvr>
  <p:transition spd="slow" advTm="16000">
    <p:random/>
    <p:sndAc>
      <p:stSnd>
        <p:snd r:embed="rId1" name="projctor.wav"/>
      </p:stSnd>
    </p:sndAc>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B6C73C2C-1B3C-4FC6-96B3-F9EC2094DD0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5B1051-D682-4454-A91D-A90AB55481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BDEBB9-9AE4-463E-8FEE-12F862DD84E1}"/>
              </a:ext>
            </a:extLst>
          </p:cNvPr>
          <p:cNvSpPr>
            <a:spLocks noGrp="1" noChangeArrowheads="1"/>
          </p:cNvSpPr>
          <p:nvPr>
            <p:ph type="sldNum" sz="quarter" idx="12"/>
          </p:nvPr>
        </p:nvSpPr>
        <p:spPr>
          <a:ln/>
        </p:spPr>
        <p:txBody>
          <a:bodyPr/>
          <a:lstStyle>
            <a:lvl1pPr>
              <a:defRPr/>
            </a:lvl1pPr>
          </a:lstStyle>
          <a:p>
            <a:fld id="{02F1B2D5-584B-499F-A8F6-F170FFFF36B4}" type="slidenum">
              <a:rPr lang="en-US" altLang="en-US"/>
              <a:pPr/>
              <a:t>‹#›</a:t>
            </a:fld>
            <a:endParaRPr lang="en-US" altLang="en-US"/>
          </a:p>
        </p:txBody>
      </p:sp>
    </p:spTree>
    <p:extLst>
      <p:ext uri="{BB962C8B-B14F-4D97-AF65-F5344CB8AC3E}">
        <p14:creationId xmlns:p14="http://schemas.microsoft.com/office/powerpoint/2010/main" val="3950537702"/>
      </p:ext>
    </p:extLst>
  </p:cSld>
  <p:clrMapOvr>
    <a:masterClrMapping/>
  </p:clrMapOvr>
  <p:transition spd="slow" advTm="16000">
    <p:random/>
    <p:sndAc>
      <p:stSnd>
        <p:snd r:embed="rId1" name="projctor.wav"/>
      </p:stSnd>
    </p:sndAc>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9B34A18-3B7B-4BFD-994C-BE417A0CE38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B149623-EC17-42EE-95FC-9FE7274E9B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B419A7A-142E-48F0-9192-776F464DE80D}"/>
              </a:ext>
            </a:extLst>
          </p:cNvPr>
          <p:cNvSpPr>
            <a:spLocks noGrp="1" noChangeArrowheads="1"/>
          </p:cNvSpPr>
          <p:nvPr>
            <p:ph type="sldNum" sz="quarter" idx="12"/>
          </p:nvPr>
        </p:nvSpPr>
        <p:spPr>
          <a:ln/>
        </p:spPr>
        <p:txBody>
          <a:bodyPr/>
          <a:lstStyle>
            <a:lvl1pPr>
              <a:defRPr/>
            </a:lvl1pPr>
          </a:lstStyle>
          <a:p>
            <a:fld id="{1BA874D3-6D05-4157-895E-5B5E2484FD60}" type="slidenum">
              <a:rPr lang="en-US" altLang="en-US"/>
              <a:pPr/>
              <a:t>‹#›</a:t>
            </a:fld>
            <a:endParaRPr lang="en-US" altLang="en-US"/>
          </a:p>
        </p:txBody>
      </p:sp>
    </p:spTree>
    <p:extLst>
      <p:ext uri="{BB962C8B-B14F-4D97-AF65-F5344CB8AC3E}">
        <p14:creationId xmlns:p14="http://schemas.microsoft.com/office/powerpoint/2010/main" val="1032541847"/>
      </p:ext>
    </p:extLst>
  </p:cSld>
  <p:clrMapOvr>
    <a:masterClrMapping/>
  </p:clrMapOvr>
  <p:transition spd="slow" advTm="16000">
    <p:random/>
    <p:sndAc>
      <p:stSnd>
        <p:snd r:embed="rId1" name="projctor.wav"/>
      </p:stSnd>
    </p:sndAc>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CC67F694-48E7-4402-B536-94149E0EB82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39D3722-544F-44EF-AFF7-18BA4A022A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604EA9F-A9FD-4E19-83DD-9F72DF4007B3}"/>
              </a:ext>
            </a:extLst>
          </p:cNvPr>
          <p:cNvSpPr>
            <a:spLocks noGrp="1" noChangeArrowheads="1"/>
          </p:cNvSpPr>
          <p:nvPr>
            <p:ph type="sldNum" sz="quarter" idx="12"/>
          </p:nvPr>
        </p:nvSpPr>
        <p:spPr>
          <a:ln/>
        </p:spPr>
        <p:txBody>
          <a:bodyPr/>
          <a:lstStyle>
            <a:lvl1pPr>
              <a:defRPr/>
            </a:lvl1pPr>
          </a:lstStyle>
          <a:p>
            <a:fld id="{08D7F76B-D692-48C9-96D5-AB6ED531539A}" type="slidenum">
              <a:rPr lang="en-US" altLang="en-US"/>
              <a:pPr/>
              <a:t>‹#›</a:t>
            </a:fld>
            <a:endParaRPr lang="en-US" altLang="en-US"/>
          </a:p>
        </p:txBody>
      </p:sp>
    </p:spTree>
    <p:extLst>
      <p:ext uri="{BB962C8B-B14F-4D97-AF65-F5344CB8AC3E}">
        <p14:creationId xmlns:p14="http://schemas.microsoft.com/office/powerpoint/2010/main" val="2714733858"/>
      </p:ext>
    </p:extLst>
  </p:cSld>
  <p:clrMapOvr>
    <a:masterClrMapping/>
  </p:clrMapOvr>
  <p:transition spd="slow" advTm="16000">
    <p:random/>
    <p:sndAc>
      <p:stSnd>
        <p:snd r:embed="rId1" name="projctor.wav"/>
      </p:stSnd>
    </p:sndAc>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54DAA76-C97E-48F4-A02A-E7956A072FF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2A1DEA4-55A9-46E8-B160-5C4B6428CE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6D0C84B-907B-4A2D-9972-CC15B8836C01}"/>
              </a:ext>
            </a:extLst>
          </p:cNvPr>
          <p:cNvSpPr>
            <a:spLocks noGrp="1" noChangeArrowheads="1"/>
          </p:cNvSpPr>
          <p:nvPr>
            <p:ph type="sldNum" sz="quarter" idx="12"/>
          </p:nvPr>
        </p:nvSpPr>
        <p:spPr>
          <a:ln/>
        </p:spPr>
        <p:txBody>
          <a:bodyPr/>
          <a:lstStyle>
            <a:lvl1pPr>
              <a:defRPr/>
            </a:lvl1pPr>
          </a:lstStyle>
          <a:p>
            <a:fld id="{31A848CD-3AA7-4166-8A88-0306C7B35867}" type="slidenum">
              <a:rPr lang="en-US" altLang="en-US"/>
              <a:pPr/>
              <a:t>‹#›</a:t>
            </a:fld>
            <a:endParaRPr lang="en-US" altLang="en-US"/>
          </a:p>
        </p:txBody>
      </p:sp>
    </p:spTree>
    <p:extLst>
      <p:ext uri="{BB962C8B-B14F-4D97-AF65-F5344CB8AC3E}">
        <p14:creationId xmlns:p14="http://schemas.microsoft.com/office/powerpoint/2010/main" val="4021165890"/>
      </p:ext>
    </p:extLst>
  </p:cSld>
  <p:clrMapOvr>
    <a:masterClrMapping/>
  </p:clrMapOvr>
  <p:transition spd="slow" advTm="16000">
    <p:random/>
    <p:sndAc>
      <p:stSnd>
        <p:snd r:embed="rId1" name="projctor.wav"/>
      </p:stSnd>
    </p:sndAc>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9D90B78-4E5D-458D-A3EF-E2687C54E72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F00A304-DBC1-4C61-AF98-B042BEC614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C6C22EB-E5BA-446B-B93F-6D2400B1A023}"/>
              </a:ext>
            </a:extLst>
          </p:cNvPr>
          <p:cNvSpPr>
            <a:spLocks noGrp="1" noChangeArrowheads="1"/>
          </p:cNvSpPr>
          <p:nvPr>
            <p:ph type="sldNum" sz="quarter" idx="12"/>
          </p:nvPr>
        </p:nvSpPr>
        <p:spPr>
          <a:ln/>
        </p:spPr>
        <p:txBody>
          <a:bodyPr/>
          <a:lstStyle>
            <a:lvl1pPr>
              <a:defRPr/>
            </a:lvl1pPr>
          </a:lstStyle>
          <a:p>
            <a:fld id="{ADE8E9D2-A412-4B13-B256-D21D156E2C26}" type="slidenum">
              <a:rPr lang="en-US" altLang="en-US"/>
              <a:pPr/>
              <a:t>‹#›</a:t>
            </a:fld>
            <a:endParaRPr lang="en-US" altLang="en-US"/>
          </a:p>
        </p:txBody>
      </p:sp>
    </p:spTree>
    <p:extLst>
      <p:ext uri="{BB962C8B-B14F-4D97-AF65-F5344CB8AC3E}">
        <p14:creationId xmlns:p14="http://schemas.microsoft.com/office/powerpoint/2010/main" val="3460142551"/>
      </p:ext>
    </p:extLst>
  </p:cSld>
  <p:clrMapOvr>
    <a:masterClrMapping/>
  </p:clrMapOvr>
  <p:transition spd="slow" advTm="16000">
    <p:random/>
    <p:sndAc>
      <p:stSnd>
        <p:snd r:embed="rId1" name="projctor.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3" Type="http://schemas.openxmlformats.org/officeDocument/2006/relationships/slideLayout" Target="../slideLayouts/slideLayout105.xml"/><Relationship Id="rId21" Type="http://schemas.openxmlformats.org/officeDocument/2006/relationships/audio" Target="../media/audio1.wav"/><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theme" Target="../theme/theme10.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image" Target="../media/image9.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1.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10.jpe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audio" Target="../media/audio1.wav"/></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8.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audio" Target="../media/audio1.wav"/><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theme" Target="../theme/theme9.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EE9E425C-3173-4B1C-B4AC-447CF9E9D36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a:extLst>
              <a:ext uri="{FF2B5EF4-FFF2-40B4-BE49-F238E27FC236}">
                <a16:creationId xmlns:a16="http://schemas.microsoft.com/office/drawing/2014/main" id="{0122E048-E9ED-4D13-A9EA-C54FC81005DA}"/>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4" name="Rectangle 4">
            <a:extLst>
              <a:ext uri="{FF2B5EF4-FFF2-40B4-BE49-F238E27FC236}">
                <a16:creationId xmlns:a16="http://schemas.microsoft.com/office/drawing/2014/main" id="{6648BA28-C2B0-4EF9-A6A8-BE8ADAEBC473}"/>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0597" name="Rectangle 5">
            <a:extLst>
              <a:ext uri="{FF2B5EF4-FFF2-40B4-BE49-F238E27FC236}">
                <a16:creationId xmlns:a16="http://schemas.microsoft.com/office/drawing/2014/main" id="{0DA3E4C9-DF04-4C3A-9702-0D86AB30467F}"/>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34" charset="-128"/>
              </a:defRPr>
            </a:lvl1pPr>
          </a:lstStyle>
          <a:p>
            <a:pPr>
              <a:defRPr/>
            </a:pPr>
            <a:endParaRPr lang="en-US"/>
          </a:p>
        </p:txBody>
      </p:sp>
      <p:sp>
        <p:nvSpPr>
          <p:cNvPr id="110598" name="Rectangle 6">
            <a:extLst>
              <a:ext uri="{FF2B5EF4-FFF2-40B4-BE49-F238E27FC236}">
                <a16:creationId xmlns:a16="http://schemas.microsoft.com/office/drawing/2014/main" id="{ECBBC869-D8C8-4BBD-8E08-086DCDAC18C0}"/>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34" charset="-128"/>
              </a:defRPr>
            </a:lvl1pPr>
          </a:lstStyle>
          <a:p>
            <a:pPr>
              <a:defRPr/>
            </a:pPr>
            <a:endParaRPr lang="en-US"/>
          </a:p>
        </p:txBody>
      </p:sp>
      <p:sp>
        <p:nvSpPr>
          <p:cNvPr id="110599" name="Rectangle 7">
            <a:extLst>
              <a:ext uri="{FF2B5EF4-FFF2-40B4-BE49-F238E27FC236}">
                <a16:creationId xmlns:a16="http://schemas.microsoft.com/office/drawing/2014/main" id="{B43E72C8-EA3C-4909-9E2B-21EBC6DC7F16}"/>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Times" panose="02020603050405020304" pitchFamily="18" charset="0"/>
              </a:defRPr>
            </a:lvl1pPr>
          </a:lstStyle>
          <a:p>
            <a:fld id="{07D0F358-FC64-4461-B292-309D6FCD3B9E}" type="slidenum">
              <a:rPr lang="en-US" altLang="en-US"/>
              <a:pPr/>
              <a:t>‹#›</a:t>
            </a:fld>
            <a:endParaRPr lang="en-US" altLang="en-US"/>
          </a:p>
        </p:txBody>
      </p:sp>
    </p:spTree>
    <p:extLst>
      <p:ext uri="{BB962C8B-B14F-4D97-AF65-F5344CB8AC3E}">
        <p14:creationId xmlns:p14="http://schemas.microsoft.com/office/powerpoint/2010/main" val="125848709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12" charset="0"/>
        </a:defRPr>
      </a:lvl2pPr>
      <a:lvl3pPr algn="ctr" rtl="0" eaLnBrk="0" fontAlgn="base" hangingPunct="0">
        <a:spcBef>
          <a:spcPct val="0"/>
        </a:spcBef>
        <a:spcAft>
          <a:spcPct val="0"/>
        </a:spcAft>
        <a:defRPr sz="4400">
          <a:solidFill>
            <a:schemeClr val="tx2"/>
          </a:solidFill>
          <a:latin typeface="Times" pitchFamily="-112" charset="0"/>
        </a:defRPr>
      </a:lvl3pPr>
      <a:lvl4pPr algn="ctr" rtl="0" eaLnBrk="0" fontAlgn="base" hangingPunct="0">
        <a:spcBef>
          <a:spcPct val="0"/>
        </a:spcBef>
        <a:spcAft>
          <a:spcPct val="0"/>
        </a:spcAft>
        <a:defRPr sz="4400">
          <a:solidFill>
            <a:schemeClr val="tx2"/>
          </a:solidFill>
          <a:latin typeface="Times" pitchFamily="-112" charset="0"/>
        </a:defRPr>
      </a:lvl4pPr>
      <a:lvl5pPr algn="ctr" rtl="0" eaLnBrk="0" fontAlgn="base" hangingPunct="0">
        <a:spcBef>
          <a:spcPct val="0"/>
        </a:spcBef>
        <a:spcAft>
          <a:spcPct val="0"/>
        </a:spcAft>
        <a:defRPr sz="4400">
          <a:solidFill>
            <a:schemeClr val="tx2"/>
          </a:solidFill>
          <a:latin typeface="Times" pitchFamily="-112" charset="0"/>
        </a:defRPr>
      </a:lvl5pPr>
      <a:lvl6pPr marL="457200" algn="ctr" rtl="0" fontAlgn="base">
        <a:spcBef>
          <a:spcPct val="0"/>
        </a:spcBef>
        <a:spcAft>
          <a:spcPct val="0"/>
        </a:spcAft>
        <a:defRPr sz="4400">
          <a:solidFill>
            <a:schemeClr val="tx2"/>
          </a:solidFill>
          <a:latin typeface="Times" pitchFamily="-112" charset="0"/>
        </a:defRPr>
      </a:lvl6pPr>
      <a:lvl7pPr marL="914400" algn="ctr" rtl="0" fontAlgn="base">
        <a:spcBef>
          <a:spcPct val="0"/>
        </a:spcBef>
        <a:spcAft>
          <a:spcPct val="0"/>
        </a:spcAft>
        <a:defRPr sz="4400">
          <a:solidFill>
            <a:schemeClr val="tx2"/>
          </a:solidFill>
          <a:latin typeface="Times" pitchFamily="-112" charset="0"/>
        </a:defRPr>
      </a:lvl7pPr>
      <a:lvl8pPr marL="1371600" algn="ctr" rtl="0" fontAlgn="base">
        <a:spcBef>
          <a:spcPct val="0"/>
        </a:spcBef>
        <a:spcAft>
          <a:spcPct val="0"/>
        </a:spcAft>
        <a:defRPr sz="4400">
          <a:solidFill>
            <a:schemeClr val="tx2"/>
          </a:solidFill>
          <a:latin typeface="Times" pitchFamily="-112" charset="0"/>
        </a:defRPr>
      </a:lvl8pPr>
      <a:lvl9pPr marL="1828800" algn="ctr" rtl="0" fontAlgn="base">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F6C70146-9B81-4075-A968-54F30673193B}"/>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0F24FC6C-9124-4104-9510-5A6A2475D408}"/>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65D5BFC5-A2B9-48A8-8AAA-FBBE656131C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solidFill>
                  <a:srgbClr val="FFFFFF"/>
                </a:solidFill>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1A1666A6-9F90-48AB-8ACA-B6EF1D9AD6EB}"/>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solidFill>
                  <a:srgbClr val="FFFFFF"/>
                </a:solidFill>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557EA9A6-52D8-4700-9E79-8DFAE1CFDE6D}"/>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solidFill>
                  <a:srgbClr val="FFFFFF"/>
                </a:solidFill>
                <a:effectLst/>
                <a:latin typeface="Tahoma" panose="020B0604030504040204" pitchFamily="34" charset="0"/>
              </a:defRPr>
            </a:lvl1pPr>
          </a:lstStyle>
          <a:p>
            <a:fld id="{93AEB338-2C4F-4034-A698-A377AB2AA5AA}" type="slidenum">
              <a:rPr lang="en-US" altLang="en-US"/>
              <a:pPr/>
              <a:t>‹#›</a:t>
            </a:fld>
            <a:endParaRPr lang="en-US" altLang="en-US"/>
          </a:p>
        </p:txBody>
      </p:sp>
    </p:spTree>
    <p:extLst>
      <p:ext uri="{BB962C8B-B14F-4D97-AF65-F5344CB8AC3E}">
        <p14:creationId xmlns:p14="http://schemas.microsoft.com/office/powerpoint/2010/main" val="3943399428"/>
      </p:ext>
    </p:extLst>
  </p:cSld>
  <p:clrMap bg1="dk2" tx1="lt1" bg2="dk1"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 id="2147483928" r:id="rId15"/>
    <p:sldLayoutId id="2147483929" r:id="rId16"/>
    <p:sldLayoutId id="2147483930" r:id="rId17"/>
    <p:sldLayoutId id="2147483931" r:id="rId18"/>
    <p:sldLayoutId id="2147483932"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7CD48F4C-C64A-40EE-86A6-E9EE3B377B14}"/>
              </a:ext>
            </a:extLst>
          </p:cNvPr>
          <p:cNvSpPr>
            <a:spLocks noGrp="1" noChangeArrowheads="1"/>
          </p:cNvSpPr>
          <p:nvPr>
            <p:ph type="title"/>
          </p:nvPr>
        </p:nvSpPr>
        <p:spPr bwMode="auto">
          <a:xfrm>
            <a:off x="1930400" y="609600"/>
            <a:ext cx="9652000" cy="11430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a:extLst>
              <a:ext uri="{FF2B5EF4-FFF2-40B4-BE49-F238E27FC236}">
                <a16:creationId xmlns:a16="http://schemas.microsoft.com/office/drawing/2014/main" id="{6FCDF0A2-9D66-4D17-80BC-1E9D51F419C1}"/>
              </a:ext>
            </a:extLst>
          </p:cNvPr>
          <p:cNvSpPr>
            <a:spLocks noGrp="1" noChangeArrowheads="1"/>
          </p:cNvSpPr>
          <p:nvPr>
            <p:ph type="body" idx="1"/>
          </p:nvPr>
        </p:nvSpPr>
        <p:spPr bwMode="auto">
          <a:xfrm>
            <a:off x="3048000" y="1981200"/>
            <a:ext cx="8534400" cy="41148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a:extLst>
              <a:ext uri="{FF2B5EF4-FFF2-40B4-BE49-F238E27FC236}">
                <a16:creationId xmlns:a16="http://schemas.microsoft.com/office/drawing/2014/main" id="{7537EBD3-95A8-4A5B-B51D-A89AC2D9FEAA}"/>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a:effectLst/>
                <a:latin typeface="+mn-lt"/>
                <a:ea typeface="+mn-ea"/>
              </a:defRPr>
            </a:lvl1pPr>
          </a:lstStyle>
          <a:p>
            <a:pPr>
              <a:defRPr/>
            </a:pPr>
            <a:endParaRPr lang="en-US"/>
          </a:p>
        </p:txBody>
      </p:sp>
      <p:sp>
        <p:nvSpPr>
          <p:cNvPr id="5125" name="Rectangle 5">
            <a:extLst>
              <a:ext uri="{FF2B5EF4-FFF2-40B4-BE49-F238E27FC236}">
                <a16:creationId xmlns:a16="http://schemas.microsoft.com/office/drawing/2014/main" id="{A441FBBE-ED21-4776-BB9C-307D1A265780}"/>
              </a:ext>
            </a:extLst>
          </p:cNvPr>
          <p:cNvSpPr>
            <a:spLocks noGrp="1" noChangeArrowheads="1"/>
          </p:cNvSpPr>
          <p:nvPr>
            <p:ph type="ftr" sz="quarter" idx="3"/>
          </p:nvPr>
        </p:nvSpPr>
        <p:spPr bwMode="auto">
          <a:xfrm>
            <a:off x="4267200" y="6248400"/>
            <a:ext cx="38608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mn-ea"/>
              </a:defRPr>
            </a:lvl1pPr>
          </a:lstStyle>
          <a:p>
            <a:pPr>
              <a:defRPr/>
            </a:pPr>
            <a:endParaRPr lang="en-US"/>
          </a:p>
        </p:txBody>
      </p:sp>
      <p:sp>
        <p:nvSpPr>
          <p:cNvPr id="5126" name="Rectangle 6">
            <a:extLst>
              <a:ext uri="{FF2B5EF4-FFF2-40B4-BE49-F238E27FC236}">
                <a16:creationId xmlns:a16="http://schemas.microsoft.com/office/drawing/2014/main" id="{30FAFA70-342A-43A7-A4D8-74AEE8F52B77}"/>
              </a:ext>
            </a:extLst>
          </p:cNvPr>
          <p:cNvSpPr>
            <a:spLocks noGrp="1" noChangeArrowheads="1"/>
          </p:cNvSpPr>
          <p:nvPr>
            <p:ph type="sldNum" sz="quarter" idx="4"/>
          </p:nvPr>
        </p:nvSpPr>
        <p:spPr bwMode="auto">
          <a:xfrm>
            <a:off x="8940800" y="6248400"/>
            <a:ext cx="2540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a:effectLst/>
                <a:latin typeface="Verdana" panose="020B0604030504040204" pitchFamily="34" charset="0"/>
                <a:ea typeface="Osaka" pitchFamily="1" charset="-128"/>
              </a:defRPr>
            </a:lvl1pPr>
          </a:lstStyle>
          <a:p>
            <a:fld id="{935B4A7D-7166-4190-96DE-507B258E802A}" type="slidenum">
              <a:rPr lang="en-US" altLang="en-US"/>
              <a:pPr/>
              <a:t>‹#›</a:t>
            </a:fld>
            <a:endParaRPr lang="en-US" altLang="en-US"/>
          </a:p>
        </p:txBody>
      </p:sp>
    </p:spTree>
    <p:extLst>
      <p:ext uri="{BB962C8B-B14F-4D97-AF65-F5344CB8AC3E}">
        <p14:creationId xmlns:p14="http://schemas.microsoft.com/office/powerpoint/2010/main" val="2138383645"/>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Lst>
  <p:transition spd="slow" advTm="16000">
    <p:random/>
    <p:sndAc>
      <p:stSnd>
        <p:snd r:embed="rId14" name="projctor.wav"/>
      </p:stSnd>
    </p:sndAc>
  </p:transition>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pitchFamily="34" charset="0"/>
          <a:ea typeface="Osaka" pitchFamily="1" charset="-128"/>
        </a:defRPr>
      </a:lvl2pPr>
      <a:lvl3pPr algn="r" rtl="0" eaLnBrk="0" fontAlgn="base" hangingPunct="0">
        <a:spcBef>
          <a:spcPct val="0"/>
        </a:spcBef>
        <a:spcAft>
          <a:spcPct val="0"/>
        </a:spcAft>
        <a:defRPr sz="4400">
          <a:solidFill>
            <a:schemeClr val="tx2"/>
          </a:solidFill>
          <a:latin typeface="Verdana" pitchFamily="34" charset="0"/>
          <a:ea typeface="Osaka" pitchFamily="1" charset="-128"/>
        </a:defRPr>
      </a:lvl3pPr>
      <a:lvl4pPr algn="r" rtl="0" eaLnBrk="0" fontAlgn="base" hangingPunct="0">
        <a:spcBef>
          <a:spcPct val="0"/>
        </a:spcBef>
        <a:spcAft>
          <a:spcPct val="0"/>
        </a:spcAft>
        <a:defRPr sz="4400">
          <a:solidFill>
            <a:schemeClr val="tx2"/>
          </a:solidFill>
          <a:latin typeface="Verdana" pitchFamily="34" charset="0"/>
          <a:ea typeface="Osaka" pitchFamily="1" charset="-128"/>
        </a:defRPr>
      </a:lvl4pPr>
      <a:lvl5pPr algn="r" rtl="0" eaLnBrk="0" fontAlgn="base" hangingPunct="0">
        <a:spcBef>
          <a:spcPct val="0"/>
        </a:spcBef>
        <a:spcAft>
          <a:spcPct val="0"/>
        </a:spcAft>
        <a:defRPr sz="4400">
          <a:solidFill>
            <a:schemeClr val="tx2"/>
          </a:solidFill>
          <a:latin typeface="Verdana" pitchFamily="34" charset="0"/>
          <a:ea typeface="Osaka" pitchFamily="1" charset="-128"/>
        </a:defRPr>
      </a:lvl5pPr>
      <a:lvl6pPr marL="457200" algn="r" rtl="0" fontAlgn="base">
        <a:spcBef>
          <a:spcPct val="0"/>
        </a:spcBef>
        <a:spcAft>
          <a:spcPct val="0"/>
        </a:spcAft>
        <a:defRPr sz="4400">
          <a:solidFill>
            <a:schemeClr val="tx2"/>
          </a:solidFill>
          <a:latin typeface="Verdana" pitchFamily="34" charset="0"/>
          <a:ea typeface="Osaka" pitchFamily="1" charset="-128"/>
        </a:defRPr>
      </a:lvl6pPr>
      <a:lvl7pPr marL="914400" algn="r" rtl="0" fontAlgn="base">
        <a:spcBef>
          <a:spcPct val="0"/>
        </a:spcBef>
        <a:spcAft>
          <a:spcPct val="0"/>
        </a:spcAft>
        <a:defRPr sz="4400">
          <a:solidFill>
            <a:schemeClr val="tx2"/>
          </a:solidFill>
          <a:latin typeface="Verdana" pitchFamily="34" charset="0"/>
          <a:ea typeface="Osaka" pitchFamily="1" charset="-128"/>
        </a:defRPr>
      </a:lvl7pPr>
      <a:lvl8pPr marL="1371600" algn="r" rtl="0" fontAlgn="base">
        <a:spcBef>
          <a:spcPct val="0"/>
        </a:spcBef>
        <a:spcAft>
          <a:spcPct val="0"/>
        </a:spcAft>
        <a:defRPr sz="4400">
          <a:solidFill>
            <a:schemeClr val="tx2"/>
          </a:solidFill>
          <a:latin typeface="Verdana" pitchFamily="34" charset="0"/>
          <a:ea typeface="Osaka" pitchFamily="1" charset="-128"/>
        </a:defRPr>
      </a:lvl8pPr>
      <a:lvl9pPr marL="1828800" algn="r" rtl="0" fontAlgn="base">
        <a:spcBef>
          <a:spcPct val="0"/>
        </a:spcBef>
        <a:spcAft>
          <a:spcPct val="0"/>
        </a:spcAft>
        <a:defRPr sz="4400">
          <a:solidFill>
            <a:schemeClr val="tx2"/>
          </a:solidFill>
          <a:latin typeface="Verdana" pitchFamily="34" charset="0"/>
          <a:ea typeface="Osaka" pitchFamily="1" charset="-128"/>
        </a:defRPr>
      </a:lvl9pPr>
    </p:titleStyle>
    <p:bodyStyle>
      <a:lvl1pPr marL="342900" indent="-342900" algn="l" rtl="0" eaLnBrk="0" fontAlgn="base" hangingPunct="0">
        <a:spcBef>
          <a:spcPct val="20000"/>
        </a:spcBef>
        <a:spcAft>
          <a:spcPct val="0"/>
        </a:spcAft>
        <a:buFont typeface="Monotype Sorts" pitchFamily="2" charset="2"/>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pitchFamily="2" charset="2"/>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pitchFamily="2" charset="2"/>
        <a:buChar char="F"/>
        <a:defRPr sz="2400">
          <a:solidFill>
            <a:schemeClr val="tx1"/>
          </a:solidFill>
          <a:latin typeface="+mn-lt"/>
          <a:ea typeface="+mn-ea"/>
        </a:defRPr>
      </a:lvl3pPr>
      <a:lvl4pPr marL="1600200" indent="-228600" algn="l" rtl="0" eaLnBrk="0" fontAlgn="base" hangingPunct="0">
        <a:spcBef>
          <a:spcPct val="20000"/>
        </a:spcBef>
        <a:spcAft>
          <a:spcPct val="0"/>
        </a:spcAft>
        <a:buClr>
          <a:srgbClr val="FF8000"/>
        </a:buClr>
        <a:buFont typeface="Monotype Sorts" pitchFamily="2" charset="2"/>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pitchFamily="2" charset="2"/>
        <a:buChar char="F"/>
        <a:defRPr sz="2000">
          <a:solidFill>
            <a:schemeClr val="tx1"/>
          </a:solidFill>
          <a:latin typeface="+mn-lt"/>
          <a:ea typeface="+mn-ea"/>
        </a:defRPr>
      </a:lvl5pPr>
      <a:lvl6pPr marL="2514600" indent="-228600" algn="l" rtl="0" fontAlgn="base">
        <a:spcBef>
          <a:spcPct val="20000"/>
        </a:spcBef>
        <a:spcAft>
          <a:spcPct val="0"/>
        </a:spcAft>
        <a:buFont typeface="Monotype Sorts" pitchFamily="2"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pitchFamily="2"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pitchFamily="2"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pitchFamily="2" charset="2"/>
        <a:buChar char="F"/>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271861"/>
      </p:ext>
    </p:extLst>
  </p:cSld>
  <p:clrMap bg1="lt1" tx1="dk1" bg2="lt2" tx2="dk2" accent1="accent1" accent2="accent2" accent3="accent3" accent4="accent4" accent5="accent5" accent6="accent6" hlink="hlink" folHlink="folHlink"/>
  <p:sldLayoutIdLst>
    <p:sldLayoutId id="2147483816" r:id="rId1"/>
    <p:sldLayoutId id="214748381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11/20/2021</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287602000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Placeholder 1"/>
          <p:cNvSpPr>
            <a:spLocks noGrp="1"/>
          </p:cNvSpPr>
          <p:nvPr>
            <p:ph type="title"/>
          </p:nvPr>
        </p:nvSpPr>
        <p:spPr>
          <a:xfrm>
            <a:off x="917987" y="570156"/>
            <a:ext cx="10341684"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32330" y="2248348"/>
            <a:ext cx="10327340"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80504" y="6161443"/>
            <a:ext cx="2844800" cy="365125"/>
          </a:xfrm>
          <a:prstGeom prst="rect">
            <a:avLst/>
          </a:prstGeom>
        </p:spPr>
        <p:txBody>
          <a:bodyPr vert="horz" lIns="91440" tIns="45720" rIns="91440" bIns="45720" rtlCol="0" anchor="ctr"/>
          <a:lstStyle>
            <a:lvl1pPr algn="l">
              <a:defRPr sz="1200">
                <a:solidFill>
                  <a:schemeClr val="tx2"/>
                </a:solidFill>
              </a:defRPr>
            </a:lvl1pPr>
          </a:lstStyle>
          <a:p>
            <a:fld id="{08F2BD31-7695-47DA-9B15-3DD72B1F2521}" type="datetimeFigureOut">
              <a:rPr lang="en-US" smtClean="0">
                <a:solidFill>
                  <a:srgbClr val="895D1D"/>
                </a:solidFill>
              </a:rPr>
              <a:pPr/>
              <a:t>11/20/2021</a:t>
            </a:fld>
            <a:endParaRPr lang="en-US">
              <a:solidFill>
                <a:srgbClr val="895D1D"/>
              </a:solidFill>
            </a:endParaRPr>
          </a:p>
        </p:txBody>
      </p:sp>
      <p:sp>
        <p:nvSpPr>
          <p:cNvPr id="5" name="Footer Placeholder 4"/>
          <p:cNvSpPr>
            <a:spLocks noGrp="1"/>
          </p:cNvSpPr>
          <p:nvPr>
            <p:ph type="ftr" sz="quarter" idx="3"/>
          </p:nvPr>
        </p:nvSpPr>
        <p:spPr>
          <a:xfrm>
            <a:off x="4165600" y="6161443"/>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895D1D"/>
              </a:solidFill>
            </a:endParaRPr>
          </a:p>
        </p:txBody>
      </p:sp>
      <p:sp>
        <p:nvSpPr>
          <p:cNvPr id="6" name="Slide Number Placeholder 5"/>
          <p:cNvSpPr>
            <a:spLocks noGrp="1"/>
          </p:cNvSpPr>
          <p:nvPr>
            <p:ph type="sldNum" sz="quarter" idx="4"/>
          </p:nvPr>
        </p:nvSpPr>
        <p:spPr>
          <a:xfrm>
            <a:off x="8852352" y="6161443"/>
            <a:ext cx="2844800" cy="365125"/>
          </a:xfrm>
          <a:prstGeom prst="rect">
            <a:avLst/>
          </a:prstGeom>
        </p:spPr>
        <p:txBody>
          <a:bodyPr vert="horz" lIns="91440" tIns="45720" rIns="91440" bIns="45720" rtlCol="0" anchor="ctr"/>
          <a:lstStyle>
            <a:lvl1pPr algn="r">
              <a:defRPr sz="1200">
                <a:solidFill>
                  <a:schemeClr val="tx2"/>
                </a:solidFill>
              </a:defRPr>
            </a:lvl1p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3513886429"/>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6288618" y="5345114"/>
            <a:ext cx="5903383" cy="1512887"/>
            <a:chOff x="2971" y="3367"/>
            <a:chExt cx="2789" cy="953"/>
          </a:xfrm>
        </p:grpSpPr>
        <p:sp>
          <p:nvSpPr>
            <p:cNvPr id="37891" name="Freeform 3"/>
            <p:cNvSpPr>
              <a:spLocks/>
            </p:cNvSpPr>
            <p:nvPr/>
          </p:nvSpPr>
          <p:spPr bwMode="ltGray">
            <a:xfrm>
              <a:off x="2971" y="3367"/>
              <a:ext cx="2789" cy="953"/>
            </a:xfrm>
            <a:custGeom>
              <a:avLst/>
              <a:gdLst>
                <a:gd name="T0" fmla="*/ 2768 w 2780"/>
                <a:gd name="T1" fmla="*/ 18 h 953"/>
                <a:gd name="T2" fmla="*/ 2678 w 2780"/>
                <a:gd name="T3" fmla="*/ 24 h 953"/>
                <a:gd name="T4" fmla="*/ 2613 w 2780"/>
                <a:gd name="T5" fmla="*/ 102 h 953"/>
                <a:gd name="T6" fmla="*/ 2511 w 2780"/>
                <a:gd name="T7" fmla="*/ 156 h 953"/>
                <a:gd name="T8" fmla="*/ 2505 w 2780"/>
                <a:gd name="T9" fmla="*/ 222 h 953"/>
                <a:gd name="T10" fmla="*/ 2487 w 2780"/>
                <a:gd name="T11" fmla="*/ 246 h 953"/>
                <a:gd name="T12" fmla="*/ 2469 w 2780"/>
                <a:gd name="T13" fmla="*/ 252 h 953"/>
                <a:gd name="T14" fmla="*/ 2397 w 2780"/>
                <a:gd name="T15" fmla="*/ 210 h 953"/>
                <a:gd name="T16" fmla="*/ 2260 w 2780"/>
                <a:gd name="T17" fmla="*/ 192 h 953"/>
                <a:gd name="T18" fmla="*/ 2236 w 2780"/>
                <a:gd name="T19" fmla="*/ 186 h 953"/>
                <a:gd name="T20" fmla="*/ 2218 w 2780"/>
                <a:gd name="T21" fmla="*/ 192 h 953"/>
                <a:gd name="T22" fmla="*/ 2146 w 2780"/>
                <a:gd name="T23" fmla="*/ 228 h 953"/>
                <a:gd name="T24" fmla="*/ 2110 w 2780"/>
                <a:gd name="T25" fmla="*/ 240 h 953"/>
                <a:gd name="T26" fmla="*/ 2086 w 2780"/>
                <a:gd name="T27" fmla="*/ 246 h 953"/>
                <a:gd name="T28" fmla="*/ 2074 w 2780"/>
                <a:gd name="T29" fmla="*/ 258 h 953"/>
                <a:gd name="T30" fmla="*/ 2074 w 2780"/>
                <a:gd name="T31" fmla="*/ 276 h 953"/>
                <a:gd name="T32" fmla="*/ 2051 w 2780"/>
                <a:gd name="T33" fmla="*/ 300 h 953"/>
                <a:gd name="T34" fmla="*/ 2033 w 2780"/>
                <a:gd name="T35" fmla="*/ 312 h 953"/>
                <a:gd name="T36" fmla="*/ 2021 w 2780"/>
                <a:gd name="T37" fmla="*/ 324 h 953"/>
                <a:gd name="T38" fmla="*/ 2009 w 2780"/>
                <a:gd name="T39" fmla="*/ 336 h 953"/>
                <a:gd name="T40" fmla="*/ 1979 w 2780"/>
                <a:gd name="T41" fmla="*/ 342 h 953"/>
                <a:gd name="T42" fmla="*/ 1913 w 2780"/>
                <a:gd name="T43" fmla="*/ 336 h 953"/>
                <a:gd name="T44" fmla="*/ 1877 w 2780"/>
                <a:gd name="T45" fmla="*/ 330 h 953"/>
                <a:gd name="T46" fmla="*/ 1865 w 2780"/>
                <a:gd name="T47" fmla="*/ 342 h 953"/>
                <a:gd name="T48" fmla="*/ 1853 w 2780"/>
                <a:gd name="T49" fmla="*/ 354 h 953"/>
                <a:gd name="T50" fmla="*/ 1823 w 2780"/>
                <a:gd name="T51" fmla="*/ 360 h 953"/>
                <a:gd name="T52" fmla="*/ 1764 w 2780"/>
                <a:gd name="T53" fmla="*/ 342 h 953"/>
                <a:gd name="T54" fmla="*/ 1740 w 2780"/>
                <a:gd name="T55" fmla="*/ 342 h 953"/>
                <a:gd name="T56" fmla="*/ 1716 w 2780"/>
                <a:gd name="T57" fmla="*/ 354 h 953"/>
                <a:gd name="T58" fmla="*/ 1656 w 2780"/>
                <a:gd name="T59" fmla="*/ 425 h 953"/>
                <a:gd name="T60" fmla="*/ 1614 w 2780"/>
                <a:gd name="T61" fmla="*/ 569 h 953"/>
                <a:gd name="T62" fmla="*/ 1614 w 2780"/>
                <a:gd name="T63" fmla="*/ 593 h 953"/>
                <a:gd name="T64" fmla="*/ 1620 w 2780"/>
                <a:gd name="T65" fmla="*/ 641 h 953"/>
                <a:gd name="T66" fmla="*/ 1638 w 2780"/>
                <a:gd name="T67" fmla="*/ 659 h 953"/>
                <a:gd name="T68" fmla="*/ 1632 w 2780"/>
                <a:gd name="T69" fmla="*/ 671 h 953"/>
                <a:gd name="T70" fmla="*/ 1620 w 2780"/>
                <a:gd name="T71" fmla="*/ 683 h 953"/>
                <a:gd name="T72" fmla="*/ 1542 w 2780"/>
                <a:gd name="T73" fmla="*/ 689 h 953"/>
                <a:gd name="T74" fmla="*/ 1465 w 2780"/>
                <a:gd name="T75" fmla="*/ 629 h 953"/>
                <a:gd name="T76" fmla="*/ 1333 w 2780"/>
                <a:gd name="T77" fmla="*/ 587 h 953"/>
                <a:gd name="T78" fmla="*/ 1184 w 2780"/>
                <a:gd name="T79" fmla="*/ 671 h 953"/>
                <a:gd name="T80" fmla="*/ 1016 w 2780"/>
                <a:gd name="T81" fmla="*/ 731 h 953"/>
                <a:gd name="T82" fmla="*/ 813 w 2780"/>
                <a:gd name="T83" fmla="*/ 743 h 953"/>
                <a:gd name="T84" fmla="*/ 628 w 2780"/>
                <a:gd name="T85" fmla="*/ 701 h 953"/>
                <a:gd name="T86" fmla="*/ 568 w 2780"/>
                <a:gd name="T87" fmla="*/ 695 h 953"/>
                <a:gd name="T88" fmla="*/ 556 w 2780"/>
                <a:gd name="T89" fmla="*/ 701 h 953"/>
                <a:gd name="T90" fmla="*/ 520 w 2780"/>
                <a:gd name="T91" fmla="*/ 731 h 953"/>
                <a:gd name="T92" fmla="*/ 436 w 2780"/>
                <a:gd name="T93" fmla="*/ 809 h 953"/>
                <a:gd name="T94" fmla="*/ 406 w 2780"/>
                <a:gd name="T95" fmla="*/ 821 h 953"/>
                <a:gd name="T96" fmla="*/ 382 w 2780"/>
                <a:gd name="T97" fmla="*/ 821 h 953"/>
                <a:gd name="T98" fmla="*/ 335 w 2780"/>
                <a:gd name="T99" fmla="*/ 827 h 953"/>
                <a:gd name="T100" fmla="*/ 209 w 2780"/>
                <a:gd name="T101" fmla="*/ 851 h 953"/>
                <a:gd name="T102" fmla="*/ 17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80 w 2780"/>
                <a:gd name="T115"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892" name="Freeform 4"/>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893" name="Freeform 5"/>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894" name="Freeform 6"/>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895" name="Freeform 7"/>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896" name="Freeform 8"/>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897" name="Freeform 9"/>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898" name="Freeform 10"/>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899" name="Freeform 11"/>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900" name="Freeform 12"/>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901" name="Freeform 13"/>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902" name="Freeform 14"/>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903" name="Freeform 15"/>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904" name="Freeform 16"/>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905" name="Freeform 17"/>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grpSp>
      <p:sp>
        <p:nvSpPr>
          <p:cNvPr id="37906" name="Rectangle 18"/>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7907" name="Rectangle 19"/>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37908" name="Rectangle 20"/>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37909" name="Rectangle 21"/>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fontAlgn="base">
              <a:spcBef>
                <a:spcPct val="0"/>
              </a:spcBef>
              <a:spcAft>
                <a:spcPct val="0"/>
              </a:spcAft>
            </a:pPr>
            <a:fld id="{5C2A4A16-9341-4CAE-8FEF-A7CED3969A68}" type="slidenum">
              <a:rPr lang="en-US">
                <a:solidFill>
                  <a:srgbClr val="EAEAEA"/>
                </a:solidFill>
              </a:rPr>
              <a:pPr fontAlgn="base">
                <a:spcBef>
                  <a:spcPct val="0"/>
                </a:spcBef>
                <a:spcAft>
                  <a:spcPct val="0"/>
                </a:spcAft>
              </a:pPr>
              <a:t>‹#›</a:t>
            </a:fld>
            <a:endParaRPr lang="en-US">
              <a:solidFill>
                <a:srgbClr val="EAEAEA"/>
              </a:solidFill>
            </a:endParaRPr>
          </a:p>
        </p:txBody>
      </p:sp>
      <p:sp>
        <p:nvSpPr>
          <p:cNvPr id="37910" name="Rectangle 22"/>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723080"/>
      </p:ext>
    </p:extLst>
  </p:cSld>
  <p:clrMap bg1="dk2" tx1="lt1" bg2="dk1"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2178" name="Rectangle 2"/>
          <p:cNvSpPr>
            <a:spLocks noGrp="1" noChangeArrowheads="1"/>
          </p:cNvSpPr>
          <p:nvPr>
            <p:ph type="dt" sz="half" idx="2"/>
          </p:nvPr>
        </p:nvSpPr>
        <p:spPr bwMode="auto">
          <a:xfrm>
            <a:off x="609600" y="625157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fontAlgn="base">
              <a:spcBef>
                <a:spcPct val="0"/>
              </a:spcBef>
              <a:spcAft>
                <a:spcPct val="0"/>
              </a:spcAft>
            </a:pPr>
            <a:endParaRPr lang="en-US">
              <a:solidFill>
                <a:srgbClr val="FFFFFF"/>
              </a:solidFill>
              <a:latin typeface="Arial" pitchFamily="34" charset="0"/>
            </a:endParaRPr>
          </a:p>
        </p:txBody>
      </p:sp>
      <p:sp>
        <p:nvSpPr>
          <p:cNvPr id="562179" name="Rectangle 3"/>
          <p:cNvSpPr>
            <a:spLocks noGrp="1" noChangeArrowheads="1"/>
          </p:cNvSpPr>
          <p:nvPr>
            <p:ph type="sldNum" sz="quarter" idx="4"/>
          </p:nvPr>
        </p:nvSpPr>
        <p:spPr bwMode="auto">
          <a:xfrm>
            <a:off x="8737600" y="624840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fontAlgn="base">
              <a:spcBef>
                <a:spcPct val="0"/>
              </a:spcBef>
              <a:spcAft>
                <a:spcPct val="0"/>
              </a:spcAft>
            </a:pPr>
            <a:fld id="{75837D96-04E1-4033-AAB7-0B430C5E2654}" type="slidenum">
              <a:rPr lang="en-US">
                <a:solidFill>
                  <a:srgbClr val="FFFFFF"/>
                </a:solidFill>
                <a:latin typeface="Arial" pitchFamily="34" charset="0"/>
              </a:rPr>
              <a:pPr fontAlgn="base">
                <a:spcBef>
                  <a:spcPct val="0"/>
                </a:spcBef>
                <a:spcAft>
                  <a:spcPct val="0"/>
                </a:spcAft>
              </a:pPr>
              <a:t>‹#›</a:t>
            </a:fld>
            <a:endParaRPr lang="en-US">
              <a:solidFill>
                <a:srgbClr val="FFFFFF"/>
              </a:solidFill>
              <a:latin typeface="Arial" pitchFamily="34" charset="0"/>
            </a:endParaRPr>
          </a:p>
        </p:txBody>
      </p:sp>
      <p:grpSp>
        <p:nvGrpSpPr>
          <p:cNvPr id="562180" name="Group 4"/>
          <p:cNvGrpSpPr>
            <a:grpSpLocks/>
          </p:cNvGrpSpPr>
          <p:nvPr/>
        </p:nvGrpSpPr>
        <p:grpSpPr bwMode="auto">
          <a:xfrm>
            <a:off x="1" y="1"/>
            <a:ext cx="12187767" cy="6850063"/>
            <a:chOff x="0" y="0"/>
            <a:chExt cx="5758" cy="4315"/>
          </a:xfrm>
        </p:grpSpPr>
        <p:grpSp>
          <p:nvGrpSpPr>
            <p:cNvPr id="562181" name="Group 5"/>
            <p:cNvGrpSpPr>
              <a:grpSpLocks/>
            </p:cNvGrpSpPr>
            <p:nvPr userDrawn="1"/>
          </p:nvGrpSpPr>
          <p:grpSpPr bwMode="auto">
            <a:xfrm>
              <a:off x="1728" y="2230"/>
              <a:ext cx="4027" cy="2085"/>
              <a:chOff x="1728" y="2230"/>
              <a:chExt cx="4027" cy="2085"/>
            </a:xfrm>
          </p:grpSpPr>
          <p:sp>
            <p:nvSpPr>
              <p:cNvPr id="562182"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Arial" pitchFamily="34" charset="0"/>
                </a:endParaRPr>
              </a:p>
            </p:txBody>
          </p:sp>
          <p:sp>
            <p:nvSpPr>
              <p:cNvPr id="562183"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Arial" pitchFamily="34" charset="0"/>
                </a:endParaRPr>
              </a:p>
            </p:txBody>
          </p:sp>
          <p:sp>
            <p:nvSpPr>
              <p:cNvPr id="562184"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Arial" pitchFamily="34" charset="0"/>
                </a:endParaRPr>
              </a:p>
            </p:txBody>
          </p:sp>
          <p:sp>
            <p:nvSpPr>
              <p:cNvPr id="562185"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Arial" pitchFamily="34" charset="0"/>
                </a:endParaRPr>
              </a:p>
            </p:txBody>
          </p:sp>
          <p:sp>
            <p:nvSpPr>
              <p:cNvPr id="562186"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Arial" pitchFamily="34" charset="0"/>
                </a:endParaRPr>
              </a:p>
            </p:txBody>
          </p:sp>
        </p:grpSp>
        <p:sp>
          <p:nvSpPr>
            <p:cNvPr id="562187"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Arial" pitchFamily="34" charset="0"/>
              </a:endParaRPr>
            </a:p>
          </p:txBody>
        </p:sp>
        <p:sp>
          <p:nvSpPr>
            <p:cNvPr id="562188"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Arial" pitchFamily="34" charset="0"/>
              </a:endParaRPr>
            </a:p>
          </p:txBody>
        </p:sp>
      </p:grpSp>
      <p:sp>
        <p:nvSpPr>
          <p:cNvPr id="562189" name="Rectangle 13"/>
          <p:cNvSpPr>
            <a:spLocks noGrp="1" noRot="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2190" name="Rectangle 14"/>
          <p:cNvSpPr>
            <a:spLocks noGrp="1" noChangeArrowheads="1"/>
          </p:cNvSpPr>
          <p:nvPr>
            <p:ph type="ftr" sz="quarter" idx="3"/>
          </p:nvPr>
        </p:nvSpPr>
        <p:spPr bwMode="auto">
          <a:xfrm>
            <a:off x="4165600" y="6248400"/>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fontAlgn="base">
              <a:spcBef>
                <a:spcPct val="0"/>
              </a:spcBef>
              <a:spcAft>
                <a:spcPct val="0"/>
              </a:spcAft>
            </a:pPr>
            <a:endParaRPr lang="en-US">
              <a:solidFill>
                <a:srgbClr val="FFFFFF"/>
              </a:solidFill>
              <a:latin typeface="Arial" pitchFamily="34" charset="0"/>
            </a:endParaRPr>
          </a:p>
        </p:txBody>
      </p:sp>
      <p:sp>
        <p:nvSpPr>
          <p:cNvPr id="562191" name="Rectangle 15"/>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2943764"/>
      </p:ext>
    </p:extLst>
  </p:cSld>
  <p:clrMap bg1="dk2" tx1="lt1" bg2="dk1" tx2="lt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Lst>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1" y="1"/>
            <a:ext cx="12189884"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grpSp>
      </p:grpSp>
      <p:sp>
        <p:nvSpPr>
          <p:cNvPr id="105539" name="Rectangle 67"/>
          <p:cNvSpPr>
            <a:spLocks noGrp="1" noChangeArrowheads="1"/>
          </p:cNvSpPr>
          <p:nvPr>
            <p:ph type="title"/>
          </p:nvPr>
        </p:nvSpPr>
        <p:spPr bwMode="auto">
          <a:xfrm>
            <a:off x="607485" y="273050"/>
            <a:ext cx="109685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p:cNvSpPr>
            <a:spLocks noGrp="1" noChangeArrowheads="1"/>
          </p:cNvSpPr>
          <p:nvPr>
            <p:ph type="dt" sz="half" idx="2"/>
          </p:nvPr>
        </p:nvSpPr>
        <p:spPr bwMode="auto">
          <a:xfrm>
            <a:off x="607485" y="6242051"/>
            <a:ext cx="2840567"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1" name="Rectangle 69"/>
          <p:cNvSpPr>
            <a:spLocks noGrp="1" noChangeArrowheads="1"/>
          </p:cNvSpPr>
          <p:nvPr>
            <p:ph type="ftr" sz="quarter" idx="3"/>
          </p:nvPr>
        </p:nvSpPr>
        <p:spPr bwMode="auto">
          <a:xfrm>
            <a:off x="4165600" y="6242051"/>
            <a:ext cx="38608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2" name="Rectangle 70"/>
          <p:cNvSpPr>
            <a:spLocks noGrp="1" noChangeArrowheads="1"/>
          </p:cNvSpPr>
          <p:nvPr>
            <p:ph type="sldNum" sz="quarter" idx="4"/>
          </p:nvPr>
        </p:nvSpPr>
        <p:spPr bwMode="auto">
          <a:xfrm>
            <a:off x="8737601" y="6242051"/>
            <a:ext cx="2840567"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476A2182-62C5-4962-B3E8-7848B5E91E5B}" type="slidenum">
              <a:rPr lang="en-US" smtClean="0">
                <a:solidFill>
                  <a:srgbClr val="EAEAEA"/>
                </a:solidFill>
              </a:rPr>
              <a:pPr fontAlgn="base">
                <a:spcBef>
                  <a:spcPct val="0"/>
                </a:spcBef>
                <a:spcAft>
                  <a:spcPct val="0"/>
                </a:spcAft>
              </a:pPr>
              <a:t>‹#›</a:t>
            </a:fld>
            <a:endParaRPr lang="en-US">
              <a:solidFill>
                <a:srgbClr val="EAEAEA"/>
              </a:solidFill>
            </a:endParaRPr>
          </a:p>
        </p:txBody>
      </p:sp>
      <p:sp>
        <p:nvSpPr>
          <p:cNvPr id="105543" name="Rectangle 71"/>
          <p:cNvSpPr>
            <a:spLocks noGrp="1" noChangeArrowheads="1"/>
          </p:cNvSpPr>
          <p:nvPr>
            <p:ph type="body" idx="1"/>
          </p:nvPr>
        </p:nvSpPr>
        <p:spPr bwMode="auto">
          <a:xfrm>
            <a:off x="607485" y="1598613"/>
            <a:ext cx="10968567"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4320991"/>
      </p:ext>
    </p:extLst>
  </p:cSld>
  <p:clrMap bg1="dk2" tx1="lt1" bg2="dk1" tx2="lt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2178" name="Rectangle 2">
            <a:extLst>
              <a:ext uri="{FF2B5EF4-FFF2-40B4-BE49-F238E27FC236}">
                <a16:creationId xmlns:a16="http://schemas.microsoft.com/office/drawing/2014/main" id="{DBF7E67B-E81B-4D8F-A1CF-6C638E0B6A78}"/>
              </a:ext>
            </a:extLst>
          </p:cNvPr>
          <p:cNvSpPr>
            <a:spLocks noGrp="1" noChangeArrowheads="1"/>
          </p:cNvSpPr>
          <p:nvPr>
            <p:ph type="dt" sz="half" idx="2"/>
          </p:nvPr>
        </p:nvSpPr>
        <p:spPr bwMode="auto">
          <a:xfrm>
            <a:off x="609600" y="625157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562179" name="Rectangle 3">
            <a:extLst>
              <a:ext uri="{FF2B5EF4-FFF2-40B4-BE49-F238E27FC236}">
                <a16:creationId xmlns:a16="http://schemas.microsoft.com/office/drawing/2014/main" id="{6F73A2C1-AAB1-4E70-9DB6-7ADBB08A5580}"/>
              </a:ext>
            </a:extLst>
          </p:cNvPr>
          <p:cNvSpPr>
            <a:spLocks noGrp="1" noChangeArrowheads="1"/>
          </p:cNvSpPr>
          <p:nvPr>
            <p:ph type="sldNum" sz="quarter" idx="4"/>
          </p:nvPr>
        </p:nvSpPr>
        <p:spPr bwMode="auto">
          <a:xfrm>
            <a:off x="8737600" y="624840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8370A9DA-FF59-45F5-A461-2CC8E62A6030}" type="slidenum">
              <a:rPr lang="en-US" altLang="en-US"/>
              <a:pPr/>
              <a:t>‹#›</a:t>
            </a:fld>
            <a:endParaRPr lang="en-US" altLang="en-US"/>
          </a:p>
        </p:txBody>
      </p:sp>
      <p:grpSp>
        <p:nvGrpSpPr>
          <p:cNvPr id="562180" name="Group 4">
            <a:extLst>
              <a:ext uri="{FF2B5EF4-FFF2-40B4-BE49-F238E27FC236}">
                <a16:creationId xmlns:a16="http://schemas.microsoft.com/office/drawing/2014/main" id="{178E5728-67C3-41B5-9DD3-0D261A1BD6C9}"/>
              </a:ext>
            </a:extLst>
          </p:cNvPr>
          <p:cNvGrpSpPr>
            <a:grpSpLocks/>
          </p:cNvGrpSpPr>
          <p:nvPr/>
        </p:nvGrpSpPr>
        <p:grpSpPr bwMode="auto">
          <a:xfrm>
            <a:off x="1" y="1"/>
            <a:ext cx="12187767" cy="6850063"/>
            <a:chOff x="0" y="0"/>
            <a:chExt cx="5758" cy="4315"/>
          </a:xfrm>
        </p:grpSpPr>
        <p:grpSp>
          <p:nvGrpSpPr>
            <p:cNvPr id="562181" name="Group 5">
              <a:extLst>
                <a:ext uri="{FF2B5EF4-FFF2-40B4-BE49-F238E27FC236}">
                  <a16:creationId xmlns:a16="http://schemas.microsoft.com/office/drawing/2014/main" id="{7BEB6FB0-62FE-460C-957C-C7FA265EFC04}"/>
                </a:ext>
              </a:extLst>
            </p:cNvPr>
            <p:cNvGrpSpPr>
              <a:grpSpLocks/>
            </p:cNvGrpSpPr>
            <p:nvPr userDrawn="1"/>
          </p:nvGrpSpPr>
          <p:grpSpPr bwMode="auto">
            <a:xfrm>
              <a:off x="1728" y="2230"/>
              <a:ext cx="4027" cy="2085"/>
              <a:chOff x="1728" y="2230"/>
              <a:chExt cx="4027" cy="2085"/>
            </a:xfrm>
          </p:grpSpPr>
          <p:sp>
            <p:nvSpPr>
              <p:cNvPr id="562182" name="Freeform 6">
                <a:extLst>
                  <a:ext uri="{FF2B5EF4-FFF2-40B4-BE49-F238E27FC236}">
                    <a16:creationId xmlns:a16="http://schemas.microsoft.com/office/drawing/2014/main" id="{DE51FC13-0BDE-473C-AE95-91D28ABE9D82}"/>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62183" name="Freeform 7">
                <a:extLst>
                  <a:ext uri="{FF2B5EF4-FFF2-40B4-BE49-F238E27FC236}">
                    <a16:creationId xmlns:a16="http://schemas.microsoft.com/office/drawing/2014/main" id="{A5EE5EEC-30C9-489D-90E8-FA619A954C78}"/>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62184" name="Freeform 8">
                <a:extLst>
                  <a:ext uri="{FF2B5EF4-FFF2-40B4-BE49-F238E27FC236}">
                    <a16:creationId xmlns:a16="http://schemas.microsoft.com/office/drawing/2014/main" id="{ACDA9099-655D-4C55-BC40-E0C46C86FF92}"/>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62185" name="Freeform 9">
                <a:extLst>
                  <a:ext uri="{FF2B5EF4-FFF2-40B4-BE49-F238E27FC236}">
                    <a16:creationId xmlns:a16="http://schemas.microsoft.com/office/drawing/2014/main" id="{4EB2AA8A-81B3-4A1B-B1DF-B831D3AC8FA7}"/>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62186" name="Freeform 10">
                <a:extLst>
                  <a:ext uri="{FF2B5EF4-FFF2-40B4-BE49-F238E27FC236}">
                    <a16:creationId xmlns:a16="http://schemas.microsoft.com/office/drawing/2014/main" id="{6B24BFAD-67F0-4973-96F8-19401E76AB9D}"/>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562187" name="Freeform 11">
              <a:extLst>
                <a:ext uri="{FF2B5EF4-FFF2-40B4-BE49-F238E27FC236}">
                  <a16:creationId xmlns:a16="http://schemas.microsoft.com/office/drawing/2014/main" id="{33B09B81-8AB9-466D-8655-CDD5F7307FD6}"/>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62188" name="Freeform 12">
              <a:extLst>
                <a:ext uri="{FF2B5EF4-FFF2-40B4-BE49-F238E27FC236}">
                  <a16:creationId xmlns:a16="http://schemas.microsoft.com/office/drawing/2014/main" id="{F5387169-92D9-48F0-A695-DCF56F60C82C}"/>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562189" name="Rectangle 13">
            <a:extLst>
              <a:ext uri="{FF2B5EF4-FFF2-40B4-BE49-F238E27FC236}">
                <a16:creationId xmlns:a16="http://schemas.microsoft.com/office/drawing/2014/main" id="{A4493939-44F6-4C43-97AA-F0800D88B7D4}"/>
              </a:ext>
            </a:extLst>
          </p:cNvPr>
          <p:cNvSpPr>
            <a:spLocks noGrp="1" noRot="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2190" name="Rectangle 14">
            <a:extLst>
              <a:ext uri="{FF2B5EF4-FFF2-40B4-BE49-F238E27FC236}">
                <a16:creationId xmlns:a16="http://schemas.microsoft.com/office/drawing/2014/main" id="{2D61D89B-E630-4410-96A6-F1CB4260029D}"/>
              </a:ext>
            </a:extLst>
          </p:cNvPr>
          <p:cNvSpPr>
            <a:spLocks noGrp="1" noChangeArrowheads="1"/>
          </p:cNvSpPr>
          <p:nvPr>
            <p:ph type="ftr" sz="quarter" idx="3"/>
          </p:nvPr>
        </p:nvSpPr>
        <p:spPr bwMode="auto">
          <a:xfrm>
            <a:off x="4165600" y="6248400"/>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p>
        </p:txBody>
      </p:sp>
      <p:sp>
        <p:nvSpPr>
          <p:cNvPr id="562191" name="Rectangle 15">
            <a:extLst>
              <a:ext uri="{FF2B5EF4-FFF2-40B4-BE49-F238E27FC236}">
                <a16:creationId xmlns:a16="http://schemas.microsoft.com/office/drawing/2014/main" id="{56F1ED3F-D7CF-40C7-A547-402038E09CD4}"/>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743502234"/>
      </p:ext>
    </p:extLst>
  </p:cSld>
  <p:clrMap bg1="dk2" tx1="lt1" bg2="dk1" tx2="lt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Lst>
  <p:txStyles>
    <p:titleStyle>
      <a:lvl1pPr algn="ctr"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47E6C025-7D01-44AB-8A37-4DDB36095FD0}"/>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C3C45090-4840-4AFD-A82D-FB98FA9791E9}"/>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D74B3DFE-2831-4A3D-82F0-25AE7ACBC3D9}"/>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06C44A09-A94E-4933-83C2-04D61FBB2B3D}"/>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0E1C828B-A500-4F43-BA6D-1543B7C32648}"/>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effectLst/>
                <a:latin typeface="Tahoma" panose="020B0604030504040204" pitchFamily="34" charset="0"/>
              </a:defRPr>
            </a:lvl1pPr>
          </a:lstStyle>
          <a:p>
            <a:fld id="{40C11436-1563-4242-BEAF-55387FDF6F07}" type="slidenum">
              <a:rPr lang="en-US" altLang="en-US"/>
              <a:pPr/>
              <a:t>‹#›</a:t>
            </a:fld>
            <a:endParaRPr lang="en-US" altLang="en-US"/>
          </a:p>
        </p:txBody>
      </p:sp>
    </p:spTree>
    <p:extLst>
      <p:ext uri="{BB962C8B-B14F-4D97-AF65-F5344CB8AC3E}">
        <p14:creationId xmlns:p14="http://schemas.microsoft.com/office/powerpoint/2010/main" val="1600961215"/>
      </p:ext>
    </p:extLst>
  </p:cSld>
  <p:clrMap bg1="dk2" tx1="lt1" bg2="dk1" tx2="lt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0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9.xml"/><Relationship Id="rId1" Type="http://schemas.openxmlformats.org/officeDocument/2006/relationships/slideLayout" Target="../slideLayouts/slideLayout78.xml"/></Relationships>
</file>

<file path=ppt/slides/_rels/slide10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0.xml"/><Relationship Id="rId1" Type="http://schemas.openxmlformats.org/officeDocument/2006/relationships/slideLayout" Target="../slideLayouts/slideLayout78.xml"/></Relationships>
</file>

<file path=ppt/slides/_rels/slide10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1.xml"/><Relationship Id="rId1" Type="http://schemas.openxmlformats.org/officeDocument/2006/relationships/slideLayout" Target="../slideLayouts/slideLayout85.xml"/><Relationship Id="rId4" Type="http://schemas.openxmlformats.org/officeDocument/2006/relationships/image" Target="../media/image68.jpeg"/></Relationships>
</file>

<file path=ppt/slides/_rels/slide10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2.xml"/><Relationship Id="rId1" Type="http://schemas.openxmlformats.org/officeDocument/2006/relationships/slideLayout" Target="../slideLayouts/slideLayout85.xml"/><Relationship Id="rId4" Type="http://schemas.openxmlformats.org/officeDocument/2006/relationships/image" Target="../media/image68.jpeg"/></Relationships>
</file>

<file path=ppt/slides/_rels/slide10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3.xml"/><Relationship Id="rId1" Type="http://schemas.openxmlformats.org/officeDocument/2006/relationships/slideLayout" Target="../slideLayouts/slideLayout85.xml"/><Relationship Id="rId4" Type="http://schemas.openxmlformats.org/officeDocument/2006/relationships/image" Target="../media/image69.jpeg"/></Relationships>
</file>

<file path=ppt/slides/_rels/slide10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audio" Target="../media/audio1.wav"/><Relationship Id="rId1" Type="http://schemas.openxmlformats.org/officeDocument/2006/relationships/slideLayout" Target="../slideLayouts/slideLayout85.xml"/><Relationship Id="rId4" Type="http://schemas.openxmlformats.org/officeDocument/2006/relationships/image" Target="../media/image71.jpe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89.xml"/><Relationship Id="rId1" Type="http://schemas.openxmlformats.org/officeDocument/2006/relationships/vmlDrawing" Target="../drawings/vmlDrawing2.vml"/><Relationship Id="rId6" Type="http://schemas.openxmlformats.org/officeDocument/2006/relationships/image" Target="../media/image72.png"/><Relationship Id="rId5" Type="http://schemas.openxmlformats.org/officeDocument/2006/relationships/oleObject" Target="../embeddings/oleObject9.bin"/><Relationship Id="rId4" Type="http://schemas.openxmlformats.org/officeDocument/2006/relationships/audio" Target="../media/audio1.wav"/></Relationships>
</file>

<file path=ppt/slides/_rels/slide10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5.xml"/><Relationship Id="rId1" Type="http://schemas.openxmlformats.org/officeDocument/2006/relationships/slideLayout" Target="../slideLayouts/slideLayout85.xml"/></Relationships>
</file>

<file path=ppt/slides/_rels/slide10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6.xml"/><Relationship Id="rId1" Type="http://schemas.openxmlformats.org/officeDocument/2006/relationships/slideLayout" Target="../slideLayouts/slideLayout85.xml"/></Relationships>
</file>

<file path=ppt/slides/_rels/slide10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7.xml"/><Relationship Id="rId1" Type="http://schemas.openxmlformats.org/officeDocument/2006/relationships/slideLayout" Target="../slideLayouts/slideLayout89.xml"/><Relationship Id="rId4" Type="http://schemas.openxmlformats.org/officeDocument/2006/relationships/image" Target="../media/image7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8.xml"/><Relationship Id="rId1" Type="http://schemas.openxmlformats.org/officeDocument/2006/relationships/slideLayout" Target="../slideLayouts/slideLayout85.xml"/></Relationships>
</file>

<file path=ppt/slides/_rels/slide1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9.xml"/><Relationship Id="rId1" Type="http://schemas.openxmlformats.org/officeDocument/2006/relationships/slideLayout" Target="../slideLayouts/slideLayout85.xml"/></Relationships>
</file>

<file path=ppt/slides/_rels/slide1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0.xml"/><Relationship Id="rId1" Type="http://schemas.openxmlformats.org/officeDocument/2006/relationships/slideLayout" Target="../slideLayouts/slideLayout85.xml"/></Relationships>
</file>

<file path=ppt/slides/_rels/slide1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1.xml"/><Relationship Id="rId1" Type="http://schemas.openxmlformats.org/officeDocument/2006/relationships/slideLayout" Target="../slideLayouts/slideLayout85.xml"/></Relationships>
</file>

<file path=ppt/slides/_rels/slide1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2.xml"/><Relationship Id="rId1" Type="http://schemas.openxmlformats.org/officeDocument/2006/relationships/slideLayout" Target="../slideLayouts/slideLayout85.xml"/></Relationships>
</file>

<file path=ppt/slides/_rels/slide1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3.xml"/><Relationship Id="rId1" Type="http://schemas.openxmlformats.org/officeDocument/2006/relationships/slideLayout" Target="../slideLayouts/slideLayout85.xml"/></Relationships>
</file>

<file path=ppt/slides/_rels/slide1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4.xml"/><Relationship Id="rId1" Type="http://schemas.openxmlformats.org/officeDocument/2006/relationships/slideLayout" Target="../slideLayouts/slideLayout85.xml"/></Relationships>
</file>

<file path=ppt/slides/_rels/slide1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5.xml"/><Relationship Id="rId1" Type="http://schemas.openxmlformats.org/officeDocument/2006/relationships/slideLayout" Target="../slideLayouts/slideLayout85.xml"/></Relationships>
</file>

<file path=ppt/slides/_rels/slide1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6.xml"/><Relationship Id="rId1" Type="http://schemas.openxmlformats.org/officeDocument/2006/relationships/slideLayout" Target="../slideLayouts/slideLayout85.xml"/></Relationships>
</file>

<file path=ppt/slides/_rels/slide1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7.xml"/><Relationship Id="rId1" Type="http://schemas.openxmlformats.org/officeDocument/2006/relationships/slideLayout" Target="../slideLayouts/slideLayout8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8.xml"/><Relationship Id="rId1" Type="http://schemas.openxmlformats.org/officeDocument/2006/relationships/slideLayout" Target="../slideLayouts/slideLayout85.xml"/></Relationships>
</file>

<file path=ppt/slides/_rels/slide1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9.xml"/><Relationship Id="rId1" Type="http://schemas.openxmlformats.org/officeDocument/2006/relationships/slideLayout" Target="../slideLayouts/slideLayout85.xml"/></Relationships>
</file>

<file path=ppt/slides/_rels/slide1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0.xml"/><Relationship Id="rId1" Type="http://schemas.openxmlformats.org/officeDocument/2006/relationships/slideLayout" Target="../slideLayouts/slideLayout85.xml"/></Relationships>
</file>

<file path=ppt/slides/_rels/slide1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1.xml"/><Relationship Id="rId1" Type="http://schemas.openxmlformats.org/officeDocument/2006/relationships/slideLayout" Target="../slideLayouts/slideLayout90.xml"/><Relationship Id="rId4" Type="http://schemas.openxmlformats.org/officeDocument/2006/relationships/image" Target="../media/image74.jpeg"/></Relationships>
</file>

<file path=ppt/slides/_rels/slide1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2.xml"/><Relationship Id="rId1" Type="http://schemas.openxmlformats.org/officeDocument/2006/relationships/slideLayout" Target="../slideLayouts/slideLayout90.xml"/><Relationship Id="rId4" Type="http://schemas.openxmlformats.org/officeDocument/2006/relationships/image" Target="../media/image75.jpeg"/></Relationships>
</file>

<file path=ppt/slides/_rels/slide1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3.xml"/><Relationship Id="rId1" Type="http://schemas.openxmlformats.org/officeDocument/2006/relationships/slideLayout" Target="../slideLayouts/slideLayout85.xml"/><Relationship Id="rId4" Type="http://schemas.openxmlformats.org/officeDocument/2006/relationships/image" Target="../media/image76.jpeg"/></Relationships>
</file>

<file path=ppt/slides/_rels/slide126.xml.rels><?xml version="1.0" encoding="UTF-8" standalone="yes"?>
<Relationships xmlns="http://schemas.openxmlformats.org/package/2006/relationships"><Relationship Id="rId8" Type="http://schemas.openxmlformats.org/officeDocument/2006/relationships/image" Target="../media/image78.wmf"/><Relationship Id="rId3" Type="http://schemas.openxmlformats.org/officeDocument/2006/relationships/notesSlide" Target="../notesSlides/notesSlide124.xml"/><Relationship Id="rId7" Type="http://schemas.openxmlformats.org/officeDocument/2006/relationships/oleObject" Target="../embeddings/oleObject11.bin"/><Relationship Id="rId2" Type="http://schemas.openxmlformats.org/officeDocument/2006/relationships/slideLayout" Target="../slideLayouts/slideLayout89.xml"/><Relationship Id="rId1" Type="http://schemas.openxmlformats.org/officeDocument/2006/relationships/vmlDrawing" Target="../drawings/vmlDrawing3.vml"/><Relationship Id="rId6" Type="http://schemas.openxmlformats.org/officeDocument/2006/relationships/image" Target="../media/image77.wmf"/><Relationship Id="rId5" Type="http://schemas.openxmlformats.org/officeDocument/2006/relationships/oleObject" Target="../embeddings/oleObject10.bin"/><Relationship Id="rId4" Type="http://schemas.openxmlformats.org/officeDocument/2006/relationships/audio" Target="../media/audio1.wav"/></Relationships>
</file>

<file path=ppt/slides/_rels/slide1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5.xml"/><Relationship Id="rId1" Type="http://schemas.openxmlformats.org/officeDocument/2006/relationships/slideLayout" Target="../slideLayouts/slideLayout85.xml"/><Relationship Id="rId4" Type="http://schemas.openxmlformats.org/officeDocument/2006/relationships/image" Target="../media/image79.png"/></Relationships>
</file>

<file path=ppt/slides/_rels/slide1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6.xml"/><Relationship Id="rId1" Type="http://schemas.openxmlformats.org/officeDocument/2006/relationships/slideLayout" Target="../slideLayouts/slideLayout85.xml"/></Relationships>
</file>

<file path=ppt/slides/_rels/slide1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7.xml"/><Relationship Id="rId1" Type="http://schemas.openxmlformats.org/officeDocument/2006/relationships/slideLayout" Target="../slideLayouts/slideLayout89.xml"/><Relationship Id="rId4" Type="http://schemas.openxmlformats.org/officeDocument/2006/relationships/image" Target="../media/image8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8.xml"/><Relationship Id="rId1" Type="http://schemas.openxmlformats.org/officeDocument/2006/relationships/slideLayout" Target="../slideLayouts/slideLayout89.xml"/><Relationship Id="rId4" Type="http://schemas.openxmlformats.org/officeDocument/2006/relationships/image" Target="../media/image80.jpeg"/></Relationships>
</file>

<file path=ppt/slides/_rels/slide1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9.xml"/><Relationship Id="rId1" Type="http://schemas.openxmlformats.org/officeDocument/2006/relationships/slideLayout" Target="../slideLayouts/slideLayout89.xml"/><Relationship Id="rId4" Type="http://schemas.openxmlformats.org/officeDocument/2006/relationships/image" Target="../media/image80.jpeg"/></Relationships>
</file>

<file path=ppt/slides/_rels/slide1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0.xml"/><Relationship Id="rId1" Type="http://schemas.openxmlformats.org/officeDocument/2006/relationships/slideLayout" Target="../slideLayouts/slideLayout123.xml"/></Relationships>
</file>

<file path=ppt/slides/_rels/slide1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1.xml"/><Relationship Id="rId1" Type="http://schemas.openxmlformats.org/officeDocument/2006/relationships/slideLayout" Target="../slideLayouts/slideLayout123.xml"/></Relationships>
</file>

<file path=ppt/slides/_rels/slide1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2.xml"/><Relationship Id="rId1" Type="http://schemas.openxmlformats.org/officeDocument/2006/relationships/slideLayout" Target="../slideLayouts/slideLayout85.xml"/><Relationship Id="rId4" Type="http://schemas.openxmlformats.org/officeDocument/2006/relationships/image" Target="../media/image68.jpeg"/></Relationships>
</file>

<file path=ppt/slides/_rels/slide1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3.xml"/><Relationship Id="rId1" Type="http://schemas.openxmlformats.org/officeDocument/2006/relationships/slideLayout" Target="../slideLayouts/slideLayout85.xml"/><Relationship Id="rId4" Type="http://schemas.openxmlformats.org/officeDocument/2006/relationships/image" Target="../media/image68.jpeg"/></Relationships>
</file>

<file path=ppt/slides/_rels/slide1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4.xml"/><Relationship Id="rId1" Type="http://schemas.openxmlformats.org/officeDocument/2006/relationships/slideLayout" Target="../slideLayouts/slideLayout85.xml"/><Relationship Id="rId4" Type="http://schemas.openxmlformats.org/officeDocument/2006/relationships/image" Target="../media/image68.jpeg"/></Relationships>
</file>

<file path=ppt/slides/_rels/slide1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5.xml"/><Relationship Id="rId1" Type="http://schemas.openxmlformats.org/officeDocument/2006/relationships/slideLayout" Target="../slideLayouts/slideLayout85.xml"/><Relationship Id="rId4" Type="http://schemas.openxmlformats.org/officeDocument/2006/relationships/image" Target="../media/image68.jpeg"/></Relationships>
</file>

<file path=ppt/slides/_rels/slide1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6.xml"/><Relationship Id="rId1" Type="http://schemas.openxmlformats.org/officeDocument/2006/relationships/slideLayout" Target="../slideLayouts/slideLayout85.xml"/><Relationship Id="rId4" Type="http://schemas.openxmlformats.org/officeDocument/2006/relationships/image" Target="../media/image68.jpeg"/></Relationships>
</file>

<file path=ppt/slides/_rels/slide1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7.xml"/><Relationship Id="rId1" Type="http://schemas.openxmlformats.org/officeDocument/2006/relationships/slideLayout" Target="../slideLayouts/slideLayout85.xml"/><Relationship Id="rId4" Type="http://schemas.openxmlformats.org/officeDocument/2006/relationships/image" Target="../media/image6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8.xml"/><Relationship Id="rId1" Type="http://schemas.openxmlformats.org/officeDocument/2006/relationships/slideLayout" Target="../slideLayouts/slideLayout85.xml"/><Relationship Id="rId4" Type="http://schemas.openxmlformats.org/officeDocument/2006/relationships/image" Target="../media/image68.jpeg"/></Relationships>
</file>

<file path=ppt/slides/_rels/slide1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9.xml"/><Relationship Id="rId1" Type="http://schemas.openxmlformats.org/officeDocument/2006/relationships/slideLayout" Target="../slideLayouts/slideLayout85.xml"/><Relationship Id="rId4" Type="http://schemas.openxmlformats.org/officeDocument/2006/relationships/image" Target="../media/image68.jpeg"/></Relationships>
</file>

<file path=ppt/slides/_rels/slide1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0.xml"/><Relationship Id="rId1" Type="http://schemas.openxmlformats.org/officeDocument/2006/relationships/slideLayout" Target="../slideLayouts/slideLayout85.xml"/><Relationship Id="rId5" Type="http://schemas.openxmlformats.org/officeDocument/2006/relationships/image" Target="../media/image68.jpeg"/><Relationship Id="rId4" Type="http://schemas.openxmlformats.org/officeDocument/2006/relationships/audio" Target="../media/audio4.wav"/></Relationships>
</file>

<file path=ppt/slides/_rels/slide1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1.xml"/><Relationship Id="rId1" Type="http://schemas.openxmlformats.org/officeDocument/2006/relationships/slideLayout" Target="../slideLayouts/slideLayout104.xml"/></Relationships>
</file>

<file path=ppt/slides/_rels/slide1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2.xml"/><Relationship Id="rId1" Type="http://schemas.openxmlformats.org/officeDocument/2006/relationships/slideLayout" Target="../slideLayouts/slideLayout89.xml"/><Relationship Id="rId4" Type="http://schemas.openxmlformats.org/officeDocument/2006/relationships/image" Target="../media/image81.jpeg"/></Relationships>
</file>

<file path=ppt/slides/_rels/slide1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3.xml"/><Relationship Id="rId1" Type="http://schemas.openxmlformats.org/officeDocument/2006/relationships/slideLayout" Target="../slideLayouts/slideLayout85.xml"/></Relationships>
</file>

<file path=ppt/slides/_rels/slide14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4.xml"/><Relationship Id="rId1" Type="http://schemas.openxmlformats.org/officeDocument/2006/relationships/slideLayout" Target="../slideLayouts/slideLayout101.xml"/><Relationship Id="rId4" Type="http://schemas.openxmlformats.org/officeDocument/2006/relationships/image" Target="../media/image82.jpeg"/></Relationships>
</file>

<file path=ppt/slides/_rels/slide14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5.xml"/><Relationship Id="rId1" Type="http://schemas.openxmlformats.org/officeDocument/2006/relationships/slideLayout" Target="../slideLayouts/slideLayout89.xml"/><Relationship Id="rId5" Type="http://schemas.openxmlformats.org/officeDocument/2006/relationships/image" Target="../media/image84.gif"/><Relationship Id="rId4" Type="http://schemas.openxmlformats.org/officeDocument/2006/relationships/image" Target="../media/image83.gif"/></Relationships>
</file>

<file path=ppt/slides/_rels/slide1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6.xml"/><Relationship Id="rId1" Type="http://schemas.openxmlformats.org/officeDocument/2006/relationships/slideLayout" Target="../slideLayouts/slideLayout85.xml"/><Relationship Id="rId4" Type="http://schemas.openxmlformats.org/officeDocument/2006/relationships/image" Target="../media/image85.jpe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85.xml"/><Relationship Id="rId1" Type="http://schemas.openxmlformats.org/officeDocument/2006/relationships/video" Target="https://www.youtube.com/embed/wJyUtbn0O5Y?feature=oembed" TargetMode="External"/><Relationship Id="rId5" Type="http://schemas.openxmlformats.org/officeDocument/2006/relationships/image" Target="../media/image86.jpeg"/><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8.xml"/><Relationship Id="rId1" Type="http://schemas.openxmlformats.org/officeDocument/2006/relationships/slideLayout" Target="../slideLayouts/slideLayout89.xml"/><Relationship Id="rId5" Type="http://schemas.openxmlformats.org/officeDocument/2006/relationships/image" Target="../media/image39.jpeg"/><Relationship Id="rId4" Type="http://schemas.openxmlformats.org/officeDocument/2006/relationships/audio" Target="../media/audio2.wav"/></Relationships>
</file>

<file path=ppt/slides/_rels/slide1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9.xml"/><Relationship Id="rId1" Type="http://schemas.openxmlformats.org/officeDocument/2006/relationships/slideLayout" Target="../slideLayouts/slideLayout78.xml"/></Relationships>
</file>

<file path=ppt/slides/_rels/slide1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0.xml"/><Relationship Id="rId1" Type="http://schemas.openxmlformats.org/officeDocument/2006/relationships/slideLayout" Target="../slideLayouts/slideLayout78.xml"/></Relationships>
</file>

<file path=ppt/slides/_rels/slide1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1.xml"/><Relationship Id="rId1" Type="http://schemas.openxmlformats.org/officeDocument/2006/relationships/slideLayout" Target="../slideLayouts/slideLayout78.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78.xml"/></Relationships>
</file>

<file path=ppt/slides/_rels/slide1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53.xml"/><Relationship Id="rId1" Type="http://schemas.openxmlformats.org/officeDocument/2006/relationships/slideLayout" Target="../slideLayouts/slideLayout78.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73.xml"/></Relationships>
</file>

<file path=ppt/slides/_rels/slide15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5.xml"/><Relationship Id="rId1" Type="http://schemas.openxmlformats.org/officeDocument/2006/relationships/slideLayout" Target="../slideLayouts/slideLayout85.xml"/><Relationship Id="rId5" Type="http://schemas.openxmlformats.org/officeDocument/2006/relationships/image" Target="../media/image91.jpeg"/><Relationship Id="rId4" Type="http://schemas.openxmlformats.org/officeDocument/2006/relationships/audio" Target="../media/audio4.wav"/></Relationships>
</file>

<file path=ppt/slides/_rels/slide15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6.xml"/><Relationship Id="rId1" Type="http://schemas.openxmlformats.org/officeDocument/2006/relationships/slideLayout" Target="../slideLayouts/slideLayout85.xml"/><Relationship Id="rId5" Type="http://schemas.openxmlformats.org/officeDocument/2006/relationships/image" Target="../media/image91.jpeg"/><Relationship Id="rId4" Type="http://schemas.openxmlformats.org/officeDocument/2006/relationships/audio" Target="../media/audio4.wav"/></Relationships>
</file>

<file path=ppt/slides/_rels/slide15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7.xml"/><Relationship Id="rId1" Type="http://schemas.openxmlformats.org/officeDocument/2006/relationships/slideLayout" Target="../slideLayouts/slideLayout85.xml"/><Relationship Id="rId5" Type="http://schemas.openxmlformats.org/officeDocument/2006/relationships/image" Target="../media/image91.jpeg"/><Relationship Id="rId4" Type="http://schemas.openxmlformats.org/officeDocument/2006/relationships/audio" Target="../media/audio4.wav"/></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78.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73.xml"/></Relationships>
</file>

<file path=ppt/slides/_rels/slide16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60.xml"/><Relationship Id="rId1" Type="http://schemas.openxmlformats.org/officeDocument/2006/relationships/slideLayout" Target="../slideLayouts/slideLayout78.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73.xml"/></Relationships>
</file>

<file path=ppt/slides/_rels/slide1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2.xml"/><Relationship Id="rId1" Type="http://schemas.openxmlformats.org/officeDocument/2006/relationships/slideLayout" Target="../slideLayouts/slideLayout72.xml"/><Relationship Id="rId6" Type="http://schemas.openxmlformats.org/officeDocument/2006/relationships/image" Target="../media/image95.jpeg"/><Relationship Id="rId5" Type="http://schemas.openxmlformats.org/officeDocument/2006/relationships/hyperlink" Target="http://images.google.com/imgres?imgurl=http://pow.reonline.org.uk/images/pic_islam.jpg&amp;imgrefurl=http://pow.reonline.org.uk/islam.htm&amp;h=337&amp;w=352&amp;sz=30&amp;hl=en&amp;start=14&amp;um=1&amp;tbnid=nnfxAmxIPWA9XM:&amp;tbnh=115&amp;tbnw=120&amp;prev=/images%3Fq%3Dislam%26svnum%3D10%26um%3D1%26hl%3Den" TargetMode="External"/><Relationship Id="rId4" Type="http://schemas.openxmlformats.org/officeDocument/2006/relationships/image" Target="../media/image94.jpeg"/></Relationships>
</file>

<file path=ppt/slides/_rels/slide16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63.xml"/><Relationship Id="rId1" Type="http://schemas.openxmlformats.org/officeDocument/2006/relationships/slideLayout" Target="../slideLayouts/slideLayout7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73.xml"/></Relationships>
</file>

<file path=ppt/slides/_rels/slide16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65.xml"/><Relationship Id="rId1" Type="http://schemas.openxmlformats.org/officeDocument/2006/relationships/slideLayout" Target="../slideLayouts/slideLayout7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73.xml"/></Relationships>
</file>

<file path=ppt/slides/_rels/slide16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67.xml"/><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68.xml"/><Relationship Id="rId1" Type="http://schemas.openxmlformats.org/officeDocument/2006/relationships/slideLayout" Target="../slideLayouts/slideLayout78.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73.xml"/></Relationships>
</file>

<file path=ppt/slides/_rels/slide17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70.xml"/><Relationship Id="rId1" Type="http://schemas.openxmlformats.org/officeDocument/2006/relationships/slideLayout" Target="../slideLayouts/slideLayout78.xml"/></Relationships>
</file>

<file path=ppt/slides/_rels/slide17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1.xml"/><Relationship Id="rId1" Type="http://schemas.openxmlformats.org/officeDocument/2006/relationships/slideLayout" Target="../slideLayouts/slideLayout73.xml"/></Relationships>
</file>

<file path=ppt/slides/_rels/slide17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72.xml"/><Relationship Id="rId1" Type="http://schemas.openxmlformats.org/officeDocument/2006/relationships/slideLayout" Target="../slideLayouts/slideLayout73.xml"/></Relationships>
</file>

<file path=ppt/slides/_rels/slide175.xml.rels><?xml version="1.0" encoding="UTF-8" standalone="yes"?>
<Relationships xmlns="http://schemas.openxmlformats.org/package/2006/relationships"><Relationship Id="rId3" Type="http://schemas.openxmlformats.org/officeDocument/2006/relationships/hyperlink" Target="http://en.wikipedia.org/wiki/Image:Buddha-Sarnath-sepia.jpg" TargetMode="External"/><Relationship Id="rId2" Type="http://schemas.openxmlformats.org/officeDocument/2006/relationships/notesSlide" Target="../notesSlides/notesSlide173.xml"/><Relationship Id="rId1" Type="http://schemas.openxmlformats.org/officeDocument/2006/relationships/slideLayout" Target="../slideLayouts/slideLayout73.xml"/><Relationship Id="rId4" Type="http://schemas.openxmlformats.org/officeDocument/2006/relationships/image" Target="../media/image103.jpeg"/></Relationships>
</file>

<file path=ppt/slides/_rels/slide1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74.xml"/><Relationship Id="rId1" Type="http://schemas.openxmlformats.org/officeDocument/2006/relationships/slideLayout" Target="../slideLayouts/slideLayout78.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73.xml"/></Relationships>
</file>

<file path=ppt/slides/_rels/slide17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76.xml"/><Relationship Id="rId1" Type="http://schemas.openxmlformats.org/officeDocument/2006/relationships/slideLayout" Target="../slideLayouts/slideLayout78.xml"/></Relationships>
</file>

<file path=ppt/slides/_rels/slide17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77.xml"/><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55.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78.xml"/></Relationships>
</file>

<file path=ppt/slides/_rels/slide18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79.xml"/><Relationship Id="rId1" Type="http://schemas.openxmlformats.org/officeDocument/2006/relationships/slideLayout" Target="../slideLayouts/slideLayout73.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78.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73.xml"/></Relationships>
</file>

<file path=ppt/slides/_rels/slide18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82.xml"/><Relationship Id="rId1" Type="http://schemas.openxmlformats.org/officeDocument/2006/relationships/slideLayout" Target="../slideLayouts/slideLayout27.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7.xml"/></Relationships>
</file>

<file path=ppt/slides/_rels/slide18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84.xml"/><Relationship Id="rId1" Type="http://schemas.openxmlformats.org/officeDocument/2006/relationships/slideLayout" Target="../slideLayouts/slideLayout50.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50.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50.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55.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50.xml"/></Relationships>
</file>

<file path=ppt/slides/_rels/slide19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89.xml"/><Relationship Id="rId1" Type="http://schemas.openxmlformats.org/officeDocument/2006/relationships/slideLayout" Target="../slideLayouts/slideLayout67.xml"/></Relationships>
</file>

<file path=ppt/slides/_rels/slide19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90.xml"/><Relationship Id="rId1" Type="http://schemas.openxmlformats.org/officeDocument/2006/relationships/slideLayout" Target="../slideLayouts/slideLayout67.xml"/></Relationships>
</file>

<file path=ppt/slides/_rels/slide19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91.xml"/><Relationship Id="rId1" Type="http://schemas.openxmlformats.org/officeDocument/2006/relationships/slideLayout" Target="../slideLayouts/slideLayout67.xml"/></Relationships>
</file>

<file path=ppt/slides/_rels/slide19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2.xml"/><Relationship Id="rId1" Type="http://schemas.openxmlformats.org/officeDocument/2006/relationships/slideLayout" Target="../slideLayouts/slideLayout89.xml"/><Relationship Id="rId4" Type="http://schemas.openxmlformats.org/officeDocument/2006/relationships/image" Target="../media/image113.jpeg"/></Relationships>
</file>

<file path=ppt/slides/_rels/slide19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3.xml"/><Relationship Id="rId1" Type="http://schemas.openxmlformats.org/officeDocument/2006/relationships/slideLayout" Target="../slideLayouts/slideLayout89.xml"/><Relationship Id="rId4" Type="http://schemas.openxmlformats.org/officeDocument/2006/relationships/image" Target="../media/image114.png"/></Relationships>
</file>

<file path=ppt/slides/_rels/slide19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4.xml"/><Relationship Id="rId1" Type="http://schemas.openxmlformats.org/officeDocument/2006/relationships/slideLayout" Target="../slideLayouts/slideLayout89.xml"/><Relationship Id="rId4" Type="http://schemas.openxmlformats.org/officeDocument/2006/relationships/image" Target="../media/image115.png"/></Relationships>
</file>

<file path=ppt/slides/_rels/slide19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5.xml"/><Relationship Id="rId1" Type="http://schemas.openxmlformats.org/officeDocument/2006/relationships/slideLayout" Target="../slideLayouts/slideLayout89.xml"/><Relationship Id="rId4" Type="http://schemas.openxmlformats.org/officeDocument/2006/relationships/image" Target="../media/image116.png"/></Relationships>
</file>

<file path=ppt/slides/_rels/slide19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6.xml"/><Relationship Id="rId1" Type="http://schemas.openxmlformats.org/officeDocument/2006/relationships/slideLayout" Target="../slideLayouts/slideLayout89.xml"/><Relationship Id="rId4" Type="http://schemas.openxmlformats.org/officeDocument/2006/relationships/image" Target="../media/image117.png"/></Relationships>
</file>

<file path=ppt/slides/_rels/slide19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7.xml"/><Relationship Id="rId1" Type="http://schemas.openxmlformats.org/officeDocument/2006/relationships/slideLayout" Target="../slideLayouts/slideLayout89.xml"/><Relationship Id="rId4" Type="http://schemas.openxmlformats.org/officeDocument/2006/relationships/image" Target="../media/image1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55.xml"/></Relationships>
</file>

<file path=ppt/slides/_rels/slide20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8.xml"/><Relationship Id="rId1" Type="http://schemas.openxmlformats.org/officeDocument/2006/relationships/slideLayout" Target="../slideLayouts/slideLayout89.xml"/><Relationship Id="rId4" Type="http://schemas.openxmlformats.org/officeDocument/2006/relationships/image" Target="../media/image119.png"/></Relationships>
</file>

<file path=ppt/slides/_rels/slide20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9.xml"/><Relationship Id="rId1" Type="http://schemas.openxmlformats.org/officeDocument/2006/relationships/slideLayout" Target="../slideLayouts/slideLayout89.xml"/><Relationship Id="rId4" Type="http://schemas.openxmlformats.org/officeDocument/2006/relationships/image" Target="../media/image120.png"/></Relationships>
</file>

<file path=ppt/slides/_rels/slide20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slideLayout" Target="../slideLayouts/slideLayout78.xml"/><Relationship Id="rId1" Type="http://schemas.openxmlformats.org/officeDocument/2006/relationships/video" Target="https://www.youtube.com/embed/NyrXQ__VcS8?feature=oembed" TargetMode="Externa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50.xml"/></Relationships>
</file>

<file path=ppt/slides/_rels/slide20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notesSlide" Target="../notesSlides/notesSlide201.xml"/></Relationships>
</file>

<file path=ppt/slides/_rels/slide20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02.xml"/><Relationship Id="rId1" Type="http://schemas.openxmlformats.org/officeDocument/2006/relationships/slideLayout" Target="../slideLayouts/slideLayout27.xml"/></Relationships>
</file>

<file path=ppt/slides/_rels/slide20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notesSlide" Target="../notesSlides/notesSlide203.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16.xml"/></Relationships>
</file>

<file path=ppt/slides/_rels/slide208.xml.rels><?xml version="1.0" encoding="UTF-8" standalone="yes"?>
<Relationships xmlns="http://schemas.openxmlformats.org/package/2006/relationships"><Relationship Id="rId3" Type="http://schemas.openxmlformats.org/officeDocument/2006/relationships/image" Target="../media/image124.gif"/><Relationship Id="rId2" Type="http://schemas.openxmlformats.org/officeDocument/2006/relationships/notesSlide" Target="../notesSlides/notesSlide205.xml"/><Relationship Id="rId1" Type="http://schemas.openxmlformats.org/officeDocument/2006/relationships/slideLayout" Target="../slideLayouts/slideLayout16.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85.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90.xml"/><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3.xml"/><Relationship Id="rId1" Type="http://schemas.openxmlformats.org/officeDocument/2006/relationships/slideLayout" Target="../slideLayouts/slideLayout85.xml"/></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4.xml"/><Relationship Id="rId1" Type="http://schemas.openxmlformats.org/officeDocument/2006/relationships/slideLayout" Target="../slideLayouts/slideLayout89.xml"/></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5.xml"/><Relationship Id="rId1" Type="http://schemas.openxmlformats.org/officeDocument/2006/relationships/slideLayout" Target="../slideLayouts/slideLayout85.xml"/></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6.xml"/><Relationship Id="rId1" Type="http://schemas.openxmlformats.org/officeDocument/2006/relationships/slideLayout" Target="../slideLayouts/slideLayout85.xml"/></Relationships>
</file>

<file path=ppt/slides/_rels/slide38.xml.rels><?xml version="1.0" encoding="UTF-8" standalone="yes"?>
<Relationships xmlns="http://schemas.openxmlformats.org/package/2006/relationships"><Relationship Id="rId8" Type="http://schemas.openxmlformats.org/officeDocument/2006/relationships/image" Target="../media/image24.wmf"/><Relationship Id="rId13" Type="http://schemas.openxmlformats.org/officeDocument/2006/relationships/oleObject" Target="../embeddings/oleObject5.bin"/><Relationship Id="rId18" Type="http://schemas.openxmlformats.org/officeDocument/2006/relationships/image" Target="../media/image29.wmf"/><Relationship Id="rId3" Type="http://schemas.openxmlformats.org/officeDocument/2006/relationships/notesSlide" Target="../notesSlides/notesSlide37.xml"/><Relationship Id="rId7" Type="http://schemas.openxmlformats.org/officeDocument/2006/relationships/oleObject" Target="../embeddings/oleObject2.bin"/><Relationship Id="rId12" Type="http://schemas.openxmlformats.org/officeDocument/2006/relationships/image" Target="../media/image26.wmf"/><Relationship Id="rId17" Type="http://schemas.openxmlformats.org/officeDocument/2006/relationships/oleObject" Target="../embeddings/oleObject7.bin"/><Relationship Id="rId2" Type="http://schemas.openxmlformats.org/officeDocument/2006/relationships/slideLayout" Target="../slideLayouts/slideLayout85.xml"/><Relationship Id="rId16" Type="http://schemas.openxmlformats.org/officeDocument/2006/relationships/image" Target="../media/image28.wmf"/><Relationship Id="rId20" Type="http://schemas.openxmlformats.org/officeDocument/2006/relationships/image" Target="../media/image30.wmf"/><Relationship Id="rId1" Type="http://schemas.openxmlformats.org/officeDocument/2006/relationships/vmlDrawing" Target="../drawings/vmlDrawing1.vml"/><Relationship Id="rId6" Type="http://schemas.openxmlformats.org/officeDocument/2006/relationships/image" Target="../media/image23.wmf"/><Relationship Id="rId11" Type="http://schemas.openxmlformats.org/officeDocument/2006/relationships/oleObject" Target="../embeddings/oleObject4.bin"/><Relationship Id="rId5" Type="http://schemas.openxmlformats.org/officeDocument/2006/relationships/oleObject" Target="../embeddings/oleObject1.bin"/><Relationship Id="rId15" Type="http://schemas.openxmlformats.org/officeDocument/2006/relationships/oleObject" Target="../embeddings/oleObject6.bin"/><Relationship Id="rId10" Type="http://schemas.openxmlformats.org/officeDocument/2006/relationships/image" Target="../media/image25.wmf"/><Relationship Id="rId19" Type="http://schemas.openxmlformats.org/officeDocument/2006/relationships/oleObject" Target="../embeddings/oleObject8.bin"/><Relationship Id="rId4" Type="http://schemas.openxmlformats.org/officeDocument/2006/relationships/audio" Target="../media/audio1.wav"/><Relationship Id="rId9" Type="http://schemas.openxmlformats.org/officeDocument/2006/relationships/oleObject" Target="../embeddings/oleObject3.bin"/><Relationship Id="rId14" Type="http://schemas.openxmlformats.org/officeDocument/2006/relationships/image" Target="../media/image27.wmf"/></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8.xml"/><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9.xml"/><Relationship Id="rId1" Type="http://schemas.openxmlformats.org/officeDocument/2006/relationships/slideLayout" Target="../slideLayouts/slideLayout89.xml"/></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0.xml"/><Relationship Id="rId1" Type="http://schemas.openxmlformats.org/officeDocument/2006/relationships/slideLayout" Target="../slideLayouts/slideLayout90.xml"/><Relationship Id="rId5" Type="http://schemas.openxmlformats.org/officeDocument/2006/relationships/image" Target="../media/image32.jpeg"/><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1.xml"/><Relationship Id="rId1" Type="http://schemas.openxmlformats.org/officeDocument/2006/relationships/slideLayout" Target="../slideLayouts/slideLayout85.xml"/></Relationships>
</file>

<file path=ppt/slides/_rels/slide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2.xml"/><Relationship Id="rId1" Type="http://schemas.openxmlformats.org/officeDocument/2006/relationships/slideLayout" Target="../slideLayouts/slideLayout85.xml"/></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3.xml"/><Relationship Id="rId1" Type="http://schemas.openxmlformats.org/officeDocument/2006/relationships/slideLayout" Target="../slideLayouts/slideLayout85.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78.xml"/></Relationships>
</file>

<file path=ppt/slides/_rels/slide46.xml.rels><?xml version="1.0" encoding="UTF-8" standalone="yes"?>
<Relationships xmlns="http://schemas.openxmlformats.org/package/2006/relationships"><Relationship Id="rId3" Type="http://schemas.openxmlformats.org/officeDocument/2006/relationships/hyperlink" Target="http://images.google.com/imgres?imgurl=http://www-eaps.mit.edu/geobiology/research/images/burgess.jpg&amp;imgrefurl=http://www-eaps.mit.edu/geobiology/research/neoprot.html&amp;h=316&amp;w=430&amp;sz=42&amp;hl=en&amp;start=1&amp;tbnid=uiv_tyN6OWFehM:&amp;tbnh=93&amp;tbnw=126&amp;prev=/images%3Fq%3Dcambrian%2Bexplosion%26gbv%3D2%26svnum%3D10%26hl%3Den%26sa%3DG" TargetMode="External"/><Relationship Id="rId2" Type="http://schemas.openxmlformats.org/officeDocument/2006/relationships/notesSlide" Target="../notesSlides/notesSlide45.xml"/><Relationship Id="rId1" Type="http://schemas.openxmlformats.org/officeDocument/2006/relationships/slideLayout" Target="../slideLayouts/slideLayout78.xml"/><Relationship Id="rId5" Type="http://schemas.openxmlformats.org/officeDocument/2006/relationships/image" Target="../media/image35.png"/><Relationship Id="rId4" Type="http://schemas.openxmlformats.org/officeDocument/2006/relationships/image" Target="../media/image34.jpeg"/></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6.xml"/><Relationship Id="rId1" Type="http://schemas.openxmlformats.org/officeDocument/2006/relationships/slideLayout" Target="../slideLayouts/slideLayout78.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78.xml"/><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8.xml"/></Relationships>
</file>

<file path=ppt/slides/_rels/slide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0.xml"/><Relationship Id="rId1" Type="http://schemas.openxmlformats.org/officeDocument/2006/relationships/slideLayout" Target="../slideLayouts/slideLayout89.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audio" Target="../media/audio2.wav"/></Relationships>
</file>

<file path=ppt/slides/_rels/slide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1.xml"/><Relationship Id="rId1" Type="http://schemas.openxmlformats.org/officeDocument/2006/relationships/slideLayout" Target="../slideLayouts/slideLayout85.xml"/><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2.xml"/><Relationship Id="rId1" Type="http://schemas.openxmlformats.org/officeDocument/2006/relationships/slideLayout" Target="../slideLayouts/slideLayout85.xml"/></Relationships>
</file>

<file path=ppt/slides/_rels/slide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3.xml"/><Relationship Id="rId1" Type="http://schemas.openxmlformats.org/officeDocument/2006/relationships/slideLayout" Target="../slideLayouts/slideLayout90.xml"/><Relationship Id="rId4" Type="http://schemas.openxmlformats.org/officeDocument/2006/relationships/image" Target="../media/image42.jpeg"/></Relationships>
</file>

<file path=ppt/slides/_rels/slide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4.xml"/><Relationship Id="rId1" Type="http://schemas.openxmlformats.org/officeDocument/2006/relationships/slideLayout" Target="../slideLayouts/slideLayout90.xml"/><Relationship Id="rId4" Type="http://schemas.openxmlformats.org/officeDocument/2006/relationships/image" Target="../media/image43.jpeg"/></Relationships>
</file>

<file path=ppt/slides/_rels/slide5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5.xml"/><Relationship Id="rId1" Type="http://schemas.openxmlformats.org/officeDocument/2006/relationships/slideLayout" Target="../slideLayouts/slideLayout85.xml"/></Relationships>
</file>

<file path=ppt/slides/_rels/slide5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6.xml"/><Relationship Id="rId1" Type="http://schemas.openxmlformats.org/officeDocument/2006/relationships/slideLayout" Target="../slideLayouts/slideLayout90.xml"/><Relationship Id="rId4" Type="http://schemas.openxmlformats.org/officeDocument/2006/relationships/image" Target="../media/image44.jpeg"/></Relationships>
</file>

<file path=ppt/slides/_rels/slide5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7.xml"/><Relationship Id="rId1" Type="http://schemas.openxmlformats.org/officeDocument/2006/relationships/slideLayout" Target="../slideLayouts/slideLayout90.xml"/><Relationship Id="rId4" Type="http://schemas.openxmlformats.org/officeDocument/2006/relationships/image" Target="../media/image45.jpeg"/></Relationships>
</file>

<file path=ppt/slides/_rels/slide5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8.xml"/><Relationship Id="rId1" Type="http://schemas.openxmlformats.org/officeDocument/2006/relationships/slideLayout" Target="../slideLayouts/slideLayout90.xml"/><Relationship Id="rId4" Type="http://schemas.openxmlformats.org/officeDocument/2006/relationships/image" Target="../media/image4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6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9.xml"/><Relationship Id="rId1" Type="http://schemas.openxmlformats.org/officeDocument/2006/relationships/slideLayout" Target="../slideLayouts/slideLayout8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3.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1.xml"/><Relationship Id="rId1" Type="http://schemas.openxmlformats.org/officeDocument/2006/relationships/slideLayout" Target="../slideLayouts/slideLayout7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3.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4.xml"/><Relationship Id="rId1" Type="http://schemas.openxmlformats.org/officeDocument/2006/relationships/slideLayout" Target="../slideLayouts/slideLayout7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8.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6.xml"/><Relationship Id="rId1" Type="http://schemas.openxmlformats.org/officeDocument/2006/relationships/slideLayout" Target="../slideLayouts/slideLayout78.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7.xml"/><Relationship Id="rId1" Type="http://schemas.openxmlformats.org/officeDocument/2006/relationships/slideLayout" Target="../slideLayouts/slideLayout83.xml"/></Relationships>
</file>

<file path=ppt/slides/_rels/slide6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8.xml"/><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7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9.xml"/><Relationship Id="rId1" Type="http://schemas.openxmlformats.org/officeDocument/2006/relationships/slideLayout" Target="../slideLayouts/slideLayout90.xml"/><Relationship Id="rId4" Type="http://schemas.openxmlformats.org/officeDocument/2006/relationships/image" Target="../media/image52.jpeg"/></Relationships>
</file>

<file path=ppt/slides/_rels/slide7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0.xml"/><Relationship Id="rId1" Type="http://schemas.openxmlformats.org/officeDocument/2006/relationships/slideLayout" Target="../slideLayouts/slideLayout8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3.xml"/></Relationships>
</file>

<file path=ppt/slides/_rels/slide7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7.xml"/><Relationship Id="rId1" Type="http://schemas.openxmlformats.org/officeDocument/2006/relationships/slideLayout" Target="../slideLayouts/slideLayout85.xml"/></Relationships>
</file>

<file path=ppt/slides/_rels/slide7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8.xml"/><Relationship Id="rId1" Type="http://schemas.openxmlformats.org/officeDocument/2006/relationships/slideLayout" Target="../slideLayouts/slideLayout8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8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9.xml"/><Relationship Id="rId1" Type="http://schemas.openxmlformats.org/officeDocument/2006/relationships/slideLayout" Target="../slideLayouts/slideLayout90.xml"/><Relationship Id="rId5" Type="http://schemas.openxmlformats.org/officeDocument/2006/relationships/image" Target="../media/image54.png"/><Relationship Id="rId4" Type="http://schemas.openxmlformats.org/officeDocument/2006/relationships/image" Target="../media/image53.jpeg"/></Relationships>
</file>

<file path=ppt/slides/_rels/slide8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0.xml"/><Relationship Id="rId1" Type="http://schemas.openxmlformats.org/officeDocument/2006/relationships/slideLayout" Target="../slideLayouts/slideLayout85.xml"/></Relationships>
</file>

<file path=ppt/slides/_rels/slide8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1.xml"/><Relationship Id="rId1" Type="http://schemas.openxmlformats.org/officeDocument/2006/relationships/slideLayout" Target="../slideLayouts/slideLayout85.xml"/></Relationships>
</file>

<file path=ppt/slides/_rels/slide8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2.xml"/><Relationship Id="rId1" Type="http://schemas.openxmlformats.org/officeDocument/2006/relationships/slideLayout" Target="../slideLayouts/slideLayout85.xml"/></Relationships>
</file>

<file path=ppt/slides/_rels/slide8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3.xml"/><Relationship Id="rId1" Type="http://schemas.openxmlformats.org/officeDocument/2006/relationships/slideLayout" Target="../slideLayouts/slideLayout85.xml"/></Relationships>
</file>

<file path=ppt/slides/_rels/slide8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4.xml"/><Relationship Id="rId1" Type="http://schemas.openxmlformats.org/officeDocument/2006/relationships/slideLayout" Target="../slideLayouts/slideLayout85.xml"/></Relationships>
</file>

<file path=ppt/slides/_rels/slide8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5.xml"/><Relationship Id="rId1" Type="http://schemas.openxmlformats.org/officeDocument/2006/relationships/slideLayout" Target="../slideLayouts/slideLayout89.xml"/><Relationship Id="rId5" Type="http://schemas.openxmlformats.org/officeDocument/2006/relationships/image" Target="../media/image55.jpeg"/><Relationship Id="rId4" Type="http://schemas.openxmlformats.org/officeDocument/2006/relationships/audio" Target="../media/audio3.wav"/></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3.xml"/></Relationships>
</file>

<file path=ppt/slides/_rels/slide8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7.xml"/><Relationship Id="rId1" Type="http://schemas.openxmlformats.org/officeDocument/2006/relationships/slideLayout" Target="../slideLayouts/slideLayout7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9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9.xml"/><Relationship Id="rId1" Type="http://schemas.openxmlformats.org/officeDocument/2006/relationships/slideLayout" Target="../slideLayouts/slideLayout78.xml"/></Relationships>
</file>

<file path=ppt/slides/_rels/slide9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0.xml"/><Relationship Id="rId1" Type="http://schemas.openxmlformats.org/officeDocument/2006/relationships/slideLayout" Target="../slideLayouts/slideLayout78.xml"/></Relationships>
</file>

<file path=ppt/slides/_rels/slide9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1.xml"/><Relationship Id="rId1" Type="http://schemas.openxmlformats.org/officeDocument/2006/relationships/slideLayout" Target="../slideLayouts/slideLayout78.xml"/><Relationship Id="rId4" Type="http://schemas.openxmlformats.org/officeDocument/2006/relationships/image" Target="../media/image60.jpeg"/></Relationships>
</file>

<file path=ppt/slides/_rels/slide9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2.xml"/><Relationship Id="rId1" Type="http://schemas.openxmlformats.org/officeDocument/2006/relationships/slideLayout" Target="../slideLayouts/slideLayout78.xml"/></Relationships>
</file>

<file path=ppt/slides/_rels/slide9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3.xml"/><Relationship Id="rId1" Type="http://schemas.openxmlformats.org/officeDocument/2006/relationships/slideLayout" Target="../slideLayouts/slideLayout78.xml"/></Relationships>
</file>

<file path=ppt/slides/_rels/slide9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4.xml"/><Relationship Id="rId1" Type="http://schemas.openxmlformats.org/officeDocument/2006/relationships/slideLayout" Target="../slideLayouts/slideLayout78.xml"/></Relationships>
</file>

<file path=ppt/slides/_rels/slide9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5.xml"/><Relationship Id="rId1" Type="http://schemas.openxmlformats.org/officeDocument/2006/relationships/slideLayout" Target="../slideLayouts/slideLayout78.xml"/></Relationships>
</file>

<file path=ppt/slides/_rels/slide9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6.xml"/><Relationship Id="rId1" Type="http://schemas.openxmlformats.org/officeDocument/2006/relationships/slideLayout" Target="../slideLayouts/slideLayout7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9B656B-FF66-8141-BAE1-668F1423C2D5}"/>
              </a:ext>
            </a:extLst>
          </p:cNvPr>
          <p:cNvSpPr>
            <a:spLocks noGrp="1"/>
          </p:cNvSpPr>
          <p:nvPr>
            <p:ph type="title"/>
          </p:nvPr>
        </p:nvSpPr>
        <p:spPr>
          <a:xfrm>
            <a:off x="3724712" y="2088859"/>
            <a:ext cx="4588779" cy="2720867"/>
          </a:xfrm>
        </p:spPr>
        <p:txBody>
          <a:bodyPr/>
          <a:lstStyle/>
          <a:p>
            <a:r>
              <a:rPr lang="en-US" sz="6600" dirty="0">
                <a:solidFill>
                  <a:schemeClr val="bg1"/>
                </a:solidFill>
              </a:rPr>
              <a:t>GENESIS CREATION IS REAL!</a:t>
            </a:r>
          </a:p>
        </p:txBody>
      </p:sp>
      <p:sp>
        <p:nvSpPr>
          <p:cNvPr id="2" name="Rectangle 1">
            <a:extLst>
              <a:ext uri="{FF2B5EF4-FFF2-40B4-BE49-F238E27FC236}">
                <a16:creationId xmlns:a16="http://schemas.microsoft.com/office/drawing/2014/main" id="{2AD801E2-AEAA-4175-B723-0BAA356EA49A}"/>
              </a:ext>
            </a:extLst>
          </p:cNvPr>
          <p:cNvSpPr/>
          <p:nvPr/>
        </p:nvSpPr>
        <p:spPr>
          <a:xfrm flipH="1">
            <a:off x="7692704" y="6342077"/>
            <a:ext cx="4675461"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0"/>
                <a:solidFill>
                  <a:srgbClr val="FFE6E6"/>
                </a:solidFill>
                <a:effectLst>
                  <a:innerShdw blurRad="63500" dist="50800" dir="13500000">
                    <a:srgbClr val="000000">
                      <a:alpha val="50000"/>
                    </a:srgbClr>
                  </a:innerShdw>
                </a:effectLst>
                <a:uLnTx/>
                <a:uFillTx/>
                <a:latin typeface="Arial" panose="020B0604020202020204"/>
                <a:ea typeface="+mn-ea"/>
                <a:cs typeface="+mn-cs"/>
              </a:rPr>
              <a:t>Edited by David Lee Burris</a:t>
            </a:r>
          </a:p>
        </p:txBody>
      </p:sp>
      <p:sp>
        <p:nvSpPr>
          <p:cNvPr id="4" name="Rectangle 3">
            <a:extLst>
              <a:ext uri="{FF2B5EF4-FFF2-40B4-BE49-F238E27FC236}">
                <a16:creationId xmlns:a16="http://schemas.microsoft.com/office/drawing/2014/main" id="{C96AF3BC-1789-4A04-B305-BD7C728DC303}"/>
              </a:ext>
            </a:extLst>
          </p:cNvPr>
          <p:cNvSpPr/>
          <p:nvPr/>
        </p:nvSpPr>
        <p:spPr>
          <a:xfrm flipH="1">
            <a:off x="-2" y="6409189"/>
            <a:ext cx="4588779" cy="400110"/>
          </a:xfrm>
          <a:prstGeom prst="rect">
            <a:avLst/>
          </a:prstGeom>
          <a:noFill/>
        </p:spPr>
        <p:txBody>
          <a:bodyPr wrap="square" lIns="91440" tIns="45720" rIns="91440" bIns="45720">
            <a:spAutoFit/>
          </a:bodyPr>
          <a:lstStyle/>
          <a:p>
            <a:pPr marR="0" lvl="0" algn="ctr" defTabSz="914400" rtl="0" eaLnBrk="1" fontAlgn="auto" latinLnBrk="0" hangingPunct="1">
              <a:lnSpc>
                <a:spcPct val="100000"/>
              </a:lnSpc>
              <a:spcBef>
                <a:spcPts val="0"/>
              </a:spcBef>
              <a:spcAft>
                <a:spcPts val="0"/>
              </a:spcAft>
              <a:buClrTx/>
              <a:buSzTx/>
              <a:tabLst/>
              <a:defRPr/>
            </a:pPr>
            <a:r>
              <a:rPr lang="en-US" sz="2000" b="1" i="1" spc="50" dirty="0">
                <a:ln w="0"/>
                <a:solidFill>
                  <a:srgbClr val="FFE6E6"/>
                </a:solidFill>
                <a:effectLst>
                  <a:innerShdw blurRad="63500" dist="50800" dir="13500000">
                    <a:srgbClr val="000000">
                      <a:alpha val="50000"/>
                    </a:srgbClr>
                  </a:innerShdw>
                </a:effectLst>
                <a:latin typeface="Arial" panose="020B0604020202020204"/>
              </a:rPr>
              <a:t>Source: Evidences for Christianity </a:t>
            </a:r>
            <a:endParaRPr kumimoji="0" lang="en-US" sz="2000" b="1" i="1" u="none" strike="noStrike" kern="1200" cap="none" spc="50" normalizeH="0" baseline="0" noProof="0" dirty="0">
              <a:ln w="0"/>
              <a:solidFill>
                <a:srgbClr val="FFE6E6"/>
              </a:solidFill>
              <a:effectLst>
                <a:innerShdw blurRad="63500" dist="50800" dir="13500000">
                  <a:srgbClr val="000000">
                    <a:alpha val="50000"/>
                  </a:srgbClr>
                </a:innerShdw>
              </a:effectLst>
              <a:uLnTx/>
              <a:uFillTx/>
              <a:latin typeface="Arial" panose="020B0604020202020204"/>
              <a:ea typeface="+mn-ea"/>
              <a:cs typeface="+mn-cs"/>
            </a:endParaRPr>
          </a:p>
        </p:txBody>
      </p:sp>
    </p:spTree>
    <p:extLst>
      <p:ext uri="{BB962C8B-B14F-4D97-AF65-F5344CB8AC3E}">
        <p14:creationId xmlns:p14="http://schemas.microsoft.com/office/powerpoint/2010/main" val="3951689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1981200" y="277814"/>
            <a:ext cx="8229600" cy="788987"/>
          </a:xfrm>
        </p:spPr>
        <p:txBody>
          <a:bodyPr/>
          <a:lstStyle/>
          <a:p>
            <a:r>
              <a:rPr lang="en-US" sz="3200" b="1" dirty="0"/>
              <a:t>Competing World Views</a:t>
            </a:r>
          </a:p>
        </p:txBody>
      </p:sp>
      <p:sp>
        <p:nvSpPr>
          <p:cNvPr id="160771" name="Rectangle 3"/>
          <p:cNvSpPr>
            <a:spLocks noGrp="1" noChangeArrowheads="1"/>
          </p:cNvSpPr>
          <p:nvPr>
            <p:ph type="body" idx="1"/>
          </p:nvPr>
        </p:nvSpPr>
        <p:spPr>
          <a:xfrm>
            <a:off x="2057400" y="2362200"/>
            <a:ext cx="8153400" cy="4191000"/>
          </a:xfrm>
        </p:spPr>
        <p:txBody>
          <a:bodyPr>
            <a:noAutofit/>
          </a:bodyPr>
          <a:lstStyle/>
          <a:p>
            <a:r>
              <a:rPr lang="en-US" sz="2200" b="1" dirty="0"/>
              <a:t>Naturalism/Atheism  </a:t>
            </a:r>
            <a:endParaRPr lang="en-US" sz="2200" b="1" dirty="0">
              <a:solidFill>
                <a:srgbClr val="FFFF00"/>
              </a:solidFill>
            </a:endParaRPr>
          </a:p>
          <a:p>
            <a:endParaRPr lang="en-US" sz="800" b="1" dirty="0"/>
          </a:p>
          <a:p>
            <a:r>
              <a:rPr lang="en-US" sz="2200" b="1" dirty="0"/>
              <a:t>Postmodernism: No World View</a:t>
            </a:r>
          </a:p>
          <a:p>
            <a:endParaRPr lang="en-US" sz="800" b="1" dirty="0"/>
          </a:p>
          <a:p>
            <a:r>
              <a:rPr lang="en-US" sz="2200" b="1" dirty="0"/>
              <a:t>Deism</a:t>
            </a:r>
          </a:p>
          <a:p>
            <a:endParaRPr lang="en-US" sz="800" b="1" dirty="0"/>
          </a:p>
          <a:p>
            <a:r>
              <a:rPr lang="en-US" sz="2200" b="1" dirty="0"/>
              <a:t>Pantheism</a:t>
            </a:r>
          </a:p>
          <a:p>
            <a:endParaRPr lang="en-US" sz="800" b="1" dirty="0"/>
          </a:p>
          <a:p>
            <a:r>
              <a:rPr lang="en-US" sz="2200" b="1" dirty="0"/>
              <a:t>Animism/Polytheism</a:t>
            </a:r>
          </a:p>
          <a:p>
            <a:endParaRPr lang="en-US" sz="800" b="1" dirty="0"/>
          </a:p>
          <a:p>
            <a:r>
              <a:rPr lang="en-US" sz="2200" b="1" dirty="0"/>
              <a:t>Dualism</a:t>
            </a:r>
          </a:p>
          <a:p>
            <a:endParaRPr lang="en-US" sz="800" b="1" dirty="0"/>
          </a:p>
          <a:p>
            <a:r>
              <a:rPr lang="en-US" sz="2200" b="1" dirty="0"/>
              <a:t>Biblical Theism </a:t>
            </a:r>
          </a:p>
        </p:txBody>
      </p:sp>
    </p:spTree>
    <p:extLst>
      <p:ext uri="{BB962C8B-B14F-4D97-AF65-F5344CB8AC3E}">
        <p14:creationId xmlns:p14="http://schemas.microsoft.com/office/powerpoint/2010/main" val="2011628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61" name="Picture 5">
            <a:extLst>
              <a:ext uri="{FF2B5EF4-FFF2-40B4-BE49-F238E27FC236}">
                <a16:creationId xmlns:a16="http://schemas.microsoft.com/office/drawing/2014/main" id="{50D64B00-BB5A-40AD-ABCE-6307100CD4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1" y="1066800"/>
            <a:ext cx="7724775" cy="5791200"/>
          </a:xfrm>
          <a:prstGeom prst="rect">
            <a:avLst/>
          </a:prstGeom>
          <a:noFill/>
          <a:extLst>
            <a:ext uri="{909E8E84-426E-40DD-AFC4-6F175D3DCCD1}">
              <a14:hiddenFill xmlns:a14="http://schemas.microsoft.com/office/drawing/2010/main">
                <a:solidFill>
                  <a:srgbClr val="FFFFFF"/>
                </a:solidFill>
              </a14:hiddenFill>
            </a:ext>
          </a:extLst>
        </p:spPr>
      </p:pic>
      <p:sp>
        <p:nvSpPr>
          <p:cNvPr id="429062" name="Text Box 6">
            <a:extLst>
              <a:ext uri="{FF2B5EF4-FFF2-40B4-BE49-F238E27FC236}">
                <a16:creationId xmlns:a16="http://schemas.microsoft.com/office/drawing/2014/main" id="{2B6CAA12-9E0A-435C-9B19-5E8FD4FB90D8}"/>
              </a:ext>
            </a:extLst>
          </p:cNvPr>
          <p:cNvSpPr txBox="1">
            <a:spLocks noChangeArrowheads="1"/>
          </p:cNvSpPr>
          <p:nvPr/>
        </p:nvSpPr>
        <p:spPr bwMode="auto">
          <a:xfrm>
            <a:off x="1828800" y="304800"/>
            <a:ext cx="8458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3200" b="1">
                <a:solidFill>
                  <a:srgbClr val="FFFF00"/>
                </a:solidFill>
                <a:latin typeface="Garamond" panose="02020404030301010803" pitchFamily="18" charset="0"/>
                <a:cs typeface="Arial" panose="020B0604020202020204" pitchFamily="34" charset="0"/>
              </a:rPr>
              <a:t>Nature creates order, but not information</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9" name="Picture 5">
            <a:extLst>
              <a:ext uri="{FF2B5EF4-FFF2-40B4-BE49-F238E27FC236}">
                <a16:creationId xmlns:a16="http://schemas.microsoft.com/office/drawing/2014/main" id="{96A93E59-9451-4CEF-A5A5-9A1CE08B3D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7988" y="0"/>
            <a:ext cx="4202112" cy="6858000"/>
          </a:xfrm>
          <a:prstGeom prst="rect">
            <a:avLst/>
          </a:prstGeom>
          <a:noFill/>
          <a:extLst>
            <a:ext uri="{909E8E84-426E-40DD-AFC4-6F175D3DCCD1}">
              <a14:hiddenFill xmlns:a14="http://schemas.microsoft.com/office/drawing/2010/main">
                <a:solidFill>
                  <a:srgbClr val="FFFFFF"/>
                </a:solidFill>
              </a14:hiddenFill>
            </a:ext>
          </a:extLst>
        </p:spPr>
      </p:pic>
      <p:sp>
        <p:nvSpPr>
          <p:cNvPr id="431110" name="Text Box 6">
            <a:extLst>
              <a:ext uri="{FF2B5EF4-FFF2-40B4-BE49-F238E27FC236}">
                <a16:creationId xmlns:a16="http://schemas.microsoft.com/office/drawing/2014/main" id="{9000A2E1-50A9-4C5B-B607-9BB9B38C7312}"/>
              </a:ext>
            </a:extLst>
          </p:cNvPr>
          <p:cNvSpPr txBox="1">
            <a:spLocks noChangeArrowheads="1"/>
          </p:cNvSpPr>
          <p:nvPr/>
        </p:nvSpPr>
        <p:spPr bwMode="auto">
          <a:xfrm>
            <a:off x="6934200" y="1066800"/>
            <a:ext cx="2805418"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dirty="0">
                <a:solidFill>
                  <a:srgbClr val="FFFF00"/>
                </a:solidFill>
                <a:latin typeface="Garamond" panose="02020404030301010803" pitchFamily="18" charset="0"/>
                <a:cs typeface="Arial" panose="020B0604020202020204" pitchFamily="34" charset="0"/>
              </a:rPr>
              <a:t>A House of Cards:  Order and Information.</a:t>
            </a:r>
          </a:p>
          <a:p>
            <a:pPr fontAlgn="base">
              <a:spcBef>
                <a:spcPct val="50000"/>
              </a:spcBef>
              <a:spcAft>
                <a:spcPct val="0"/>
              </a:spcAft>
            </a:pPr>
            <a:endParaRPr lang="en-US" altLang="en-US" sz="2800" b="1" dirty="0">
              <a:solidFill>
                <a:srgbClr val="FFFF00"/>
              </a:solidFill>
              <a:latin typeface="Garamond" panose="02020404030301010803" pitchFamily="18" charset="0"/>
              <a:cs typeface="Arial" panose="020B0604020202020204" pitchFamily="34" charset="0"/>
            </a:endParaRPr>
          </a:p>
          <a:p>
            <a:pPr fontAlgn="base">
              <a:spcBef>
                <a:spcPct val="50000"/>
              </a:spcBef>
              <a:spcAft>
                <a:spcPct val="0"/>
              </a:spcAft>
            </a:pPr>
            <a:r>
              <a:rPr lang="en-US" altLang="en-US" sz="2800" b="1" dirty="0">
                <a:solidFill>
                  <a:srgbClr val="FFFF00"/>
                </a:solidFill>
                <a:latin typeface="Garamond" panose="02020404030301010803" pitchFamily="18" charset="0"/>
                <a:cs typeface="Arial" panose="020B0604020202020204" pitchFamily="34" charset="0"/>
              </a:rPr>
              <a:t>A much better analogy for living things.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305859" name="Rectangle 3">
            <a:extLst>
              <a:ext uri="{FF2B5EF4-FFF2-40B4-BE49-F238E27FC236}">
                <a16:creationId xmlns:a16="http://schemas.microsoft.com/office/drawing/2014/main" id="{2651D150-5D29-4106-A806-1F4BD44F487A}"/>
              </a:ext>
            </a:extLst>
          </p:cNvPr>
          <p:cNvSpPr>
            <a:spLocks noGrp="1" noChangeArrowheads="1"/>
          </p:cNvSpPr>
          <p:nvPr>
            <p:ph type="body" idx="1"/>
          </p:nvPr>
        </p:nvSpPr>
        <p:spPr>
          <a:xfrm>
            <a:off x="1905000" y="762000"/>
            <a:ext cx="8305800" cy="5562600"/>
          </a:xfrm>
        </p:spPr>
        <p:txBody>
          <a:bodyPr/>
          <a:lstStyle/>
          <a:p>
            <a:pPr eaLnBrk="1" hangingPunct="1">
              <a:lnSpc>
                <a:spcPct val="90000"/>
              </a:lnSpc>
              <a:buFont typeface="Wingdings" panose="05000000000000000000" pitchFamily="2" charset="2"/>
              <a:buChar char="ü"/>
              <a:defRPr/>
            </a:pPr>
            <a:r>
              <a:rPr lang="en-US" sz="4800" b="1">
                <a:effectLst>
                  <a:outerShdw blurRad="38100" dist="38100" dir="2700000" algn="tl">
                    <a:srgbClr val="000000"/>
                  </a:outerShdw>
                </a:effectLst>
                <a:ea typeface="+mn-ea"/>
              </a:rPr>
              <a:t>  “There is no known natural law thru which matter can give rise to information, nor is there any physical process or material phenomenon known that can do this!”</a:t>
            </a:r>
          </a:p>
          <a:p>
            <a:pPr eaLnBrk="1" hangingPunct="1">
              <a:lnSpc>
                <a:spcPct val="90000"/>
              </a:lnSpc>
              <a:buFont typeface="Wingdings" panose="05000000000000000000" pitchFamily="2" charset="2"/>
              <a:buNone/>
              <a:defRPr/>
            </a:pPr>
            <a:r>
              <a:rPr lang="en-US" sz="3600">
                <a:effectLst>
                  <a:outerShdw blurRad="38100" dist="38100" dir="2700000" algn="tl">
                    <a:srgbClr val="000000"/>
                  </a:outerShdw>
                </a:effectLst>
                <a:ea typeface="+mn-ea"/>
              </a:rPr>
              <a:t>  </a:t>
            </a:r>
            <a:r>
              <a:rPr lang="en-US" b="1">
                <a:solidFill>
                  <a:srgbClr val="FFFF00"/>
                </a:solidFill>
                <a:effectLst>
                  <a:outerShdw blurRad="38100" dist="38100" dir="2700000" algn="tl">
                    <a:srgbClr val="000000"/>
                  </a:outerShdw>
                </a:effectLst>
                <a:ea typeface="+mn-ea"/>
              </a:rPr>
              <a:t>–  </a:t>
            </a:r>
            <a:r>
              <a:rPr lang="en-US" b="1" u="sng">
                <a:solidFill>
                  <a:srgbClr val="FFFF00"/>
                </a:solidFill>
                <a:effectLst>
                  <a:outerShdw blurRad="38100" dist="38100" dir="2700000" algn="tl">
                    <a:srgbClr val="000000"/>
                  </a:outerShdw>
                </a:effectLst>
                <a:ea typeface="+mn-ea"/>
              </a:rPr>
              <a:t>In The Beginning Was Information</a:t>
            </a:r>
            <a:r>
              <a:rPr lang="en-US" b="1" u="sng">
                <a:ea typeface="+mn-ea"/>
              </a:rPr>
              <a:t>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3305859">
                                            <p:txEl>
                                              <p:pRg st="0" end="0"/>
                                            </p:txEl>
                                          </p:spTgt>
                                        </p:tgtEl>
                                        <p:attrNameLst>
                                          <p:attrName>style.visibility</p:attrName>
                                        </p:attrNameLst>
                                      </p:cBhvr>
                                      <p:to>
                                        <p:strVal val="visible"/>
                                      </p:to>
                                    </p:set>
                                    <p:anim calcmode="lin" valueType="num">
                                      <p:cBhvr additive="base">
                                        <p:cTn id="7" dur="300" fill="hold"/>
                                        <p:tgtEl>
                                          <p:spTgt spid="13305859">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330585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13305859">
                                            <p:txEl>
                                              <p:pRg st="1" end="1"/>
                                            </p:txEl>
                                          </p:spTgt>
                                        </p:tgtEl>
                                        <p:attrNameLst>
                                          <p:attrName>style.visibility</p:attrName>
                                        </p:attrNameLst>
                                      </p:cBhvr>
                                      <p:to>
                                        <p:strVal val="visible"/>
                                      </p:to>
                                    </p:set>
                                    <p:anim calcmode="lin" valueType="num">
                                      <p:cBhvr additive="base">
                                        <p:cTn id="13" dur="300" fill="hold"/>
                                        <p:tgtEl>
                                          <p:spTgt spid="13305859">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13305859">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05859"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307906" name="Rectangle 2">
            <a:extLst>
              <a:ext uri="{FF2B5EF4-FFF2-40B4-BE49-F238E27FC236}">
                <a16:creationId xmlns:a16="http://schemas.microsoft.com/office/drawing/2014/main" id="{EC1BD8CD-C8EF-477A-95A1-E22FB079CF19}"/>
              </a:ext>
            </a:extLst>
          </p:cNvPr>
          <p:cNvSpPr>
            <a:spLocks noGrp="1" noChangeArrowheads="1"/>
          </p:cNvSpPr>
          <p:nvPr>
            <p:ph type="body" idx="1"/>
          </p:nvPr>
        </p:nvSpPr>
        <p:spPr>
          <a:xfrm>
            <a:off x="1981200" y="838200"/>
            <a:ext cx="8153400" cy="5486400"/>
          </a:xfrm>
        </p:spPr>
        <p:txBody>
          <a:bodyPr/>
          <a:lstStyle/>
          <a:p>
            <a:pPr eaLnBrk="1" hangingPunct="1">
              <a:buFont typeface="Wingdings" panose="05000000000000000000" pitchFamily="2" charset="2"/>
              <a:buChar char="ü"/>
              <a:defRPr/>
            </a:pPr>
            <a:r>
              <a:rPr lang="en-US" sz="3600">
                <a:effectLst>
                  <a:outerShdw blurRad="38100" dist="38100" dir="2700000" algn="tl">
                    <a:srgbClr val="000000"/>
                  </a:outerShdw>
                </a:effectLst>
                <a:ea typeface="+mn-ea"/>
              </a:rPr>
              <a:t> “Information cannot be a property   of matter, it is always an intellectual construct - neither matter or energy.  A code is a necessary prerequisite establishing and storing information.  Devising a code is creative mental process.  Matter can be a carrier of codes but can’t generate any codes.” </a:t>
            </a:r>
          </a:p>
          <a:p>
            <a:pPr eaLnBrk="1" hangingPunct="1">
              <a:buFont typeface="Wingdings" panose="05000000000000000000" pitchFamily="2" charset="2"/>
              <a:buNone/>
              <a:defRPr/>
            </a:pPr>
            <a:r>
              <a:rPr lang="en-US" sz="2800">
                <a:solidFill>
                  <a:srgbClr val="FFFF00"/>
                </a:solidFill>
                <a:effectLst>
                  <a:outerShdw blurRad="38100" dist="38100" dir="2700000" algn="tl">
                    <a:srgbClr val="000000"/>
                  </a:outerShdw>
                </a:effectLst>
                <a:ea typeface="+mn-ea"/>
              </a:rPr>
              <a:t>   – W. Gitt,  </a:t>
            </a:r>
            <a:r>
              <a:rPr lang="en-US" sz="2800" u="sng">
                <a:solidFill>
                  <a:srgbClr val="FFFF00"/>
                </a:solidFill>
                <a:effectLst>
                  <a:outerShdw blurRad="38100" dist="38100" dir="2700000" algn="tl">
                    <a:srgbClr val="000000"/>
                  </a:outerShdw>
                </a:effectLst>
                <a:ea typeface="+mn-ea"/>
              </a:rPr>
              <a:t>In The Beginning Was Information</a:t>
            </a:r>
            <a:r>
              <a:rPr lang="en-US" sz="2400" u="sng">
                <a:ea typeface="+mn-ea"/>
              </a:rPr>
              <a:t>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3307906">
                                            <p:txEl>
                                              <p:pRg st="0" end="0"/>
                                            </p:txEl>
                                          </p:spTgt>
                                        </p:tgtEl>
                                        <p:attrNameLst>
                                          <p:attrName>style.visibility</p:attrName>
                                        </p:attrNameLst>
                                      </p:cBhvr>
                                      <p:to>
                                        <p:strVal val="visible"/>
                                      </p:to>
                                    </p:set>
                                    <p:anim calcmode="lin" valueType="num">
                                      <p:cBhvr additive="base">
                                        <p:cTn id="7" dur="300" fill="hold"/>
                                        <p:tgtEl>
                                          <p:spTgt spid="1330790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330790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13307906">
                                            <p:txEl>
                                              <p:pRg st="1" end="1"/>
                                            </p:txEl>
                                          </p:spTgt>
                                        </p:tgtEl>
                                        <p:attrNameLst>
                                          <p:attrName>style.visibility</p:attrName>
                                        </p:attrNameLst>
                                      </p:cBhvr>
                                      <p:to>
                                        <p:strVal val="visible"/>
                                      </p:to>
                                    </p:set>
                                    <p:anim calcmode="lin" valueType="num">
                                      <p:cBhvr additive="base">
                                        <p:cTn id="13" dur="300" fill="hold"/>
                                        <p:tgtEl>
                                          <p:spTgt spid="13307906">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13307906">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07906"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6246786" name="Rectangle 2">
            <a:extLst>
              <a:ext uri="{FF2B5EF4-FFF2-40B4-BE49-F238E27FC236}">
                <a16:creationId xmlns:a16="http://schemas.microsoft.com/office/drawing/2014/main" id="{04D3B5B7-FAF9-42C3-A172-945318CCC3A9}"/>
              </a:ext>
            </a:extLst>
          </p:cNvPr>
          <p:cNvSpPr>
            <a:spLocks noGrp="1" noChangeArrowheads="1"/>
          </p:cNvSpPr>
          <p:nvPr>
            <p:ph type="title"/>
          </p:nvPr>
        </p:nvSpPr>
        <p:spPr>
          <a:xfrm>
            <a:off x="2209800" y="381000"/>
            <a:ext cx="7772400" cy="1143000"/>
          </a:xfrm>
        </p:spPr>
        <p:txBody>
          <a:bodyPr/>
          <a:lstStyle/>
          <a:p>
            <a:pPr eaLnBrk="1" hangingPunct="1">
              <a:defRPr/>
            </a:pPr>
            <a:r>
              <a:rPr lang="en-US">
                <a:solidFill>
                  <a:schemeClr val="accent1"/>
                </a:solidFill>
                <a:effectLst>
                  <a:outerShdw blurRad="38100" dist="38100" dir="2700000" algn="tl">
                    <a:srgbClr val="000000"/>
                  </a:outerShdw>
                </a:effectLst>
                <a:latin typeface="Cooper Black" pitchFamily="18" charset="0"/>
                <a:ea typeface="+mj-ea"/>
              </a:rPr>
              <a:t>The Third Crisis:</a:t>
            </a:r>
            <a:br>
              <a:rPr lang="en-US">
                <a:solidFill>
                  <a:schemeClr val="accent1"/>
                </a:solidFill>
                <a:effectLst>
                  <a:outerShdw blurRad="38100" dist="38100" dir="2700000" algn="tl">
                    <a:srgbClr val="000000"/>
                  </a:outerShdw>
                </a:effectLst>
                <a:latin typeface="Cooper Black" pitchFamily="18" charset="0"/>
                <a:ea typeface="+mj-ea"/>
              </a:rPr>
            </a:br>
            <a:r>
              <a:rPr lang="en-US" i="1">
                <a:solidFill>
                  <a:schemeClr val="accent1"/>
                </a:solidFill>
                <a:effectLst>
                  <a:outerShdw blurRad="38100" dist="38100" dir="2700000" algn="tl">
                    <a:srgbClr val="000000"/>
                  </a:outerShdw>
                </a:effectLst>
                <a:latin typeface="Cooper Black" pitchFamily="18" charset="0"/>
                <a:ea typeface="+mj-ea"/>
              </a:rPr>
              <a:t>The Origin of Biological Information</a:t>
            </a:r>
            <a:endParaRPr lang="en-US" b="1" i="1">
              <a:solidFill>
                <a:schemeClr val="accent1"/>
              </a:solidFill>
              <a:effectLst>
                <a:outerShdw blurRad="38100" dist="38100" dir="2700000" algn="tl">
                  <a:srgbClr val="000000"/>
                </a:outerShdw>
              </a:effectLst>
              <a:latin typeface="Cooper Black" pitchFamily="18" charset="0"/>
              <a:ea typeface="+mj-ea"/>
            </a:endParaRPr>
          </a:p>
        </p:txBody>
      </p:sp>
      <p:sp>
        <p:nvSpPr>
          <p:cNvPr id="16246787" name="Rectangle 3">
            <a:extLst>
              <a:ext uri="{FF2B5EF4-FFF2-40B4-BE49-F238E27FC236}">
                <a16:creationId xmlns:a16="http://schemas.microsoft.com/office/drawing/2014/main" id="{4D8475A1-7928-4E68-9300-832498615B7A}"/>
              </a:ext>
            </a:extLst>
          </p:cNvPr>
          <p:cNvSpPr>
            <a:spLocks noGrp="1" noChangeArrowheads="1"/>
          </p:cNvSpPr>
          <p:nvPr>
            <p:ph type="body" idx="1"/>
          </p:nvPr>
        </p:nvSpPr>
        <p:spPr>
          <a:xfrm>
            <a:off x="2209800" y="2133600"/>
            <a:ext cx="7772400" cy="4419600"/>
          </a:xfrm>
        </p:spPr>
        <p:txBody>
          <a:bodyPr/>
          <a:lstStyle/>
          <a:p>
            <a:pPr eaLnBrk="1" hangingPunct="1">
              <a:buFont typeface="Wingdings" panose="05000000000000000000" pitchFamily="2" charset="2"/>
              <a:buNone/>
              <a:defRPr/>
            </a:pPr>
            <a:r>
              <a:rPr lang="en-US" sz="2800" b="1">
                <a:ea typeface="+mn-ea"/>
              </a:rPr>
              <a:t>“The reason that there are principles of biology that cannot be deduced from the laws of physics and of chemistry  lies . . .  in the mathematical fact that the genetic information content of the genome for constructing the simplest organisms is much larger than the information content of these laws.”</a:t>
            </a:r>
          </a:p>
          <a:p>
            <a:pPr eaLnBrk="1" hangingPunct="1">
              <a:buFont typeface="Wingdings" panose="05000000000000000000" pitchFamily="2" charset="2"/>
              <a:buNone/>
              <a:defRPr/>
            </a:pPr>
            <a:r>
              <a:rPr lang="en-US" sz="2400">
                <a:ea typeface="+mn-ea"/>
              </a:rPr>
              <a:t>H. Yockey</a:t>
            </a:r>
            <a:r>
              <a:rPr lang="en-US" sz="2400" i="1">
                <a:ea typeface="+mn-ea"/>
              </a:rPr>
              <a:t>  Information Theory and Molecular Biology, </a:t>
            </a:r>
            <a:r>
              <a:rPr lang="en-US" sz="2400">
                <a:ea typeface="+mn-ea"/>
              </a:rPr>
              <a:t>1992, p. 335</a:t>
            </a:r>
            <a:endParaRPr lang="en-US" i="1">
              <a:ea typeface="+mn-ea"/>
            </a:endParaRPr>
          </a:p>
        </p:txBody>
      </p:sp>
      <p:pic>
        <p:nvPicPr>
          <p:cNvPr id="16246788" name="Picture 4" descr="C:\Documents and Settings\Owner\My Documents\Educational Illustrations\big_bang3.jpg">
            <a:extLst>
              <a:ext uri="{FF2B5EF4-FFF2-40B4-BE49-F238E27FC236}">
                <a16:creationId xmlns:a16="http://schemas.microsoft.com/office/drawing/2014/main" id="{1FCFB941-3722-4B0E-887A-E3E357FA1E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16246788"/>
                                        </p:tgtEl>
                                        <p:attrNameLst>
                                          <p:attrName>style.visibility</p:attrName>
                                        </p:attrNameLst>
                                      </p:cBhvr>
                                      <p:to>
                                        <p:strVal val="visible"/>
                                      </p:to>
                                    </p:set>
                                    <p:anim calcmode="lin" valueType="num">
                                      <p:cBhvr>
                                        <p:cTn id="7" dur="5000" fill="hold"/>
                                        <p:tgtEl>
                                          <p:spTgt spid="16246788"/>
                                        </p:tgtEl>
                                        <p:attrNameLst>
                                          <p:attrName>ppt_w</p:attrName>
                                        </p:attrNameLst>
                                      </p:cBhvr>
                                      <p:tavLst>
                                        <p:tav tm="0" fmla="#ppt_w*sin(2.5*pi*$)">
                                          <p:val>
                                            <p:fltVal val="0"/>
                                          </p:val>
                                        </p:tav>
                                        <p:tav tm="100000">
                                          <p:val>
                                            <p:fltVal val="1"/>
                                          </p:val>
                                        </p:tav>
                                      </p:tavLst>
                                    </p:anim>
                                    <p:anim calcmode="lin" valueType="num">
                                      <p:cBhvr>
                                        <p:cTn id="8" dur="5000" fill="hold"/>
                                        <p:tgtEl>
                                          <p:spTgt spid="1624678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AFF9-C4F9-43DA-9596-C68AAC4866F8}"/>
              </a:ext>
            </a:extLst>
          </p:cNvPr>
          <p:cNvSpPr>
            <a:spLocks noGrp="1"/>
          </p:cNvSpPr>
          <p:nvPr>
            <p:ph type="title"/>
          </p:nvPr>
        </p:nvSpPr>
        <p:spPr/>
        <p:txBody>
          <a:bodyPr/>
          <a:lstStyle/>
          <a:p>
            <a:pPr>
              <a:defRPr/>
            </a:pPr>
            <a:endParaRPr lang="en-US"/>
          </a:p>
        </p:txBody>
      </p:sp>
      <p:pic>
        <p:nvPicPr>
          <p:cNvPr id="374787" name="Picture 5" descr="molecular_discontinuity_wide.jpg">
            <a:extLst>
              <a:ext uri="{FF2B5EF4-FFF2-40B4-BE49-F238E27FC236}">
                <a16:creationId xmlns:a16="http://schemas.microsoft.com/office/drawing/2014/main" id="{68BC27CC-DB1C-4939-8D0F-B04EC1548B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54C5638-9423-405E-BDDB-05A016F2D9E0}"/>
              </a:ext>
            </a:extLst>
          </p:cNvPr>
          <p:cNvSpPr/>
          <p:nvPr/>
        </p:nvSpPr>
        <p:spPr>
          <a:xfrm>
            <a:off x="1524000" y="6096000"/>
            <a:ext cx="9144000" cy="923330"/>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0" fontAlgn="base" hangingPunct="0">
              <a:spcBef>
                <a:spcPct val="0"/>
              </a:spcBef>
              <a:spcAft>
                <a:spcPct val="0"/>
              </a:spcAft>
              <a:defRPr/>
            </a:pPr>
            <a:r>
              <a:rPr lang="en-US" sz="5400" b="1" cap="all" dirty="0">
                <a:ln/>
                <a:solidFill>
                  <a:srgbClr val="9966FF"/>
                </a:solidFill>
                <a:effectLst>
                  <a:outerShdw blurRad="19685" dist="12700" dir="5400000" algn="tl" rotWithShape="0">
                    <a:srgbClr val="9966FF">
                      <a:satMod val="130000"/>
                      <a:alpha val="60000"/>
                    </a:srgbClr>
                  </a:outerShdw>
                  <a:reflection blurRad="10000" stA="55000" endPos="48000" dist="500" dir="5400000" sy="-100000" algn="bl" rotWithShape="0"/>
                </a:effectLst>
                <a:latin typeface="Australian Sunrise" pitchFamily="2" charset="0"/>
                <a:ea typeface="MS PGothic" panose="020B0600070205080204" pitchFamily="34" charset="-128"/>
              </a:rPr>
              <a:t>Molecular discontinuity</a:t>
            </a:r>
          </a:p>
        </p:txBody>
      </p:sp>
      <p:pic>
        <p:nvPicPr>
          <p:cNvPr id="8" name="Picture 7" descr="molecular_discontinuity_figure.jpg">
            <a:extLst>
              <a:ext uri="{FF2B5EF4-FFF2-40B4-BE49-F238E27FC236}">
                <a16:creationId xmlns:a16="http://schemas.microsoft.com/office/drawing/2014/main" id="{C6CCCF25-FE46-44CE-B4B7-0013ECE938F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228601"/>
            <a:ext cx="28575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random/>
    <p:sndAc>
      <p:stSnd>
        <p:snd r:embed="rId2"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3"/>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5878146" name="Rectangle 2">
            <a:extLst>
              <a:ext uri="{FF2B5EF4-FFF2-40B4-BE49-F238E27FC236}">
                <a16:creationId xmlns:a16="http://schemas.microsoft.com/office/drawing/2014/main" id="{390D5739-63CC-4103-B409-75089DF7F70E}"/>
              </a:ext>
            </a:extLst>
          </p:cNvPr>
          <p:cNvSpPr>
            <a:spLocks noGrp="1" noChangeArrowheads="1"/>
          </p:cNvSpPr>
          <p:nvPr>
            <p:ph type="title"/>
          </p:nvPr>
        </p:nvSpPr>
        <p:spPr/>
        <p:txBody>
          <a:bodyPr/>
          <a:lstStyle/>
          <a:p>
            <a:pPr eaLnBrk="1" hangingPunct="1">
              <a:defRPr/>
            </a:pPr>
            <a:r>
              <a:rPr lang="en-US">
                <a:latin typeface="Cooper Black" pitchFamily="18" charset="0"/>
                <a:ea typeface="+mj-ea"/>
              </a:rPr>
              <a:t>The Origin of Biological Information</a:t>
            </a:r>
            <a:endParaRPr lang="en-US" b="1">
              <a:latin typeface="Cooper Black" pitchFamily="18" charset="0"/>
              <a:ea typeface="+mj-ea"/>
            </a:endParaRPr>
          </a:p>
        </p:txBody>
      </p:sp>
      <p:graphicFrame>
        <p:nvGraphicFramePr>
          <p:cNvPr id="1026" name="Object 3">
            <a:extLst>
              <a:ext uri="{FF2B5EF4-FFF2-40B4-BE49-F238E27FC236}">
                <a16:creationId xmlns:a16="http://schemas.microsoft.com/office/drawing/2014/main" id="{90E46441-5C10-4739-90FB-23F18A4B90C2}"/>
              </a:ext>
            </a:extLst>
          </p:cNvPr>
          <p:cNvGraphicFramePr>
            <a:graphicFrameLocks noChangeAspect="1"/>
          </p:cNvGraphicFramePr>
          <p:nvPr/>
        </p:nvGraphicFramePr>
        <p:xfrm>
          <a:off x="2971800" y="2133600"/>
          <a:ext cx="6096000" cy="4076700"/>
        </p:xfrm>
        <a:graphic>
          <a:graphicData uri="http://schemas.openxmlformats.org/presentationml/2006/ole">
            <mc:AlternateContent xmlns:mc="http://schemas.openxmlformats.org/markup-compatibility/2006">
              <mc:Choice xmlns:v="urn:schemas-microsoft-com:vml" Requires="v">
                <p:oleObj spid="_x0000_s1031" name="Clip" r:id="rId5" imgW="4857143" imgH="3247619" progId="MS_ClipArt_Gallery.2">
                  <p:embed/>
                </p:oleObj>
              </mc:Choice>
              <mc:Fallback>
                <p:oleObj name="Clip" r:id="rId5" imgW="4857143" imgH="3247619" progId="MS_ClipArt_Gallery.2">
                  <p:embed/>
                  <p:pic>
                    <p:nvPicPr>
                      <p:cNvPr id="1026" name="Object 3">
                        <a:extLst>
                          <a:ext uri="{FF2B5EF4-FFF2-40B4-BE49-F238E27FC236}">
                            <a16:creationId xmlns:a16="http://schemas.microsoft.com/office/drawing/2014/main" id="{90E46441-5C10-4739-90FB-23F18A4B90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133600"/>
                        <a:ext cx="6096000" cy="407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slow" advTm="16000">
    <p:comb/>
    <p:sndAc>
      <p:stSnd>
        <p:snd r:embed="rId4" name="projctor.wav"/>
      </p:stSnd>
    </p:sndAc>
  </p:transition>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5880194" name="Rectangle 2">
            <a:extLst>
              <a:ext uri="{FF2B5EF4-FFF2-40B4-BE49-F238E27FC236}">
                <a16:creationId xmlns:a16="http://schemas.microsoft.com/office/drawing/2014/main" id="{8DADFD02-EFE8-42EB-BC85-97D1028C483C}"/>
              </a:ext>
            </a:extLst>
          </p:cNvPr>
          <p:cNvSpPr>
            <a:spLocks noChangeArrowheads="1"/>
          </p:cNvSpPr>
          <p:nvPr/>
        </p:nvSpPr>
        <p:spPr bwMode="auto">
          <a:xfrm>
            <a:off x="2205039" y="1519238"/>
            <a:ext cx="7705725" cy="4029308"/>
          </a:xfrm>
          <a:prstGeom prst="rect">
            <a:avLst/>
          </a:prstGeom>
          <a:noFill/>
          <a:ln w="12700">
            <a:noFill/>
            <a:miter lim="800000"/>
            <a:headEnd/>
            <a:tailEnd/>
          </a:ln>
          <a:effectLst>
            <a:outerShdw dist="28398" dir="3806097" algn="ctr" rotWithShape="0">
              <a:schemeClr val="bg2"/>
            </a:outerShdw>
          </a:effectLst>
        </p:spPr>
        <p:txBody>
          <a:bodyPr lIns="90488" tIns="44450" rIns="90488" bIns="44450">
            <a:spAutoFit/>
          </a:bodyPr>
          <a:lstStyle/>
          <a:p>
            <a:pPr algn="ctr" eaLnBrk="0" fontAlgn="base" hangingPunct="0">
              <a:spcBef>
                <a:spcPct val="0"/>
              </a:spcBef>
              <a:spcAft>
                <a:spcPct val="0"/>
              </a:spcAft>
              <a:defRPr/>
            </a:pPr>
            <a:r>
              <a:rPr lang="en-US" sz="3200" b="1">
                <a:solidFill>
                  <a:srgbClr val="9966FF"/>
                </a:solidFill>
                <a:latin typeface="Century Schoolbook" pitchFamily="18" charset="0"/>
                <a:ea typeface="ＭＳ Ｐゴシック" pitchFamily="34" charset="-128"/>
              </a:rPr>
              <a:t>Chaos</a:t>
            </a:r>
          </a:p>
          <a:p>
            <a:pPr algn="ctr" eaLnBrk="0" fontAlgn="base" hangingPunct="0">
              <a:spcBef>
                <a:spcPct val="0"/>
              </a:spcBef>
              <a:spcAft>
                <a:spcPct val="0"/>
              </a:spcAft>
              <a:defRPr/>
            </a:pPr>
            <a:r>
              <a:rPr lang="en-US" sz="3200" b="1" i="1">
                <a:solidFill>
                  <a:srgbClr val="FFFFFF"/>
                </a:solidFill>
                <a:latin typeface="Century Schoolbook" pitchFamily="18" charset="0"/>
                <a:ea typeface="ＭＳ Ｐゴシック" pitchFamily="34" charset="-128"/>
              </a:rPr>
              <a:t>does not</a:t>
            </a:r>
            <a:endParaRPr lang="en-US" sz="3200" b="1">
              <a:solidFill>
                <a:srgbClr val="FFFFFF"/>
              </a:solidFill>
              <a:latin typeface="Century Schoolbook" pitchFamily="18" charset="0"/>
              <a:ea typeface="ＭＳ Ｐゴシック" pitchFamily="34" charset="-128"/>
            </a:endParaRPr>
          </a:p>
          <a:p>
            <a:pPr algn="ctr" eaLnBrk="0" fontAlgn="base" hangingPunct="0">
              <a:spcBef>
                <a:spcPct val="0"/>
              </a:spcBef>
              <a:spcAft>
                <a:spcPct val="0"/>
              </a:spcAft>
              <a:defRPr/>
            </a:pPr>
            <a:r>
              <a:rPr lang="en-US" sz="3200" b="1">
                <a:solidFill>
                  <a:srgbClr val="FFFFFF"/>
                </a:solidFill>
                <a:latin typeface="Century Schoolbook" pitchFamily="18" charset="0"/>
                <a:ea typeface="ＭＳ Ｐゴシック" pitchFamily="34" charset="-128"/>
              </a:rPr>
              <a:t>give rise to order</a:t>
            </a:r>
          </a:p>
          <a:p>
            <a:pPr algn="ctr" eaLnBrk="0" fontAlgn="base" hangingPunct="0">
              <a:spcBef>
                <a:spcPct val="0"/>
              </a:spcBef>
              <a:spcAft>
                <a:spcPct val="0"/>
              </a:spcAft>
              <a:defRPr/>
            </a:pPr>
            <a:endParaRPr lang="en-US" sz="3200" b="1">
              <a:solidFill>
                <a:srgbClr val="FFFFFF"/>
              </a:solidFill>
              <a:latin typeface="Century Schoolbook" pitchFamily="18" charset="0"/>
              <a:ea typeface="ＭＳ Ｐゴシック" pitchFamily="34" charset="-128"/>
            </a:endParaRPr>
          </a:p>
          <a:p>
            <a:pPr algn="ctr" eaLnBrk="0" fontAlgn="base" hangingPunct="0">
              <a:spcBef>
                <a:spcPct val="0"/>
              </a:spcBef>
              <a:spcAft>
                <a:spcPct val="0"/>
              </a:spcAft>
              <a:defRPr/>
            </a:pPr>
            <a:endParaRPr lang="en-US" sz="3200" b="1">
              <a:solidFill>
                <a:srgbClr val="FFFFFF"/>
              </a:solidFill>
              <a:latin typeface="Century Schoolbook" pitchFamily="18" charset="0"/>
              <a:ea typeface="ＭＳ Ｐゴシック" pitchFamily="34" charset="-128"/>
            </a:endParaRPr>
          </a:p>
          <a:p>
            <a:pPr algn="ctr" eaLnBrk="0" fontAlgn="base" hangingPunct="0">
              <a:spcBef>
                <a:spcPct val="0"/>
              </a:spcBef>
              <a:spcAft>
                <a:spcPct val="0"/>
              </a:spcAft>
              <a:defRPr/>
            </a:pPr>
            <a:r>
              <a:rPr lang="en-US" sz="3200" b="1">
                <a:solidFill>
                  <a:srgbClr val="FFFFFF"/>
                </a:solidFill>
                <a:latin typeface="Century Schoolbook" pitchFamily="18" charset="0"/>
                <a:ea typeface="ＭＳ Ｐゴシック" pitchFamily="34" charset="-128"/>
              </a:rPr>
              <a:t>Noise</a:t>
            </a:r>
          </a:p>
          <a:p>
            <a:pPr algn="ctr" eaLnBrk="0" fontAlgn="base" hangingPunct="0">
              <a:spcBef>
                <a:spcPct val="0"/>
              </a:spcBef>
              <a:spcAft>
                <a:spcPct val="0"/>
              </a:spcAft>
              <a:defRPr/>
            </a:pPr>
            <a:r>
              <a:rPr lang="en-US" sz="3200" b="1" i="1">
                <a:solidFill>
                  <a:srgbClr val="FFFFFF"/>
                </a:solidFill>
                <a:latin typeface="Century Schoolbook" pitchFamily="18" charset="0"/>
                <a:ea typeface="ＭＳ Ｐゴシック" pitchFamily="34" charset="-128"/>
              </a:rPr>
              <a:t>does not</a:t>
            </a:r>
          </a:p>
          <a:p>
            <a:pPr algn="ctr" eaLnBrk="0" fontAlgn="base" hangingPunct="0">
              <a:spcBef>
                <a:spcPct val="0"/>
              </a:spcBef>
              <a:spcAft>
                <a:spcPct val="0"/>
              </a:spcAft>
              <a:defRPr/>
            </a:pPr>
            <a:r>
              <a:rPr lang="en-US" sz="3200" b="1">
                <a:solidFill>
                  <a:srgbClr val="FFFFFF"/>
                </a:solidFill>
                <a:latin typeface="Century Schoolbook" pitchFamily="18" charset="0"/>
                <a:ea typeface="ＭＳ Ｐゴシック" pitchFamily="34" charset="-128"/>
              </a:rPr>
              <a:t>give rise to </a:t>
            </a:r>
            <a:r>
              <a:rPr lang="en-US" sz="3200" b="1">
                <a:solidFill>
                  <a:srgbClr val="9966FF"/>
                </a:solidFill>
                <a:latin typeface="Century Schoolbook" pitchFamily="18" charset="0"/>
                <a:ea typeface="ＭＳ Ｐゴシック" pitchFamily="34" charset="-128"/>
              </a:rPr>
              <a:t>information</a:t>
            </a:r>
            <a:endParaRPr lang="en-US" sz="2800" b="1">
              <a:solidFill>
                <a:srgbClr val="9966FF"/>
              </a:solidFill>
              <a:latin typeface="Century Schoolbook" pitchFamily="18" charset="0"/>
              <a:ea typeface="ＭＳ Ｐゴシック" pitchFamily="34" charset="-128"/>
            </a:endParaRPr>
          </a:p>
        </p:txBody>
      </p:sp>
      <p:sp>
        <p:nvSpPr>
          <p:cNvPr id="15880195" name="Line 3">
            <a:extLst>
              <a:ext uri="{FF2B5EF4-FFF2-40B4-BE49-F238E27FC236}">
                <a16:creationId xmlns:a16="http://schemas.microsoft.com/office/drawing/2014/main" id="{EE6671D9-0C5D-461E-8D10-ABC2C1B15995}"/>
              </a:ext>
            </a:extLst>
          </p:cNvPr>
          <p:cNvSpPr>
            <a:spLocks noChangeShapeType="1"/>
          </p:cNvSpPr>
          <p:nvPr/>
        </p:nvSpPr>
        <p:spPr bwMode="auto">
          <a:xfrm>
            <a:off x="3441700" y="3200400"/>
            <a:ext cx="5308600" cy="0"/>
          </a:xfrm>
          <a:prstGeom prst="line">
            <a:avLst/>
          </a:prstGeom>
          <a:noFill/>
          <a:ln w="25400">
            <a:solidFill>
              <a:schemeClr val="tx2"/>
            </a:solidFill>
            <a:round/>
            <a:headEnd/>
            <a:tailEnd/>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Tree>
  </p:cSld>
  <p:clrMapOvr>
    <a:masterClrMapping/>
  </p:clrMapOvr>
  <p:transition spd="slow" advTm="16000">
    <p:comb/>
    <p:sndAc>
      <p:stSnd>
        <p:snd r:embed="rId3" name="projctor.wav"/>
      </p:stSnd>
    </p:sndAc>
  </p:transition>
</p:sld>
</file>

<file path=ppt/slides/slide10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5886338" name="Rectangle 2">
            <a:extLst>
              <a:ext uri="{FF2B5EF4-FFF2-40B4-BE49-F238E27FC236}">
                <a16:creationId xmlns:a16="http://schemas.microsoft.com/office/drawing/2014/main" id="{C6A3907B-7DFD-4FB9-8290-98FD1B4A8098}"/>
              </a:ext>
            </a:extLst>
          </p:cNvPr>
          <p:cNvSpPr>
            <a:spLocks noGrp="1" noChangeArrowheads="1"/>
          </p:cNvSpPr>
          <p:nvPr>
            <p:ph type="title"/>
          </p:nvPr>
        </p:nvSpPr>
        <p:spPr/>
        <p:txBody>
          <a:bodyPr/>
          <a:lstStyle/>
          <a:p>
            <a:pPr eaLnBrk="1" hangingPunct="1">
              <a:defRPr/>
            </a:pPr>
            <a:r>
              <a:rPr lang="en-US">
                <a:latin typeface="Cooper Black" pitchFamily="18" charset="0"/>
                <a:ea typeface="+mj-ea"/>
              </a:rPr>
              <a:t>The Origin of Biological Information</a:t>
            </a:r>
          </a:p>
        </p:txBody>
      </p:sp>
      <p:sp>
        <p:nvSpPr>
          <p:cNvPr id="15886339" name="Rectangle 3">
            <a:extLst>
              <a:ext uri="{FF2B5EF4-FFF2-40B4-BE49-F238E27FC236}">
                <a16:creationId xmlns:a16="http://schemas.microsoft.com/office/drawing/2014/main" id="{2A730015-FDDA-4A48-AC49-FC7E8CACBF8E}"/>
              </a:ext>
            </a:extLst>
          </p:cNvPr>
          <p:cNvSpPr>
            <a:spLocks noGrp="1" noChangeArrowheads="1"/>
          </p:cNvSpPr>
          <p:nvPr>
            <p:ph type="body" idx="1"/>
          </p:nvPr>
        </p:nvSpPr>
        <p:spPr/>
        <p:txBody>
          <a:bodyPr/>
          <a:lstStyle/>
          <a:p>
            <a:pPr marL="285750" indent="-285750" algn="ctr" eaLnBrk="1" hangingPunct="1">
              <a:lnSpc>
                <a:spcPct val="90000"/>
              </a:lnSpc>
              <a:buNone/>
              <a:defRPr/>
            </a:pPr>
            <a:r>
              <a:rPr lang="en-US" sz="2800">
                <a:solidFill>
                  <a:schemeClr val="tx2"/>
                </a:solidFill>
                <a:ea typeface="+mn-ea"/>
              </a:rPr>
              <a:t>Letters</a:t>
            </a:r>
          </a:p>
          <a:p>
            <a:pPr marL="285750" indent="-285750" algn="ctr" eaLnBrk="1" hangingPunct="1">
              <a:lnSpc>
                <a:spcPct val="90000"/>
              </a:lnSpc>
              <a:buNone/>
              <a:defRPr/>
            </a:pPr>
            <a:r>
              <a:rPr lang="en-US" sz="2800">
                <a:solidFill>
                  <a:schemeClr val="tx2"/>
                </a:solidFill>
                <a:ea typeface="+mn-ea"/>
              </a:rPr>
              <a:t>(nucleotides)</a:t>
            </a:r>
          </a:p>
          <a:p>
            <a:pPr marL="285750" indent="-285750" algn="ctr" eaLnBrk="1" hangingPunct="1">
              <a:lnSpc>
                <a:spcPct val="90000"/>
              </a:lnSpc>
              <a:buNone/>
              <a:defRPr/>
            </a:pPr>
            <a:r>
              <a:rPr lang="en-US" sz="2800">
                <a:solidFill>
                  <a:schemeClr val="tx2"/>
                </a:solidFill>
                <a:ea typeface="+mn-ea"/>
              </a:rPr>
              <a:t>Words</a:t>
            </a:r>
          </a:p>
          <a:p>
            <a:pPr marL="285750" indent="-285750" algn="ctr" eaLnBrk="1" hangingPunct="1">
              <a:lnSpc>
                <a:spcPct val="90000"/>
              </a:lnSpc>
              <a:buNone/>
              <a:defRPr/>
            </a:pPr>
            <a:r>
              <a:rPr lang="en-US" sz="2800">
                <a:solidFill>
                  <a:schemeClr val="tx2"/>
                </a:solidFill>
                <a:ea typeface="+mn-ea"/>
              </a:rPr>
              <a:t>(codons - amino acids)</a:t>
            </a:r>
          </a:p>
          <a:p>
            <a:pPr marL="285750" indent="-285750" algn="ctr" eaLnBrk="1" hangingPunct="1">
              <a:lnSpc>
                <a:spcPct val="90000"/>
              </a:lnSpc>
              <a:buNone/>
              <a:defRPr/>
            </a:pPr>
            <a:r>
              <a:rPr lang="en-US" sz="2800">
                <a:solidFill>
                  <a:schemeClr val="accent1"/>
                </a:solidFill>
                <a:ea typeface="+mn-ea"/>
              </a:rPr>
              <a:t>Sentences</a:t>
            </a:r>
          </a:p>
          <a:p>
            <a:pPr marL="285750" indent="-285750" algn="ctr" eaLnBrk="1" hangingPunct="1">
              <a:lnSpc>
                <a:spcPct val="90000"/>
              </a:lnSpc>
              <a:buNone/>
              <a:defRPr/>
            </a:pPr>
            <a:r>
              <a:rPr lang="en-US" sz="2800">
                <a:solidFill>
                  <a:schemeClr val="tx2"/>
                </a:solidFill>
                <a:ea typeface="+mn-ea"/>
              </a:rPr>
              <a:t>(genes - protein)</a:t>
            </a:r>
          </a:p>
          <a:p>
            <a:pPr marL="285750" indent="-285750" algn="ctr" eaLnBrk="1" hangingPunct="1">
              <a:lnSpc>
                <a:spcPct val="90000"/>
              </a:lnSpc>
              <a:buNone/>
              <a:defRPr/>
            </a:pPr>
            <a:r>
              <a:rPr lang="en-US" sz="2800">
                <a:solidFill>
                  <a:schemeClr val="tx2"/>
                </a:solidFill>
                <a:ea typeface="+mn-ea"/>
              </a:rPr>
              <a:t>Book</a:t>
            </a:r>
          </a:p>
          <a:p>
            <a:pPr marL="285750" indent="-285750" algn="ctr" eaLnBrk="1" hangingPunct="1">
              <a:lnSpc>
                <a:spcPct val="90000"/>
              </a:lnSpc>
              <a:buNone/>
              <a:defRPr/>
            </a:pPr>
            <a:r>
              <a:rPr lang="en-US" sz="2800">
                <a:solidFill>
                  <a:schemeClr val="tx2"/>
                </a:solidFill>
                <a:ea typeface="+mn-ea"/>
              </a:rPr>
              <a:t>(chromosome)</a:t>
            </a:r>
          </a:p>
          <a:p>
            <a:pPr marL="285750" indent="-285750" algn="ctr" eaLnBrk="1" hangingPunct="1">
              <a:lnSpc>
                <a:spcPct val="90000"/>
              </a:lnSpc>
              <a:buNone/>
              <a:defRPr/>
            </a:pPr>
            <a:r>
              <a:rPr lang="en-US" sz="2800">
                <a:solidFill>
                  <a:schemeClr val="tx2"/>
                </a:solidFill>
                <a:ea typeface="+mn-ea"/>
              </a:rPr>
              <a:t>Library</a:t>
            </a:r>
          </a:p>
          <a:p>
            <a:pPr marL="285750" indent="-285750" algn="ctr" eaLnBrk="1" hangingPunct="1">
              <a:lnSpc>
                <a:spcPct val="90000"/>
              </a:lnSpc>
              <a:buNone/>
              <a:defRPr/>
            </a:pPr>
            <a:r>
              <a:rPr lang="en-US" sz="2800">
                <a:solidFill>
                  <a:schemeClr val="accent1"/>
                </a:solidFill>
                <a:ea typeface="+mn-ea"/>
              </a:rPr>
              <a:t>(genome)</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886339">
                                            <p:txEl>
                                              <p:pRg st="0" end="0"/>
                                            </p:txEl>
                                          </p:spTgt>
                                        </p:tgtEl>
                                        <p:attrNameLst>
                                          <p:attrName>style.visibility</p:attrName>
                                        </p:attrNameLst>
                                      </p:cBhvr>
                                      <p:to>
                                        <p:strVal val="visible"/>
                                      </p:to>
                                    </p:set>
                                    <p:anim calcmode="lin" valueType="num">
                                      <p:cBhvr additive="base">
                                        <p:cTn id="7" dur="500" fill="hold"/>
                                        <p:tgtEl>
                                          <p:spTgt spid="15886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886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886339">
                                            <p:txEl>
                                              <p:pRg st="1" end="1"/>
                                            </p:txEl>
                                          </p:spTgt>
                                        </p:tgtEl>
                                        <p:attrNameLst>
                                          <p:attrName>style.visibility</p:attrName>
                                        </p:attrNameLst>
                                      </p:cBhvr>
                                      <p:to>
                                        <p:strVal val="visible"/>
                                      </p:to>
                                    </p:set>
                                    <p:anim calcmode="lin" valueType="num">
                                      <p:cBhvr additive="base">
                                        <p:cTn id="13" dur="500" fill="hold"/>
                                        <p:tgtEl>
                                          <p:spTgt spid="158863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886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886339">
                                            <p:txEl>
                                              <p:pRg st="2" end="2"/>
                                            </p:txEl>
                                          </p:spTgt>
                                        </p:tgtEl>
                                        <p:attrNameLst>
                                          <p:attrName>style.visibility</p:attrName>
                                        </p:attrNameLst>
                                      </p:cBhvr>
                                      <p:to>
                                        <p:strVal val="visible"/>
                                      </p:to>
                                    </p:set>
                                    <p:anim calcmode="lin" valueType="num">
                                      <p:cBhvr additive="base">
                                        <p:cTn id="19" dur="500" fill="hold"/>
                                        <p:tgtEl>
                                          <p:spTgt spid="158863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8863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886339">
                                            <p:txEl>
                                              <p:pRg st="3" end="3"/>
                                            </p:txEl>
                                          </p:spTgt>
                                        </p:tgtEl>
                                        <p:attrNameLst>
                                          <p:attrName>style.visibility</p:attrName>
                                        </p:attrNameLst>
                                      </p:cBhvr>
                                      <p:to>
                                        <p:strVal val="visible"/>
                                      </p:to>
                                    </p:set>
                                    <p:anim calcmode="lin" valueType="num">
                                      <p:cBhvr additive="base">
                                        <p:cTn id="25" dur="500" fill="hold"/>
                                        <p:tgtEl>
                                          <p:spTgt spid="158863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8863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886339">
                                            <p:txEl>
                                              <p:pRg st="4" end="4"/>
                                            </p:txEl>
                                          </p:spTgt>
                                        </p:tgtEl>
                                        <p:attrNameLst>
                                          <p:attrName>style.visibility</p:attrName>
                                        </p:attrNameLst>
                                      </p:cBhvr>
                                      <p:to>
                                        <p:strVal val="visible"/>
                                      </p:to>
                                    </p:set>
                                    <p:anim calcmode="lin" valueType="num">
                                      <p:cBhvr additive="base">
                                        <p:cTn id="31" dur="500" fill="hold"/>
                                        <p:tgtEl>
                                          <p:spTgt spid="158863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8863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886339">
                                            <p:txEl>
                                              <p:pRg st="5" end="5"/>
                                            </p:txEl>
                                          </p:spTgt>
                                        </p:tgtEl>
                                        <p:attrNameLst>
                                          <p:attrName>style.visibility</p:attrName>
                                        </p:attrNameLst>
                                      </p:cBhvr>
                                      <p:to>
                                        <p:strVal val="visible"/>
                                      </p:to>
                                    </p:set>
                                    <p:anim calcmode="lin" valueType="num">
                                      <p:cBhvr additive="base">
                                        <p:cTn id="37" dur="500" fill="hold"/>
                                        <p:tgtEl>
                                          <p:spTgt spid="1588633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88633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886339">
                                            <p:txEl>
                                              <p:pRg st="6" end="6"/>
                                            </p:txEl>
                                          </p:spTgt>
                                        </p:tgtEl>
                                        <p:attrNameLst>
                                          <p:attrName>style.visibility</p:attrName>
                                        </p:attrNameLst>
                                      </p:cBhvr>
                                      <p:to>
                                        <p:strVal val="visible"/>
                                      </p:to>
                                    </p:set>
                                    <p:anim calcmode="lin" valueType="num">
                                      <p:cBhvr additive="base">
                                        <p:cTn id="43" dur="500" fill="hold"/>
                                        <p:tgtEl>
                                          <p:spTgt spid="1588633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88633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886339">
                                            <p:txEl>
                                              <p:pRg st="7" end="7"/>
                                            </p:txEl>
                                          </p:spTgt>
                                        </p:tgtEl>
                                        <p:attrNameLst>
                                          <p:attrName>style.visibility</p:attrName>
                                        </p:attrNameLst>
                                      </p:cBhvr>
                                      <p:to>
                                        <p:strVal val="visible"/>
                                      </p:to>
                                    </p:set>
                                    <p:anim calcmode="lin" valueType="num">
                                      <p:cBhvr additive="base">
                                        <p:cTn id="49" dur="500" fill="hold"/>
                                        <p:tgtEl>
                                          <p:spTgt spid="1588633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588633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886339">
                                            <p:txEl>
                                              <p:pRg st="8" end="8"/>
                                            </p:txEl>
                                          </p:spTgt>
                                        </p:tgtEl>
                                        <p:attrNameLst>
                                          <p:attrName>style.visibility</p:attrName>
                                        </p:attrNameLst>
                                      </p:cBhvr>
                                      <p:to>
                                        <p:strVal val="visible"/>
                                      </p:to>
                                    </p:set>
                                    <p:anim calcmode="lin" valueType="num">
                                      <p:cBhvr additive="base">
                                        <p:cTn id="55" dur="500" fill="hold"/>
                                        <p:tgtEl>
                                          <p:spTgt spid="1588633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588633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5886339">
                                            <p:txEl>
                                              <p:pRg st="9" end="9"/>
                                            </p:txEl>
                                          </p:spTgt>
                                        </p:tgtEl>
                                        <p:attrNameLst>
                                          <p:attrName>style.visibility</p:attrName>
                                        </p:attrNameLst>
                                      </p:cBhvr>
                                      <p:to>
                                        <p:strVal val="visible"/>
                                      </p:to>
                                    </p:set>
                                    <p:anim calcmode="lin" valueType="num">
                                      <p:cBhvr additive="base">
                                        <p:cTn id="61" dur="500" fill="hold"/>
                                        <p:tgtEl>
                                          <p:spTgt spid="1588633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588633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86339"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6107522" name="Rectangle 2">
            <a:extLst>
              <a:ext uri="{FF2B5EF4-FFF2-40B4-BE49-F238E27FC236}">
                <a16:creationId xmlns:a16="http://schemas.microsoft.com/office/drawing/2014/main" id="{4B1E6EB2-AEAD-43E8-914E-EB394331DCEB}"/>
              </a:ext>
            </a:extLst>
          </p:cNvPr>
          <p:cNvSpPr>
            <a:spLocks noGrp="1" noChangeArrowheads="1"/>
          </p:cNvSpPr>
          <p:nvPr>
            <p:ph type="title"/>
          </p:nvPr>
        </p:nvSpPr>
        <p:spPr/>
        <p:txBody>
          <a:bodyPr/>
          <a:lstStyle/>
          <a:p>
            <a:pPr eaLnBrk="1" hangingPunct="1">
              <a:defRPr/>
            </a:pPr>
            <a:endParaRPr lang="en-US">
              <a:ea typeface="+mj-ea"/>
            </a:endParaRPr>
          </a:p>
        </p:txBody>
      </p:sp>
    </p:spTree>
  </p:cSld>
  <p:clrMapOvr>
    <a:masterClrMapping/>
  </p:clrMapOvr>
  <p:transition spd="slow" advTm="16000">
    <p:comb/>
    <p:sndAc>
      <p:stSnd>
        <p:snd r:embed="rId3" name="projctor.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lstStyle/>
          <a:p>
            <a:r>
              <a:rPr lang="en-US" sz="2800" b="1"/>
              <a:t>The Christian World View Is True</a:t>
            </a:r>
          </a:p>
        </p:txBody>
      </p:sp>
      <p:sp>
        <p:nvSpPr>
          <p:cNvPr id="238595" name="Rectangle 3"/>
          <p:cNvSpPr>
            <a:spLocks noGrp="1" noChangeArrowheads="1"/>
          </p:cNvSpPr>
          <p:nvPr>
            <p:ph type="body" idx="1"/>
          </p:nvPr>
        </p:nvSpPr>
        <p:spPr/>
        <p:txBody>
          <a:bodyPr/>
          <a:lstStyle/>
          <a:p>
            <a:r>
              <a:rPr lang="en-US" sz="2000" b="1"/>
              <a:t>The Universe is Real</a:t>
            </a:r>
          </a:p>
          <a:p>
            <a:endParaRPr lang="en-US" sz="2000" b="1"/>
          </a:p>
          <a:p>
            <a:r>
              <a:rPr lang="en-US" sz="2000" b="1"/>
              <a:t>The creation is good.</a:t>
            </a:r>
          </a:p>
          <a:p>
            <a:endParaRPr lang="en-US" sz="2000" b="1"/>
          </a:p>
          <a:p>
            <a:r>
              <a:rPr lang="en-US" sz="2000" b="1"/>
              <a:t>Evil exists.</a:t>
            </a:r>
          </a:p>
          <a:p>
            <a:endParaRPr lang="en-US" sz="2000" b="1"/>
          </a:p>
          <a:p>
            <a:r>
              <a:rPr lang="en-US" sz="2000" b="1"/>
              <a:t>Despite what Naturalists say, there is a spiritual reality.  For example, “I” exist.  Consciousness is not simply an epiphenomenon.</a:t>
            </a:r>
          </a:p>
          <a:p>
            <a:endParaRPr lang="en-US" sz="2000" b="1"/>
          </a:p>
          <a:p>
            <a:r>
              <a:rPr lang="en-US" sz="2000" b="1"/>
              <a:t>Science and the Christian world view do not contradict.</a:t>
            </a:r>
          </a:p>
          <a:p>
            <a:endParaRPr lang="en-US" sz="2000" b="1"/>
          </a:p>
        </p:txBody>
      </p:sp>
    </p:spTree>
    <p:extLst>
      <p:ext uri="{BB962C8B-B14F-4D97-AF65-F5344CB8AC3E}">
        <p14:creationId xmlns:p14="http://schemas.microsoft.com/office/powerpoint/2010/main" val="22832491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5820802" name="Rectangle 2">
            <a:extLst>
              <a:ext uri="{FF2B5EF4-FFF2-40B4-BE49-F238E27FC236}">
                <a16:creationId xmlns:a16="http://schemas.microsoft.com/office/drawing/2014/main" id="{D2CBE813-D28F-4709-BB20-2DD668AC66DC}"/>
              </a:ext>
            </a:extLst>
          </p:cNvPr>
          <p:cNvSpPr>
            <a:spLocks noGrp="1" noChangeArrowheads="1"/>
          </p:cNvSpPr>
          <p:nvPr>
            <p:ph type="title"/>
          </p:nvPr>
        </p:nvSpPr>
        <p:spPr>
          <a:xfrm>
            <a:off x="2209800" y="704850"/>
            <a:ext cx="7467600" cy="1657350"/>
          </a:xfrm>
          <a:effectLst>
            <a:outerShdw dist="53882" dir="2700000" algn="ctr" rotWithShape="0">
              <a:schemeClr val="bg2"/>
            </a:outerShdw>
          </a:effectLst>
        </p:spPr>
        <p:txBody>
          <a:bodyPr vert="horz" wrap="square" lIns="92075" tIns="46038" rIns="92075" bIns="46038" numCol="1" anchor="ctr" anchorCtr="0" compatLnSpc="1">
            <a:prstTxWarp prst="textNoShape">
              <a:avLst/>
            </a:prstTxWarp>
          </a:bodyPr>
          <a:lstStyle/>
          <a:p>
            <a:pPr eaLnBrk="1" hangingPunct="1">
              <a:defRPr/>
            </a:pPr>
            <a:r>
              <a:rPr lang="en-US" sz="6000">
                <a:latin typeface="Times New Roman" pitchFamily="18" charset="0"/>
                <a:ea typeface="+mj-ea"/>
              </a:rPr>
              <a:t>Cosmology</a:t>
            </a:r>
            <a:r>
              <a:rPr lang="en-US" sz="6000">
                <a:ea typeface="+mj-ea"/>
              </a:rPr>
              <a:t>’</a:t>
            </a:r>
            <a:r>
              <a:rPr lang="en-US" sz="6000">
                <a:latin typeface="Times New Roman" pitchFamily="18" charset="0"/>
                <a:ea typeface="+mj-ea"/>
              </a:rPr>
              <a:t>s </a:t>
            </a:r>
            <a:r>
              <a:rPr lang="en-US" sz="6000" i="1">
                <a:latin typeface="Times New Roman" pitchFamily="18" charset="0"/>
                <a:ea typeface="+mj-ea"/>
              </a:rPr>
              <a:t>Big Bang</a:t>
            </a:r>
            <a:br>
              <a:rPr lang="en-US" sz="6000" i="1">
                <a:latin typeface="Times New Roman" pitchFamily="18" charset="0"/>
                <a:ea typeface="+mj-ea"/>
              </a:rPr>
            </a:br>
            <a:r>
              <a:rPr lang="en-US" sz="4000" i="1">
                <a:ea typeface="+mj-ea"/>
              </a:rPr>
              <a:t>“</a:t>
            </a:r>
            <a:r>
              <a:rPr lang="en-US" sz="4000" i="1">
                <a:latin typeface="Times New Roman" pitchFamily="18" charset="0"/>
                <a:ea typeface="+mj-ea"/>
              </a:rPr>
              <a:t>Horrendous space kablooie</a:t>
            </a:r>
            <a:r>
              <a:rPr lang="en-US" sz="4000" i="1">
                <a:ea typeface="+mj-ea"/>
              </a:rPr>
              <a:t>”</a:t>
            </a:r>
            <a:br>
              <a:rPr lang="en-US" sz="4000" i="1">
                <a:latin typeface="Times New Roman" pitchFamily="18" charset="0"/>
                <a:ea typeface="+mj-ea"/>
              </a:rPr>
            </a:br>
            <a:r>
              <a:rPr lang="en-US" sz="4000">
                <a:latin typeface="Times New Roman" pitchFamily="18" charset="0"/>
                <a:ea typeface="+mj-ea"/>
              </a:rPr>
              <a:t>Calvin</a:t>
            </a:r>
            <a:endParaRPr lang="en-US" sz="6000" i="1">
              <a:latin typeface="Times New Roman" pitchFamily="18" charset="0"/>
              <a:ea typeface="+mj-ea"/>
            </a:endParaRPr>
          </a:p>
        </p:txBody>
      </p:sp>
      <p:sp>
        <p:nvSpPr>
          <p:cNvPr id="15820803" name="Rectangle 3">
            <a:extLst>
              <a:ext uri="{FF2B5EF4-FFF2-40B4-BE49-F238E27FC236}">
                <a16:creationId xmlns:a16="http://schemas.microsoft.com/office/drawing/2014/main" id="{073F7711-52F2-418A-9C20-9E3F2C5499A6}"/>
              </a:ext>
            </a:extLst>
          </p:cNvPr>
          <p:cNvSpPr>
            <a:spLocks noGrp="1" noChangeArrowheads="1"/>
          </p:cNvSpPr>
          <p:nvPr>
            <p:ph type="body" idx="1"/>
          </p:nvPr>
        </p:nvSpPr>
        <p:spPr/>
        <p:txBody>
          <a:bodyPr vert="horz" wrap="square" lIns="92075" tIns="46038" rIns="92075" bIns="46038" numCol="1" anchor="t" anchorCtr="0" compatLnSpc="1">
            <a:prstTxWarp prst="textNoShape">
              <a:avLst/>
            </a:prstTxWarp>
          </a:bodyPr>
          <a:lstStyle/>
          <a:p>
            <a:pPr eaLnBrk="1" hangingPunct="1">
              <a:buFont typeface="Wingdings" panose="05000000000000000000" pitchFamily="2" charset="2"/>
              <a:buNone/>
              <a:defRPr/>
            </a:pPr>
            <a:endParaRPr lang="en-US" sz="4400">
              <a:solidFill>
                <a:srgbClr val="FAFD00"/>
              </a:solidFill>
              <a:latin typeface="Times New Roman" pitchFamily="18" charset="0"/>
              <a:ea typeface="+mn-ea"/>
            </a:endParaRPr>
          </a:p>
          <a:p>
            <a:pPr eaLnBrk="1" hangingPunct="1">
              <a:buFont typeface="Wingdings" panose="05000000000000000000" pitchFamily="2" charset="2"/>
              <a:buNone/>
              <a:defRPr/>
            </a:pPr>
            <a:r>
              <a:rPr lang="en-US" sz="4400">
                <a:solidFill>
                  <a:srgbClr val="FAFD00"/>
                </a:solidFill>
                <a:ea typeface="+mn-ea"/>
              </a:rPr>
              <a:t>“</a:t>
            </a:r>
            <a:r>
              <a:rPr lang="en-US" sz="4400">
                <a:solidFill>
                  <a:srgbClr val="FAFD00"/>
                </a:solidFill>
                <a:latin typeface="Times New Roman" pitchFamily="18" charset="0"/>
                <a:ea typeface="+mn-ea"/>
              </a:rPr>
              <a:t>The universe began as a </a:t>
            </a:r>
            <a:r>
              <a:rPr lang="en-US" sz="4400">
                <a:solidFill>
                  <a:srgbClr val="FAFD00"/>
                </a:solidFill>
                <a:ea typeface="+mn-ea"/>
              </a:rPr>
              <a:t>‘</a:t>
            </a:r>
            <a:r>
              <a:rPr lang="en-US" sz="4400">
                <a:solidFill>
                  <a:schemeClr val="accent1"/>
                </a:solidFill>
                <a:latin typeface="Times New Roman" pitchFamily="18" charset="0"/>
                <a:ea typeface="+mn-ea"/>
              </a:rPr>
              <a:t>particle</a:t>
            </a:r>
            <a:r>
              <a:rPr lang="en-US" sz="4400">
                <a:solidFill>
                  <a:srgbClr val="FAFD00"/>
                </a:solidFill>
                <a:ea typeface="+mn-ea"/>
              </a:rPr>
              <a:t>’</a:t>
            </a:r>
            <a:r>
              <a:rPr lang="en-US" sz="4400">
                <a:solidFill>
                  <a:srgbClr val="FAFD00"/>
                </a:solidFill>
                <a:latin typeface="Times New Roman" pitchFamily="18" charset="0"/>
                <a:ea typeface="+mn-ea"/>
              </a:rPr>
              <a:t> that was infinitely dense and occupied no space.</a:t>
            </a:r>
            <a:r>
              <a:rPr lang="en-US" sz="4400">
                <a:solidFill>
                  <a:srgbClr val="FAFD00"/>
                </a:solidFill>
                <a:ea typeface="+mn-ea"/>
              </a:rPr>
              <a:t>”</a:t>
            </a:r>
            <a:endParaRPr lang="en-US" sz="4400">
              <a:solidFill>
                <a:srgbClr val="FAFD00"/>
              </a:solidFill>
              <a:latin typeface="Times New Roman" pitchFamily="18" charset="0"/>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820803">
                                            <p:txEl>
                                              <p:pRg st="1" end="1"/>
                                            </p:txEl>
                                          </p:spTgt>
                                        </p:tgtEl>
                                        <p:attrNameLst>
                                          <p:attrName>style.visibility</p:attrName>
                                        </p:attrNameLst>
                                      </p:cBhvr>
                                      <p:to>
                                        <p:strVal val="visible"/>
                                      </p:to>
                                    </p:set>
                                    <p:anim calcmode="lin" valueType="num">
                                      <p:cBhvr additive="base">
                                        <p:cTn id="7" dur="500" fill="hold"/>
                                        <p:tgtEl>
                                          <p:spTgt spid="1582080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82080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20803"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5822850" name="Rectangle 2">
            <a:extLst>
              <a:ext uri="{FF2B5EF4-FFF2-40B4-BE49-F238E27FC236}">
                <a16:creationId xmlns:a16="http://schemas.microsoft.com/office/drawing/2014/main" id="{608C628F-DBAA-47ED-BC23-005109AC0FB7}"/>
              </a:ext>
            </a:extLst>
          </p:cNvPr>
          <p:cNvSpPr>
            <a:spLocks noGrp="1" noChangeArrowheads="1"/>
          </p:cNvSpPr>
          <p:nvPr>
            <p:ph type="title"/>
          </p:nvPr>
        </p:nvSpPr>
        <p:spPr>
          <a:effectLst>
            <a:outerShdw dist="53882" dir="2700000" algn="ctr" rotWithShape="0">
              <a:schemeClr val="bg2"/>
            </a:outerShdw>
          </a:effectLst>
        </p:spPr>
        <p:txBody>
          <a:bodyPr vert="horz" wrap="square" lIns="92075" tIns="46038" rIns="92075" bIns="46038" numCol="1" anchor="ctr" anchorCtr="0" compatLnSpc="1">
            <a:prstTxWarp prst="textNoShape">
              <a:avLst/>
            </a:prstTxWarp>
          </a:bodyPr>
          <a:lstStyle/>
          <a:p>
            <a:pPr eaLnBrk="1" hangingPunct="1">
              <a:defRPr/>
            </a:pPr>
            <a:r>
              <a:rPr lang="en-US" sz="6000">
                <a:latin typeface="Times New Roman" pitchFamily="18" charset="0"/>
                <a:ea typeface="+mj-ea"/>
              </a:rPr>
              <a:t>Cosmology</a:t>
            </a:r>
            <a:r>
              <a:rPr lang="en-US" sz="6000">
                <a:ea typeface="+mj-ea"/>
              </a:rPr>
              <a:t>’</a:t>
            </a:r>
            <a:r>
              <a:rPr lang="en-US" sz="6000">
                <a:latin typeface="Times New Roman" pitchFamily="18" charset="0"/>
                <a:ea typeface="+mj-ea"/>
              </a:rPr>
              <a:t>s </a:t>
            </a:r>
            <a:r>
              <a:rPr lang="en-US" sz="6000" i="1">
                <a:latin typeface="Times New Roman" pitchFamily="18" charset="0"/>
                <a:ea typeface="+mj-ea"/>
              </a:rPr>
              <a:t>Big Bang</a:t>
            </a:r>
          </a:p>
        </p:txBody>
      </p:sp>
      <p:sp>
        <p:nvSpPr>
          <p:cNvPr id="15822851" name="Rectangle 3">
            <a:extLst>
              <a:ext uri="{FF2B5EF4-FFF2-40B4-BE49-F238E27FC236}">
                <a16:creationId xmlns:a16="http://schemas.microsoft.com/office/drawing/2014/main" id="{375918B9-270E-496F-8CF7-A1A2F5C262E7}"/>
              </a:ext>
            </a:extLst>
          </p:cNvPr>
          <p:cNvSpPr>
            <a:spLocks noGrp="1" noChangeArrowheads="1"/>
          </p:cNvSpPr>
          <p:nvPr>
            <p:ph type="body" idx="1"/>
          </p:nvPr>
        </p:nvSpPr>
        <p:spPr/>
        <p:txBody>
          <a:bodyPr vert="horz" wrap="square" lIns="92075" tIns="46038" rIns="92075" bIns="46038" numCol="1" anchor="t" anchorCtr="0" compatLnSpc="1">
            <a:prstTxWarp prst="textNoShape">
              <a:avLst/>
            </a:prstTxWarp>
          </a:bodyPr>
          <a:lstStyle/>
          <a:p>
            <a:pPr eaLnBrk="1" hangingPunct="1">
              <a:lnSpc>
                <a:spcPct val="90000"/>
              </a:lnSpc>
              <a:buFont typeface="Monotype Sorts" pitchFamily="2" charset="2"/>
              <a:buChar char="u"/>
              <a:defRPr/>
            </a:pPr>
            <a:r>
              <a:rPr lang="en-US" sz="4000">
                <a:solidFill>
                  <a:srgbClr val="FAFD00"/>
                </a:solidFill>
                <a:ea typeface="+mn-ea"/>
              </a:rPr>
              <a:t> Something must be </a:t>
            </a:r>
            <a:r>
              <a:rPr lang="en-US" sz="4000">
                <a:solidFill>
                  <a:schemeClr val="accent1"/>
                </a:solidFill>
                <a:ea typeface="+mn-ea"/>
              </a:rPr>
              <a:t>eternal</a:t>
            </a:r>
          </a:p>
          <a:p>
            <a:pPr eaLnBrk="1" hangingPunct="1">
              <a:lnSpc>
                <a:spcPct val="90000"/>
              </a:lnSpc>
              <a:buFont typeface="Monotype Sorts" pitchFamily="2" charset="2"/>
              <a:buChar char="u"/>
              <a:defRPr/>
            </a:pPr>
            <a:r>
              <a:rPr lang="en-US" sz="4000">
                <a:solidFill>
                  <a:srgbClr val="FAFD00"/>
                </a:solidFill>
                <a:ea typeface="+mn-ea"/>
              </a:rPr>
              <a:t> The material universe had a </a:t>
            </a:r>
            <a:r>
              <a:rPr lang="en-US" sz="4000">
                <a:solidFill>
                  <a:schemeClr val="accent1"/>
                </a:solidFill>
                <a:ea typeface="+mn-ea"/>
              </a:rPr>
              <a:t>beginning</a:t>
            </a:r>
            <a:r>
              <a:rPr lang="en-US" sz="4000">
                <a:solidFill>
                  <a:srgbClr val="FAFD00"/>
                </a:solidFill>
                <a:ea typeface="+mn-ea"/>
              </a:rPr>
              <a:t> and, therefore, is not eternal</a:t>
            </a:r>
          </a:p>
          <a:p>
            <a:pPr eaLnBrk="1" hangingPunct="1">
              <a:lnSpc>
                <a:spcPct val="90000"/>
              </a:lnSpc>
              <a:buFont typeface="Monotype Sorts" pitchFamily="2" charset="2"/>
              <a:buChar char="u"/>
              <a:defRPr/>
            </a:pPr>
            <a:r>
              <a:rPr lang="en-US" sz="4000">
                <a:solidFill>
                  <a:srgbClr val="FAFD00"/>
                </a:solidFill>
                <a:ea typeface="+mn-ea"/>
              </a:rPr>
              <a:t> Something immaterial, spiritual, or supernatural MUST be eternal</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5822851">
                                            <p:txEl>
                                              <p:pRg st="0" end="0"/>
                                            </p:txEl>
                                          </p:spTgt>
                                        </p:tgtEl>
                                        <p:attrNameLst>
                                          <p:attrName>style.visibility</p:attrName>
                                        </p:attrNameLst>
                                      </p:cBhvr>
                                      <p:to>
                                        <p:strVal val="visible"/>
                                      </p:to>
                                    </p:set>
                                    <p:anim calcmode="lin" valueType="num">
                                      <p:cBhvr>
                                        <p:cTn id="7" dur="5000" fill="hold"/>
                                        <p:tgtEl>
                                          <p:spTgt spid="15822851">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1582285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15822851">
                                            <p:txEl>
                                              <p:pRg st="1" end="1"/>
                                            </p:txEl>
                                          </p:spTgt>
                                        </p:tgtEl>
                                        <p:attrNameLst>
                                          <p:attrName>style.visibility</p:attrName>
                                        </p:attrNameLst>
                                      </p:cBhvr>
                                      <p:to>
                                        <p:strVal val="visible"/>
                                      </p:to>
                                    </p:set>
                                    <p:anim calcmode="lin" valueType="num">
                                      <p:cBhvr>
                                        <p:cTn id="13" dur="5000" fill="hold"/>
                                        <p:tgtEl>
                                          <p:spTgt spid="15822851">
                                            <p:txEl>
                                              <p:pRg st="1" end="1"/>
                                            </p:txEl>
                                          </p:spTgt>
                                        </p:tgtEl>
                                        <p:attrNameLst>
                                          <p:attrName>ppt_w</p:attrName>
                                        </p:attrNameLst>
                                      </p:cBhvr>
                                      <p:tavLst>
                                        <p:tav tm="0" fmla="#ppt_w*sin(2.5*pi*$)">
                                          <p:val>
                                            <p:fltVal val="0"/>
                                          </p:val>
                                        </p:tav>
                                        <p:tav tm="100000">
                                          <p:val>
                                            <p:fltVal val="1"/>
                                          </p:val>
                                        </p:tav>
                                      </p:tavLst>
                                    </p:anim>
                                    <p:anim calcmode="lin" valueType="num">
                                      <p:cBhvr>
                                        <p:cTn id="14" dur="5000" fill="hold"/>
                                        <p:tgtEl>
                                          <p:spTgt spid="1582285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grpId="0" nodeType="clickEffect">
                                  <p:stCondLst>
                                    <p:cond delay="0"/>
                                  </p:stCondLst>
                                  <p:childTnLst>
                                    <p:set>
                                      <p:cBhvr>
                                        <p:cTn id="18" dur="1" fill="hold">
                                          <p:stCondLst>
                                            <p:cond delay="0"/>
                                          </p:stCondLst>
                                        </p:cTn>
                                        <p:tgtEl>
                                          <p:spTgt spid="15822851">
                                            <p:txEl>
                                              <p:pRg st="2" end="2"/>
                                            </p:txEl>
                                          </p:spTgt>
                                        </p:tgtEl>
                                        <p:attrNameLst>
                                          <p:attrName>style.visibility</p:attrName>
                                        </p:attrNameLst>
                                      </p:cBhvr>
                                      <p:to>
                                        <p:strVal val="visible"/>
                                      </p:to>
                                    </p:set>
                                    <p:anim calcmode="lin" valueType="num">
                                      <p:cBhvr>
                                        <p:cTn id="19" dur="5000" fill="hold"/>
                                        <p:tgtEl>
                                          <p:spTgt spid="15822851">
                                            <p:txEl>
                                              <p:pRg st="2" end="2"/>
                                            </p:txEl>
                                          </p:spTgt>
                                        </p:tgtEl>
                                        <p:attrNameLst>
                                          <p:attrName>ppt_w</p:attrName>
                                        </p:attrNameLst>
                                      </p:cBhvr>
                                      <p:tavLst>
                                        <p:tav tm="0" fmla="#ppt_w*sin(2.5*pi*$)">
                                          <p:val>
                                            <p:fltVal val="0"/>
                                          </p:val>
                                        </p:tav>
                                        <p:tav tm="100000">
                                          <p:val>
                                            <p:fltVal val="1"/>
                                          </p:val>
                                        </p:tav>
                                      </p:tavLst>
                                    </p:anim>
                                    <p:anim calcmode="lin" valueType="num">
                                      <p:cBhvr>
                                        <p:cTn id="20" dur="5000" fill="hold"/>
                                        <p:tgtEl>
                                          <p:spTgt spid="15822851">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22851" grpId="0" build="p"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5824898" name="Rectangle 2">
            <a:extLst>
              <a:ext uri="{FF2B5EF4-FFF2-40B4-BE49-F238E27FC236}">
                <a16:creationId xmlns:a16="http://schemas.microsoft.com/office/drawing/2014/main" id="{F074383C-2CCC-4BED-84B4-F0FEB3A8131C}"/>
              </a:ext>
            </a:extLst>
          </p:cNvPr>
          <p:cNvSpPr>
            <a:spLocks noChangeArrowheads="1"/>
          </p:cNvSpPr>
          <p:nvPr/>
        </p:nvSpPr>
        <p:spPr bwMode="auto">
          <a:xfrm>
            <a:off x="2287589" y="1373188"/>
            <a:ext cx="7464425" cy="4786312"/>
          </a:xfrm>
          <a:prstGeom prst="rect">
            <a:avLst/>
          </a:prstGeom>
          <a:noFill/>
          <a:ln w="12700">
            <a:noFill/>
            <a:miter lim="800000"/>
            <a:headEnd/>
            <a:tailEnd/>
          </a:ln>
          <a:effectLst>
            <a:outerShdw dist="35921" dir="2700000" algn="ctr" rotWithShape="0">
              <a:schemeClr val="bg2"/>
            </a:outerShdw>
          </a:effectLst>
        </p:spPr>
        <p:txBody>
          <a:bodyPr lIns="90488" tIns="44450" rIns="90488" bIns="44450">
            <a:spAutoFit/>
          </a:bodyPr>
          <a:lstStyle/>
          <a:p>
            <a:pPr eaLnBrk="0" fontAlgn="base" hangingPunct="0">
              <a:spcBef>
                <a:spcPct val="0"/>
              </a:spcBef>
              <a:spcAft>
                <a:spcPct val="0"/>
              </a:spcAft>
              <a:defRPr/>
            </a:pPr>
            <a:r>
              <a:rPr lang="en-US" sz="2800" b="1">
                <a:solidFill>
                  <a:srgbClr val="FFFFFF"/>
                </a:solidFill>
                <a:latin typeface="Century Schoolbook" pitchFamily="18" charset="0"/>
                <a:ea typeface="ＭＳ Ｐゴシック" pitchFamily="34" charset="-128"/>
              </a:rPr>
              <a:t>“For the scientist who has lived by his faith in the power of reason, the story ends like a bad dream.  He has scaled the mountains of ignorance; he is about to conquer the highest peak; as he pulls himself over the final rock, he is greeted by a band of </a:t>
            </a:r>
            <a:r>
              <a:rPr lang="en-US" sz="2800" b="1">
                <a:solidFill>
                  <a:srgbClr val="9966FF"/>
                </a:solidFill>
                <a:latin typeface="Century Schoolbook" pitchFamily="18" charset="0"/>
                <a:ea typeface="ＭＳ Ｐゴシック" pitchFamily="34" charset="-128"/>
              </a:rPr>
              <a:t>theologians</a:t>
            </a:r>
            <a:r>
              <a:rPr lang="en-US" sz="2800" b="1">
                <a:solidFill>
                  <a:srgbClr val="FFFFFF"/>
                </a:solidFill>
                <a:latin typeface="Century Schoolbook" pitchFamily="18" charset="0"/>
                <a:ea typeface="ＭＳ Ｐゴシック" pitchFamily="34" charset="-128"/>
              </a:rPr>
              <a:t> who have been sitting there for centuries.”</a:t>
            </a:r>
          </a:p>
          <a:p>
            <a:pPr eaLnBrk="0" fontAlgn="base" hangingPunct="0">
              <a:spcBef>
                <a:spcPct val="0"/>
              </a:spcBef>
              <a:spcAft>
                <a:spcPct val="0"/>
              </a:spcAft>
              <a:defRPr/>
            </a:pPr>
            <a:endParaRPr lang="en-US" sz="2800" b="1">
              <a:solidFill>
                <a:srgbClr val="FFFFFF"/>
              </a:solidFill>
              <a:latin typeface="Century Schoolbook" pitchFamily="18" charset="0"/>
              <a:ea typeface="ＭＳ Ｐゴシック" pitchFamily="34" charset="-128"/>
            </a:endParaRPr>
          </a:p>
          <a:p>
            <a:pPr lvl="4" eaLnBrk="0" fontAlgn="base" hangingPunct="0">
              <a:spcBef>
                <a:spcPct val="0"/>
              </a:spcBef>
              <a:spcAft>
                <a:spcPct val="0"/>
              </a:spcAft>
              <a:defRPr/>
            </a:pPr>
            <a:r>
              <a:rPr lang="en-US" sz="2800" b="1">
                <a:solidFill>
                  <a:srgbClr val="FFFFFF"/>
                </a:solidFill>
                <a:latin typeface="Century Schoolbook" pitchFamily="18" charset="0"/>
                <a:ea typeface="ＭＳ Ｐゴシック" pitchFamily="34" charset="-128"/>
              </a:rPr>
              <a:t>          	Robert Jastrow</a:t>
            </a:r>
          </a:p>
        </p:txBody>
      </p:sp>
      <p:sp>
        <p:nvSpPr>
          <p:cNvPr id="15824899" name="Text Box 3">
            <a:extLst>
              <a:ext uri="{FF2B5EF4-FFF2-40B4-BE49-F238E27FC236}">
                <a16:creationId xmlns:a16="http://schemas.microsoft.com/office/drawing/2014/main" id="{0C5DFF22-1C64-4525-BC37-6AF5341E7673}"/>
              </a:ext>
            </a:extLst>
          </p:cNvPr>
          <p:cNvSpPr txBox="1">
            <a:spLocks noChangeArrowheads="1"/>
          </p:cNvSpPr>
          <p:nvPr/>
        </p:nvSpPr>
        <p:spPr bwMode="auto">
          <a:xfrm>
            <a:off x="2667001" y="533401"/>
            <a:ext cx="6569075" cy="1006475"/>
          </a:xfrm>
          <a:prstGeom prst="rect">
            <a:avLst/>
          </a:prstGeom>
          <a:noFill/>
          <a:ln w="12700">
            <a:noFill/>
            <a:miter lim="800000"/>
            <a:headEnd type="none" w="sm" len="sm"/>
            <a:tailEnd type="none" w="sm" len="sm"/>
          </a:ln>
          <a:effectLst/>
        </p:spPr>
        <p:txBody>
          <a:bodyPr>
            <a:spAutoFit/>
          </a:bodyPr>
          <a:lstStyle/>
          <a:p>
            <a:pPr algn="ctr" eaLnBrk="0" fontAlgn="base" hangingPunct="0">
              <a:spcBef>
                <a:spcPct val="0"/>
              </a:spcBef>
              <a:spcAft>
                <a:spcPct val="0"/>
              </a:spcAft>
              <a:defRPr/>
            </a:pPr>
            <a:endParaRPr lang="en-US" sz="6000">
              <a:solidFill>
                <a:srgbClr val="FFFFFF"/>
              </a:solidFill>
              <a:effectLst>
                <a:outerShdw blurRad="38100" dist="38100" dir="2700000" algn="tl">
                  <a:srgbClr val="000000"/>
                </a:outerShdw>
              </a:effectLst>
              <a:latin typeface="Cooper Black" pitchFamily="18" charset="0"/>
              <a:ea typeface="ＭＳ Ｐゴシック" pitchFamily="34" charset="-128"/>
            </a:endParaRPr>
          </a:p>
        </p:txBody>
      </p:sp>
      <p:sp>
        <p:nvSpPr>
          <p:cNvPr id="15824900" name="Text Box 4">
            <a:extLst>
              <a:ext uri="{FF2B5EF4-FFF2-40B4-BE49-F238E27FC236}">
                <a16:creationId xmlns:a16="http://schemas.microsoft.com/office/drawing/2014/main" id="{0653701B-E500-49AD-8803-BAF903A45C7D}"/>
              </a:ext>
            </a:extLst>
          </p:cNvPr>
          <p:cNvSpPr txBox="1">
            <a:spLocks noChangeArrowheads="1"/>
          </p:cNvSpPr>
          <p:nvPr/>
        </p:nvSpPr>
        <p:spPr bwMode="auto">
          <a:xfrm>
            <a:off x="2438400" y="609601"/>
            <a:ext cx="6858000" cy="823913"/>
          </a:xfrm>
          <a:prstGeom prst="rect">
            <a:avLst/>
          </a:prstGeom>
          <a:noFill/>
          <a:ln w="12700">
            <a:noFill/>
            <a:miter lim="800000"/>
            <a:headEnd type="none" w="sm" len="sm"/>
            <a:tailEnd type="none" w="sm" len="sm"/>
          </a:ln>
          <a:effectLst/>
        </p:spPr>
        <p:txBody>
          <a:bodyPr>
            <a:spAutoFit/>
          </a:bodyPr>
          <a:lstStyle/>
          <a:p>
            <a:pPr algn="ctr" eaLnBrk="0" fontAlgn="base" hangingPunct="0">
              <a:spcBef>
                <a:spcPct val="50000"/>
              </a:spcBef>
              <a:spcAft>
                <a:spcPct val="0"/>
              </a:spcAft>
              <a:defRPr/>
            </a:pPr>
            <a:r>
              <a:rPr lang="en-US" sz="4800">
                <a:solidFill>
                  <a:srgbClr val="FFFFFF"/>
                </a:solidFill>
                <a:effectLst>
                  <a:outerShdw blurRad="38100" dist="38100" dir="2700000" algn="tl">
                    <a:srgbClr val="000000"/>
                  </a:outerShdw>
                </a:effectLst>
                <a:latin typeface="Cooper Black" pitchFamily="18" charset="0"/>
                <a:ea typeface="ＭＳ Ｐゴシック" pitchFamily="34" charset="-128"/>
              </a:rPr>
              <a:t>A Surprising </a:t>
            </a:r>
            <a:r>
              <a:rPr lang="en-US" sz="4800">
                <a:solidFill>
                  <a:srgbClr val="9966FF"/>
                </a:solidFill>
                <a:effectLst>
                  <a:outerShdw blurRad="38100" dist="38100" dir="2700000" algn="tl">
                    <a:srgbClr val="000000"/>
                  </a:outerShdw>
                </a:effectLst>
                <a:latin typeface="Cooper Black" pitchFamily="18" charset="0"/>
                <a:ea typeface="ＭＳ Ｐゴシック" pitchFamily="34" charset="-128"/>
              </a:rPr>
              <a:t>Result</a:t>
            </a:r>
          </a:p>
        </p:txBody>
      </p:sp>
    </p:spTree>
  </p:cSld>
  <p:clrMapOvr>
    <a:masterClrMapping/>
  </p:clrMapOvr>
  <p:transition spd="slow" advTm="16000">
    <p:comb/>
    <p:sndAc>
      <p:stSnd>
        <p:snd r:embed="rId3" name="projctor.wav"/>
      </p:stSnd>
    </p:sndAc>
  </p:transition>
</p:sld>
</file>

<file path=ppt/slides/slide11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5831042" name="Rectangle 2">
            <a:extLst>
              <a:ext uri="{FF2B5EF4-FFF2-40B4-BE49-F238E27FC236}">
                <a16:creationId xmlns:a16="http://schemas.microsoft.com/office/drawing/2014/main" id="{7BA510EE-646B-4C8C-8A72-F41D2FDC43D2}"/>
              </a:ext>
            </a:extLst>
          </p:cNvPr>
          <p:cNvSpPr>
            <a:spLocks noGrp="1" noChangeArrowheads="1"/>
          </p:cNvSpPr>
          <p:nvPr>
            <p:ph type="title"/>
          </p:nvPr>
        </p:nvSpPr>
        <p:spPr/>
        <p:txBody>
          <a:bodyPr/>
          <a:lstStyle/>
          <a:p>
            <a:pPr eaLnBrk="1" hangingPunct="1">
              <a:defRPr/>
            </a:pPr>
            <a:r>
              <a:rPr lang="en-US" sz="5400">
                <a:latin typeface="Cooper Black" pitchFamily="18" charset="0"/>
                <a:ea typeface="+mj-ea"/>
              </a:rPr>
              <a:t>Miller-Urey Experiment</a:t>
            </a:r>
          </a:p>
        </p:txBody>
      </p:sp>
      <p:sp>
        <p:nvSpPr>
          <p:cNvPr id="15831043" name="Rectangle 3">
            <a:extLst>
              <a:ext uri="{FF2B5EF4-FFF2-40B4-BE49-F238E27FC236}">
                <a16:creationId xmlns:a16="http://schemas.microsoft.com/office/drawing/2014/main" id="{B17F14B9-2CDC-4F18-9A80-F2D879CC9272}"/>
              </a:ext>
            </a:extLst>
          </p:cNvPr>
          <p:cNvSpPr>
            <a:spLocks noGrp="1" noChangeArrowheads="1"/>
          </p:cNvSpPr>
          <p:nvPr>
            <p:ph type="body" idx="1"/>
          </p:nvPr>
        </p:nvSpPr>
        <p:spPr/>
        <p:txBody>
          <a:bodyPr/>
          <a:lstStyle/>
          <a:p>
            <a:pPr eaLnBrk="1" hangingPunct="1">
              <a:defRPr/>
            </a:pPr>
            <a:r>
              <a:rPr lang="en-US" sz="4000">
                <a:ea typeface="+mn-ea"/>
              </a:rPr>
              <a:t>What were the four gases?</a:t>
            </a:r>
          </a:p>
          <a:p>
            <a:pPr eaLnBrk="1" hangingPunct="1">
              <a:buFont typeface="Wingdings" panose="05000000000000000000" pitchFamily="2" charset="2"/>
              <a:buNone/>
              <a:defRPr/>
            </a:pPr>
            <a:endParaRPr lang="en-US" sz="4000">
              <a:ea typeface="+mn-ea"/>
            </a:endParaRPr>
          </a:p>
          <a:p>
            <a:pPr eaLnBrk="1" hangingPunct="1">
              <a:defRPr/>
            </a:pPr>
            <a:r>
              <a:rPr lang="en-US" sz="4000">
                <a:ea typeface="+mn-ea"/>
              </a:rPr>
              <a:t>What gas was not present?</a:t>
            </a:r>
          </a:p>
          <a:p>
            <a:pPr eaLnBrk="1" hangingPunct="1">
              <a:buFont typeface="Wingdings" panose="05000000000000000000" pitchFamily="2" charset="2"/>
              <a:buNone/>
              <a:defRPr/>
            </a:pPr>
            <a:endParaRPr lang="en-US" sz="4000">
              <a:ea typeface="+mn-ea"/>
            </a:endParaRPr>
          </a:p>
          <a:p>
            <a:pPr eaLnBrk="1" hangingPunct="1">
              <a:defRPr/>
            </a:pPr>
            <a:r>
              <a:rPr lang="en-US" sz="4000">
                <a:ea typeface="+mn-ea"/>
              </a:rPr>
              <a:t>How pure were the reactants?</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8310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83104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58310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31043" grpId="0" build="p"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5833090" name="Rectangle 2">
            <a:extLst>
              <a:ext uri="{FF2B5EF4-FFF2-40B4-BE49-F238E27FC236}">
                <a16:creationId xmlns:a16="http://schemas.microsoft.com/office/drawing/2014/main" id="{AAF8ECD0-F7C1-4587-AE60-7D3087801A8C}"/>
              </a:ext>
            </a:extLst>
          </p:cNvPr>
          <p:cNvSpPr>
            <a:spLocks noGrp="1" noChangeArrowheads="1"/>
          </p:cNvSpPr>
          <p:nvPr>
            <p:ph type="title"/>
          </p:nvPr>
        </p:nvSpPr>
        <p:spPr>
          <a:effectLst>
            <a:outerShdw dist="53882" dir="2700000" algn="ctr" rotWithShape="0">
              <a:schemeClr val="bg2"/>
            </a:outerShdw>
          </a:effectLst>
        </p:spPr>
        <p:txBody>
          <a:bodyPr vert="horz" wrap="square" lIns="92075" tIns="46038" rIns="92075" bIns="46038" numCol="1" anchor="ctr" anchorCtr="0" compatLnSpc="1">
            <a:prstTxWarp prst="textNoShape">
              <a:avLst/>
            </a:prstTxWarp>
          </a:bodyPr>
          <a:lstStyle/>
          <a:p>
            <a:pPr eaLnBrk="1" hangingPunct="1">
              <a:defRPr/>
            </a:pPr>
            <a:r>
              <a:rPr lang="en-US">
                <a:latin typeface="Cooper Black" pitchFamily="18" charset="0"/>
                <a:ea typeface="+mj-ea"/>
              </a:rPr>
              <a:t>Problems in Chemical Evolution</a:t>
            </a:r>
            <a:endParaRPr lang="en-US">
              <a:ea typeface="+mj-ea"/>
            </a:endParaRPr>
          </a:p>
        </p:txBody>
      </p:sp>
      <p:sp>
        <p:nvSpPr>
          <p:cNvPr id="15833091" name="Rectangle 3">
            <a:extLst>
              <a:ext uri="{FF2B5EF4-FFF2-40B4-BE49-F238E27FC236}">
                <a16:creationId xmlns:a16="http://schemas.microsoft.com/office/drawing/2014/main" id="{81B24189-4968-44E5-B175-A0E2EB220160}"/>
              </a:ext>
            </a:extLst>
          </p:cNvPr>
          <p:cNvSpPr>
            <a:spLocks noGrp="1" noChangeArrowheads="1"/>
          </p:cNvSpPr>
          <p:nvPr>
            <p:ph type="body" idx="1"/>
          </p:nvPr>
        </p:nvSpPr>
        <p:spPr/>
        <p:txBody>
          <a:bodyPr vert="horz" wrap="square" lIns="92075" tIns="46038" rIns="92075" bIns="46038" numCol="1" anchor="t" anchorCtr="0" compatLnSpc="1">
            <a:prstTxWarp prst="textNoShape">
              <a:avLst/>
            </a:prstTxWarp>
          </a:bodyPr>
          <a:lstStyle/>
          <a:p>
            <a:pPr eaLnBrk="1" hangingPunct="1">
              <a:buFont typeface="Monotype Sorts" pitchFamily="2" charset="2"/>
              <a:buChar char="u"/>
              <a:defRPr/>
            </a:pPr>
            <a:r>
              <a:rPr lang="en-US">
                <a:ea typeface="+mn-ea"/>
              </a:rPr>
              <a:t> </a:t>
            </a:r>
            <a:r>
              <a:rPr lang="en-US" sz="3600">
                <a:solidFill>
                  <a:schemeClr val="accent1"/>
                </a:solidFill>
                <a:ea typeface="+mn-ea"/>
              </a:rPr>
              <a:t>Break-up</a:t>
            </a:r>
            <a:r>
              <a:rPr lang="en-US" sz="3600">
                <a:solidFill>
                  <a:srgbClr val="FAFD00"/>
                </a:solidFill>
                <a:ea typeface="+mn-ea"/>
              </a:rPr>
              <a:t> of early earth gases</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833091">
                                            <p:txEl>
                                              <p:pRg st="0" end="0"/>
                                            </p:txEl>
                                          </p:spTgt>
                                        </p:tgtEl>
                                        <p:attrNameLst>
                                          <p:attrName>style.visibility</p:attrName>
                                        </p:attrNameLst>
                                      </p:cBhvr>
                                      <p:to>
                                        <p:strVal val="visible"/>
                                      </p:to>
                                    </p:set>
                                    <p:anim calcmode="lin" valueType="num">
                                      <p:cBhvr additive="base">
                                        <p:cTn id="7" dur="500" fill="hold"/>
                                        <p:tgtEl>
                                          <p:spTgt spid="158330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83309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33091" grpId="0" build="p"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5835138" name="Rectangle 2">
            <a:extLst>
              <a:ext uri="{FF2B5EF4-FFF2-40B4-BE49-F238E27FC236}">
                <a16:creationId xmlns:a16="http://schemas.microsoft.com/office/drawing/2014/main" id="{594B7A25-EA88-48E2-96D5-151CF3B5DCE6}"/>
              </a:ext>
            </a:extLst>
          </p:cNvPr>
          <p:cNvSpPr>
            <a:spLocks noGrp="1" noChangeArrowheads="1"/>
          </p:cNvSpPr>
          <p:nvPr>
            <p:ph type="title"/>
          </p:nvPr>
        </p:nvSpPr>
        <p:spPr>
          <a:effectLst>
            <a:outerShdw dist="53882" dir="2700000" algn="ctr" rotWithShape="0">
              <a:schemeClr val="bg2"/>
            </a:outerShdw>
          </a:effectLst>
        </p:spPr>
        <p:txBody>
          <a:bodyPr vert="horz" wrap="square" lIns="92075" tIns="46038" rIns="92075" bIns="46038" numCol="1" anchor="ctr" anchorCtr="0" compatLnSpc="1">
            <a:prstTxWarp prst="textNoShape">
              <a:avLst/>
            </a:prstTxWarp>
          </a:bodyPr>
          <a:lstStyle/>
          <a:p>
            <a:pPr eaLnBrk="1" hangingPunct="1">
              <a:defRPr/>
            </a:pPr>
            <a:r>
              <a:rPr lang="en-US">
                <a:latin typeface="Cooper Black" pitchFamily="18" charset="0"/>
                <a:ea typeface="+mj-ea"/>
              </a:rPr>
              <a:t>Problems in Chemical Evolution</a:t>
            </a:r>
            <a:endParaRPr lang="en-US">
              <a:ea typeface="+mj-ea"/>
            </a:endParaRPr>
          </a:p>
        </p:txBody>
      </p:sp>
      <p:sp>
        <p:nvSpPr>
          <p:cNvPr id="769027" name="Rectangle 3">
            <a:extLst>
              <a:ext uri="{FF2B5EF4-FFF2-40B4-BE49-F238E27FC236}">
                <a16:creationId xmlns:a16="http://schemas.microsoft.com/office/drawing/2014/main" id="{D7AA6563-4408-4505-9846-64C0FEA6CACD}"/>
              </a:ext>
            </a:extLst>
          </p:cNvPr>
          <p:cNvSpPr>
            <a:spLocks noGrp="1" noChangeArrowheads="1"/>
          </p:cNvSpPr>
          <p:nvPr>
            <p:ph type="body" idx="1"/>
          </p:nvPr>
        </p:nvSpPr>
        <p:spPr>
          <a:xfrm>
            <a:off x="2057400" y="1847850"/>
            <a:ext cx="7162800" cy="4114800"/>
          </a:xfrm>
        </p:spPr>
        <p:txBody>
          <a:bodyPr vert="horz" wrap="square" lIns="92075" tIns="46038" rIns="92075" bIns="46038" numCol="1" anchor="t" anchorCtr="0" compatLnSpc="1">
            <a:prstTxWarp prst="textNoShape">
              <a:avLst/>
            </a:prstTxWarp>
          </a:bodyPr>
          <a:lstStyle/>
          <a:p>
            <a:pPr eaLnBrk="1" hangingPunct="1">
              <a:lnSpc>
                <a:spcPct val="90000"/>
              </a:lnSpc>
              <a:buFont typeface="Wingdings" panose="05000000000000000000" pitchFamily="2" charset="2"/>
              <a:buNone/>
              <a:defRPr/>
            </a:pPr>
            <a:endParaRPr lang="en-US" sz="2800">
              <a:ea typeface="+mn-ea"/>
            </a:endParaRPr>
          </a:p>
          <a:p>
            <a:pPr eaLnBrk="1" hangingPunct="1">
              <a:lnSpc>
                <a:spcPct val="90000"/>
              </a:lnSpc>
              <a:buFont typeface="Wingdings" panose="05000000000000000000" pitchFamily="2" charset="2"/>
              <a:buNone/>
              <a:defRPr/>
            </a:pPr>
            <a:endParaRPr lang="en-US" sz="2800">
              <a:ea typeface="+mn-ea"/>
            </a:endParaRPr>
          </a:p>
          <a:p>
            <a:pPr eaLnBrk="1" hangingPunct="1">
              <a:lnSpc>
                <a:spcPct val="90000"/>
              </a:lnSpc>
              <a:buFont typeface="Wingdings" panose="05000000000000000000" pitchFamily="2" charset="2"/>
              <a:buNone/>
              <a:defRPr/>
            </a:pPr>
            <a:r>
              <a:rPr lang="en-US" sz="2800">
                <a:ea typeface="+mn-ea"/>
              </a:rPr>
              <a:t>                                     UV</a:t>
            </a:r>
          </a:p>
          <a:p>
            <a:pPr eaLnBrk="1" hangingPunct="1">
              <a:lnSpc>
                <a:spcPct val="90000"/>
              </a:lnSpc>
              <a:buFont typeface="Wingdings" panose="05000000000000000000" pitchFamily="2" charset="2"/>
              <a:buNone/>
              <a:defRPr/>
            </a:pPr>
            <a:endParaRPr lang="en-US" sz="2800">
              <a:ea typeface="+mn-ea"/>
            </a:endParaRPr>
          </a:p>
          <a:p>
            <a:pPr eaLnBrk="1" hangingPunct="1">
              <a:lnSpc>
                <a:spcPct val="90000"/>
              </a:lnSpc>
              <a:buFont typeface="Wingdings" panose="05000000000000000000" pitchFamily="2" charset="2"/>
              <a:buNone/>
              <a:defRPr/>
            </a:pPr>
            <a:endParaRPr lang="en-US" sz="2800">
              <a:ea typeface="+mn-ea"/>
            </a:endParaRPr>
          </a:p>
          <a:p>
            <a:pPr eaLnBrk="1" hangingPunct="1">
              <a:lnSpc>
                <a:spcPct val="90000"/>
              </a:lnSpc>
              <a:buFont typeface="Wingdings" panose="05000000000000000000" pitchFamily="2" charset="2"/>
              <a:buNone/>
              <a:defRPr/>
            </a:pPr>
            <a:endParaRPr lang="en-US" sz="2800">
              <a:ea typeface="+mn-ea"/>
            </a:endParaRPr>
          </a:p>
          <a:p>
            <a:pPr eaLnBrk="1" hangingPunct="1">
              <a:lnSpc>
                <a:spcPct val="90000"/>
              </a:lnSpc>
              <a:buFont typeface="Wingdings" panose="05000000000000000000" pitchFamily="2" charset="2"/>
              <a:buNone/>
              <a:defRPr/>
            </a:pPr>
            <a:endParaRPr lang="en-US" sz="2800">
              <a:ea typeface="+mn-ea"/>
            </a:endParaRPr>
          </a:p>
          <a:p>
            <a:pPr eaLnBrk="1" hangingPunct="1">
              <a:lnSpc>
                <a:spcPct val="90000"/>
              </a:lnSpc>
              <a:buFont typeface="Wingdings" panose="05000000000000000000" pitchFamily="2" charset="2"/>
              <a:buNone/>
              <a:defRPr/>
            </a:pPr>
            <a:r>
              <a:rPr lang="en-US" sz="2800">
                <a:solidFill>
                  <a:srgbClr val="FAFD00"/>
                </a:solidFill>
                <a:ea typeface="+mn-ea"/>
              </a:rPr>
              <a:t>      2NH</a:t>
            </a:r>
            <a:r>
              <a:rPr lang="en-US" sz="1400">
                <a:solidFill>
                  <a:srgbClr val="FAFD00"/>
                </a:solidFill>
                <a:ea typeface="+mn-ea"/>
              </a:rPr>
              <a:t>3                                            </a:t>
            </a:r>
            <a:r>
              <a:rPr lang="en-US" sz="2800">
                <a:solidFill>
                  <a:srgbClr val="FAFD00"/>
                </a:solidFill>
                <a:ea typeface="+mn-ea"/>
              </a:rPr>
              <a:t>                      N</a:t>
            </a:r>
            <a:r>
              <a:rPr lang="en-US" sz="1400">
                <a:solidFill>
                  <a:srgbClr val="FAFD00"/>
                </a:solidFill>
                <a:ea typeface="+mn-ea"/>
              </a:rPr>
              <a:t>2</a:t>
            </a:r>
            <a:r>
              <a:rPr lang="en-US" sz="2800">
                <a:solidFill>
                  <a:srgbClr val="FAFD00"/>
                </a:solidFill>
                <a:ea typeface="+mn-ea"/>
              </a:rPr>
              <a:t> + 3H</a:t>
            </a:r>
            <a:r>
              <a:rPr lang="en-US" sz="1400">
                <a:solidFill>
                  <a:srgbClr val="FAFD00"/>
                </a:solidFill>
                <a:ea typeface="+mn-ea"/>
              </a:rPr>
              <a:t>2</a:t>
            </a:r>
          </a:p>
          <a:p>
            <a:pPr eaLnBrk="1" hangingPunct="1">
              <a:lnSpc>
                <a:spcPct val="90000"/>
              </a:lnSpc>
              <a:buFont typeface="Wingdings" panose="05000000000000000000" pitchFamily="2" charset="2"/>
              <a:buNone/>
              <a:defRPr/>
            </a:pPr>
            <a:r>
              <a:rPr lang="en-US" sz="2800">
                <a:solidFill>
                  <a:srgbClr val="FAFD00"/>
                </a:solidFill>
                <a:ea typeface="+mn-ea"/>
              </a:rPr>
              <a:t>   Ammonia                                    Nitrogen &amp;                                  </a:t>
            </a:r>
          </a:p>
          <a:p>
            <a:pPr eaLnBrk="1" hangingPunct="1">
              <a:lnSpc>
                <a:spcPct val="90000"/>
              </a:lnSpc>
              <a:buFont typeface="Wingdings" panose="05000000000000000000" pitchFamily="2" charset="2"/>
              <a:buNone/>
              <a:defRPr/>
            </a:pPr>
            <a:r>
              <a:rPr lang="en-US" sz="2800">
                <a:solidFill>
                  <a:srgbClr val="FAFD00"/>
                </a:solidFill>
                <a:ea typeface="+mn-ea"/>
              </a:rPr>
              <a:t>                                                          Hydrogen  </a:t>
            </a:r>
          </a:p>
        </p:txBody>
      </p:sp>
      <p:sp>
        <p:nvSpPr>
          <p:cNvPr id="15835140" name="Oval 4">
            <a:extLst>
              <a:ext uri="{FF2B5EF4-FFF2-40B4-BE49-F238E27FC236}">
                <a16:creationId xmlns:a16="http://schemas.microsoft.com/office/drawing/2014/main" id="{B6C05391-017F-4A3E-92DC-2271BA1CF43F}"/>
              </a:ext>
            </a:extLst>
          </p:cNvPr>
          <p:cNvSpPr>
            <a:spLocks noChangeArrowheads="1"/>
          </p:cNvSpPr>
          <p:nvPr/>
        </p:nvSpPr>
        <p:spPr bwMode="auto">
          <a:xfrm>
            <a:off x="3663950" y="2444750"/>
            <a:ext cx="749300" cy="749300"/>
          </a:xfrm>
          <a:prstGeom prst="ellipse">
            <a:avLst/>
          </a:prstGeom>
          <a:solidFill>
            <a:schemeClr val="bg1"/>
          </a:solidFill>
          <a:ln w="12700">
            <a:solidFill>
              <a:schemeClr val="tx1"/>
            </a:solidFill>
            <a:round/>
            <a:headEnd/>
            <a:tailEnd/>
          </a:ln>
        </p:spPr>
        <p:txBody>
          <a:bodyPr wrap="none" lIns="92075" tIns="46038" rIns="92075" bIns="46038" anchor="ct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algn="ctr" eaLnBrk="0" fontAlgn="base" hangingPunct="0">
              <a:spcBef>
                <a:spcPct val="0"/>
              </a:spcBef>
              <a:spcAft>
                <a:spcPct val="0"/>
              </a:spcAft>
            </a:pPr>
            <a:r>
              <a:rPr lang="en-US" altLang="en-US" sz="2800">
                <a:solidFill>
                  <a:srgbClr val="FAFD00"/>
                </a:solidFill>
                <a:latin typeface="Times New Roman" panose="02020603050405020304" pitchFamily="18" charset="0"/>
              </a:rPr>
              <a:t>N</a:t>
            </a:r>
          </a:p>
        </p:txBody>
      </p:sp>
      <p:sp>
        <p:nvSpPr>
          <p:cNvPr id="15835141" name="Oval 5">
            <a:extLst>
              <a:ext uri="{FF2B5EF4-FFF2-40B4-BE49-F238E27FC236}">
                <a16:creationId xmlns:a16="http://schemas.microsoft.com/office/drawing/2014/main" id="{43E1FCB0-6CCC-4301-A555-C7DB84DD3C70}"/>
              </a:ext>
            </a:extLst>
          </p:cNvPr>
          <p:cNvSpPr>
            <a:spLocks noChangeArrowheads="1"/>
          </p:cNvSpPr>
          <p:nvPr/>
        </p:nvSpPr>
        <p:spPr bwMode="auto">
          <a:xfrm>
            <a:off x="2673350" y="3663950"/>
            <a:ext cx="596900" cy="596900"/>
          </a:xfrm>
          <a:prstGeom prst="ellipse">
            <a:avLst/>
          </a:prstGeom>
          <a:solidFill>
            <a:schemeClr val="bg1"/>
          </a:solidFill>
          <a:ln w="12700">
            <a:solidFill>
              <a:schemeClr val="tx1"/>
            </a:solidFill>
            <a:round/>
            <a:headEnd/>
            <a:tailEnd/>
          </a:ln>
        </p:spPr>
        <p:txBody>
          <a:bodyPr wrap="none" lIns="92075" tIns="46038" rIns="92075" bIns="46038" anchor="ct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algn="ctr" eaLnBrk="0" fontAlgn="base" hangingPunct="0">
              <a:spcBef>
                <a:spcPct val="0"/>
              </a:spcBef>
              <a:spcAft>
                <a:spcPct val="0"/>
              </a:spcAft>
            </a:pPr>
            <a:r>
              <a:rPr lang="en-US" altLang="en-US" sz="1800">
                <a:solidFill>
                  <a:srgbClr val="FAFD00"/>
                </a:solidFill>
                <a:latin typeface="Times New Roman" panose="02020603050405020304" pitchFamily="18" charset="0"/>
              </a:rPr>
              <a:t>H</a:t>
            </a:r>
          </a:p>
        </p:txBody>
      </p:sp>
      <p:sp>
        <p:nvSpPr>
          <p:cNvPr id="15835142" name="Oval 6">
            <a:extLst>
              <a:ext uri="{FF2B5EF4-FFF2-40B4-BE49-F238E27FC236}">
                <a16:creationId xmlns:a16="http://schemas.microsoft.com/office/drawing/2014/main" id="{E4419E11-1514-451E-9999-673571C5F320}"/>
              </a:ext>
            </a:extLst>
          </p:cNvPr>
          <p:cNvSpPr>
            <a:spLocks noChangeArrowheads="1"/>
          </p:cNvSpPr>
          <p:nvPr/>
        </p:nvSpPr>
        <p:spPr bwMode="auto">
          <a:xfrm>
            <a:off x="3587750" y="4044950"/>
            <a:ext cx="596900" cy="596900"/>
          </a:xfrm>
          <a:prstGeom prst="ellipse">
            <a:avLst/>
          </a:prstGeom>
          <a:solidFill>
            <a:schemeClr val="bg1"/>
          </a:solidFill>
          <a:ln w="12700">
            <a:solidFill>
              <a:schemeClr val="tx1"/>
            </a:solidFill>
            <a:round/>
            <a:headEnd/>
            <a:tailEnd/>
          </a:ln>
        </p:spPr>
        <p:txBody>
          <a:bodyPr wrap="none" lIns="92075" tIns="46038" rIns="92075" bIns="46038" anchor="ct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algn="ctr" eaLnBrk="0" fontAlgn="base" hangingPunct="0">
              <a:spcBef>
                <a:spcPct val="0"/>
              </a:spcBef>
              <a:spcAft>
                <a:spcPct val="0"/>
              </a:spcAft>
            </a:pPr>
            <a:r>
              <a:rPr lang="en-US" altLang="en-US" sz="1800">
                <a:solidFill>
                  <a:srgbClr val="FAFD00"/>
                </a:solidFill>
                <a:latin typeface="Times New Roman" panose="02020603050405020304" pitchFamily="18" charset="0"/>
              </a:rPr>
              <a:t>H</a:t>
            </a:r>
          </a:p>
        </p:txBody>
      </p:sp>
      <p:sp>
        <p:nvSpPr>
          <p:cNvPr id="15835143" name="Oval 7">
            <a:extLst>
              <a:ext uri="{FF2B5EF4-FFF2-40B4-BE49-F238E27FC236}">
                <a16:creationId xmlns:a16="http://schemas.microsoft.com/office/drawing/2014/main" id="{80B5F550-67CF-4C22-B654-89C280187A96}"/>
              </a:ext>
            </a:extLst>
          </p:cNvPr>
          <p:cNvSpPr>
            <a:spLocks noChangeArrowheads="1"/>
          </p:cNvSpPr>
          <p:nvPr/>
        </p:nvSpPr>
        <p:spPr bwMode="auto">
          <a:xfrm>
            <a:off x="4959350" y="3587750"/>
            <a:ext cx="596900" cy="596900"/>
          </a:xfrm>
          <a:prstGeom prst="ellipse">
            <a:avLst/>
          </a:prstGeom>
          <a:solidFill>
            <a:schemeClr val="bg1"/>
          </a:solidFill>
          <a:ln w="12700">
            <a:solidFill>
              <a:schemeClr val="tx1"/>
            </a:solidFill>
            <a:round/>
            <a:headEnd/>
            <a:tailEnd/>
          </a:ln>
        </p:spPr>
        <p:txBody>
          <a:bodyPr wrap="none" lIns="92075" tIns="46038" rIns="92075" bIns="46038" anchor="ct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algn="ctr" eaLnBrk="0" fontAlgn="base" hangingPunct="0">
              <a:spcBef>
                <a:spcPct val="0"/>
              </a:spcBef>
              <a:spcAft>
                <a:spcPct val="0"/>
              </a:spcAft>
            </a:pPr>
            <a:r>
              <a:rPr lang="en-US" altLang="en-US" sz="1800">
                <a:solidFill>
                  <a:srgbClr val="FAFD00"/>
                </a:solidFill>
                <a:latin typeface="Times New Roman" panose="02020603050405020304" pitchFamily="18" charset="0"/>
              </a:rPr>
              <a:t>H</a:t>
            </a:r>
          </a:p>
        </p:txBody>
      </p:sp>
      <p:sp>
        <p:nvSpPr>
          <p:cNvPr id="15835144" name="Line 8">
            <a:extLst>
              <a:ext uri="{FF2B5EF4-FFF2-40B4-BE49-F238E27FC236}">
                <a16:creationId xmlns:a16="http://schemas.microsoft.com/office/drawing/2014/main" id="{8B03DE55-9C55-458A-A587-C2491FFE03BB}"/>
              </a:ext>
            </a:extLst>
          </p:cNvPr>
          <p:cNvSpPr>
            <a:spLocks noChangeShapeType="1"/>
          </p:cNvSpPr>
          <p:nvPr/>
        </p:nvSpPr>
        <p:spPr bwMode="auto">
          <a:xfrm flipH="1">
            <a:off x="3124200" y="3048000"/>
            <a:ext cx="609600" cy="68580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35145" name="Line 9">
            <a:extLst>
              <a:ext uri="{FF2B5EF4-FFF2-40B4-BE49-F238E27FC236}">
                <a16:creationId xmlns:a16="http://schemas.microsoft.com/office/drawing/2014/main" id="{2818EC43-D53E-48E3-840F-C8B04B78E829}"/>
              </a:ext>
            </a:extLst>
          </p:cNvPr>
          <p:cNvSpPr>
            <a:spLocks noChangeShapeType="1"/>
          </p:cNvSpPr>
          <p:nvPr/>
        </p:nvSpPr>
        <p:spPr bwMode="auto">
          <a:xfrm flipH="1">
            <a:off x="3886200" y="3200400"/>
            <a:ext cx="76200" cy="83820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35146" name="Line 10">
            <a:extLst>
              <a:ext uri="{FF2B5EF4-FFF2-40B4-BE49-F238E27FC236}">
                <a16:creationId xmlns:a16="http://schemas.microsoft.com/office/drawing/2014/main" id="{DB2D782D-2F56-4628-B642-6C0EB2CFC675}"/>
              </a:ext>
            </a:extLst>
          </p:cNvPr>
          <p:cNvSpPr>
            <a:spLocks noChangeShapeType="1"/>
          </p:cNvSpPr>
          <p:nvPr/>
        </p:nvSpPr>
        <p:spPr bwMode="auto">
          <a:xfrm>
            <a:off x="4419600" y="2895600"/>
            <a:ext cx="685800" cy="76200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35147" name="Oval 11">
            <a:extLst>
              <a:ext uri="{FF2B5EF4-FFF2-40B4-BE49-F238E27FC236}">
                <a16:creationId xmlns:a16="http://schemas.microsoft.com/office/drawing/2014/main" id="{6DF920CB-9159-49DE-9734-A90EDC7676D5}"/>
              </a:ext>
            </a:extLst>
          </p:cNvPr>
          <p:cNvSpPr>
            <a:spLocks noChangeArrowheads="1"/>
          </p:cNvSpPr>
          <p:nvPr/>
        </p:nvSpPr>
        <p:spPr bwMode="auto">
          <a:xfrm>
            <a:off x="6864350" y="2520950"/>
            <a:ext cx="749300" cy="749300"/>
          </a:xfrm>
          <a:prstGeom prst="ellipse">
            <a:avLst/>
          </a:prstGeom>
          <a:solidFill>
            <a:schemeClr val="bg1"/>
          </a:solidFill>
          <a:ln w="12700">
            <a:solidFill>
              <a:schemeClr val="tx1"/>
            </a:solidFill>
            <a:round/>
            <a:headEnd/>
            <a:tailEnd/>
          </a:ln>
        </p:spPr>
        <p:txBody>
          <a:bodyPr wrap="none" lIns="92075" tIns="46038" rIns="92075" bIns="46038" anchor="ct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algn="ctr" eaLnBrk="0" fontAlgn="base" hangingPunct="0">
              <a:spcBef>
                <a:spcPct val="0"/>
              </a:spcBef>
              <a:spcAft>
                <a:spcPct val="0"/>
              </a:spcAft>
            </a:pPr>
            <a:r>
              <a:rPr lang="en-US" altLang="en-US" sz="2800">
                <a:solidFill>
                  <a:srgbClr val="FAFD00"/>
                </a:solidFill>
                <a:latin typeface="Times New Roman" panose="02020603050405020304" pitchFamily="18" charset="0"/>
              </a:rPr>
              <a:t>N</a:t>
            </a:r>
          </a:p>
        </p:txBody>
      </p:sp>
      <p:sp>
        <p:nvSpPr>
          <p:cNvPr id="15835148" name="Oval 12">
            <a:extLst>
              <a:ext uri="{FF2B5EF4-FFF2-40B4-BE49-F238E27FC236}">
                <a16:creationId xmlns:a16="http://schemas.microsoft.com/office/drawing/2014/main" id="{B8EE32CF-E057-492D-B877-F6BA89047E33}"/>
              </a:ext>
            </a:extLst>
          </p:cNvPr>
          <p:cNvSpPr>
            <a:spLocks noChangeArrowheads="1"/>
          </p:cNvSpPr>
          <p:nvPr/>
        </p:nvSpPr>
        <p:spPr bwMode="auto">
          <a:xfrm>
            <a:off x="8845550" y="2520950"/>
            <a:ext cx="749300" cy="749300"/>
          </a:xfrm>
          <a:prstGeom prst="ellipse">
            <a:avLst/>
          </a:prstGeom>
          <a:solidFill>
            <a:schemeClr val="bg1"/>
          </a:solidFill>
          <a:ln w="12700">
            <a:solidFill>
              <a:schemeClr val="tx1"/>
            </a:solidFill>
            <a:round/>
            <a:headEnd/>
            <a:tailEnd/>
          </a:ln>
        </p:spPr>
        <p:txBody>
          <a:bodyPr wrap="none" lIns="92075" tIns="46038" rIns="92075" bIns="46038" anchor="ct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algn="ctr" eaLnBrk="0" fontAlgn="base" hangingPunct="0">
              <a:spcBef>
                <a:spcPct val="0"/>
              </a:spcBef>
              <a:spcAft>
                <a:spcPct val="0"/>
              </a:spcAft>
            </a:pPr>
            <a:r>
              <a:rPr lang="en-US" altLang="en-US" sz="2800">
                <a:solidFill>
                  <a:srgbClr val="FAFD00"/>
                </a:solidFill>
                <a:latin typeface="Times New Roman" panose="02020603050405020304" pitchFamily="18" charset="0"/>
              </a:rPr>
              <a:t>N</a:t>
            </a:r>
          </a:p>
        </p:txBody>
      </p:sp>
      <p:sp>
        <p:nvSpPr>
          <p:cNvPr id="15835149" name="Oval 13">
            <a:extLst>
              <a:ext uri="{FF2B5EF4-FFF2-40B4-BE49-F238E27FC236}">
                <a16:creationId xmlns:a16="http://schemas.microsoft.com/office/drawing/2014/main" id="{E94292F2-D572-496B-908D-7FA1649AE061}"/>
              </a:ext>
            </a:extLst>
          </p:cNvPr>
          <p:cNvSpPr>
            <a:spLocks noChangeArrowheads="1"/>
          </p:cNvSpPr>
          <p:nvPr/>
        </p:nvSpPr>
        <p:spPr bwMode="auto">
          <a:xfrm>
            <a:off x="6940550" y="3816350"/>
            <a:ext cx="596900" cy="596900"/>
          </a:xfrm>
          <a:prstGeom prst="ellipse">
            <a:avLst/>
          </a:prstGeom>
          <a:solidFill>
            <a:schemeClr val="bg1"/>
          </a:solidFill>
          <a:ln w="12700">
            <a:solidFill>
              <a:schemeClr val="tx1"/>
            </a:solidFill>
            <a:round/>
            <a:headEnd/>
            <a:tailEnd/>
          </a:ln>
        </p:spPr>
        <p:txBody>
          <a:bodyPr wrap="none" lIns="92075" tIns="46038" rIns="92075" bIns="46038" anchor="ct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algn="ctr" eaLnBrk="0" fontAlgn="base" hangingPunct="0">
              <a:spcBef>
                <a:spcPct val="0"/>
              </a:spcBef>
              <a:spcAft>
                <a:spcPct val="0"/>
              </a:spcAft>
            </a:pPr>
            <a:r>
              <a:rPr lang="en-US" altLang="en-US" sz="2000">
                <a:solidFill>
                  <a:srgbClr val="FAFD00"/>
                </a:solidFill>
                <a:latin typeface="Times New Roman" panose="02020603050405020304" pitchFamily="18" charset="0"/>
              </a:rPr>
              <a:t>H</a:t>
            </a:r>
          </a:p>
        </p:txBody>
      </p:sp>
      <p:sp>
        <p:nvSpPr>
          <p:cNvPr id="15835150" name="Oval 14">
            <a:extLst>
              <a:ext uri="{FF2B5EF4-FFF2-40B4-BE49-F238E27FC236}">
                <a16:creationId xmlns:a16="http://schemas.microsoft.com/office/drawing/2014/main" id="{3359ECDB-2F53-4894-B413-ABE05D470BF7}"/>
              </a:ext>
            </a:extLst>
          </p:cNvPr>
          <p:cNvSpPr>
            <a:spLocks noChangeArrowheads="1"/>
          </p:cNvSpPr>
          <p:nvPr/>
        </p:nvSpPr>
        <p:spPr bwMode="auto">
          <a:xfrm>
            <a:off x="8997950" y="3816350"/>
            <a:ext cx="596900" cy="596900"/>
          </a:xfrm>
          <a:prstGeom prst="ellipse">
            <a:avLst/>
          </a:prstGeom>
          <a:solidFill>
            <a:schemeClr val="bg1"/>
          </a:solidFill>
          <a:ln w="12700">
            <a:solidFill>
              <a:schemeClr val="tx1"/>
            </a:solidFill>
            <a:round/>
            <a:headEnd/>
            <a:tailEnd/>
          </a:ln>
        </p:spPr>
        <p:txBody>
          <a:bodyPr wrap="none" lIns="92075" tIns="46038" rIns="92075" bIns="46038" anchor="ct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algn="ctr" eaLnBrk="0" fontAlgn="base" hangingPunct="0">
              <a:spcBef>
                <a:spcPct val="0"/>
              </a:spcBef>
              <a:spcAft>
                <a:spcPct val="0"/>
              </a:spcAft>
            </a:pPr>
            <a:r>
              <a:rPr lang="en-US" altLang="en-US" sz="1800">
                <a:solidFill>
                  <a:srgbClr val="FAFD00"/>
                </a:solidFill>
                <a:latin typeface="Times New Roman" panose="02020603050405020304" pitchFamily="18" charset="0"/>
              </a:rPr>
              <a:t>H</a:t>
            </a:r>
          </a:p>
        </p:txBody>
      </p:sp>
      <p:sp>
        <p:nvSpPr>
          <p:cNvPr id="15835151" name="Line 15">
            <a:extLst>
              <a:ext uri="{FF2B5EF4-FFF2-40B4-BE49-F238E27FC236}">
                <a16:creationId xmlns:a16="http://schemas.microsoft.com/office/drawing/2014/main" id="{DE8A645A-8E61-4575-805E-F1C88D526D1E}"/>
              </a:ext>
            </a:extLst>
          </p:cNvPr>
          <p:cNvSpPr>
            <a:spLocks noChangeShapeType="1"/>
          </p:cNvSpPr>
          <p:nvPr/>
        </p:nvSpPr>
        <p:spPr bwMode="auto">
          <a:xfrm>
            <a:off x="7620000" y="2895600"/>
            <a:ext cx="1219200" cy="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35152" name="Line 16">
            <a:extLst>
              <a:ext uri="{FF2B5EF4-FFF2-40B4-BE49-F238E27FC236}">
                <a16:creationId xmlns:a16="http://schemas.microsoft.com/office/drawing/2014/main" id="{17A986F7-4A60-481E-B7C8-24CB36DDD1A7}"/>
              </a:ext>
            </a:extLst>
          </p:cNvPr>
          <p:cNvSpPr>
            <a:spLocks noChangeShapeType="1"/>
          </p:cNvSpPr>
          <p:nvPr/>
        </p:nvSpPr>
        <p:spPr bwMode="auto">
          <a:xfrm>
            <a:off x="7543800" y="4114800"/>
            <a:ext cx="1447800" cy="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35153" name="Line 17">
            <a:extLst>
              <a:ext uri="{FF2B5EF4-FFF2-40B4-BE49-F238E27FC236}">
                <a16:creationId xmlns:a16="http://schemas.microsoft.com/office/drawing/2014/main" id="{4987408D-EE85-4A89-9A63-4672985248C3}"/>
              </a:ext>
            </a:extLst>
          </p:cNvPr>
          <p:cNvSpPr>
            <a:spLocks noChangeShapeType="1"/>
          </p:cNvSpPr>
          <p:nvPr/>
        </p:nvSpPr>
        <p:spPr bwMode="auto">
          <a:xfrm>
            <a:off x="4953000" y="3124200"/>
            <a:ext cx="1676400" cy="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35154" name="Line 18">
            <a:extLst>
              <a:ext uri="{FF2B5EF4-FFF2-40B4-BE49-F238E27FC236}">
                <a16:creationId xmlns:a16="http://schemas.microsoft.com/office/drawing/2014/main" id="{24D66786-4168-41E6-A5ED-031D0E9A2612}"/>
              </a:ext>
            </a:extLst>
          </p:cNvPr>
          <p:cNvSpPr>
            <a:spLocks noChangeShapeType="1"/>
          </p:cNvSpPr>
          <p:nvPr/>
        </p:nvSpPr>
        <p:spPr bwMode="auto">
          <a:xfrm flipH="1">
            <a:off x="6324600" y="3124200"/>
            <a:ext cx="304800" cy="30480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35155" name="Line 19">
            <a:extLst>
              <a:ext uri="{FF2B5EF4-FFF2-40B4-BE49-F238E27FC236}">
                <a16:creationId xmlns:a16="http://schemas.microsoft.com/office/drawing/2014/main" id="{A8637B44-A841-4977-81B1-844736247DF8}"/>
              </a:ext>
            </a:extLst>
          </p:cNvPr>
          <p:cNvSpPr>
            <a:spLocks noChangeShapeType="1"/>
          </p:cNvSpPr>
          <p:nvPr/>
        </p:nvSpPr>
        <p:spPr bwMode="auto">
          <a:xfrm flipH="1">
            <a:off x="6324600" y="3124200"/>
            <a:ext cx="304800" cy="30480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35156" name="Line 20">
            <a:extLst>
              <a:ext uri="{FF2B5EF4-FFF2-40B4-BE49-F238E27FC236}">
                <a16:creationId xmlns:a16="http://schemas.microsoft.com/office/drawing/2014/main" id="{39AA6FEC-08CD-4517-A3C5-E0135141DC27}"/>
              </a:ext>
            </a:extLst>
          </p:cNvPr>
          <p:cNvSpPr>
            <a:spLocks noChangeShapeType="1"/>
          </p:cNvSpPr>
          <p:nvPr/>
        </p:nvSpPr>
        <p:spPr bwMode="auto">
          <a:xfrm flipH="1" flipV="1">
            <a:off x="6324600" y="2819400"/>
            <a:ext cx="304800" cy="30480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583514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5835141"/>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5835142"/>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5835143"/>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nodeType="afterEffect">
                                  <p:stCondLst>
                                    <p:cond delay="0"/>
                                  </p:stCondLst>
                                  <p:childTnLst>
                                    <p:set>
                                      <p:cBhvr>
                                        <p:cTn id="18" dur="1" fill="hold">
                                          <p:stCondLst>
                                            <p:cond delay="499"/>
                                          </p:stCondLst>
                                        </p:cTn>
                                        <p:tgtEl>
                                          <p:spTgt spid="15835144"/>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nodeType="afterEffect">
                                  <p:stCondLst>
                                    <p:cond delay="0"/>
                                  </p:stCondLst>
                                  <p:childTnLst>
                                    <p:set>
                                      <p:cBhvr>
                                        <p:cTn id="21" dur="1" fill="hold">
                                          <p:stCondLst>
                                            <p:cond delay="499"/>
                                          </p:stCondLst>
                                        </p:cTn>
                                        <p:tgtEl>
                                          <p:spTgt spid="15835145"/>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nodeType="afterEffect">
                                  <p:stCondLst>
                                    <p:cond delay="0"/>
                                  </p:stCondLst>
                                  <p:childTnLst>
                                    <p:set>
                                      <p:cBhvr>
                                        <p:cTn id="24" dur="1" fill="hold">
                                          <p:stCondLst>
                                            <p:cond delay="499"/>
                                          </p:stCondLst>
                                        </p:cTn>
                                        <p:tgtEl>
                                          <p:spTgt spid="1583514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499"/>
                                          </p:stCondLst>
                                        </p:cTn>
                                        <p:tgtEl>
                                          <p:spTgt spid="15835153"/>
                                        </p:tgtEl>
                                        <p:attrNameLst>
                                          <p:attrName>style.visibility</p:attrName>
                                        </p:attrNameLst>
                                      </p:cBhvr>
                                      <p:to>
                                        <p:strVal val="visible"/>
                                      </p:to>
                                    </p:set>
                                  </p:childTnLst>
                                </p:cTn>
                              </p:par>
                            </p:childTnLst>
                          </p:cTn>
                        </p:par>
                        <p:par>
                          <p:cTn id="29" fill="hold" nodeType="afterGroup">
                            <p:stCondLst>
                              <p:cond delay="500"/>
                            </p:stCondLst>
                            <p:childTnLst>
                              <p:par>
                                <p:cTn id="30" presetID="1" presetClass="entr" presetSubtype="0" fill="hold" nodeType="afterEffect">
                                  <p:stCondLst>
                                    <p:cond delay="0"/>
                                  </p:stCondLst>
                                  <p:childTnLst>
                                    <p:set>
                                      <p:cBhvr>
                                        <p:cTn id="31" dur="1" fill="hold">
                                          <p:stCondLst>
                                            <p:cond delay="499"/>
                                          </p:stCondLst>
                                        </p:cTn>
                                        <p:tgtEl>
                                          <p:spTgt spid="15835154"/>
                                        </p:tgtEl>
                                        <p:attrNameLst>
                                          <p:attrName>style.visibility</p:attrName>
                                        </p:attrNameLst>
                                      </p:cBhvr>
                                      <p:to>
                                        <p:strVal val="visible"/>
                                      </p:to>
                                    </p:set>
                                  </p:childTnLst>
                                </p:cTn>
                              </p:par>
                            </p:childTnLst>
                          </p:cTn>
                        </p:par>
                        <p:par>
                          <p:cTn id="32" fill="hold" nodeType="afterGroup">
                            <p:stCondLst>
                              <p:cond delay="1000"/>
                            </p:stCondLst>
                            <p:childTnLst>
                              <p:par>
                                <p:cTn id="33" presetID="1" presetClass="entr" presetSubtype="0" fill="hold" nodeType="afterEffect">
                                  <p:stCondLst>
                                    <p:cond delay="0"/>
                                  </p:stCondLst>
                                  <p:childTnLst>
                                    <p:set>
                                      <p:cBhvr>
                                        <p:cTn id="34" dur="1" fill="hold">
                                          <p:stCondLst>
                                            <p:cond delay="499"/>
                                          </p:stCondLst>
                                        </p:cTn>
                                        <p:tgtEl>
                                          <p:spTgt spid="15835155"/>
                                        </p:tgtEl>
                                        <p:attrNameLst>
                                          <p:attrName>style.visibility</p:attrName>
                                        </p:attrNameLst>
                                      </p:cBhvr>
                                      <p:to>
                                        <p:strVal val="visible"/>
                                      </p:to>
                                    </p:set>
                                  </p:childTnLst>
                                </p:cTn>
                              </p:par>
                            </p:childTnLst>
                          </p:cTn>
                        </p:par>
                        <p:par>
                          <p:cTn id="35" fill="hold" nodeType="afterGroup">
                            <p:stCondLst>
                              <p:cond delay="1500"/>
                            </p:stCondLst>
                            <p:childTnLst>
                              <p:par>
                                <p:cTn id="36" presetID="1" presetClass="entr" presetSubtype="0" fill="hold" nodeType="afterEffect">
                                  <p:stCondLst>
                                    <p:cond delay="0"/>
                                  </p:stCondLst>
                                  <p:childTnLst>
                                    <p:set>
                                      <p:cBhvr>
                                        <p:cTn id="37" dur="1" fill="hold">
                                          <p:stCondLst>
                                            <p:cond delay="499"/>
                                          </p:stCondLst>
                                        </p:cTn>
                                        <p:tgtEl>
                                          <p:spTgt spid="15835156"/>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15835147"/>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499"/>
                                          </p:stCondLst>
                                        </p:cTn>
                                        <p:tgtEl>
                                          <p:spTgt spid="15835148"/>
                                        </p:tgtEl>
                                        <p:attrNameLst>
                                          <p:attrName>style.visibility</p:attrName>
                                        </p:attrNameLst>
                                      </p:cBhvr>
                                      <p:to>
                                        <p:strVal val="visible"/>
                                      </p:to>
                                    </p:set>
                                  </p:childTnLst>
                                </p:cTn>
                              </p:par>
                            </p:childTnLst>
                          </p:cTn>
                        </p:par>
                        <p:par>
                          <p:cTn id="45" fill="hold" nodeType="afterGroup">
                            <p:stCondLst>
                              <p:cond delay="1000"/>
                            </p:stCondLst>
                            <p:childTnLst>
                              <p:par>
                                <p:cTn id="46" presetID="1" presetClass="entr" presetSubtype="0" fill="hold" grpId="0" nodeType="afterEffect">
                                  <p:stCondLst>
                                    <p:cond delay="0"/>
                                  </p:stCondLst>
                                  <p:childTnLst>
                                    <p:set>
                                      <p:cBhvr>
                                        <p:cTn id="47" dur="1" fill="hold">
                                          <p:stCondLst>
                                            <p:cond delay="499"/>
                                          </p:stCondLst>
                                        </p:cTn>
                                        <p:tgtEl>
                                          <p:spTgt spid="15835149"/>
                                        </p:tgtEl>
                                        <p:attrNameLst>
                                          <p:attrName>style.visibility</p:attrName>
                                        </p:attrNameLst>
                                      </p:cBhvr>
                                      <p:to>
                                        <p:strVal val="visible"/>
                                      </p:to>
                                    </p:set>
                                  </p:childTnLst>
                                </p:cTn>
                              </p:par>
                            </p:childTnLst>
                          </p:cTn>
                        </p:par>
                        <p:par>
                          <p:cTn id="48" fill="hold" nodeType="afterGroup">
                            <p:stCondLst>
                              <p:cond delay="1500"/>
                            </p:stCondLst>
                            <p:childTnLst>
                              <p:par>
                                <p:cTn id="49" presetID="1" presetClass="entr" presetSubtype="0" fill="hold" grpId="0" nodeType="afterEffect">
                                  <p:stCondLst>
                                    <p:cond delay="0"/>
                                  </p:stCondLst>
                                  <p:childTnLst>
                                    <p:set>
                                      <p:cBhvr>
                                        <p:cTn id="50" dur="1" fill="hold">
                                          <p:stCondLst>
                                            <p:cond delay="499"/>
                                          </p:stCondLst>
                                        </p:cTn>
                                        <p:tgtEl>
                                          <p:spTgt spid="15835150"/>
                                        </p:tgtEl>
                                        <p:attrNameLst>
                                          <p:attrName>style.visibility</p:attrName>
                                        </p:attrNameLst>
                                      </p:cBhvr>
                                      <p:to>
                                        <p:strVal val="visible"/>
                                      </p:to>
                                    </p:set>
                                  </p:childTnLst>
                                </p:cTn>
                              </p:par>
                            </p:childTnLst>
                          </p:cTn>
                        </p:par>
                        <p:par>
                          <p:cTn id="51" fill="hold" nodeType="afterGroup">
                            <p:stCondLst>
                              <p:cond delay="2000"/>
                            </p:stCondLst>
                            <p:childTnLst>
                              <p:par>
                                <p:cTn id="52" presetID="1" presetClass="entr" presetSubtype="0" fill="hold" nodeType="afterEffect">
                                  <p:stCondLst>
                                    <p:cond delay="0"/>
                                  </p:stCondLst>
                                  <p:childTnLst>
                                    <p:set>
                                      <p:cBhvr>
                                        <p:cTn id="53" dur="1" fill="hold">
                                          <p:stCondLst>
                                            <p:cond delay="499"/>
                                          </p:stCondLst>
                                        </p:cTn>
                                        <p:tgtEl>
                                          <p:spTgt spid="15835151"/>
                                        </p:tgtEl>
                                        <p:attrNameLst>
                                          <p:attrName>style.visibility</p:attrName>
                                        </p:attrNameLst>
                                      </p:cBhvr>
                                      <p:to>
                                        <p:strVal val="visible"/>
                                      </p:to>
                                    </p:set>
                                  </p:childTnLst>
                                </p:cTn>
                              </p:par>
                            </p:childTnLst>
                          </p:cTn>
                        </p:par>
                        <p:par>
                          <p:cTn id="54" fill="hold" nodeType="afterGroup">
                            <p:stCondLst>
                              <p:cond delay="2500"/>
                            </p:stCondLst>
                            <p:childTnLst>
                              <p:par>
                                <p:cTn id="55" presetID="1" presetClass="entr" presetSubtype="0" fill="hold" nodeType="afterEffect">
                                  <p:stCondLst>
                                    <p:cond delay="0"/>
                                  </p:stCondLst>
                                  <p:childTnLst>
                                    <p:set>
                                      <p:cBhvr>
                                        <p:cTn id="56" dur="1" fill="hold">
                                          <p:stCondLst>
                                            <p:cond delay="499"/>
                                          </p:stCondLst>
                                        </p:cTn>
                                        <p:tgtEl>
                                          <p:spTgt spid="15835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35140" grpId="0" animBg="1" autoUpdateAnimBg="0"/>
      <p:bldP spid="15835141" grpId="0" animBg="1" autoUpdateAnimBg="0"/>
      <p:bldP spid="15835142" grpId="0" animBg="1" autoUpdateAnimBg="0"/>
      <p:bldP spid="15835143" grpId="0" animBg="1" autoUpdateAnimBg="0"/>
      <p:bldP spid="15835147" grpId="0" animBg="1" autoUpdateAnimBg="0"/>
      <p:bldP spid="15835148" grpId="0" animBg="1" autoUpdateAnimBg="0"/>
      <p:bldP spid="15835149" grpId="0" animBg="1" autoUpdateAnimBg="0"/>
      <p:bldP spid="15835150" grpId="0" animBg="1"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5837186" name="Rectangle 2">
            <a:extLst>
              <a:ext uri="{FF2B5EF4-FFF2-40B4-BE49-F238E27FC236}">
                <a16:creationId xmlns:a16="http://schemas.microsoft.com/office/drawing/2014/main" id="{9F559DA0-2EF9-4F6B-A079-FF91188E0652}"/>
              </a:ext>
            </a:extLst>
          </p:cNvPr>
          <p:cNvSpPr>
            <a:spLocks noGrp="1" noChangeArrowheads="1"/>
          </p:cNvSpPr>
          <p:nvPr>
            <p:ph type="title"/>
          </p:nvPr>
        </p:nvSpPr>
        <p:spPr>
          <a:effectLst>
            <a:outerShdw dist="53882" dir="2700000" algn="ctr" rotWithShape="0">
              <a:schemeClr val="bg2"/>
            </a:outerShdw>
          </a:effectLst>
        </p:spPr>
        <p:txBody>
          <a:bodyPr vert="horz" wrap="square" lIns="92075" tIns="46038" rIns="92075" bIns="46038" numCol="1" anchor="ctr" anchorCtr="0" compatLnSpc="1">
            <a:prstTxWarp prst="textNoShape">
              <a:avLst/>
            </a:prstTxWarp>
          </a:bodyPr>
          <a:lstStyle/>
          <a:p>
            <a:pPr eaLnBrk="1" hangingPunct="1">
              <a:defRPr/>
            </a:pPr>
            <a:r>
              <a:rPr lang="en-US">
                <a:latin typeface="Cooper Black" pitchFamily="18" charset="0"/>
                <a:ea typeface="+mj-ea"/>
              </a:rPr>
              <a:t>Problems in Chemical Evolution</a:t>
            </a:r>
            <a:endParaRPr lang="en-US">
              <a:ea typeface="+mj-ea"/>
            </a:endParaRPr>
          </a:p>
        </p:txBody>
      </p:sp>
      <p:sp>
        <p:nvSpPr>
          <p:cNvPr id="770051" name="Rectangle 3">
            <a:extLst>
              <a:ext uri="{FF2B5EF4-FFF2-40B4-BE49-F238E27FC236}">
                <a16:creationId xmlns:a16="http://schemas.microsoft.com/office/drawing/2014/main" id="{F849F7BB-D217-4BBA-8316-AABB8A7DBA15}"/>
              </a:ext>
            </a:extLst>
          </p:cNvPr>
          <p:cNvSpPr>
            <a:spLocks noGrp="1" noChangeArrowheads="1"/>
          </p:cNvSpPr>
          <p:nvPr>
            <p:ph type="body" idx="1"/>
          </p:nvPr>
        </p:nvSpPr>
        <p:spPr/>
        <p:txBody>
          <a:bodyPr vert="horz" wrap="square" lIns="92075" tIns="46038" rIns="92075" bIns="46038" numCol="1" anchor="t" anchorCtr="0" compatLnSpc="1">
            <a:prstTxWarp prst="textNoShape">
              <a:avLst/>
            </a:prstTxWarp>
          </a:bodyPr>
          <a:lstStyle/>
          <a:p>
            <a:pPr marL="285750" indent="-285750" eaLnBrk="1" hangingPunct="1">
              <a:lnSpc>
                <a:spcPct val="90000"/>
              </a:lnSpc>
              <a:buNone/>
              <a:defRPr/>
            </a:pPr>
            <a:r>
              <a:rPr lang="en-US" sz="4400">
                <a:solidFill>
                  <a:srgbClr val="FAFD00"/>
                </a:solidFill>
                <a:ea typeface="+mn-ea"/>
              </a:rPr>
              <a:t>     </a:t>
            </a:r>
            <a:r>
              <a:rPr lang="en-US" sz="2800">
                <a:solidFill>
                  <a:srgbClr val="FAFD00"/>
                </a:solidFill>
                <a:ea typeface="+mn-ea"/>
              </a:rPr>
              <a:t>                  H                         H            </a:t>
            </a:r>
          </a:p>
          <a:p>
            <a:pPr marL="285750" indent="-285750" eaLnBrk="1" hangingPunct="1">
              <a:lnSpc>
                <a:spcPct val="90000"/>
              </a:lnSpc>
              <a:buNone/>
              <a:defRPr/>
            </a:pPr>
            <a:r>
              <a:rPr lang="en-US" sz="2800">
                <a:solidFill>
                  <a:srgbClr val="FAFD00"/>
                </a:solidFill>
                <a:ea typeface="+mn-ea"/>
              </a:rPr>
              <a:t>      H                                   H</a:t>
            </a:r>
          </a:p>
          <a:p>
            <a:pPr marL="285750" indent="-285750" eaLnBrk="1" hangingPunct="1">
              <a:lnSpc>
                <a:spcPct val="90000"/>
              </a:lnSpc>
              <a:buNone/>
              <a:defRPr/>
            </a:pPr>
            <a:r>
              <a:rPr lang="en-US" sz="2800">
                <a:solidFill>
                  <a:srgbClr val="FAFD00"/>
                </a:solidFill>
                <a:ea typeface="+mn-ea"/>
              </a:rPr>
              <a:t>                </a:t>
            </a:r>
            <a:r>
              <a:rPr lang="en-US" sz="3600">
                <a:solidFill>
                  <a:srgbClr val="FAFD00"/>
                </a:solidFill>
                <a:ea typeface="+mn-ea"/>
              </a:rPr>
              <a:t>C        </a:t>
            </a:r>
            <a:r>
              <a:rPr lang="en-US" sz="4000">
                <a:solidFill>
                  <a:srgbClr val="FAFD00"/>
                </a:solidFill>
                <a:ea typeface="+mn-ea"/>
              </a:rPr>
              <a:t>UV</a:t>
            </a:r>
            <a:r>
              <a:rPr lang="en-US" sz="3600">
                <a:solidFill>
                  <a:srgbClr val="FAFD00"/>
                </a:solidFill>
                <a:ea typeface="+mn-ea"/>
              </a:rPr>
              <a:t>          C           </a:t>
            </a:r>
            <a:r>
              <a:rPr lang="en-US" sz="2800">
                <a:solidFill>
                  <a:srgbClr val="FAFD00"/>
                </a:solidFill>
                <a:ea typeface="+mn-ea"/>
              </a:rPr>
              <a:t>H      H</a:t>
            </a:r>
            <a:endParaRPr lang="en-US" sz="3600">
              <a:solidFill>
                <a:srgbClr val="FAFD00"/>
              </a:solidFill>
              <a:ea typeface="+mn-ea"/>
            </a:endParaRPr>
          </a:p>
          <a:p>
            <a:pPr marL="285750" indent="-285750" eaLnBrk="1" hangingPunct="1">
              <a:lnSpc>
                <a:spcPct val="90000"/>
              </a:lnSpc>
              <a:buNone/>
              <a:defRPr/>
            </a:pPr>
            <a:r>
              <a:rPr lang="en-US" sz="3600">
                <a:solidFill>
                  <a:srgbClr val="FAFD00"/>
                </a:solidFill>
                <a:ea typeface="+mn-ea"/>
              </a:rPr>
              <a:t>       </a:t>
            </a:r>
            <a:r>
              <a:rPr lang="en-US" sz="2800">
                <a:solidFill>
                  <a:srgbClr val="FAFD00"/>
                </a:solidFill>
                <a:ea typeface="+mn-ea"/>
              </a:rPr>
              <a:t>H</a:t>
            </a:r>
            <a:r>
              <a:rPr lang="en-US" sz="3600">
                <a:solidFill>
                  <a:srgbClr val="FAFD00"/>
                </a:solidFill>
                <a:ea typeface="+mn-ea"/>
              </a:rPr>
              <a:t>                       </a:t>
            </a:r>
            <a:r>
              <a:rPr lang="en-US" sz="2800">
                <a:solidFill>
                  <a:srgbClr val="FAFD00"/>
                </a:solidFill>
                <a:ea typeface="+mn-ea"/>
              </a:rPr>
              <a:t>H</a:t>
            </a:r>
            <a:r>
              <a:rPr lang="en-US" sz="3600">
                <a:solidFill>
                  <a:srgbClr val="FAFD00"/>
                </a:solidFill>
                <a:ea typeface="+mn-ea"/>
              </a:rPr>
              <a:t>             C     C</a:t>
            </a:r>
            <a:r>
              <a:rPr lang="en-US" sz="2800">
                <a:solidFill>
                  <a:srgbClr val="FAFD00"/>
                </a:solidFill>
                <a:ea typeface="+mn-ea"/>
              </a:rPr>
              <a:t>          H                                                                                                                   		H			H       H          </a:t>
            </a:r>
            <a:r>
              <a:rPr lang="en-US" sz="3600">
                <a:solidFill>
                  <a:srgbClr val="FAFD00"/>
                </a:solidFill>
                <a:ea typeface="+mn-ea"/>
              </a:rPr>
              <a:t>C</a:t>
            </a:r>
            <a:endParaRPr lang="en-US" sz="2800">
              <a:solidFill>
                <a:srgbClr val="FAFD00"/>
              </a:solidFill>
              <a:ea typeface="+mn-ea"/>
            </a:endParaRPr>
          </a:p>
          <a:p>
            <a:pPr marL="285750" indent="-285750" eaLnBrk="1" hangingPunct="1">
              <a:lnSpc>
                <a:spcPct val="90000"/>
              </a:lnSpc>
              <a:buNone/>
              <a:defRPr/>
            </a:pPr>
            <a:r>
              <a:rPr lang="en-US" sz="2800">
                <a:solidFill>
                  <a:srgbClr val="FAFD00"/>
                </a:solidFill>
                <a:ea typeface="+mn-ea"/>
              </a:rPr>
              <a:t>                                                                                      H  H </a:t>
            </a:r>
          </a:p>
          <a:p>
            <a:pPr marL="285750" indent="-285750" eaLnBrk="1" hangingPunct="1">
              <a:lnSpc>
                <a:spcPct val="90000"/>
              </a:lnSpc>
              <a:buNone/>
              <a:defRPr/>
            </a:pPr>
            <a:r>
              <a:rPr lang="en-US" sz="2800">
                <a:solidFill>
                  <a:srgbClr val="FAFD00"/>
                </a:solidFill>
                <a:ea typeface="+mn-ea"/>
              </a:rPr>
              <a:t>         </a:t>
            </a:r>
          </a:p>
          <a:p>
            <a:pPr marL="285750" indent="-285750" eaLnBrk="1" hangingPunct="1">
              <a:lnSpc>
                <a:spcPct val="90000"/>
              </a:lnSpc>
              <a:buNone/>
              <a:defRPr/>
            </a:pPr>
            <a:r>
              <a:rPr lang="en-US" sz="2800">
                <a:solidFill>
                  <a:srgbClr val="FAFD00"/>
                </a:solidFill>
                <a:ea typeface="+mn-ea"/>
              </a:rPr>
              <a:t>                 </a:t>
            </a:r>
            <a:r>
              <a:rPr lang="en-US">
                <a:solidFill>
                  <a:srgbClr val="FAFD00"/>
                </a:solidFill>
                <a:ea typeface="+mn-ea"/>
              </a:rPr>
              <a:t>CH</a:t>
            </a:r>
            <a:r>
              <a:rPr lang="en-US" sz="1600">
                <a:solidFill>
                  <a:srgbClr val="FAFD00"/>
                </a:solidFill>
                <a:ea typeface="+mn-ea"/>
              </a:rPr>
              <a:t>4</a:t>
            </a:r>
            <a:r>
              <a:rPr lang="en-US">
                <a:solidFill>
                  <a:srgbClr val="FAFD00"/>
                </a:solidFill>
                <a:ea typeface="+mn-ea"/>
              </a:rPr>
              <a:t>                                          C</a:t>
            </a:r>
            <a:r>
              <a:rPr lang="en-US" sz="1600">
                <a:solidFill>
                  <a:srgbClr val="FAFD00"/>
                </a:solidFill>
                <a:ea typeface="+mn-ea"/>
              </a:rPr>
              <a:t>4</a:t>
            </a:r>
            <a:r>
              <a:rPr lang="en-US">
                <a:solidFill>
                  <a:srgbClr val="FAFD00"/>
                </a:solidFill>
                <a:ea typeface="+mn-ea"/>
              </a:rPr>
              <a:t>H</a:t>
            </a:r>
            <a:r>
              <a:rPr lang="en-US" sz="1600">
                <a:solidFill>
                  <a:srgbClr val="FAFD00"/>
                </a:solidFill>
                <a:ea typeface="+mn-ea"/>
              </a:rPr>
              <a:t>10</a:t>
            </a:r>
            <a:endParaRPr lang="en-US" sz="2800">
              <a:solidFill>
                <a:srgbClr val="FAFD00"/>
              </a:solidFill>
              <a:ea typeface="+mn-ea"/>
            </a:endParaRPr>
          </a:p>
          <a:p>
            <a:pPr marL="285750" indent="-285750" eaLnBrk="1" hangingPunct="1">
              <a:lnSpc>
                <a:spcPct val="90000"/>
              </a:lnSpc>
              <a:buNone/>
              <a:defRPr/>
            </a:pPr>
            <a:r>
              <a:rPr lang="en-US" sz="2800">
                <a:solidFill>
                  <a:srgbClr val="FAFD00"/>
                </a:solidFill>
                <a:ea typeface="+mn-ea"/>
              </a:rPr>
              <a:t>             </a:t>
            </a:r>
            <a:r>
              <a:rPr lang="en-US">
                <a:solidFill>
                  <a:srgbClr val="FAFD00"/>
                </a:solidFill>
                <a:ea typeface="+mn-ea"/>
              </a:rPr>
              <a:t>Methane                                  Butane</a:t>
            </a:r>
          </a:p>
          <a:p>
            <a:pPr marL="285750" indent="-285750" eaLnBrk="1" hangingPunct="1">
              <a:lnSpc>
                <a:spcPct val="90000"/>
              </a:lnSpc>
              <a:buNone/>
              <a:defRPr/>
            </a:pPr>
            <a:endParaRPr lang="en-US" sz="2800">
              <a:solidFill>
                <a:srgbClr val="FAFD00"/>
              </a:solidFill>
              <a:ea typeface="+mn-ea"/>
            </a:endParaRPr>
          </a:p>
          <a:p>
            <a:pPr marL="285750" indent="-285750" eaLnBrk="1" hangingPunct="1">
              <a:lnSpc>
                <a:spcPct val="90000"/>
              </a:lnSpc>
              <a:buNone/>
              <a:defRPr/>
            </a:pPr>
            <a:r>
              <a:rPr lang="en-US" sz="2800">
                <a:solidFill>
                  <a:srgbClr val="FAFD00"/>
                </a:solidFill>
                <a:ea typeface="+mn-ea"/>
              </a:rPr>
              <a:t>      </a:t>
            </a:r>
          </a:p>
        </p:txBody>
      </p:sp>
      <p:sp>
        <p:nvSpPr>
          <p:cNvPr id="15837188" name="Line 4">
            <a:extLst>
              <a:ext uri="{FF2B5EF4-FFF2-40B4-BE49-F238E27FC236}">
                <a16:creationId xmlns:a16="http://schemas.microsoft.com/office/drawing/2014/main" id="{028FF6B4-2FA6-4094-8100-DCCD3F3FDC18}"/>
              </a:ext>
            </a:extLst>
          </p:cNvPr>
          <p:cNvSpPr>
            <a:spLocks noChangeShapeType="1"/>
          </p:cNvSpPr>
          <p:nvPr/>
        </p:nvSpPr>
        <p:spPr bwMode="auto">
          <a:xfrm flipH="1" flipV="1">
            <a:off x="3276600" y="2743200"/>
            <a:ext cx="457200" cy="30480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37189" name="Line 5">
            <a:extLst>
              <a:ext uri="{FF2B5EF4-FFF2-40B4-BE49-F238E27FC236}">
                <a16:creationId xmlns:a16="http://schemas.microsoft.com/office/drawing/2014/main" id="{308461A9-B5F1-4F9B-BD58-1871BCC08D10}"/>
              </a:ext>
            </a:extLst>
          </p:cNvPr>
          <p:cNvSpPr>
            <a:spLocks noChangeShapeType="1"/>
          </p:cNvSpPr>
          <p:nvPr/>
        </p:nvSpPr>
        <p:spPr bwMode="auto">
          <a:xfrm flipH="1">
            <a:off x="3505200" y="3352800"/>
            <a:ext cx="228600" cy="15240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37190" name="Line 6">
            <a:extLst>
              <a:ext uri="{FF2B5EF4-FFF2-40B4-BE49-F238E27FC236}">
                <a16:creationId xmlns:a16="http://schemas.microsoft.com/office/drawing/2014/main" id="{5C27FCC7-F3E8-477B-9391-F1CCBBAF114D}"/>
              </a:ext>
            </a:extLst>
          </p:cNvPr>
          <p:cNvSpPr>
            <a:spLocks noChangeShapeType="1"/>
          </p:cNvSpPr>
          <p:nvPr/>
        </p:nvSpPr>
        <p:spPr bwMode="auto">
          <a:xfrm flipV="1">
            <a:off x="4114800" y="2438400"/>
            <a:ext cx="381000" cy="53340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37191" name="Line 7">
            <a:extLst>
              <a:ext uri="{FF2B5EF4-FFF2-40B4-BE49-F238E27FC236}">
                <a16:creationId xmlns:a16="http://schemas.microsoft.com/office/drawing/2014/main" id="{0E5A2254-194B-4145-866C-953A90324583}"/>
              </a:ext>
            </a:extLst>
          </p:cNvPr>
          <p:cNvSpPr>
            <a:spLocks noChangeShapeType="1"/>
          </p:cNvSpPr>
          <p:nvPr/>
        </p:nvSpPr>
        <p:spPr bwMode="auto">
          <a:xfrm>
            <a:off x="4038600" y="3352800"/>
            <a:ext cx="381000" cy="60960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37192" name="Line 8">
            <a:extLst>
              <a:ext uri="{FF2B5EF4-FFF2-40B4-BE49-F238E27FC236}">
                <a16:creationId xmlns:a16="http://schemas.microsoft.com/office/drawing/2014/main" id="{FB01A26C-2106-4589-80A3-8AB7FF2943A2}"/>
              </a:ext>
            </a:extLst>
          </p:cNvPr>
          <p:cNvSpPr>
            <a:spLocks noChangeShapeType="1"/>
          </p:cNvSpPr>
          <p:nvPr/>
        </p:nvSpPr>
        <p:spPr bwMode="auto">
          <a:xfrm flipV="1">
            <a:off x="6705600" y="2438400"/>
            <a:ext cx="0" cy="53340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37193" name="Line 9">
            <a:extLst>
              <a:ext uri="{FF2B5EF4-FFF2-40B4-BE49-F238E27FC236}">
                <a16:creationId xmlns:a16="http://schemas.microsoft.com/office/drawing/2014/main" id="{44EAA6A5-A544-4A7F-9E7F-2F2795C99DA7}"/>
              </a:ext>
            </a:extLst>
          </p:cNvPr>
          <p:cNvSpPr>
            <a:spLocks noChangeShapeType="1"/>
          </p:cNvSpPr>
          <p:nvPr/>
        </p:nvSpPr>
        <p:spPr bwMode="auto">
          <a:xfrm flipH="1" flipV="1">
            <a:off x="6096000" y="2819400"/>
            <a:ext cx="457200" cy="22860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37194" name="Line 10">
            <a:extLst>
              <a:ext uri="{FF2B5EF4-FFF2-40B4-BE49-F238E27FC236}">
                <a16:creationId xmlns:a16="http://schemas.microsoft.com/office/drawing/2014/main" id="{794BEB7A-6A64-422E-8193-8BB437B640A5}"/>
              </a:ext>
            </a:extLst>
          </p:cNvPr>
          <p:cNvSpPr>
            <a:spLocks noChangeShapeType="1"/>
          </p:cNvSpPr>
          <p:nvPr/>
        </p:nvSpPr>
        <p:spPr bwMode="auto">
          <a:xfrm flipH="1">
            <a:off x="6172200" y="3352800"/>
            <a:ext cx="381000" cy="30480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37195" name="Line 11">
            <a:extLst>
              <a:ext uri="{FF2B5EF4-FFF2-40B4-BE49-F238E27FC236}">
                <a16:creationId xmlns:a16="http://schemas.microsoft.com/office/drawing/2014/main" id="{5DBC2BCE-7793-4E4B-B44A-AAF287572626}"/>
              </a:ext>
            </a:extLst>
          </p:cNvPr>
          <p:cNvSpPr>
            <a:spLocks noChangeShapeType="1"/>
          </p:cNvSpPr>
          <p:nvPr/>
        </p:nvSpPr>
        <p:spPr bwMode="auto">
          <a:xfrm>
            <a:off x="8458200" y="3810000"/>
            <a:ext cx="381000" cy="22860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37196" name="Line 12">
            <a:extLst>
              <a:ext uri="{FF2B5EF4-FFF2-40B4-BE49-F238E27FC236}">
                <a16:creationId xmlns:a16="http://schemas.microsoft.com/office/drawing/2014/main" id="{760CD9E1-1035-4D7E-879D-7A71ED27DE2F}"/>
              </a:ext>
            </a:extLst>
          </p:cNvPr>
          <p:cNvSpPr>
            <a:spLocks noChangeShapeType="1"/>
          </p:cNvSpPr>
          <p:nvPr/>
        </p:nvSpPr>
        <p:spPr bwMode="auto">
          <a:xfrm>
            <a:off x="9144000" y="4191000"/>
            <a:ext cx="152400" cy="15240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37197" name="Line 13">
            <a:extLst>
              <a:ext uri="{FF2B5EF4-FFF2-40B4-BE49-F238E27FC236}">
                <a16:creationId xmlns:a16="http://schemas.microsoft.com/office/drawing/2014/main" id="{DB6FE5BA-F57A-408D-94B8-9893962E56E3}"/>
              </a:ext>
            </a:extLst>
          </p:cNvPr>
          <p:cNvSpPr>
            <a:spLocks noChangeShapeType="1"/>
          </p:cNvSpPr>
          <p:nvPr/>
        </p:nvSpPr>
        <p:spPr bwMode="auto">
          <a:xfrm flipV="1">
            <a:off x="8991600" y="4267200"/>
            <a:ext cx="0" cy="15240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37198" name="Line 14">
            <a:extLst>
              <a:ext uri="{FF2B5EF4-FFF2-40B4-BE49-F238E27FC236}">
                <a16:creationId xmlns:a16="http://schemas.microsoft.com/office/drawing/2014/main" id="{6EE6B0E1-B6C9-419C-8168-2D25AEFC5B12}"/>
              </a:ext>
            </a:extLst>
          </p:cNvPr>
          <p:cNvSpPr>
            <a:spLocks noChangeShapeType="1"/>
          </p:cNvSpPr>
          <p:nvPr/>
        </p:nvSpPr>
        <p:spPr bwMode="auto">
          <a:xfrm>
            <a:off x="4572000" y="3505200"/>
            <a:ext cx="1219200" cy="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37199" name="Line 15">
            <a:extLst>
              <a:ext uri="{FF2B5EF4-FFF2-40B4-BE49-F238E27FC236}">
                <a16:creationId xmlns:a16="http://schemas.microsoft.com/office/drawing/2014/main" id="{68EBD84C-E72C-43C9-B2A0-D0234CEDD232}"/>
              </a:ext>
            </a:extLst>
          </p:cNvPr>
          <p:cNvSpPr>
            <a:spLocks noChangeShapeType="1"/>
          </p:cNvSpPr>
          <p:nvPr/>
        </p:nvSpPr>
        <p:spPr bwMode="auto">
          <a:xfrm flipH="1" flipV="1">
            <a:off x="5562600" y="3276600"/>
            <a:ext cx="228600" cy="22860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37200" name="Line 16">
            <a:extLst>
              <a:ext uri="{FF2B5EF4-FFF2-40B4-BE49-F238E27FC236}">
                <a16:creationId xmlns:a16="http://schemas.microsoft.com/office/drawing/2014/main" id="{511A8F94-8165-4614-9205-5431D6AB37A7}"/>
              </a:ext>
            </a:extLst>
          </p:cNvPr>
          <p:cNvSpPr>
            <a:spLocks noChangeShapeType="1"/>
          </p:cNvSpPr>
          <p:nvPr/>
        </p:nvSpPr>
        <p:spPr bwMode="auto">
          <a:xfrm flipH="1">
            <a:off x="5562600" y="3505200"/>
            <a:ext cx="228600" cy="22860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37201" name="Line 17">
            <a:extLst>
              <a:ext uri="{FF2B5EF4-FFF2-40B4-BE49-F238E27FC236}">
                <a16:creationId xmlns:a16="http://schemas.microsoft.com/office/drawing/2014/main" id="{564FC3D3-3A88-4E00-9CDC-DB36617A3619}"/>
              </a:ext>
            </a:extLst>
          </p:cNvPr>
          <p:cNvSpPr>
            <a:spLocks noChangeShapeType="1"/>
          </p:cNvSpPr>
          <p:nvPr/>
        </p:nvSpPr>
        <p:spPr bwMode="auto">
          <a:xfrm>
            <a:off x="7772400" y="3733800"/>
            <a:ext cx="457200" cy="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37202" name="Line 18">
            <a:extLst>
              <a:ext uri="{FF2B5EF4-FFF2-40B4-BE49-F238E27FC236}">
                <a16:creationId xmlns:a16="http://schemas.microsoft.com/office/drawing/2014/main" id="{0752D5EA-62EF-4DDE-A7BD-289CCD6BDDBE}"/>
              </a:ext>
            </a:extLst>
          </p:cNvPr>
          <p:cNvSpPr>
            <a:spLocks noChangeShapeType="1"/>
          </p:cNvSpPr>
          <p:nvPr/>
        </p:nvSpPr>
        <p:spPr bwMode="auto">
          <a:xfrm flipH="1">
            <a:off x="7315200" y="3886200"/>
            <a:ext cx="152400" cy="15240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37203" name="Line 19">
            <a:extLst>
              <a:ext uri="{FF2B5EF4-FFF2-40B4-BE49-F238E27FC236}">
                <a16:creationId xmlns:a16="http://schemas.microsoft.com/office/drawing/2014/main" id="{3EA29494-7D2E-4DF1-BEF8-DFCDAEFE8134}"/>
              </a:ext>
            </a:extLst>
          </p:cNvPr>
          <p:cNvSpPr>
            <a:spLocks noChangeShapeType="1"/>
          </p:cNvSpPr>
          <p:nvPr/>
        </p:nvSpPr>
        <p:spPr bwMode="auto">
          <a:xfrm>
            <a:off x="7696200" y="3962400"/>
            <a:ext cx="228600" cy="15240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37204" name="Line 20">
            <a:extLst>
              <a:ext uri="{FF2B5EF4-FFF2-40B4-BE49-F238E27FC236}">
                <a16:creationId xmlns:a16="http://schemas.microsoft.com/office/drawing/2014/main" id="{56BF7DEC-820C-4815-AB98-7106B9FE1FBB}"/>
              </a:ext>
            </a:extLst>
          </p:cNvPr>
          <p:cNvSpPr>
            <a:spLocks noChangeShapeType="1"/>
          </p:cNvSpPr>
          <p:nvPr/>
        </p:nvSpPr>
        <p:spPr bwMode="auto">
          <a:xfrm flipV="1">
            <a:off x="9144000" y="3886200"/>
            <a:ext cx="76200" cy="15240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37205" name="Line 21">
            <a:extLst>
              <a:ext uri="{FF2B5EF4-FFF2-40B4-BE49-F238E27FC236}">
                <a16:creationId xmlns:a16="http://schemas.microsoft.com/office/drawing/2014/main" id="{873DCCC9-9C36-42E5-BF03-CE3EA891FD8B}"/>
              </a:ext>
            </a:extLst>
          </p:cNvPr>
          <p:cNvSpPr>
            <a:spLocks noChangeShapeType="1"/>
          </p:cNvSpPr>
          <p:nvPr/>
        </p:nvSpPr>
        <p:spPr bwMode="auto">
          <a:xfrm flipV="1">
            <a:off x="8382000" y="3429000"/>
            <a:ext cx="152400" cy="15240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37206" name="Line 22">
            <a:extLst>
              <a:ext uri="{FF2B5EF4-FFF2-40B4-BE49-F238E27FC236}">
                <a16:creationId xmlns:a16="http://schemas.microsoft.com/office/drawing/2014/main" id="{37104907-D054-4257-95DB-DD7EB67576B1}"/>
              </a:ext>
            </a:extLst>
          </p:cNvPr>
          <p:cNvSpPr>
            <a:spLocks noChangeShapeType="1"/>
          </p:cNvSpPr>
          <p:nvPr/>
        </p:nvSpPr>
        <p:spPr bwMode="auto">
          <a:xfrm flipH="1" flipV="1">
            <a:off x="8077200" y="3429000"/>
            <a:ext cx="152400" cy="22860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37207" name="Line 23">
            <a:extLst>
              <a:ext uri="{FF2B5EF4-FFF2-40B4-BE49-F238E27FC236}">
                <a16:creationId xmlns:a16="http://schemas.microsoft.com/office/drawing/2014/main" id="{A8984E8E-2B5E-411A-90F1-C8387C69D11A}"/>
              </a:ext>
            </a:extLst>
          </p:cNvPr>
          <p:cNvSpPr>
            <a:spLocks noChangeShapeType="1"/>
          </p:cNvSpPr>
          <p:nvPr/>
        </p:nvSpPr>
        <p:spPr bwMode="auto">
          <a:xfrm flipH="1" flipV="1">
            <a:off x="6858000" y="3276600"/>
            <a:ext cx="533400" cy="38100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Tree>
  </p:cSld>
  <p:clrMapOvr>
    <a:masterClrMapping/>
  </p:clrMapOvr>
  <p:transition spd="slow" advTm="16000">
    <p:comb/>
    <p:sndAc>
      <p:stSnd>
        <p:snd r:embed="rId3" name="projctor.wav"/>
      </p:stSnd>
    </p:sndAc>
  </p:transition>
</p:sld>
</file>

<file path=ppt/slides/slide11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5839234" name="Rectangle 2">
            <a:extLst>
              <a:ext uri="{FF2B5EF4-FFF2-40B4-BE49-F238E27FC236}">
                <a16:creationId xmlns:a16="http://schemas.microsoft.com/office/drawing/2014/main" id="{B9FF7347-1DF9-4452-AF49-94F1534FBD2A}"/>
              </a:ext>
            </a:extLst>
          </p:cNvPr>
          <p:cNvSpPr>
            <a:spLocks noGrp="1" noChangeArrowheads="1"/>
          </p:cNvSpPr>
          <p:nvPr>
            <p:ph type="title"/>
          </p:nvPr>
        </p:nvSpPr>
        <p:spPr>
          <a:effectLst>
            <a:outerShdw dist="53882" dir="2700000" algn="ctr" rotWithShape="0">
              <a:schemeClr val="bg2"/>
            </a:outerShdw>
          </a:effectLst>
        </p:spPr>
        <p:txBody>
          <a:bodyPr vert="horz" wrap="square" lIns="92075" tIns="46038" rIns="92075" bIns="46038" numCol="1" anchor="ctr" anchorCtr="0" compatLnSpc="1">
            <a:prstTxWarp prst="textNoShape">
              <a:avLst/>
            </a:prstTxWarp>
          </a:bodyPr>
          <a:lstStyle/>
          <a:p>
            <a:pPr eaLnBrk="1" hangingPunct="1">
              <a:defRPr/>
            </a:pPr>
            <a:r>
              <a:rPr lang="en-US">
                <a:latin typeface="Cooper Black" pitchFamily="18" charset="0"/>
                <a:ea typeface="+mj-ea"/>
              </a:rPr>
              <a:t>Problems in Chemical Evolution</a:t>
            </a:r>
            <a:endParaRPr lang="en-US">
              <a:ea typeface="+mj-ea"/>
            </a:endParaRPr>
          </a:p>
        </p:txBody>
      </p:sp>
      <p:sp>
        <p:nvSpPr>
          <p:cNvPr id="15839235" name="Rectangle 3">
            <a:extLst>
              <a:ext uri="{FF2B5EF4-FFF2-40B4-BE49-F238E27FC236}">
                <a16:creationId xmlns:a16="http://schemas.microsoft.com/office/drawing/2014/main" id="{1F9FF7A1-5BD2-4408-BECA-06256899200D}"/>
              </a:ext>
            </a:extLst>
          </p:cNvPr>
          <p:cNvSpPr>
            <a:spLocks noGrp="1" noChangeArrowheads="1"/>
          </p:cNvSpPr>
          <p:nvPr>
            <p:ph type="body" idx="1"/>
          </p:nvPr>
        </p:nvSpPr>
        <p:spPr/>
        <p:txBody>
          <a:bodyPr vert="horz" wrap="square" lIns="92075" tIns="46038" rIns="92075" bIns="46038" numCol="1" anchor="t" anchorCtr="0" compatLnSpc="1">
            <a:prstTxWarp prst="textNoShape">
              <a:avLst/>
            </a:prstTxWarp>
          </a:bodyPr>
          <a:lstStyle/>
          <a:p>
            <a:pPr eaLnBrk="1" hangingPunct="1">
              <a:lnSpc>
                <a:spcPct val="90000"/>
              </a:lnSpc>
              <a:buFont typeface="Monotype Sorts" pitchFamily="2" charset="2"/>
              <a:buChar char="u"/>
              <a:defRPr/>
            </a:pPr>
            <a:r>
              <a:rPr lang="en-US" b="1">
                <a:solidFill>
                  <a:srgbClr val="FAFD00"/>
                </a:solidFill>
                <a:ea typeface="+mn-ea"/>
              </a:rPr>
              <a:t> </a:t>
            </a:r>
            <a:r>
              <a:rPr lang="en-US" sz="3600" b="1">
                <a:solidFill>
                  <a:srgbClr val="FAFD00"/>
                </a:solidFill>
                <a:ea typeface="+mn-ea"/>
              </a:rPr>
              <a:t>Break-up of early earth gases</a:t>
            </a:r>
          </a:p>
          <a:p>
            <a:pPr eaLnBrk="1" hangingPunct="1">
              <a:lnSpc>
                <a:spcPct val="90000"/>
              </a:lnSpc>
              <a:buFont typeface="Monotype Sorts" pitchFamily="2" charset="2"/>
              <a:buChar char="u"/>
              <a:defRPr/>
            </a:pPr>
            <a:r>
              <a:rPr lang="en-US" sz="3600">
                <a:solidFill>
                  <a:srgbClr val="FAFD00"/>
                </a:solidFill>
                <a:ea typeface="+mn-ea"/>
              </a:rPr>
              <a:t> Multiple and low level </a:t>
            </a:r>
            <a:r>
              <a:rPr lang="en-US" sz="3600">
                <a:solidFill>
                  <a:schemeClr val="accent1"/>
                </a:solidFill>
                <a:ea typeface="+mn-ea"/>
              </a:rPr>
              <a:t>energy </a:t>
            </a:r>
            <a:r>
              <a:rPr lang="en-US" sz="3600">
                <a:solidFill>
                  <a:srgbClr val="FAFD00"/>
                </a:solidFill>
                <a:ea typeface="+mn-ea"/>
              </a:rPr>
              <a:t>sources</a:t>
            </a:r>
          </a:p>
          <a:p>
            <a:pPr eaLnBrk="1" hangingPunct="1">
              <a:lnSpc>
                <a:spcPct val="90000"/>
              </a:lnSpc>
              <a:buFont typeface="Monotype Sorts" pitchFamily="2" charset="2"/>
              <a:buChar char="u"/>
              <a:defRPr/>
            </a:pPr>
            <a:r>
              <a:rPr lang="en-US" sz="3600">
                <a:solidFill>
                  <a:srgbClr val="FAFD00"/>
                </a:solidFill>
                <a:ea typeface="+mn-ea"/>
              </a:rPr>
              <a:t> Products broken down before reaching ocean</a:t>
            </a:r>
          </a:p>
          <a:p>
            <a:pPr eaLnBrk="1" hangingPunct="1">
              <a:lnSpc>
                <a:spcPct val="90000"/>
              </a:lnSpc>
              <a:buFont typeface="Monotype Sorts" pitchFamily="2" charset="2"/>
              <a:buChar char="u"/>
              <a:defRPr/>
            </a:pPr>
            <a:r>
              <a:rPr lang="en-US" sz="3600">
                <a:solidFill>
                  <a:srgbClr val="FAFD00"/>
                </a:solidFill>
                <a:ea typeface="+mn-ea"/>
              </a:rPr>
              <a:t> Prebiotic soup </a:t>
            </a:r>
            <a:r>
              <a:rPr lang="en-US" sz="3600">
                <a:solidFill>
                  <a:schemeClr val="accent1"/>
                </a:solidFill>
                <a:ea typeface="+mn-ea"/>
              </a:rPr>
              <a:t>mixes</a:t>
            </a:r>
            <a:r>
              <a:rPr lang="en-US" sz="3600">
                <a:solidFill>
                  <a:srgbClr val="FAFD00"/>
                </a:solidFill>
                <a:ea typeface="+mn-ea"/>
              </a:rPr>
              <a:t> building blocks together</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839235">
                                            <p:txEl>
                                              <p:pRg st="0" end="0"/>
                                            </p:txEl>
                                          </p:spTgt>
                                        </p:tgtEl>
                                        <p:attrNameLst>
                                          <p:attrName>style.visibility</p:attrName>
                                        </p:attrNameLst>
                                      </p:cBhvr>
                                      <p:to>
                                        <p:strVal val="visible"/>
                                      </p:to>
                                    </p:set>
                                    <p:anim calcmode="lin" valueType="num">
                                      <p:cBhvr additive="base">
                                        <p:cTn id="7" dur="500" fill="hold"/>
                                        <p:tgtEl>
                                          <p:spTgt spid="158392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8392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839235">
                                            <p:txEl>
                                              <p:pRg st="1" end="1"/>
                                            </p:txEl>
                                          </p:spTgt>
                                        </p:tgtEl>
                                        <p:attrNameLst>
                                          <p:attrName>style.visibility</p:attrName>
                                        </p:attrNameLst>
                                      </p:cBhvr>
                                      <p:to>
                                        <p:strVal val="visible"/>
                                      </p:to>
                                    </p:set>
                                    <p:anim calcmode="lin" valueType="num">
                                      <p:cBhvr additive="base">
                                        <p:cTn id="13" dur="500" fill="hold"/>
                                        <p:tgtEl>
                                          <p:spTgt spid="158392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8392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839235">
                                            <p:txEl>
                                              <p:pRg st="2" end="2"/>
                                            </p:txEl>
                                          </p:spTgt>
                                        </p:tgtEl>
                                        <p:attrNameLst>
                                          <p:attrName>style.visibility</p:attrName>
                                        </p:attrNameLst>
                                      </p:cBhvr>
                                      <p:to>
                                        <p:strVal val="visible"/>
                                      </p:to>
                                    </p:set>
                                    <p:anim calcmode="lin" valueType="num">
                                      <p:cBhvr additive="base">
                                        <p:cTn id="19" dur="500" fill="hold"/>
                                        <p:tgtEl>
                                          <p:spTgt spid="158392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8392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839235">
                                            <p:txEl>
                                              <p:pRg st="3" end="3"/>
                                            </p:txEl>
                                          </p:spTgt>
                                        </p:tgtEl>
                                        <p:attrNameLst>
                                          <p:attrName>style.visibility</p:attrName>
                                        </p:attrNameLst>
                                      </p:cBhvr>
                                      <p:to>
                                        <p:strVal val="visible"/>
                                      </p:to>
                                    </p:set>
                                    <p:anim calcmode="lin" valueType="num">
                                      <p:cBhvr additive="base">
                                        <p:cTn id="25" dur="500" fill="hold"/>
                                        <p:tgtEl>
                                          <p:spTgt spid="158392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83923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39235" grpId="0" build="p"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5841282" name="Rectangle 2">
            <a:extLst>
              <a:ext uri="{FF2B5EF4-FFF2-40B4-BE49-F238E27FC236}">
                <a16:creationId xmlns:a16="http://schemas.microsoft.com/office/drawing/2014/main" id="{5320815F-8ED7-4980-8BEA-C548FF46A5FC}"/>
              </a:ext>
            </a:extLst>
          </p:cNvPr>
          <p:cNvSpPr>
            <a:spLocks noGrp="1" noChangeArrowheads="1"/>
          </p:cNvSpPr>
          <p:nvPr>
            <p:ph type="title"/>
          </p:nvPr>
        </p:nvSpPr>
        <p:spPr>
          <a:effectLst>
            <a:outerShdw dist="53882" dir="2700000" algn="ctr" rotWithShape="0">
              <a:schemeClr val="bg2"/>
            </a:outerShdw>
          </a:effectLst>
        </p:spPr>
        <p:txBody>
          <a:bodyPr vert="horz" wrap="square" lIns="92075" tIns="46038" rIns="92075" bIns="46038" numCol="1" anchor="ctr" anchorCtr="0" compatLnSpc="1">
            <a:prstTxWarp prst="textNoShape">
              <a:avLst/>
            </a:prstTxWarp>
          </a:bodyPr>
          <a:lstStyle/>
          <a:p>
            <a:pPr eaLnBrk="1" hangingPunct="1">
              <a:defRPr/>
            </a:pPr>
            <a:r>
              <a:rPr lang="en-US">
                <a:latin typeface="Cooper Black" pitchFamily="18" charset="0"/>
                <a:ea typeface="+mj-ea"/>
              </a:rPr>
              <a:t>Problems in Chemical Evolution</a:t>
            </a:r>
            <a:endParaRPr lang="en-US">
              <a:ea typeface="+mj-ea"/>
            </a:endParaRPr>
          </a:p>
        </p:txBody>
      </p:sp>
      <p:sp>
        <p:nvSpPr>
          <p:cNvPr id="772099" name="Rectangle 3">
            <a:extLst>
              <a:ext uri="{FF2B5EF4-FFF2-40B4-BE49-F238E27FC236}">
                <a16:creationId xmlns:a16="http://schemas.microsoft.com/office/drawing/2014/main" id="{922B88FF-A6B4-4226-AF22-976CFB1F953D}"/>
              </a:ext>
            </a:extLst>
          </p:cNvPr>
          <p:cNvSpPr>
            <a:spLocks noGrp="1" noChangeArrowheads="1"/>
          </p:cNvSpPr>
          <p:nvPr>
            <p:ph type="body" idx="1"/>
          </p:nvPr>
        </p:nvSpPr>
        <p:spPr/>
        <p:txBody>
          <a:bodyPr vert="horz" wrap="square" lIns="92075" tIns="46038" rIns="92075" bIns="46038" numCol="1" anchor="t" anchorCtr="0" compatLnSpc="1">
            <a:prstTxWarp prst="textNoShape">
              <a:avLst/>
            </a:prstTxWarp>
          </a:bodyPr>
          <a:lstStyle/>
          <a:p>
            <a:pPr eaLnBrk="1" hangingPunct="1">
              <a:buFont typeface="Wingdings" panose="05000000000000000000" pitchFamily="2" charset="2"/>
              <a:buNone/>
              <a:defRPr/>
            </a:pPr>
            <a:r>
              <a:rPr lang="en-US">
                <a:solidFill>
                  <a:srgbClr val="003E00"/>
                </a:solidFill>
                <a:ea typeface="+mn-ea"/>
              </a:rPr>
              <a:t>                      </a:t>
            </a:r>
          </a:p>
        </p:txBody>
      </p:sp>
      <p:sp>
        <p:nvSpPr>
          <p:cNvPr id="434180" name="Oval 4">
            <a:extLst>
              <a:ext uri="{FF2B5EF4-FFF2-40B4-BE49-F238E27FC236}">
                <a16:creationId xmlns:a16="http://schemas.microsoft.com/office/drawing/2014/main" id="{711B4BD4-91C5-42B5-9DBE-552349F7F6A8}"/>
              </a:ext>
            </a:extLst>
          </p:cNvPr>
          <p:cNvSpPr>
            <a:spLocks noChangeArrowheads="1"/>
          </p:cNvSpPr>
          <p:nvPr/>
        </p:nvSpPr>
        <p:spPr bwMode="auto">
          <a:xfrm>
            <a:off x="3511550" y="1758950"/>
            <a:ext cx="4406900" cy="4406900"/>
          </a:xfrm>
          <a:prstGeom prst="ellipse">
            <a:avLst/>
          </a:prstGeom>
          <a:solidFill>
            <a:schemeClr val="accent2"/>
          </a:solidFill>
          <a:ln w="12700">
            <a:solidFill>
              <a:schemeClr val="tx1"/>
            </a:solidFill>
            <a:round/>
            <a:headEnd/>
            <a:tailEnd/>
          </a:ln>
        </p:spPr>
        <p:txBody>
          <a:bodyPr wrap="none" lIns="92075" tIns="46038" rIns="92075" bIns="46038" anchor="ct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algn="ctr" eaLnBrk="0" fontAlgn="base" hangingPunct="0">
              <a:spcBef>
                <a:spcPct val="0"/>
              </a:spcBef>
              <a:spcAft>
                <a:spcPct val="0"/>
              </a:spcAft>
            </a:pPr>
            <a:r>
              <a:rPr lang="en-US" altLang="en-US" sz="2400">
                <a:solidFill>
                  <a:srgbClr val="FAFD00"/>
                </a:solidFill>
                <a:latin typeface="Times New Roman" panose="02020603050405020304" pitchFamily="18" charset="0"/>
              </a:rPr>
              <a:t>Amino Acids</a:t>
            </a:r>
            <a:endParaRPr lang="en-US" altLang="en-US" sz="1800">
              <a:solidFill>
                <a:srgbClr val="FAFD00"/>
              </a:solidFill>
              <a:latin typeface="Times New Roman" panose="02020603050405020304" pitchFamily="18" charset="0"/>
            </a:endParaRPr>
          </a:p>
          <a:p>
            <a:pPr algn="ctr" eaLnBrk="0" fontAlgn="base" hangingPunct="0">
              <a:spcBef>
                <a:spcPct val="0"/>
              </a:spcBef>
              <a:spcAft>
                <a:spcPct val="0"/>
              </a:spcAft>
            </a:pPr>
            <a:endParaRPr lang="en-US" altLang="en-US" sz="1800">
              <a:solidFill>
                <a:srgbClr val="FAFD00"/>
              </a:solidFill>
              <a:latin typeface="Times New Roman" panose="02020603050405020304" pitchFamily="18" charset="0"/>
            </a:endParaRPr>
          </a:p>
          <a:p>
            <a:pPr algn="ctr" eaLnBrk="0" fontAlgn="base" hangingPunct="0">
              <a:spcBef>
                <a:spcPct val="0"/>
              </a:spcBef>
              <a:spcAft>
                <a:spcPct val="0"/>
              </a:spcAft>
            </a:pPr>
            <a:r>
              <a:rPr lang="en-US" altLang="en-US" sz="2400">
                <a:solidFill>
                  <a:srgbClr val="FAFD00"/>
                </a:solidFill>
                <a:latin typeface="Times New Roman" panose="02020603050405020304" pitchFamily="18" charset="0"/>
              </a:rPr>
              <a:t>Nucleotides</a:t>
            </a:r>
            <a:endParaRPr lang="en-US" altLang="en-US" sz="1800">
              <a:solidFill>
                <a:srgbClr val="FAFD00"/>
              </a:solidFill>
              <a:latin typeface="Times New Roman" panose="02020603050405020304" pitchFamily="18" charset="0"/>
            </a:endParaRPr>
          </a:p>
          <a:p>
            <a:pPr algn="ctr" eaLnBrk="0" fontAlgn="base" hangingPunct="0">
              <a:spcBef>
                <a:spcPct val="0"/>
              </a:spcBef>
              <a:spcAft>
                <a:spcPct val="0"/>
              </a:spcAft>
            </a:pPr>
            <a:endParaRPr lang="en-US" altLang="en-US" sz="1800">
              <a:solidFill>
                <a:srgbClr val="FAFD00"/>
              </a:solidFill>
              <a:latin typeface="Times New Roman" panose="02020603050405020304" pitchFamily="18" charset="0"/>
            </a:endParaRPr>
          </a:p>
          <a:p>
            <a:pPr algn="ctr" eaLnBrk="0" fontAlgn="base" hangingPunct="0">
              <a:spcBef>
                <a:spcPct val="0"/>
              </a:spcBef>
              <a:spcAft>
                <a:spcPct val="0"/>
              </a:spcAft>
            </a:pPr>
            <a:endParaRPr lang="en-US" altLang="en-US" sz="1800">
              <a:solidFill>
                <a:srgbClr val="FAFD00"/>
              </a:solidFill>
              <a:latin typeface="Times New Roman" panose="02020603050405020304" pitchFamily="18" charset="0"/>
            </a:endParaRPr>
          </a:p>
          <a:p>
            <a:pPr algn="ctr" eaLnBrk="0" fontAlgn="base" hangingPunct="0">
              <a:spcBef>
                <a:spcPct val="0"/>
              </a:spcBef>
              <a:spcAft>
                <a:spcPct val="0"/>
              </a:spcAft>
            </a:pPr>
            <a:r>
              <a:rPr lang="en-US" altLang="en-US" sz="3200" i="1">
                <a:solidFill>
                  <a:srgbClr val="FAFD00"/>
                </a:solidFill>
                <a:latin typeface="Brush738 BT" charset="0"/>
              </a:rPr>
              <a:t>Hmm Hmm Good!</a:t>
            </a:r>
            <a:endParaRPr lang="en-US" altLang="en-US" sz="1800" i="1">
              <a:solidFill>
                <a:srgbClr val="FAFD00"/>
              </a:solidFill>
              <a:latin typeface="Brush738 BT" charset="0"/>
            </a:endParaRPr>
          </a:p>
          <a:p>
            <a:pPr algn="ctr" eaLnBrk="0" fontAlgn="base" hangingPunct="0">
              <a:spcBef>
                <a:spcPct val="0"/>
              </a:spcBef>
              <a:spcAft>
                <a:spcPct val="0"/>
              </a:spcAft>
            </a:pPr>
            <a:endParaRPr lang="en-US" altLang="en-US" sz="2400">
              <a:solidFill>
                <a:srgbClr val="FAFD00"/>
              </a:solidFill>
              <a:latin typeface="Times New Roman" panose="02020603050405020304" pitchFamily="18" charset="0"/>
            </a:endParaRPr>
          </a:p>
          <a:p>
            <a:pPr algn="ctr" eaLnBrk="0" fontAlgn="base" hangingPunct="0">
              <a:spcBef>
                <a:spcPct val="0"/>
              </a:spcBef>
              <a:spcAft>
                <a:spcPct val="0"/>
              </a:spcAft>
            </a:pPr>
            <a:endParaRPr lang="en-US" altLang="en-US" sz="2400">
              <a:solidFill>
                <a:srgbClr val="FAFD00"/>
              </a:solidFill>
              <a:latin typeface="Times New Roman" panose="02020603050405020304" pitchFamily="18" charset="0"/>
            </a:endParaRPr>
          </a:p>
          <a:p>
            <a:pPr algn="ctr" eaLnBrk="0" fontAlgn="base" hangingPunct="0">
              <a:spcBef>
                <a:spcPct val="0"/>
              </a:spcBef>
              <a:spcAft>
                <a:spcPct val="0"/>
              </a:spcAft>
            </a:pPr>
            <a:r>
              <a:rPr lang="en-US" altLang="en-US" sz="2400">
                <a:solidFill>
                  <a:srgbClr val="FAFD00"/>
                </a:solidFill>
                <a:latin typeface="Times New Roman" panose="02020603050405020304" pitchFamily="18" charset="0"/>
              </a:rPr>
              <a:t>Sugars</a:t>
            </a:r>
          </a:p>
          <a:p>
            <a:pPr algn="ctr" eaLnBrk="0" fontAlgn="base" hangingPunct="0">
              <a:spcBef>
                <a:spcPct val="0"/>
              </a:spcBef>
              <a:spcAft>
                <a:spcPct val="0"/>
              </a:spcAft>
            </a:pPr>
            <a:endParaRPr lang="en-US" altLang="en-US" sz="2400">
              <a:solidFill>
                <a:srgbClr val="FAFD00"/>
              </a:solidFill>
              <a:latin typeface="Times New Roman" panose="02020603050405020304" pitchFamily="18" charset="0"/>
            </a:endParaRPr>
          </a:p>
          <a:p>
            <a:pPr algn="ctr" eaLnBrk="0" fontAlgn="base" hangingPunct="0">
              <a:spcBef>
                <a:spcPct val="0"/>
              </a:spcBef>
              <a:spcAft>
                <a:spcPct val="0"/>
              </a:spcAft>
            </a:pPr>
            <a:r>
              <a:rPr lang="en-US" altLang="en-US" sz="2400">
                <a:solidFill>
                  <a:srgbClr val="FAFD00"/>
                </a:solidFill>
                <a:latin typeface="Times New Roman" panose="02020603050405020304" pitchFamily="18" charset="0"/>
              </a:rPr>
              <a:t>Lipids   </a:t>
            </a:r>
          </a:p>
        </p:txBody>
      </p:sp>
      <p:sp>
        <p:nvSpPr>
          <p:cNvPr id="15841285" name="Oval 5">
            <a:extLst>
              <a:ext uri="{FF2B5EF4-FFF2-40B4-BE49-F238E27FC236}">
                <a16:creationId xmlns:a16="http://schemas.microsoft.com/office/drawing/2014/main" id="{40B3763B-17FA-464F-9F80-9110805912AE}"/>
              </a:ext>
            </a:extLst>
          </p:cNvPr>
          <p:cNvSpPr>
            <a:spLocks noChangeArrowheads="1"/>
          </p:cNvSpPr>
          <p:nvPr/>
        </p:nvSpPr>
        <p:spPr bwMode="auto">
          <a:xfrm>
            <a:off x="7245350" y="3968750"/>
            <a:ext cx="1054100" cy="596900"/>
          </a:xfrm>
          <a:prstGeom prst="ellipse">
            <a:avLst/>
          </a:prstGeom>
          <a:solidFill>
            <a:srgbClr val="919191"/>
          </a:solidFill>
          <a:ln w="12700">
            <a:solidFill>
              <a:schemeClr val="tx1"/>
            </a:solidFill>
            <a:round/>
            <a:headEnd/>
            <a:tailEnd/>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41286" name="Oval 6">
            <a:extLst>
              <a:ext uri="{FF2B5EF4-FFF2-40B4-BE49-F238E27FC236}">
                <a16:creationId xmlns:a16="http://schemas.microsoft.com/office/drawing/2014/main" id="{98A6B20E-AD6F-4CE1-9539-C678F7628B40}"/>
              </a:ext>
            </a:extLst>
          </p:cNvPr>
          <p:cNvSpPr>
            <a:spLocks noChangeArrowheads="1"/>
          </p:cNvSpPr>
          <p:nvPr/>
        </p:nvSpPr>
        <p:spPr bwMode="auto">
          <a:xfrm>
            <a:off x="8235950" y="4197350"/>
            <a:ext cx="1587500" cy="139700"/>
          </a:xfrm>
          <a:prstGeom prst="ellipse">
            <a:avLst/>
          </a:prstGeom>
          <a:solidFill>
            <a:schemeClr val="folHlink"/>
          </a:solidFill>
          <a:ln w="12700">
            <a:solidFill>
              <a:schemeClr val="tx1"/>
            </a:solidFill>
            <a:round/>
            <a:headEnd/>
            <a:tailEnd/>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41287" name="Oval 7">
            <a:extLst>
              <a:ext uri="{FF2B5EF4-FFF2-40B4-BE49-F238E27FC236}">
                <a16:creationId xmlns:a16="http://schemas.microsoft.com/office/drawing/2014/main" id="{91995E28-51F6-4205-B09A-504D9EED030D}"/>
              </a:ext>
            </a:extLst>
          </p:cNvPr>
          <p:cNvSpPr>
            <a:spLocks noChangeArrowheads="1"/>
          </p:cNvSpPr>
          <p:nvPr/>
        </p:nvSpPr>
        <p:spPr bwMode="auto">
          <a:xfrm>
            <a:off x="7397750" y="4044950"/>
            <a:ext cx="749300" cy="444500"/>
          </a:xfrm>
          <a:prstGeom prst="ellipse">
            <a:avLst/>
          </a:prstGeom>
          <a:solidFill>
            <a:schemeClr val="accent2"/>
          </a:solidFill>
          <a:ln w="12700">
            <a:solidFill>
              <a:schemeClr val="tx1"/>
            </a:solidFill>
            <a:round/>
            <a:headEnd/>
            <a:tailEnd/>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41288" name="Oval 8">
            <a:extLst>
              <a:ext uri="{FF2B5EF4-FFF2-40B4-BE49-F238E27FC236}">
                <a16:creationId xmlns:a16="http://schemas.microsoft.com/office/drawing/2014/main" id="{E4D110B5-49CE-43DF-9B49-1402A3BE1A92}"/>
              </a:ext>
            </a:extLst>
          </p:cNvPr>
          <p:cNvSpPr>
            <a:spLocks noChangeArrowheads="1"/>
          </p:cNvSpPr>
          <p:nvPr/>
        </p:nvSpPr>
        <p:spPr bwMode="auto">
          <a:xfrm>
            <a:off x="3816350" y="4044950"/>
            <a:ext cx="139700" cy="139700"/>
          </a:xfrm>
          <a:prstGeom prst="ellipse">
            <a:avLst/>
          </a:prstGeom>
          <a:solidFill>
            <a:srgbClr val="037C03"/>
          </a:solidFill>
          <a:ln w="12700">
            <a:solidFill>
              <a:schemeClr val="tx1"/>
            </a:solidFill>
            <a:round/>
            <a:headEnd/>
            <a:tailEnd/>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41289" name="Oval 9">
            <a:extLst>
              <a:ext uri="{FF2B5EF4-FFF2-40B4-BE49-F238E27FC236}">
                <a16:creationId xmlns:a16="http://schemas.microsoft.com/office/drawing/2014/main" id="{47E1E705-260E-4DBF-9631-B6AEFEE63D20}"/>
              </a:ext>
            </a:extLst>
          </p:cNvPr>
          <p:cNvSpPr>
            <a:spLocks noChangeArrowheads="1"/>
          </p:cNvSpPr>
          <p:nvPr/>
        </p:nvSpPr>
        <p:spPr bwMode="auto">
          <a:xfrm>
            <a:off x="6026150" y="3892550"/>
            <a:ext cx="63500" cy="63500"/>
          </a:xfrm>
          <a:prstGeom prst="ellipse">
            <a:avLst/>
          </a:prstGeom>
          <a:solidFill>
            <a:srgbClr val="037C03"/>
          </a:solidFill>
          <a:ln w="12700">
            <a:solidFill>
              <a:schemeClr val="tx1"/>
            </a:solidFill>
            <a:round/>
            <a:headEnd/>
            <a:tailEnd/>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41290" name="Oval 10">
            <a:extLst>
              <a:ext uri="{FF2B5EF4-FFF2-40B4-BE49-F238E27FC236}">
                <a16:creationId xmlns:a16="http://schemas.microsoft.com/office/drawing/2014/main" id="{90516F5C-1BBD-4402-9142-B5FDB519B8D4}"/>
              </a:ext>
            </a:extLst>
          </p:cNvPr>
          <p:cNvSpPr>
            <a:spLocks noChangeArrowheads="1"/>
          </p:cNvSpPr>
          <p:nvPr/>
        </p:nvSpPr>
        <p:spPr bwMode="auto">
          <a:xfrm>
            <a:off x="6788150" y="4578350"/>
            <a:ext cx="139700" cy="139700"/>
          </a:xfrm>
          <a:prstGeom prst="ellipse">
            <a:avLst/>
          </a:prstGeom>
          <a:solidFill>
            <a:srgbClr val="037C03"/>
          </a:solidFill>
          <a:ln w="12700">
            <a:solidFill>
              <a:schemeClr val="tx1"/>
            </a:solidFill>
            <a:round/>
            <a:headEnd/>
            <a:tailEnd/>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41291" name="Oval 11">
            <a:extLst>
              <a:ext uri="{FF2B5EF4-FFF2-40B4-BE49-F238E27FC236}">
                <a16:creationId xmlns:a16="http://schemas.microsoft.com/office/drawing/2014/main" id="{1B6E8503-6667-4C12-8D4E-21E0836CECB2}"/>
              </a:ext>
            </a:extLst>
          </p:cNvPr>
          <p:cNvSpPr>
            <a:spLocks noChangeArrowheads="1"/>
          </p:cNvSpPr>
          <p:nvPr/>
        </p:nvSpPr>
        <p:spPr bwMode="auto">
          <a:xfrm>
            <a:off x="4349750" y="5187950"/>
            <a:ext cx="139700" cy="139700"/>
          </a:xfrm>
          <a:prstGeom prst="ellipse">
            <a:avLst/>
          </a:prstGeom>
          <a:solidFill>
            <a:srgbClr val="037C03"/>
          </a:solidFill>
          <a:ln w="12700">
            <a:solidFill>
              <a:schemeClr val="tx1"/>
            </a:solidFill>
            <a:round/>
            <a:headEnd/>
            <a:tailEnd/>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41292" name="Oval 12">
            <a:extLst>
              <a:ext uri="{FF2B5EF4-FFF2-40B4-BE49-F238E27FC236}">
                <a16:creationId xmlns:a16="http://schemas.microsoft.com/office/drawing/2014/main" id="{16036C8C-21FF-4D2C-8C86-289F76A21505}"/>
              </a:ext>
            </a:extLst>
          </p:cNvPr>
          <p:cNvSpPr>
            <a:spLocks noChangeArrowheads="1"/>
          </p:cNvSpPr>
          <p:nvPr/>
        </p:nvSpPr>
        <p:spPr bwMode="auto">
          <a:xfrm>
            <a:off x="5416550" y="1987550"/>
            <a:ext cx="139700" cy="139700"/>
          </a:xfrm>
          <a:prstGeom prst="ellipse">
            <a:avLst/>
          </a:prstGeom>
          <a:solidFill>
            <a:srgbClr val="037C03"/>
          </a:solidFill>
          <a:ln w="12700">
            <a:solidFill>
              <a:schemeClr val="tx1"/>
            </a:solidFill>
            <a:round/>
            <a:headEnd/>
            <a:tailEnd/>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41293" name="Oval 13">
            <a:extLst>
              <a:ext uri="{FF2B5EF4-FFF2-40B4-BE49-F238E27FC236}">
                <a16:creationId xmlns:a16="http://schemas.microsoft.com/office/drawing/2014/main" id="{233AD19F-BFB4-4B91-BAFC-B10C6E63E819}"/>
              </a:ext>
            </a:extLst>
          </p:cNvPr>
          <p:cNvSpPr>
            <a:spLocks noChangeArrowheads="1"/>
          </p:cNvSpPr>
          <p:nvPr/>
        </p:nvSpPr>
        <p:spPr bwMode="auto">
          <a:xfrm>
            <a:off x="4197350" y="3206750"/>
            <a:ext cx="215900" cy="139700"/>
          </a:xfrm>
          <a:prstGeom prst="ellipse">
            <a:avLst/>
          </a:prstGeom>
          <a:solidFill>
            <a:srgbClr val="037C03"/>
          </a:solidFill>
          <a:ln w="12700">
            <a:solidFill>
              <a:schemeClr val="tx1"/>
            </a:solidFill>
            <a:round/>
            <a:headEnd/>
            <a:tailEnd/>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41294" name="Oval 14">
            <a:extLst>
              <a:ext uri="{FF2B5EF4-FFF2-40B4-BE49-F238E27FC236}">
                <a16:creationId xmlns:a16="http://schemas.microsoft.com/office/drawing/2014/main" id="{1A884D51-47D6-4B7E-B09A-98262DC418E3}"/>
              </a:ext>
            </a:extLst>
          </p:cNvPr>
          <p:cNvSpPr>
            <a:spLocks noChangeArrowheads="1"/>
          </p:cNvSpPr>
          <p:nvPr/>
        </p:nvSpPr>
        <p:spPr bwMode="auto">
          <a:xfrm>
            <a:off x="6330950" y="5721350"/>
            <a:ext cx="139700" cy="63500"/>
          </a:xfrm>
          <a:prstGeom prst="ellipse">
            <a:avLst/>
          </a:prstGeom>
          <a:solidFill>
            <a:srgbClr val="037C03"/>
          </a:solidFill>
          <a:ln w="12700">
            <a:solidFill>
              <a:schemeClr val="tx1"/>
            </a:solidFill>
            <a:round/>
            <a:headEnd/>
            <a:tailEnd/>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41295" name="Oval 15">
            <a:extLst>
              <a:ext uri="{FF2B5EF4-FFF2-40B4-BE49-F238E27FC236}">
                <a16:creationId xmlns:a16="http://schemas.microsoft.com/office/drawing/2014/main" id="{1449FB05-FF1C-483E-BD4F-E53DBC3D823F}"/>
              </a:ext>
            </a:extLst>
          </p:cNvPr>
          <p:cNvSpPr>
            <a:spLocks noChangeArrowheads="1"/>
          </p:cNvSpPr>
          <p:nvPr/>
        </p:nvSpPr>
        <p:spPr bwMode="auto">
          <a:xfrm>
            <a:off x="6254750" y="2825750"/>
            <a:ext cx="139700" cy="139700"/>
          </a:xfrm>
          <a:prstGeom prst="ellipse">
            <a:avLst/>
          </a:prstGeom>
          <a:solidFill>
            <a:srgbClr val="037C03"/>
          </a:solidFill>
          <a:ln w="12700">
            <a:solidFill>
              <a:schemeClr val="tx1"/>
            </a:solidFill>
            <a:round/>
            <a:headEnd/>
            <a:tailEnd/>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41296" name="Oval 16">
            <a:extLst>
              <a:ext uri="{FF2B5EF4-FFF2-40B4-BE49-F238E27FC236}">
                <a16:creationId xmlns:a16="http://schemas.microsoft.com/office/drawing/2014/main" id="{A37AD1F3-5BFA-4A04-99FC-3D0706C85844}"/>
              </a:ext>
            </a:extLst>
          </p:cNvPr>
          <p:cNvSpPr>
            <a:spLocks noChangeArrowheads="1"/>
          </p:cNvSpPr>
          <p:nvPr/>
        </p:nvSpPr>
        <p:spPr bwMode="auto">
          <a:xfrm>
            <a:off x="7473950" y="3663950"/>
            <a:ext cx="139700" cy="139700"/>
          </a:xfrm>
          <a:prstGeom prst="ellipse">
            <a:avLst/>
          </a:prstGeom>
          <a:solidFill>
            <a:srgbClr val="037C03"/>
          </a:solidFill>
          <a:ln w="12700">
            <a:solidFill>
              <a:schemeClr val="tx1"/>
            </a:solidFill>
            <a:round/>
            <a:headEnd/>
            <a:tailEnd/>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41297" name="Oval 17">
            <a:extLst>
              <a:ext uri="{FF2B5EF4-FFF2-40B4-BE49-F238E27FC236}">
                <a16:creationId xmlns:a16="http://schemas.microsoft.com/office/drawing/2014/main" id="{FE150BE7-045B-4A09-8C15-F739EF367B0D}"/>
              </a:ext>
            </a:extLst>
          </p:cNvPr>
          <p:cNvSpPr>
            <a:spLocks noChangeArrowheads="1"/>
          </p:cNvSpPr>
          <p:nvPr/>
        </p:nvSpPr>
        <p:spPr bwMode="auto">
          <a:xfrm>
            <a:off x="5264150" y="4044950"/>
            <a:ext cx="215900" cy="139700"/>
          </a:xfrm>
          <a:prstGeom prst="ellipse">
            <a:avLst/>
          </a:prstGeom>
          <a:solidFill>
            <a:srgbClr val="037C03"/>
          </a:solidFill>
          <a:ln w="12700">
            <a:solidFill>
              <a:schemeClr val="tx1"/>
            </a:solidFill>
            <a:round/>
            <a:headEnd/>
            <a:tailEnd/>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Tree>
  </p:cSld>
  <p:clrMapOvr>
    <a:masterClrMapping/>
  </p:clrMapOvr>
  <p:transition spd="slow" advTm="16000">
    <p:comb/>
    <p:sndAc>
      <p:stSnd>
        <p:snd r:embed="rId3" name="projctor.wav"/>
      </p:stSnd>
    </p:sndAc>
  </p:transition>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5843330" name="Rectangle 2">
            <a:extLst>
              <a:ext uri="{FF2B5EF4-FFF2-40B4-BE49-F238E27FC236}">
                <a16:creationId xmlns:a16="http://schemas.microsoft.com/office/drawing/2014/main" id="{63097D06-BBB3-4650-9DAF-7698A66707BE}"/>
              </a:ext>
            </a:extLst>
          </p:cNvPr>
          <p:cNvSpPr>
            <a:spLocks noGrp="1" noChangeArrowheads="1"/>
          </p:cNvSpPr>
          <p:nvPr>
            <p:ph type="title"/>
          </p:nvPr>
        </p:nvSpPr>
        <p:spPr>
          <a:effectLst>
            <a:outerShdw dist="53882" dir="2700000" algn="ctr" rotWithShape="0">
              <a:schemeClr val="bg2"/>
            </a:outerShdw>
          </a:effectLst>
        </p:spPr>
        <p:txBody>
          <a:bodyPr vert="horz" wrap="square" lIns="92075" tIns="46038" rIns="92075" bIns="46038" numCol="1" anchor="ctr" anchorCtr="0" compatLnSpc="1">
            <a:prstTxWarp prst="textNoShape">
              <a:avLst/>
            </a:prstTxWarp>
          </a:bodyPr>
          <a:lstStyle/>
          <a:p>
            <a:pPr eaLnBrk="1" hangingPunct="1">
              <a:defRPr/>
            </a:pPr>
            <a:r>
              <a:rPr lang="en-US">
                <a:latin typeface="Cooper Black" pitchFamily="18" charset="0"/>
                <a:ea typeface="+mj-ea"/>
              </a:rPr>
              <a:t>Problems in Chemical Evolution</a:t>
            </a:r>
            <a:endParaRPr lang="en-US">
              <a:ea typeface="+mj-ea"/>
            </a:endParaRPr>
          </a:p>
        </p:txBody>
      </p:sp>
      <p:sp>
        <p:nvSpPr>
          <p:cNvPr id="773123" name="Rectangle 3">
            <a:extLst>
              <a:ext uri="{FF2B5EF4-FFF2-40B4-BE49-F238E27FC236}">
                <a16:creationId xmlns:a16="http://schemas.microsoft.com/office/drawing/2014/main" id="{500E46B3-FAAA-4784-A25C-D530FD07495C}"/>
              </a:ext>
            </a:extLst>
          </p:cNvPr>
          <p:cNvSpPr>
            <a:spLocks noGrp="1" noChangeArrowheads="1"/>
          </p:cNvSpPr>
          <p:nvPr>
            <p:ph type="body" idx="1"/>
          </p:nvPr>
        </p:nvSpPr>
        <p:spPr/>
        <p:txBody>
          <a:bodyPr vert="horz" wrap="square" lIns="92075" tIns="46038" rIns="92075" bIns="46038" numCol="1" anchor="t" anchorCtr="0" compatLnSpc="1">
            <a:prstTxWarp prst="textNoShape">
              <a:avLst/>
            </a:prstTxWarp>
          </a:bodyPr>
          <a:lstStyle/>
          <a:p>
            <a:pPr eaLnBrk="1" hangingPunct="1">
              <a:lnSpc>
                <a:spcPct val="90000"/>
              </a:lnSpc>
              <a:buFont typeface="Monotype Sorts" pitchFamily="2" charset="2"/>
              <a:buChar char="u"/>
              <a:defRPr/>
            </a:pPr>
            <a:r>
              <a:rPr lang="en-US" b="1">
                <a:solidFill>
                  <a:srgbClr val="FAFD00"/>
                </a:solidFill>
                <a:ea typeface="+mn-ea"/>
              </a:rPr>
              <a:t>Break-up</a:t>
            </a:r>
            <a:r>
              <a:rPr lang="en-US" sz="2800" b="1">
                <a:solidFill>
                  <a:srgbClr val="FAFD00"/>
                </a:solidFill>
                <a:ea typeface="+mn-ea"/>
              </a:rPr>
              <a:t> </a:t>
            </a:r>
            <a:r>
              <a:rPr lang="en-US" b="1">
                <a:solidFill>
                  <a:srgbClr val="FAFD00"/>
                </a:solidFill>
                <a:ea typeface="+mn-ea"/>
              </a:rPr>
              <a:t>of early earth gases</a:t>
            </a:r>
          </a:p>
          <a:p>
            <a:pPr eaLnBrk="1" hangingPunct="1">
              <a:lnSpc>
                <a:spcPct val="90000"/>
              </a:lnSpc>
              <a:buFont typeface="Monotype Sorts" pitchFamily="2" charset="2"/>
              <a:buChar char="u"/>
              <a:defRPr/>
            </a:pPr>
            <a:r>
              <a:rPr lang="en-US" b="1">
                <a:solidFill>
                  <a:srgbClr val="FAFD00"/>
                </a:solidFill>
                <a:ea typeface="+mn-ea"/>
              </a:rPr>
              <a:t>Multiple and low level energy sources</a:t>
            </a:r>
          </a:p>
          <a:p>
            <a:pPr eaLnBrk="1" hangingPunct="1">
              <a:lnSpc>
                <a:spcPct val="90000"/>
              </a:lnSpc>
              <a:buFont typeface="Monotype Sorts" pitchFamily="2" charset="2"/>
              <a:buChar char="u"/>
              <a:defRPr/>
            </a:pPr>
            <a:r>
              <a:rPr lang="en-US" b="1">
                <a:solidFill>
                  <a:srgbClr val="FAFD00"/>
                </a:solidFill>
                <a:ea typeface="+mn-ea"/>
              </a:rPr>
              <a:t>Products broken down before reaching ocean</a:t>
            </a:r>
          </a:p>
          <a:p>
            <a:pPr eaLnBrk="1" hangingPunct="1">
              <a:lnSpc>
                <a:spcPct val="90000"/>
              </a:lnSpc>
              <a:buFont typeface="Monotype Sorts" pitchFamily="2" charset="2"/>
              <a:buChar char="u"/>
              <a:defRPr/>
            </a:pPr>
            <a:r>
              <a:rPr lang="en-US" b="1">
                <a:solidFill>
                  <a:srgbClr val="FAFD00"/>
                </a:solidFill>
                <a:ea typeface="+mn-ea"/>
              </a:rPr>
              <a:t>Prebiotic soup mixes building blocks together</a:t>
            </a:r>
            <a:endParaRPr lang="en-US">
              <a:solidFill>
                <a:srgbClr val="FAFD00"/>
              </a:solidFill>
              <a:ea typeface="+mn-ea"/>
            </a:endParaRPr>
          </a:p>
          <a:p>
            <a:pPr eaLnBrk="1" hangingPunct="1">
              <a:lnSpc>
                <a:spcPct val="90000"/>
              </a:lnSpc>
              <a:buFont typeface="Monotype Sorts" pitchFamily="2" charset="2"/>
              <a:buChar char="u"/>
              <a:defRPr/>
            </a:pPr>
            <a:r>
              <a:rPr lang="en-US">
                <a:solidFill>
                  <a:srgbClr val="FAFD00"/>
                </a:solidFill>
                <a:ea typeface="+mn-ea"/>
              </a:rPr>
              <a:t>Presence of </a:t>
            </a:r>
            <a:r>
              <a:rPr lang="en-US">
                <a:solidFill>
                  <a:schemeClr val="accent1"/>
                </a:solidFill>
                <a:ea typeface="+mn-ea"/>
              </a:rPr>
              <a:t>oxygen</a:t>
            </a:r>
            <a:r>
              <a:rPr lang="en-US">
                <a:solidFill>
                  <a:srgbClr val="FAFD00"/>
                </a:solidFill>
                <a:ea typeface="+mn-ea"/>
              </a:rPr>
              <a:t> in the atmosphere</a:t>
            </a:r>
          </a:p>
        </p:txBody>
      </p:sp>
    </p:spTree>
  </p:cSld>
  <p:clrMapOvr>
    <a:masterClrMapping/>
  </p:clrMapOvr>
  <p:transition spd="slow" advTm="16000">
    <p:comb/>
    <p:sndAc>
      <p:stSnd>
        <p:snd r:embed="rId3" name="projctor.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rrowheads="1"/>
          </p:cNvSpPr>
          <p:nvPr>
            <p:ph type="title"/>
          </p:nvPr>
        </p:nvSpPr>
        <p:spPr/>
        <p:txBody>
          <a:bodyPr/>
          <a:lstStyle/>
          <a:p>
            <a:r>
              <a:rPr lang="en-US" sz="3200"/>
              <a:t>A Quick Summary of Genesis One:</a:t>
            </a:r>
          </a:p>
        </p:txBody>
      </p:sp>
      <p:sp>
        <p:nvSpPr>
          <p:cNvPr id="240643" name="Rectangle 3"/>
          <p:cNvSpPr>
            <a:spLocks noGrp="1" noChangeArrowheads="1"/>
          </p:cNvSpPr>
          <p:nvPr>
            <p:ph type="body" idx="1"/>
          </p:nvPr>
        </p:nvSpPr>
        <p:spPr>
          <a:xfrm>
            <a:off x="2133600" y="2743201"/>
            <a:ext cx="8229600" cy="3382963"/>
          </a:xfrm>
        </p:spPr>
        <p:txBody>
          <a:bodyPr/>
          <a:lstStyle/>
          <a:p>
            <a:pPr marL="609600" indent="-609600">
              <a:buNone/>
            </a:pPr>
            <a:r>
              <a:rPr lang="en-US" sz="2800" b="1" dirty="0">
                <a:solidFill>
                  <a:schemeClr val="tx1"/>
                </a:solidFill>
              </a:rPr>
              <a:t>a. God pre-existed the universe</a:t>
            </a:r>
          </a:p>
          <a:p>
            <a:pPr marL="609600" indent="-609600">
              <a:buNone/>
            </a:pPr>
            <a:r>
              <a:rPr lang="en-US" sz="2800" b="1" dirty="0">
                <a:solidFill>
                  <a:schemeClr val="tx1"/>
                </a:solidFill>
              </a:rPr>
              <a:t>b. God created the universe:   “Let there be light”</a:t>
            </a:r>
          </a:p>
          <a:p>
            <a:pPr marL="609600" indent="-609600">
              <a:buNone/>
            </a:pPr>
            <a:r>
              <a:rPr lang="en-US" sz="2800" b="1" dirty="0">
                <a:solidFill>
                  <a:schemeClr val="tx1"/>
                </a:solidFill>
              </a:rPr>
              <a:t>c. God created the earth</a:t>
            </a:r>
          </a:p>
          <a:p>
            <a:pPr marL="609600" indent="-609600">
              <a:buNone/>
            </a:pPr>
            <a:r>
              <a:rPr lang="en-US" sz="2800" b="1" dirty="0">
                <a:solidFill>
                  <a:schemeClr val="tx1"/>
                </a:solidFill>
              </a:rPr>
              <a:t>d. God created life</a:t>
            </a:r>
          </a:p>
          <a:p>
            <a:pPr marL="609600" indent="-609600">
              <a:buNone/>
            </a:pPr>
            <a:r>
              <a:rPr lang="en-US" sz="2800" b="1" dirty="0">
                <a:solidFill>
                  <a:schemeClr val="tx1"/>
                </a:solidFill>
              </a:rPr>
              <a:t>e. Last of all, God created mankind</a:t>
            </a:r>
          </a:p>
        </p:txBody>
      </p:sp>
    </p:spTree>
    <p:extLst>
      <p:ext uri="{BB962C8B-B14F-4D97-AF65-F5344CB8AC3E}">
        <p14:creationId xmlns:p14="http://schemas.microsoft.com/office/powerpoint/2010/main" val="27520236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5845378" name="Rectangle 2">
            <a:extLst>
              <a:ext uri="{FF2B5EF4-FFF2-40B4-BE49-F238E27FC236}">
                <a16:creationId xmlns:a16="http://schemas.microsoft.com/office/drawing/2014/main" id="{DD8CD529-E1BF-4597-ADED-422BC02C66EE}"/>
              </a:ext>
            </a:extLst>
          </p:cNvPr>
          <p:cNvSpPr>
            <a:spLocks noGrp="1" noChangeArrowheads="1"/>
          </p:cNvSpPr>
          <p:nvPr>
            <p:ph type="title"/>
          </p:nvPr>
        </p:nvSpPr>
        <p:spPr>
          <a:effectLst>
            <a:outerShdw dist="53882" dir="2700000" algn="ctr" rotWithShape="0">
              <a:schemeClr val="bg2"/>
            </a:outerShdw>
          </a:effectLst>
        </p:spPr>
        <p:txBody>
          <a:bodyPr vert="horz" wrap="square" lIns="92075" tIns="46038" rIns="92075" bIns="46038" numCol="1" anchor="ctr" anchorCtr="0" compatLnSpc="1">
            <a:prstTxWarp prst="textNoShape">
              <a:avLst/>
            </a:prstTxWarp>
          </a:bodyPr>
          <a:lstStyle/>
          <a:p>
            <a:pPr eaLnBrk="1" hangingPunct="1">
              <a:defRPr/>
            </a:pPr>
            <a:r>
              <a:rPr lang="en-US">
                <a:latin typeface="Cooper Black" pitchFamily="18" charset="0"/>
                <a:ea typeface="+mj-ea"/>
              </a:rPr>
              <a:t>Problems in Chemical Evolution</a:t>
            </a:r>
            <a:endParaRPr lang="en-US">
              <a:ea typeface="+mj-ea"/>
            </a:endParaRPr>
          </a:p>
        </p:txBody>
      </p:sp>
      <p:sp>
        <p:nvSpPr>
          <p:cNvPr id="774147" name="Rectangle 3">
            <a:extLst>
              <a:ext uri="{FF2B5EF4-FFF2-40B4-BE49-F238E27FC236}">
                <a16:creationId xmlns:a16="http://schemas.microsoft.com/office/drawing/2014/main" id="{EFD9166B-59A0-4644-8120-1AD12F998114}"/>
              </a:ext>
            </a:extLst>
          </p:cNvPr>
          <p:cNvSpPr>
            <a:spLocks noGrp="1" noChangeArrowheads="1"/>
          </p:cNvSpPr>
          <p:nvPr>
            <p:ph type="body" idx="1"/>
          </p:nvPr>
        </p:nvSpPr>
        <p:spPr/>
        <p:txBody>
          <a:bodyPr vert="horz" wrap="square" lIns="92075" tIns="46038" rIns="92075" bIns="46038" numCol="1" anchor="t" anchorCtr="0" compatLnSpc="1">
            <a:prstTxWarp prst="textNoShape">
              <a:avLst/>
            </a:prstTxWarp>
          </a:bodyPr>
          <a:lstStyle/>
          <a:p>
            <a:pPr eaLnBrk="1" hangingPunct="1">
              <a:lnSpc>
                <a:spcPct val="90000"/>
              </a:lnSpc>
              <a:buFont typeface="Wingdings" panose="05000000000000000000" pitchFamily="2" charset="2"/>
              <a:buNone/>
              <a:defRPr/>
            </a:pPr>
            <a:r>
              <a:rPr lang="en-US" sz="2800">
                <a:ea typeface="+mn-ea"/>
              </a:rPr>
              <a:t> </a:t>
            </a:r>
            <a:endParaRPr lang="en-US" sz="2800">
              <a:solidFill>
                <a:srgbClr val="FAFD00"/>
              </a:solidFill>
              <a:ea typeface="+mn-ea"/>
            </a:endParaRPr>
          </a:p>
          <a:p>
            <a:pPr eaLnBrk="1" hangingPunct="1">
              <a:lnSpc>
                <a:spcPct val="90000"/>
              </a:lnSpc>
              <a:buFont typeface="Wingdings" panose="05000000000000000000" pitchFamily="2" charset="2"/>
              <a:buNone/>
              <a:defRPr/>
            </a:pPr>
            <a:endParaRPr lang="en-US" sz="2800">
              <a:solidFill>
                <a:srgbClr val="FAFD00"/>
              </a:solidFill>
              <a:ea typeface="+mn-ea"/>
            </a:endParaRPr>
          </a:p>
          <a:p>
            <a:pPr eaLnBrk="1" hangingPunct="1">
              <a:lnSpc>
                <a:spcPct val="90000"/>
              </a:lnSpc>
              <a:buFont typeface="Wingdings" panose="05000000000000000000" pitchFamily="2" charset="2"/>
              <a:buNone/>
              <a:defRPr/>
            </a:pPr>
            <a:endParaRPr lang="en-US" sz="2800">
              <a:solidFill>
                <a:srgbClr val="FAFD00"/>
              </a:solidFill>
              <a:ea typeface="+mn-ea"/>
            </a:endParaRPr>
          </a:p>
          <a:p>
            <a:pPr eaLnBrk="1" hangingPunct="1">
              <a:lnSpc>
                <a:spcPct val="90000"/>
              </a:lnSpc>
              <a:buFont typeface="Wingdings" panose="05000000000000000000" pitchFamily="2" charset="2"/>
              <a:buNone/>
              <a:defRPr/>
            </a:pPr>
            <a:r>
              <a:rPr lang="en-US" sz="2800">
                <a:solidFill>
                  <a:srgbClr val="FAFD00"/>
                </a:solidFill>
                <a:ea typeface="+mn-ea"/>
              </a:rPr>
              <a:t>                                </a:t>
            </a:r>
            <a:r>
              <a:rPr lang="en-US" sz="2800">
                <a:ea typeface="+mn-ea"/>
              </a:rPr>
              <a:t>UV</a:t>
            </a:r>
            <a:endParaRPr lang="en-US" sz="2800">
              <a:solidFill>
                <a:srgbClr val="FAFD00"/>
              </a:solidFill>
              <a:ea typeface="+mn-ea"/>
            </a:endParaRPr>
          </a:p>
          <a:p>
            <a:pPr eaLnBrk="1" hangingPunct="1">
              <a:lnSpc>
                <a:spcPct val="90000"/>
              </a:lnSpc>
              <a:buFont typeface="Wingdings" panose="05000000000000000000" pitchFamily="2" charset="2"/>
              <a:buNone/>
              <a:defRPr/>
            </a:pPr>
            <a:endParaRPr lang="en-US" sz="2800">
              <a:solidFill>
                <a:srgbClr val="FAFD00"/>
              </a:solidFill>
              <a:ea typeface="+mn-ea"/>
            </a:endParaRPr>
          </a:p>
          <a:p>
            <a:pPr eaLnBrk="1" hangingPunct="1">
              <a:lnSpc>
                <a:spcPct val="90000"/>
              </a:lnSpc>
              <a:buFont typeface="Wingdings" panose="05000000000000000000" pitchFamily="2" charset="2"/>
              <a:buNone/>
              <a:defRPr/>
            </a:pPr>
            <a:endParaRPr lang="en-US" sz="2800">
              <a:solidFill>
                <a:srgbClr val="FAFD00"/>
              </a:solidFill>
              <a:ea typeface="+mn-ea"/>
            </a:endParaRPr>
          </a:p>
          <a:p>
            <a:pPr eaLnBrk="1" hangingPunct="1">
              <a:lnSpc>
                <a:spcPct val="90000"/>
              </a:lnSpc>
              <a:buFont typeface="Wingdings" panose="05000000000000000000" pitchFamily="2" charset="2"/>
              <a:buNone/>
              <a:defRPr/>
            </a:pPr>
            <a:r>
              <a:rPr lang="en-US" sz="2800">
                <a:solidFill>
                  <a:srgbClr val="FAFD00"/>
                </a:solidFill>
                <a:ea typeface="+mn-ea"/>
              </a:rPr>
              <a:t>       2H</a:t>
            </a:r>
            <a:r>
              <a:rPr lang="en-US" sz="1400">
                <a:solidFill>
                  <a:srgbClr val="FAFD00"/>
                </a:solidFill>
                <a:ea typeface="+mn-ea"/>
              </a:rPr>
              <a:t>2</a:t>
            </a:r>
            <a:r>
              <a:rPr lang="en-US" sz="2800">
                <a:solidFill>
                  <a:srgbClr val="FAFD00"/>
                </a:solidFill>
                <a:ea typeface="+mn-ea"/>
              </a:rPr>
              <a:t>O                                  2H</a:t>
            </a:r>
            <a:r>
              <a:rPr lang="en-US" sz="1400">
                <a:solidFill>
                  <a:srgbClr val="FAFD00"/>
                </a:solidFill>
                <a:ea typeface="+mn-ea"/>
              </a:rPr>
              <a:t>2</a:t>
            </a:r>
            <a:r>
              <a:rPr lang="en-US" sz="2800">
                <a:solidFill>
                  <a:srgbClr val="FAFD00"/>
                </a:solidFill>
                <a:ea typeface="+mn-ea"/>
              </a:rPr>
              <a:t> + 0</a:t>
            </a:r>
            <a:r>
              <a:rPr lang="en-US" sz="1400">
                <a:solidFill>
                  <a:srgbClr val="FAFD00"/>
                </a:solidFill>
                <a:ea typeface="+mn-ea"/>
              </a:rPr>
              <a:t>2</a:t>
            </a:r>
          </a:p>
          <a:p>
            <a:pPr eaLnBrk="1" hangingPunct="1">
              <a:lnSpc>
                <a:spcPct val="90000"/>
              </a:lnSpc>
              <a:buFont typeface="Wingdings" panose="05000000000000000000" pitchFamily="2" charset="2"/>
              <a:buNone/>
              <a:defRPr/>
            </a:pPr>
            <a:endParaRPr lang="en-US" sz="1400">
              <a:solidFill>
                <a:srgbClr val="FAFD00"/>
              </a:solidFill>
              <a:ea typeface="+mn-ea"/>
            </a:endParaRPr>
          </a:p>
          <a:p>
            <a:pPr eaLnBrk="1" hangingPunct="1">
              <a:lnSpc>
                <a:spcPct val="90000"/>
              </a:lnSpc>
              <a:buFont typeface="Wingdings" panose="05000000000000000000" pitchFamily="2" charset="2"/>
              <a:buNone/>
              <a:defRPr/>
            </a:pPr>
            <a:r>
              <a:rPr lang="en-US">
                <a:solidFill>
                  <a:srgbClr val="FAFD00"/>
                </a:solidFill>
                <a:ea typeface="+mn-ea"/>
              </a:rPr>
              <a:t>   Water                         Hydrogen &amp;        				       Oxygen   </a:t>
            </a:r>
          </a:p>
        </p:txBody>
      </p:sp>
      <p:sp>
        <p:nvSpPr>
          <p:cNvPr id="436228" name="Oval 4">
            <a:extLst>
              <a:ext uri="{FF2B5EF4-FFF2-40B4-BE49-F238E27FC236}">
                <a16:creationId xmlns:a16="http://schemas.microsoft.com/office/drawing/2014/main" id="{54560620-CB21-443B-8F5D-2BF6DDCEE683}"/>
              </a:ext>
            </a:extLst>
          </p:cNvPr>
          <p:cNvSpPr>
            <a:spLocks noChangeArrowheads="1"/>
          </p:cNvSpPr>
          <p:nvPr/>
        </p:nvSpPr>
        <p:spPr bwMode="auto">
          <a:xfrm>
            <a:off x="2901950" y="2292350"/>
            <a:ext cx="596900" cy="596900"/>
          </a:xfrm>
          <a:prstGeom prst="ellipse">
            <a:avLst/>
          </a:prstGeom>
          <a:solidFill>
            <a:schemeClr val="bg1"/>
          </a:solidFill>
          <a:ln w="12700">
            <a:solidFill>
              <a:schemeClr val="tx1"/>
            </a:solidFill>
            <a:round/>
            <a:headEnd/>
            <a:tailEnd/>
          </a:ln>
        </p:spPr>
        <p:txBody>
          <a:bodyPr wrap="none" lIns="92075" tIns="46038" rIns="92075" bIns="46038" anchor="ct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algn="ctr" eaLnBrk="0" fontAlgn="base" hangingPunct="0">
              <a:spcBef>
                <a:spcPct val="0"/>
              </a:spcBef>
              <a:spcAft>
                <a:spcPct val="0"/>
              </a:spcAft>
            </a:pPr>
            <a:r>
              <a:rPr lang="en-US" altLang="en-US" sz="2400">
                <a:solidFill>
                  <a:srgbClr val="FAFD00"/>
                </a:solidFill>
                <a:latin typeface="Times New Roman" panose="02020603050405020304" pitchFamily="18" charset="0"/>
              </a:rPr>
              <a:t>H</a:t>
            </a:r>
          </a:p>
        </p:txBody>
      </p:sp>
      <p:sp>
        <p:nvSpPr>
          <p:cNvPr id="436229" name="Oval 5">
            <a:extLst>
              <a:ext uri="{FF2B5EF4-FFF2-40B4-BE49-F238E27FC236}">
                <a16:creationId xmlns:a16="http://schemas.microsoft.com/office/drawing/2014/main" id="{F58B819E-6145-4C16-B428-C0D58B938D7B}"/>
              </a:ext>
            </a:extLst>
          </p:cNvPr>
          <p:cNvSpPr>
            <a:spLocks noChangeArrowheads="1"/>
          </p:cNvSpPr>
          <p:nvPr/>
        </p:nvSpPr>
        <p:spPr bwMode="auto">
          <a:xfrm>
            <a:off x="3663950" y="3130550"/>
            <a:ext cx="901700" cy="901700"/>
          </a:xfrm>
          <a:prstGeom prst="ellipse">
            <a:avLst/>
          </a:prstGeom>
          <a:solidFill>
            <a:schemeClr val="bg1"/>
          </a:solidFill>
          <a:ln w="12700">
            <a:solidFill>
              <a:schemeClr val="tx1"/>
            </a:solidFill>
            <a:round/>
            <a:headEnd/>
            <a:tailEnd/>
          </a:ln>
        </p:spPr>
        <p:txBody>
          <a:bodyPr wrap="none" lIns="92075" tIns="46038" rIns="92075" bIns="46038" anchor="ct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algn="ctr" eaLnBrk="0" fontAlgn="base" hangingPunct="0">
              <a:spcBef>
                <a:spcPct val="0"/>
              </a:spcBef>
              <a:spcAft>
                <a:spcPct val="0"/>
              </a:spcAft>
            </a:pPr>
            <a:r>
              <a:rPr lang="en-US" altLang="en-US" sz="3600">
                <a:solidFill>
                  <a:srgbClr val="FAFD00"/>
                </a:solidFill>
                <a:latin typeface="Times New Roman" panose="02020603050405020304" pitchFamily="18" charset="0"/>
              </a:rPr>
              <a:t>O</a:t>
            </a:r>
          </a:p>
        </p:txBody>
      </p:sp>
      <p:sp>
        <p:nvSpPr>
          <p:cNvPr id="436230" name="Oval 6">
            <a:extLst>
              <a:ext uri="{FF2B5EF4-FFF2-40B4-BE49-F238E27FC236}">
                <a16:creationId xmlns:a16="http://schemas.microsoft.com/office/drawing/2014/main" id="{504B1001-7857-4F9E-960B-22395F834340}"/>
              </a:ext>
            </a:extLst>
          </p:cNvPr>
          <p:cNvSpPr>
            <a:spLocks noChangeArrowheads="1"/>
          </p:cNvSpPr>
          <p:nvPr/>
        </p:nvSpPr>
        <p:spPr bwMode="auto">
          <a:xfrm>
            <a:off x="4730750" y="2292350"/>
            <a:ext cx="596900" cy="596900"/>
          </a:xfrm>
          <a:prstGeom prst="ellipse">
            <a:avLst/>
          </a:prstGeom>
          <a:solidFill>
            <a:schemeClr val="bg1"/>
          </a:solidFill>
          <a:ln w="12700">
            <a:solidFill>
              <a:schemeClr val="tx1"/>
            </a:solidFill>
            <a:round/>
            <a:headEnd/>
            <a:tailEnd/>
          </a:ln>
        </p:spPr>
        <p:txBody>
          <a:bodyPr wrap="none" lIns="92075" tIns="46038" rIns="92075" bIns="46038" anchor="ct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algn="ctr" eaLnBrk="0" fontAlgn="base" hangingPunct="0">
              <a:spcBef>
                <a:spcPct val="0"/>
              </a:spcBef>
              <a:spcAft>
                <a:spcPct val="0"/>
              </a:spcAft>
            </a:pPr>
            <a:r>
              <a:rPr lang="en-US" altLang="en-US" sz="2400">
                <a:solidFill>
                  <a:srgbClr val="FAFD00"/>
                </a:solidFill>
                <a:latin typeface="Times New Roman" panose="02020603050405020304" pitchFamily="18" charset="0"/>
              </a:rPr>
              <a:t>H</a:t>
            </a:r>
          </a:p>
        </p:txBody>
      </p:sp>
      <p:sp>
        <p:nvSpPr>
          <p:cNvPr id="15845383" name="Line 7">
            <a:extLst>
              <a:ext uri="{FF2B5EF4-FFF2-40B4-BE49-F238E27FC236}">
                <a16:creationId xmlns:a16="http://schemas.microsoft.com/office/drawing/2014/main" id="{DA584363-4583-4876-92A7-BA6EBCCCB610}"/>
              </a:ext>
            </a:extLst>
          </p:cNvPr>
          <p:cNvSpPr>
            <a:spLocks noChangeShapeType="1"/>
          </p:cNvSpPr>
          <p:nvPr/>
        </p:nvSpPr>
        <p:spPr bwMode="auto">
          <a:xfrm flipH="1" flipV="1">
            <a:off x="3429000" y="2819400"/>
            <a:ext cx="381000" cy="38100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45384" name="Line 8">
            <a:extLst>
              <a:ext uri="{FF2B5EF4-FFF2-40B4-BE49-F238E27FC236}">
                <a16:creationId xmlns:a16="http://schemas.microsoft.com/office/drawing/2014/main" id="{012FDCCA-2054-443C-9C4B-02B96C5DB2D4}"/>
              </a:ext>
            </a:extLst>
          </p:cNvPr>
          <p:cNvSpPr>
            <a:spLocks noChangeShapeType="1"/>
          </p:cNvSpPr>
          <p:nvPr/>
        </p:nvSpPr>
        <p:spPr bwMode="auto">
          <a:xfrm flipV="1">
            <a:off x="4495800" y="2895600"/>
            <a:ext cx="381000" cy="38100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436233" name="Oval 9">
            <a:extLst>
              <a:ext uri="{FF2B5EF4-FFF2-40B4-BE49-F238E27FC236}">
                <a16:creationId xmlns:a16="http://schemas.microsoft.com/office/drawing/2014/main" id="{4F45C553-55FE-4DBA-B2AC-CE87D7B6C0AE}"/>
              </a:ext>
            </a:extLst>
          </p:cNvPr>
          <p:cNvSpPr>
            <a:spLocks noChangeArrowheads="1"/>
          </p:cNvSpPr>
          <p:nvPr/>
        </p:nvSpPr>
        <p:spPr bwMode="auto">
          <a:xfrm>
            <a:off x="6788150" y="2368550"/>
            <a:ext cx="596900" cy="596900"/>
          </a:xfrm>
          <a:prstGeom prst="ellipse">
            <a:avLst/>
          </a:prstGeom>
          <a:solidFill>
            <a:schemeClr val="bg1"/>
          </a:solidFill>
          <a:ln w="12700">
            <a:solidFill>
              <a:schemeClr val="tx1"/>
            </a:solidFill>
            <a:round/>
            <a:headEnd/>
            <a:tailEnd/>
          </a:ln>
        </p:spPr>
        <p:txBody>
          <a:bodyPr wrap="none" lIns="92075" tIns="46038" rIns="92075" bIns="46038" anchor="ct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algn="ctr" eaLnBrk="0" fontAlgn="base" hangingPunct="0">
              <a:spcBef>
                <a:spcPct val="0"/>
              </a:spcBef>
              <a:spcAft>
                <a:spcPct val="0"/>
              </a:spcAft>
            </a:pPr>
            <a:r>
              <a:rPr lang="en-US" altLang="en-US" sz="2400">
                <a:solidFill>
                  <a:srgbClr val="FAFD00"/>
                </a:solidFill>
                <a:latin typeface="Times New Roman" panose="02020603050405020304" pitchFamily="18" charset="0"/>
              </a:rPr>
              <a:t>H</a:t>
            </a:r>
          </a:p>
        </p:txBody>
      </p:sp>
      <p:sp>
        <p:nvSpPr>
          <p:cNvPr id="436234" name="Oval 10">
            <a:extLst>
              <a:ext uri="{FF2B5EF4-FFF2-40B4-BE49-F238E27FC236}">
                <a16:creationId xmlns:a16="http://schemas.microsoft.com/office/drawing/2014/main" id="{115F6E5A-9685-44B4-821E-A86B5BDB89E3}"/>
              </a:ext>
            </a:extLst>
          </p:cNvPr>
          <p:cNvSpPr>
            <a:spLocks noChangeArrowheads="1"/>
          </p:cNvSpPr>
          <p:nvPr/>
        </p:nvSpPr>
        <p:spPr bwMode="auto">
          <a:xfrm>
            <a:off x="8388350" y="2368550"/>
            <a:ext cx="596900" cy="596900"/>
          </a:xfrm>
          <a:prstGeom prst="ellipse">
            <a:avLst/>
          </a:prstGeom>
          <a:solidFill>
            <a:schemeClr val="bg1"/>
          </a:solidFill>
          <a:ln w="12700">
            <a:solidFill>
              <a:schemeClr val="tx1"/>
            </a:solidFill>
            <a:round/>
            <a:headEnd/>
            <a:tailEnd/>
          </a:ln>
        </p:spPr>
        <p:txBody>
          <a:bodyPr wrap="none" lIns="92075" tIns="46038" rIns="92075" bIns="46038" anchor="ct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algn="ctr" eaLnBrk="0" fontAlgn="base" hangingPunct="0">
              <a:spcBef>
                <a:spcPct val="0"/>
              </a:spcBef>
              <a:spcAft>
                <a:spcPct val="0"/>
              </a:spcAft>
            </a:pPr>
            <a:r>
              <a:rPr lang="en-US" altLang="en-US" sz="2400">
                <a:solidFill>
                  <a:srgbClr val="FAFD00"/>
                </a:solidFill>
                <a:latin typeface="Times New Roman" panose="02020603050405020304" pitchFamily="18" charset="0"/>
              </a:rPr>
              <a:t>H</a:t>
            </a:r>
          </a:p>
        </p:txBody>
      </p:sp>
      <p:sp>
        <p:nvSpPr>
          <p:cNvPr id="436235" name="Oval 11">
            <a:extLst>
              <a:ext uri="{FF2B5EF4-FFF2-40B4-BE49-F238E27FC236}">
                <a16:creationId xmlns:a16="http://schemas.microsoft.com/office/drawing/2014/main" id="{F66F05B5-0742-453C-B20E-526D3230F32D}"/>
              </a:ext>
            </a:extLst>
          </p:cNvPr>
          <p:cNvSpPr>
            <a:spLocks noChangeArrowheads="1"/>
          </p:cNvSpPr>
          <p:nvPr/>
        </p:nvSpPr>
        <p:spPr bwMode="auto">
          <a:xfrm>
            <a:off x="6559550" y="3282950"/>
            <a:ext cx="901700" cy="901700"/>
          </a:xfrm>
          <a:prstGeom prst="ellipse">
            <a:avLst/>
          </a:prstGeom>
          <a:solidFill>
            <a:schemeClr val="bg1"/>
          </a:solidFill>
          <a:ln w="12700">
            <a:solidFill>
              <a:schemeClr val="tx1"/>
            </a:solidFill>
            <a:round/>
            <a:headEnd/>
            <a:tailEnd/>
          </a:ln>
        </p:spPr>
        <p:txBody>
          <a:bodyPr wrap="none" lIns="92075" tIns="46038" rIns="92075" bIns="46038" anchor="ct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algn="ctr" eaLnBrk="0" fontAlgn="base" hangingPunct="0">
              <a:spcBef>
                <a:spcPct val="0"/>
              </a:spcBef>
              <a:spcAft>
                <a:spcPct val="0"/>
              </a:spcAft>
            </a:pPr>
            <a:r>
              <a:rPr lang="en-US" altLang="en-US" sz="3200">
                <a:solidFill>
                  <a:srgbClr val="FAFD00"/>
                </a:solidFill>
                <a:latin typeface="Times New Roman" panose="02020603050405020304" pitchFamily="18" charset="0"/>
              </a:rPr>
              <a:t>O</a:t>
            </a:r>
          </a:p>
        </p:txBody>
      </p:sp>
      <p:sp>
        <p:nvSpPr>
          <p:cNvPr id="436236" name="Oval 12">
            <a:extLst>
              <a:ext uri="{FF2B5EF4-FFF2-40B4-BE49-F238E27FC236}">
                <a16:creationId xmlns:a16="http://schemas.microsoft.com/office/drawing/2014/main" id="{9CC63175-5D05-4DEC-B618-1E97C0265CA0}"/>
              </a:ext>
            </a:extLst>
          </p:cNvPr>
          <p:cNvSpPr>
            <a:spLocks noChangeArrowheads="1"/>
          </p:cNvSpPr>
          <p:nvPr/>
        </p:nvSpPr>
        <p:spPr bwMode="auto">
          <a:xfrm>
            <a:off x="8235950" y="3282950"/>
            <a:ext cx="901700" cy="901700"/>
          </a:xfrm>
          <a:prstGeom prst="ellipse">
            <a:avLst/>
          </a:prstGeom>
          <a:solidFill>
            <a:schemeClr val="bg1"/>
          </a:solidFill>
          <a:ln w="12700">
            <a:solidFill>
              <a:schemeClr val="tx1"/>
            </a:solidFill>
            <a:round/>
            <a:headEnd/>
            <a:tailEnd/>
          </a:ln>
        </p:spPr>
        <p:txBody>
          <a:bodyPr wrap="none" lIns="92075" tIns="46038" rIns="92075" bIns="46038" anchor="ct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algn="ctr" eaLnBrk="0" fontAlgn="base" hangingPunct="0">
              <a:spcBef>
                <a:spcPct val="0"/>
              </a:spcBef>
              <a:spcAft>
                <a:spcPct val="0"/>
              </a:spcAft>
            </a:pPr>
            <a:r>
              <a:rPr lang="en-US" altLang="en-US" sz="3200">
                <a:solidFill>
                  <a:srgbClr val="FAFD00"/>
                </a:solidFill>
                <a:latin typeface="Times New Roman" panose="02020603050405020304" pitchFamily="18" charset="0"/>
              </a:rPr>
              <a:t>O</a:t>
            </a:r>
          </a:p>
        </p:txBody>
      </p:sp>
      <p:sp>
        <p:nvSpPr>
          <p:cNvPr id="15845389" name="Line 13">
            <a:extLst>
              <a:ext uri="{FF2B5EF4-FFF2-40B4-BE49-F238E27FC236}">
                <a16:creationId xmlns:a16="http://schemas.microsoft.com/office/drawing/2014/main" id="{C9745AF7-2012-4A8A-9D6B-B031C38AB221}"/>
              </a:ext>
            </a:extLst>
          </p:cNvPr>
          <p:cNvSpPr>
            <a:spLocks noChangeShapeType="1"/>
          </p:cNvSpPr>
          <p:nvPr/>
        </p:nvSpPr>
        <p:spPr bwMode="auto">
          <a:xfrm>
            <a:off x="7391400" y="2667000"/>
            <a:ext cx="990600" cy="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45390" name="Line 14">
            <a:extLst>
              <a:ext uri="{FF2B5EF4-FFF2-40B4-BE49-F238E27FC236}">
                <a16:creationId xmlns:a16="http://schemas.microsoft.com/office/drawing/2014/main" id="{2AC664C6-C6E5-4F0F-B0AC-9AE1100E6A4B}"/>
              </a:ext>
            </a:extLst>
          </p:cNvPr>
          <p:cNvSpPr>
            <a:spLocks noChangeShapeType="1"/>
          </p:cNvSpPr>
          <p:nvPr/>
        </p:nvSpPr>
        <p:spPr bwMode="auto">
          <a:xfrm>
            <a:off x="7467600" y="3733800"/>
            <a:ext cx="762000" cy="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45391" name="Line 15">
            <a:extLst>
              <a:ext uri="{FF2B5EF4-FFF2-40B4-BE49-F238E27FC236}">
                <a16:creationId xmlns:a16="http://schemas.microsoft.com/office/drawing/2014/main" id="{1420C341-9B56-4EB3-9A50-DE0340E256CA}"/>
              </a:ext>
            </a:extLst>
          </p:cNvPr>
          <p:cNvSpPr>
            <a:spLocks noChangeShapeType="1"/>
          </p:cNvSpPr>
          <p:nvPr/>
        </p:nvSpPr>
        <p:spPr bwMode="auto">
          <a:xfrm>
            <a:off x="4953000" y="3733800"/>
            <a:ext cx="1371600" cy="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45392" name="Line 16">
            <a:extLst>
              <a:ext uri="{FF2B5EF4-FFF2-40B4-BE49-F238E27FC236}">
                <a16:creationId xmlns:a16="http://schemas.microsoft.com/office/drawing/2014/main" id="{CA77B9F2-B8C4-4639-A25C-499033FBCC8E}"/>
              </a:ext>
            </a:extLst>
          </p:cNvPr>
          <p:cNvSpPr>
            <a:spLocks noChangeShapeType="1"/>
          </p:cNvSpPr>
          <p:nvPr/>
        </p:nvSpPr>
        <p:spPr bwMode="auto">
          <a:xfrm flipH="1" flipV="1">
            <a:off x="6019800" y="3429000"/>
            <a:ext cx="304800" cy="30480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45393" name="Line 17">
            <a:extLst>
              <a:ext uri="{FF2B5EF4-FFF2-40B4-BE49-F238E27FC236}">
                <a16:creationId xmlns:a16="http://schemas.microsoft.com/office/drawing/2014/main" id="{2D1C1BE5-8D1F-40BC-AFBA-4361EA30154F}"/>
              </a:ext>
            </a:extLst>
          </p:cNvPr>
          <p:cNvSpPr>
            <a:spLocks noChangeShapeType="1"/>
          </p:cNvSpPr>
          <p:nvPr/>
        </p:nvSpPr>
        <p:spPr bwMode="auto">
          <a:xfrm flipH="1">
            <a:off x="6019800" y="3733800"/>
            <a:ext cx="304800" cy="304800"/>
          </a:xfrm>
          <a:prstGeom prst="line">
            <a:avLst/>
          </a:prstGeom>
          <a:noFill/>
          <a:ln w="12700">
            <a:solidFill>
              <a:schemeClr val="tx1"/>
            </a:solidFill>
            <a:round/>
            <a:headEnd type="none" w="sm" len="sm"/>
            <a:tailEnd type="non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Tree>
  </p:cSld>
  <p:clrMapOvr>
    <a:masterClrMapping/>
  </p:clrMapOvr>
  <p:transition spd="slow" advTm="16000">
    <p:comb/>
    <p:sndAc>
      <p:stSnd>
        <p:snd r:embed="rId3" name="projctor.wav"/>
      </p:stSnd>
    </p:sndAc>
  </p:transition>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5847426" name="Rectangle 2">
            <a:extLst>
              <a:ext uri="{FF2B5EF4-FFF2-40B4-BE49-F238E27FC236}">
                <a16:creationId xmlns:a16="http://schemas.microsoft.com/office/drawing/2014/main" id="{A8A397ED-6D34-48FE-8544-4336C7C2DCE7}"/>
              </a:ext>
            </a:extLst>
          </p:cNvPr>
          <p:cNvSpPr>
            <a:spLocks noGrp="1" noChangeArrowheads="1"/>
          </p:cNvSpPr>
          <p:nvPr>
            <p:ph type="title"/>
          </p:nvPr>
        </p:nvSpPr>
        <p:spPr>
          <a:effectLst>
            <a:outerShdw dist="53882" dir="2700000" algn="ctr" rotWithShape="0">
              <a:schemeClr val="bg2"/>
            </a:outerShdw>
          </a:effectLst>
        </p:spPr>
        <p:txBody>
          <a:bodyPr vert="horz" wrap="square" lIns="92075" tIns="46038" rIns="92075" bIns="46038" numCol="1" anchor="ctr" anchorCtr="0" compatLnSpc="1">
            <a:prstTxWarp prst="textNoShape">
              <a:avLst/>
            </a:prstTxWarp>
          </a:bodyPr>
          <a:lstStyle/>
          <a:p>
            <a:pPr eaLnBrk="1" hangingPunct="1">
              <a:defRPr/>
            </a:pPr>
            <a:r>
              <a:rPr lang="en-US">
                <a:latin typeface="Cooper Black" pitchFamily="18" charset="0"/>
                <a:ea typeface="+mj-ea"/>
              </a:rPr>
              <a:t>Problems in Chemical Evolution</a:t>
            </a:r>
            <a:endParaRPr lang="en-US">
              <a:ea typeface="+mj-ea"/>
            </a:endParaRPr>
          </a:p>
        </p:txBody>
      </p:sp>
      <p:sp>
        <p:nvSpPr>
          <p:cNvPr id="775171" name="Rectangle 3">
            <a:extLst>
              <a:ext uri="{FF2B5EF4-FFF2-40B4-BE49-F238E27FC236}">
                <a16:creationId xmlns:a16="http://schemas.microsoft.com/office/drawing/2014/main" id="{FA59FD7B-D836-411F-914F-775767B0E002}"/>
              </a:ext>
            </a:extLst>
          </p:cNvPr>
          <p:cNvSpPr>
            <a:spLocks noGrp="1" noChangeArrowheads="1"/>
          </p:cNvSpPr>
          <p:nvPr>
            <p:ph type="body" idx="1"/>
          </p:nvPr>
        </p:nvSpPr>
        <p:spPr/>
        <p:txBody>
          <a:bodyPr vert="horz" wrap="square" lIns="92075" tIns="46038" rIns="92075" bIns="46038" numCol="1" anchor="t" anchorCtr="0" compatLnSpc="1">
            <a:prstTxWarp prst="textNoShape">
              <a:avLst/>
            </a:prstTxWarp>
          </a:bodyPr>
          <a:lstStyle/>
          <a:p>
            <a:pPr marL="285750" indent="-285750" eaLnBrk="1" hangingPunct="1">
              <a:lnSpc>
                <a:spcPct val="90000"/>
              </a:lnSpc>
              <a:buFont typeface="Monotype Sorts" pitchFamily="2" charset="2"/>
              <a:buChar char="u"/>
              <a:defRPr/>
            </a:pPr>
            <a:r>
              <a:rPr lang="en-US" b="1">
                <a:solidFill>
                  <a:srgbClr val="FAFD00"/>
                </a:solidFill>
                <a:ea typeface="+mn-ea"/>
              </a:rPr>
              <a:t>Break-up of early earth gases</a:t>
            </a:r>
          </a:p>
          <a:p>
            <a:pPr marL="285750" indent="-285750" eaLnBrk="1" hangingPunct="1">
              <a:lnSpc>
                <a:spcPct val="90000"/>
              </a:lnSpc>
              <a:buFont typeface="Monotype Sorts" pitchFamily="2" charset="2"/>
              <a:buChar char="u"/>
              <a:defRPr/>
            </a:pPr>
            <a:r>
              <a:rPr lang="en-US" b="1">
                <a:solidFill>
                  <a:srgbClr val="FAFD00"/>
                </a:solidFill>
                <a:ea typeface="+mn-ea"/>
              </a:rPr>
              <a:t>Multiple and low level energy sources</a:t>
            </a:r>
          </a:p>
          <a:p>
            <a:pPr marL="285750" indent="-285750" eaLnBrk="1" hangingPunct="1">
              <a:lnSpc>
                <a:spcPct val="90000"/>
              </a:lnSpc>
              <a:buFont typeface="Monotype Sorts" pitchFamily="2" charset="2"/>
              <a:buChar char="u"/>
              <a:defRPr/>
            </a:pPr>
            <a:r>
              <a:rPr lang="en-US" b="1">
                <a:solidFill>
                  <a:srgbClr val="FAFD00"/>
                </a:solidFill>
                <a:ea typeface="+mn-ea"/>
              </a:rPr>
              <a:t>Products broken down before reaching ocean</a:t>
            </a:r>
          </a:p>
          <a:p>
            <a:pPr marL="285750" indent="-285750" eaLnBrk="1" hangingPunct="1">
              <a:lnSpc>
                <a:spcPct val="90000"/>
              </a:lnSpc>
              <a:buFont typeface="Monotype Sorts" pitchFamily="2" charset="2"/>
              <a:buChar char="u"/>
              <a:defRPr/>
            </a:pPr>
            <a:r>
              <a:rPr lang="en-US" b="1">
                <a:solidFill>
                  <a:srgbClr val="FAFD00"/>
                </a:solidFill>
                <a:ea typeface="+mn-ea"/>
              </a:rPr>
              <a:t>Prebiotic soup mixes building blocks together</a:t>
            </a:r>
          </a:p>
          <a:p>
            <a:pPr marL="285750" indent="-285750" eaLnBrk="1" hangingPunct="1">
              <a:lnSpc>
                <a:spcPct val="90000"/>
              </a:lnSpc>
              <a:buFont typeface="Monotype Sorts" pitchFamily="2" charset="2"/>
              <a:buChar char="u"/>
              <a:defRPr/>
            </a:pPr>
            <a:r>
              <a:rPr lang="en-US" b="1">
                <a:solidFill>
                  <a:srgbClr val="FAFD00"/>
                </a:solidFill>
                <a:ea typeface="+mn-ea"/>
              </a:rPr>
              <a:t>Presence of oxygen in the atmosphere</a:t>
            </a:r>
          </a:p>
          <a:p>
            <a:pPr marL="285750" indent="-285750" eaLnBrk="1" hangingPunct="1">
              <a:lnSpc>
                <a:spcPct val="90000"/>
              </a:lnSpc>
              <a:buFont typeface="Monotype Sorts" pitchFamily="2" charset="2"/>
              <a:buChar char="u"/>
              <a:defRPr/>
            </a:pPr>
            <a:r>
              <a:rPr lang="en-US">
                <a:solidFill>
                  <a:srgbClr val="FAFD00"/>
                </a:solidFill>
                <a:ea typeface="+mn-ea"/>
              </a:rPr>
              <a:t>Reducing atmosphere has been </a:t>
            </a:r>
            <a:r>
              <a:rPr lang="en-US">
                <a:solidFill>
                  <a:schemeClr val="accent1"/>
                </a:solidFill>
                <a:ea typeface="+mn-ea"/>
              </a:rPr>
              <a:t>replaced</a:t>
            </a:r>
          </a:p>
        </p:txBody>
      </p:sp>
    </p:spTree>
  </p:cSld>
  <p:clrMapOvr>
    <a:masterClrMapping/>
  </p:clrMapOvr>
  <p:transition spd="slow" advTm="16000">
    <p:comb/>
    <p:sndAc>
      <p:stSnd>
        <p:snd r:embed="rId3" name="projctor.wav"/>
      </p:stSnd>
    </p:sndAc>
  </p:transition>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5849474" name="Rectangle 2">
            <a:extLst>
              <a:ext uri="{FF2B5EF4-FFF2-40B4-BE49-F238E27FC236}">
                <a16:creationId xmlns:a16="http://schemas.microsoft.com/office/drawing/2014/main" id="{1CD25809-982F-4749-9071-A51EE6A13651}"/>
              </a:ext>
            </a:extLst>
          </p:cNvPr>
          <p:cNvSpPr>
            <a:spLocks noChangeArrowheads="1"/>
          </p:cNvSpPr>
          <p:nvPr/>
        </p:nvSpPr>
        <p:spPr bwMode="auto">
          <a:xfrm>
            <a:off x="2439989" y="1525588"/>
            <a:ext cx="7464425" cy="3505200"/>
          </a:xfrm>
          <a:prstGeom prst="rect">
            <a:avLst/>
          </a:prstGeom>
          <a:noFill/>
          <a:ln w="12700">
            <a:noFill/>
            <a:miter lim="800000"/>
            <a:headEnd/>
            <a:tailEnd/>
          </a:ln>
          <a:effectLst>
            <a:outerShdw dist="35921" dir="2700000" algn="ctr" rotWithShape="0">
              <a:schemeClr val="bg2"/>
            </a:outerShdw>
          </a:effectLst>
        </p:spPr>
        <p:txBody>
          <a:bodyPr lIns="90488" tIns="44450" rIns="90488" bIns="44450">
            <a:spAutoFit/>
          </a:bodyPr>
          <a:lstStyle/>
          <a:p>
            <a:pPr eaLnBrk="0" fontAlgn="base" hangingPunct="0">
              <a:spcBef>
                <a:spcPct val="0"/>
              </a:spcBef>
              <a:spcAft>
                <a:spcPct val="0"/>
              </a:spcAft>
              <a:defRPr/>
            </a:pPr>
            <a:r>
              <a:rPr lang="en-US" sz="2800" b="1">
                <a:solidFill>
                  <a:srgbClr val="FFFFFF"/>
                </a:solidFill>
                <a:latin typeface="Century Schoolbook" pitchFamily="18" charset="0"/>
                <a:ea typeface="ＭＳ Ｐゴシック" pitchFamily="34" charset="-128"/>
              </a:rPr>
              <a:t>“Furthermore,  no geological evidence  indicates an organic </a:t>
            </a:r>
            <a:r>
              <a:rPr lang="en-US" sz="2800" b="1">
                <a:solidFill>
                  <a:srgbClr val="9966FF"/>
                </a:solidFill>
                <a:latin typeface="Century Schoolbook" pitchFamily="18" charset="0"/>
                <a:ea typeface="ＭＳ Ｐゴシック" pitchFamily="34" charset="-128"/>
              </a:rPr>
              <a:t>soup</a:t>
            </a:r>
            <a:r>
              <a:rPr lang="en-US" sz="2800" b="1">
                <a:solidFill>
                  <a:srgbClr val="FFFFFF"/>
                </a:solidFill>
                <a:latin typeface="Century Schoolbook" pitchFamily="18" charset="0"/>
                <a:ea typeface="ＭＳ Ｐゴシック" pitchFamily="34" charset="-128"/>
              </a:rPr>
              <a:t>, even a small organic pond, ever existed on this planet  .  .  .   We may therefore with fairness call this scenario, the </a:t>
            </a:r>
            <a:r>
              <a:rPr lang="en-US" sz="2800" b="1">
                <a:solidFill>
                  <a:srgbClr val="9966FF"/>
                </a:solidFill>
                <a:latin typeface="Century Schoolbook" pitchFamily="18" charset="0"/>
                <a:ea typeface="ＭＳ Ｐゴシック" pitchFamily="34" charset="-128"/>
              </a:rPr>
              <a:t>myth</a:t>
            </a:r>
            <a:r>
              <a:rPr lang="en-US" sz="2800" b="1">
                <a:solidFill>
                  <a:srgbClr val="FFFFFF"/>
                </a:solidFill>
                <a:latin typeface="Century Schoolbook" pitchFamily="18" charset="0"/>
                <a:ea typeface="ＭＳ Ｐゴシック" pitchFamily="34" charset="-128"/>
              </a:rPr>
              <a:t> of the prebiotic soup.”</a:t>
            </a:r>
          </a:p>
          <a:p>
            <a:pPr eaLnBrk="0" fontAlgn="base" hangingPunct="0">
              <a:spcBef>
                <a:spcPct val="0"/>
              </a:spcBef>
              <a:spcAft>
                <a:spcPct val="0"/>
              </a:spcAft>
              <a:defRPr/>
            </a:pPr>
            <a:endParaRPr lang="en-US" sz="2800" b="1">
              <a:solidFill>
                <a:srgbClr val="FFFFFF"/>
              </a:solidFill>
              <a:latin typeface="Century Schoolbook" pitchFamily="18" charset="0"/>
              <a:ea typeface="ＭＳ Ｐゴシック" pitchFamily="34" charset="-128"/>
            </a:endParaRPr>
          </a:p>
          <a:p>
            <a:pPr lvl="4" eaLnBrk="0" fontAlgn="base" hangingPunct="0">
              <a:spcBef>
                <a:spcPct val="0"/>
              </a:spcBef>
              <a:spcAft>
                <a:spcPct val="0"/>
              </a:spcAft>
              <a:defRPr/>
            </a:pPr>
            <a:r>
              <a:rPr lang="en-US" sz="2800" b="1">
                <a:solidFill>
                  <a:srgbClr val="FFFFFF"/>
                </a:solidFill>
                <a:latin typeface="Century Schoolbook" pitchFamily="18" charset="0"/>
                <a:ea typeface="ＭＳ Ｐゴシック" pitchFamily="34" charset="-128"/>
              </a:rPr>
              <a:t>Thaxton, Bradley and Olsen</a:t>
            </a:r>
          </a:p>
        </p:txBody>
      </p:sp>
    </p:spTree>
  </p:cSld>
  <p:clrMapOvr>
    <a:masterClrMapping/>
  </p:clrMapOvr>
  <p:transition spd="slow" advTm="16000">
    <p:comb/>
    <p:sndAc>
      <p:stSnd>
        <p:snd r:embed="rId3" name="projctor.wav"/>
      </p:stSnd>
    </p:sndAc>
  </p:transition>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pic>
        <p:nvPicPr>
          <p:cNvPr id="439298" name="Picture 2" descr="amoeba">
            <a:extLst>
              <a:ext uri="{FF2B5EF4-FFF2-40B4-BE49-F238E27FC236}">
                <a16:creationId xmlns:a16="http://schemas.microsoft.com/office/drawing/2014/main" id="{541A13EF-63B1-487A-82B6-49CB8974A7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447801"/>
            <a:ext cx="5257800"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51523" name="Text Box 3">
            <a:extLst>
              <a:ext uri="{FF2B5EF4-FFF2-40B4-BE49-F238E27FC236}">
                <a16:creationId xmlns:a16="http://schemas.microsoft.com/office/drawing/2014/main" id="{E10120E7-E9F2-46A2-B7D8-BF043FF8A4B7}"/>
              </a:ext>
            </a:extLst>
          </p:cNvPr>
          <p:cNvSpPr txBox="1">
            <a:spLocks noChangeArrowheads="1"/>
          </p:cNvSpPr>
          <p:nvPr/>
        </p:nvSpPr>
        <p:spPr bwMode="auto">
          <a:xfrm>
            <a:off x="3352800" y="609600"/>
            <a:ext cx="5562600" cy="641350"/>
          </a:xfrm>
          <a:prstGeom prst="rect">
            <a:avLst/>
          </a:prstGeom>
          <a:noFill/>
          <a:ln w="12700">
            <a:noFill/>
            <a:miter lim="800000"/>
            <a:headEnd type="none" w="sm" len="sm"/>
            <a:tailEnd type="none" w="sm" len="sm"/>
          </a:ln>
          <a:effectLst/>
        </p:spPr>
        <p:txBody>
          <a:bodyPr>
            <a:spAutoFit/>
          </a:bodyPr>
          <a:lstStyle/>
          <a:p>
            <a:pPr algn="ctr" eaLnBrk="0" fontAlgn="base" hangingPunct="0">
              <a:spcBef>
                <a:spcPct val="50000"/>
              </a:spcBef>
              <a:spcAft>
                <a:spcPct val="0"/>
              </a:spcAft>
              <a:defRPr/>
            </a:pPr>
            <a:r>
              <a:rPr lang="en-US" sz="3600">
                <a:solidFill>
                  <a:srgbClr val="FFFFFF"/>
                </a:solidFill>
                <a:effectLst>
                  <a:outerShdw blurRad="38100" dist="38100" dir="2700000" algn="tl">
                    <a:srgbClr val="000000"/>
                  </a:outerShdw>
                </a:effectLst>
                <a:latin typeface="Cooper Black" pitchFamily="18" charset="0"/>
                <a:ea typeface="ＭＳ Ｐゴシック" pitchFamily="34" charset="-128"/>
              </a:rPr>
              <a:t>Cells from Soup?</a:t>
            </a:r>
          </a:p>
        </p:txBody>
      </p:sp>
    </p:spTree>
  </p:cSld>
  <p:clrMapOvr>
    <a:masterClrMapping/>
  </p:clrMapOvr>
  <p:transition spd="slow" advTm="16000">
    <p:comb/>
    <p:sndAc>
      <p:stSnd>
        <p:snd r:embed="rId3" name="projctor.wav"/>
      </p:stSnd>
    </p:sndAc>
  </p:transition>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pic>
        <p:nvPicPr>
          <p:cNvPr id="440322" name="Picture 2" descr="randomness-order">
            <a:extLst>
              <a:ext uri="{FF2B5EF4-FFF2-40B4-BE49-F238E27FC236}">
                <a16:creationId xmlns:a16="http://schemas.microsoft.com/office/drawing/2014/main" id="{A0EE3DF8-A03B-443C-82E6-7B2E03C31B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1" y="609600"/>
            <a:ext cx="439737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53571" name="Text Box 3">
            <a:extLst>
              <a:ext uri="{FF2B5EF4-FFF2-40B4-BE49-F238E27FC236}">
                <a16:creationId xmlns:a16="http://schemas.microsoft.com/office/drawing/2014/main" id="{F70735EB-D34D-4012-932A-5179210C9F6D}"/>
              </a:ext>
            </a:extLst>
          </p:cNvPr>
          <p:cNvSpPr txBox="1">
            <a:spLocks noChangeArrowheads="1"/>
          </p:cNvSpPr>
          <p:nvPr/>
        </p:nvSpPr>
        <p:spPr bwMode="auto">
          <a:xfrm>
            <a:off x="7543800" y="2057401"/>
            <a:ext cx="2895600" cy="2443163"/>
          </a:xfrm>
          <a:prstGeom prst="rect">
            <a:avLst/>
          </a:prstGeom>
          <a:noFill/>
          <a:ln w="12700">
            <a:noFill/>
            <a:miter lim="800000"/>
            <a:headEnd type="none" w="sm" len="sm"/>
            <a:tailEnd type="none" w="sm" len="sm"/>
          </a:ln>
          <a:effectLst/>
        </p:spPr>
        <p:txBody>
          <a:bodyPr>
            <a:spAutoFit/>
          </a:bodyPr>
          <a:lstStyle/>
          <a:p>
            <a:pPr algn="ctr" eaLnBrk="0" fontAlgn="base" hangingPunct="0">
              <a:spcBef>
                <a:spcPct val="50000"/>
              </a:spcBef>
              <a:spcAft>
                <a:spcPct val="0"/>
              </a:spcAft>
              <a:defRPr/>
            </a:pPr>
            <a:r>
              <a:rPr lang="en-US" sz="2800">
                <a:solidFill>
                  <a:srgbClr val="FFFFFF"/>
                </a:solidFill>
                <a:effectLst>
                  <a:outerShdw blurRad="38100" dist="38100" dir="2700000" algn="tl">
                    <a:srgbClr val="000000"/>
                  </a:outerShdw>
                </a:effectLst>
                <a:latin typeface="Cooper Black" pitchFamily="18" charset="0"/>
                <a:ea typeface="ＭＳ Ｐゴシック" pitchFamily="34" charset="-128"/>
              </a:rPr>
              <a:t>Ordered</a:t>
            </a:r>
          </a:p>
          <a:p>
            <a:pPr algn="ctr" eaLnBrk="0" fontAlgn="base" hangingPunct="0">
              <a:spcBef>
                <a:spcPct val="50000"/>
              </a:spcBef>
              <a:spcAft>
                <a:spcPct val="0"/>
              </a:spcAft>
              <a:defRPr/>
            </a:pPr>
            <a:r>
              <a:rPr lang="en-US" sz="2800">
                <a:solidFill>
                  <a:srgbClr val="FFFFFF"/>
                </a:solidFill>
                <a:effectLst>
                  <a:outerShdw blurRad="38100" dist="38100" dir="2700000" algn="tl">
                    <a:srgbClr val="000000"/>
                  </a:outerShdw>
                </a:effectLst>
                <a:latin typeface="Cooper Black" pitchFamily="18" charset="0"/>
                <a:ea typeface="ＭＳ Ｐゴシック" pitchFamily="34" charset="-128"/>
              </a:rPr>
              <a:t>complexity</a:t>
            </a:r>
          </a:p>
          <a:p>
            <a:pPr algn="ctr" eaLnBrk="0" fontAlgn="base" hangingPunct="0">
              <a:spcBef>
                <a:spcPct val="50000"/>
              </a:spcBef>
              <a:spcAft>
                <a:spcPct val="0"/>
              </a:spcAft>
              <a:defRPr/>
            </a:pPr>
            <a:r>
              <a:rPr lang="en-US" sz="2800">
                <a:solidFill>
                  <a:srgbClr val="FFFFFF"/>
                </a:solidFill>
                <a:effectLst>
                  <a:outerShdw blurRad="38100" dist="38100" dir="2700000" algn="tl">
                    <a:srgbClr val="000000"/>
                  </a:outerShdw>
                </a:effectLst>
                <a:latin typeface="Cooper Black" pitchFamily="18" charset="0"/>
                <a:ea typeface="ＭＳ Ｐゴシック" pitchFamily="34" charset="-128"/>
              </a:rPr>
              <a:t>from </a:t>
            </a:r>
          </a:p>
          <a:p>
            <a:pPr algn="ctr" eaLnBrk="0" fontAlgn="base" hangingPunct="0">
              <a:spcBef>
                <a:spcPct val="50000"/>
              </a:spcBef>
              <a:spcAft>
                <a:spcPct val="0"/>
              </a:spcAft>
              <a:defRPr/>
            </a:pPr>
            <a:r>
              <a:rPr lang="en-US" sz="2800">
                <a:solidFill>
                  <a:srgbClr val="FFFFFF"/>
                </a:solidFill>
                <a:effectLst>
                  <a:outerShdw blurRad="38100" dist="38100" dir="2700000" algn="tl">
                    <a:srgbClr val="000000"/>
                  </a:outerShdw>
                </a:effectLst>
                <a:latin typeface="Cooper Black" pitchFamily="18" charset="0"/>
                <a:ea typeface="ＭＳ Ｐゴシック" pitchFamily="34" charset="-128"/>
              </a:rPr>
              <a:t>randomness?</a:t>
            </a:r>
            <a:endParaRPr lang="en-US" sz="3200">
              <a:solidFill>
                <a:srgbClr val="FFFFFF"/>
              </a:solidFill>
              <a:latin typeface="Cooper Black" pitchFamily="18" charset="0"/>
              <a:ea typeface="ＭＳ Ｐゴシック" pitchFamily="34" charset="-128"/>
            </a:endParaRPr>
          </a:p>
        </p:txBody>
      </p:sp>
    </p:spTree>
  </p:cSld>
  <p:clrMapOvr>
    <a:masterClrMapping/>
  </p:clrMapOvr>
  <p:transition spd="slow" advTm="16000">
    <p:comb/>
    <p:sndAc>
      <p:stSnd>
        <p:snd r:embed="rId3" name="projctor.wav"/>
      </p:stSnd>
    </p:sndAc>
  </p:transition>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5855618" name="Rectangle 2">
            <a:extLst>
              <a:ext uri="{FF2B5EF4-FFF2-40B4-BE49-F238E27FC236}">
                <a16:creationId xmlns:a16="http://schemas.microsoft.com/office/drawing/2014/main" id="{0534E293-E968-4CAF-8C89-CDA4DC6FC025}"/>
              </a:ext>
            </a:extLst>
          </p:cNvPr>
          <p:cNvSpPr>
            <a:spLocks noGrp="1" noChangeArrowheads="1"/>
          </p:cNvSpPr>
          <p:nvPr>
            <p:ph type="title"/>
          </p:nvPr>
        </p:nvSpPr>
        <p:spPr/>
        <p:txBody>
          <a:bodyPr/>
          <a:lstStyle/>
          <a:p>
            <a:pPr eaLnBrk="1" hangingPunct="1">
              <a:defRPr/>
            </a:pPr>
            <a:r>
              <a:rPr lang="en-US">
                <a:effectLst>
                  <a:outerShdw blurRad="38100" dist="38100" dir="2700000" algn="tl">
                    <a:srgbClr val="000000"/>
                  </a:outerShdw>
                </a:effectLst>
                <a:latin typeface="Cooper Black" pitchFamily="18" charset="0"/>
                <a:ea typeface="+mj-ea"/>
              </a:rPr>
              <a:t>Cells from Soup?</a:t>
            </a:r>
            <a:br>
              <a:rPr lang="en-US" sz="6000">
                <a:effectLst>
                  <a:outerShdw blurRad="38100" dist="38100" dir="2700000" algn="tl">
                    <a:srgbClr val="000000"/>
                  </a:outerShdw>
                </a:effectLst>
                <a:latin typeface="Cooper Black" pitchFamily="18" charset="0"/>
                <a:ea typeface="+mj-ea"/>
              </a:rPr>
            </a:br>
            <a:endParaRPr lang="en-US" sz="6000">
              <a:effectLst>
                <a:outerShdw blurRad="38100" dist="38100" dir="2700000" algn="tl">
                  <a:srgbClr val="000000"/>
                </a:outerShdw>
              </a:effectLst>
              <a:latin typeface="Cooper Black" pitchFamily="18" charset="0"/>
              <a:ea typeface="+mj-ea"/>
            </a:endParaRPr>
          </a:p>
        </p:txBody>
      </p:sp>
      <p:sp>
        <p:nvSpPr>
          <p:cNvPr id="15855619" name="Rectangle 3">
            <a:extLst>
              <a:ext uri="{FF2B5EF4-FFF2-40B4-BE49-F238E27FC236}">
                <a16:creationId xmlns:a16="http://schemas.microsoft.com/office/drawing/2014/main" id="{DAFA83DC-0933-4DE0-8B27-8CF2C9BC7A5D}"/>
              </a:ext>
            </a:extLst>
          </p:cNvPr>
          <p:cNvSpPr>
            <a:spLocks noGrp="1" noChangeArrowheads="1"/>
          </p:cNvSpPr>
          <p:nvPr>
            <p:ph type="body" idx="1"/>
          </p:nvPr>
        </p:nvSpPr>
        <p:spPr>
          <a:xfrm>
            <a:off x="2209800" y="1524000"/>
            <a:ext cx="7772400" cy="4572000"/>
          </a:xfrm>
        </p:spPr>
        <p:txBody>
          <a:bodyPr/>
          <a:lstStyle/>
          <a:p>
            <a:pPr eaLnBrk="1" hangingPunct="1">
              <a:buFont typeface="Wingdings" panose="05000000000000000000" pitchFamily="2" charset="2"/>
              <a:buNone/>
              <a:defRPr/>
            </a:pPr>
            <a:r>
              <a:rPr lang="en-US" sz="4000">
                <a:solidFill>
                  <a:schemeClr val="tx2"/>
                </a:solidFill>
                <a:latin typeface="Times New Roman" pitchFamily="18" charset="0"/>
                <a:ea typeface="+mn-ea"/>
                <a:cs typeface="Times New Roman" pitchFamily="18" charset="0"/>
              </a:rPr>
              <a:t>Suppose all the macromolecules are available in the soup. Can cells still be formed? The usual scenario involves energy from the </a:t>
            </a:r>
            <a:r>
              <a:rPr lang="en-US" sz="4000">
                <a:solidFill>
                  <a:schemeClr val="accent1"/>
                </a:solidFill>
                <a:latin typeface="Times New Roman" pitchFamily="18" charset="0"/>
                <a:ea typeface="+mn-ea"/>
                <a:cs typeface="Times New Roman" pitchFamily="18" charset="0"/>
              </a:rPr>
              <a:t>sun</a:t>
            </a:r>
            <a:r>
              <a:rPr lang="en-US" sz="4000">
                <a:solidFill>
                  <a:schemeClr val="tx2"/>
                </a:solidFill>
                <a:latin typeface="Times New Roman" pitchFamily="18" charset="0"/>
                <a:ea typeface="+mn-ea"/>
                <a:cs typeface="Times New Roman" pitchFamily="18" charset="0"/>
              </a:rPr>
              <a:t> performing the work.</a:t>
            </a:r>
            <a:endParaRPr lang="en-US" sz="4000">
              <a:solidFill>
                <a:schemeClr val="tx2"/>
              </a:solidFill>
              <a:ea typeface="+mn-ea"/>
              <a:cs typeface="Arial" pitchFamily="34" charset="0"/>
            </a:endParaRPr>
          </a:p>
          <a:p>
            <a:pPr eaLnBrk="1" hangingPunct="1">
              <a:defRPr/>
            </a:pPr>
            <a:endParaRPr lang="en-US" sz="3600">
              <a:ea typeface="+mn-ea"/>
            </a:endParaRPr>
          </a:p>
        </p:txBody>
      </p:sp>
      <p:pic>
        <p:nvPicPr>
          <p:cNvPr id="441348" name="Picture 4">
            <a:extLst>
              <a:ext uri="{FF2B5EF4-FFF2-40B4-BE49-F238E27FC236}">
                <a16:creationId xmlns:a16="http://schemas.microsoft.com/office/drawing/2014/main" id="{B4AD9533-B758-4012-881B-9660978CD0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038601"/>
            <a:ext cx="300990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transition spd="slow" advTm="16000">
    <p:comb/>
    <p:sndAc>
      <p:stSnd>
        <p:snd r:embed="rId3" name="projctor.wav"/>
      </p:stSnd>
    </p:sndAc>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5857666" name="Rectangle 2">
            <a:extLst>
              <a:ext uri="{FF2B5EF4-FFF2-40B4-BE49-F238E27FC236}">
                <a16:creationId xmlns:a16="http://schemas.microsoft.com/office/drawing/2014/main" id="{F3CDB43D-EF12-4032-9176-4F3FC7BCF54D}"/>
              </a:ext>
            </a:extLst>
          </p:cNvPr>
          <p:cNvSpPr>
            <a:spLocks noGrp="1" noChangeArrowheads="1"/>
          </p:cNvSpPr>
          <p:nvPr>
            <p:ph type="title"/>
          </p:nvPr>
        </p:nvSpPr>
        <p:spPr/>
        <p:txBody>
          <a:bodyPr/>
          <a:lstStyle/>
          <a:p>
            <a:pPr eaLnBrk="1" hangingPunct="1">
              <a:defRPr/>
            </a:pPr>
            <a:r>
              <a:rPr lang="en-US">
                <a:effectLst>
                  <a:outerShdw blurRad="38100" dist="38100" dir="2700000" algn="tl">
                    <a:srgbClr val="000000"/>
                  </a:outerShdw>
                </a:effectLst>
                <a:latin typeface="Cooper Black" pitchFamily="18" charset="0"/>
                <a:ea typeface="+mj-ea"/>
              </a:rPr>
              <a:t>Cells from Soup?</a:t>
            </a:r>
            <a:br>
              <a:rPr lang="en-US" sz="6000">
                <a:effectLst>
                  <a:outerShdw blurRad="38100" dist="38100" dir="2700000" algn="tl">
                    <a:srgbClr val="000000"/>
                  </a:outerShdw>
                </a:effectLst>
                <a:latin typeface="Cooper Black" pitchFamily="18" charset="0"/>
                <a:ea typeface="+mj-ea"/>
              </a:rPr>
            </a:br>
            <a:endParaRPr lang="en-US" sz="6000">
              <a:effectLst>
                <a:outerShdw blurRad="38100" dist="38100" dir="2700000" algn="tl">
                  <a:srgbClr val="000000"/>
                </a:outerShdw>
              </a:effectLst>
              <a:latin typeface="Cooper Black" pitchFamily="18" charset="0"/>
              <a:ea typeface="+mj-ea"/>
            </a:endParaRPr>
          </a:p>
        </p:txBody>
      </p:sp>
      <p:graphicFrame>
        <p:nvGraphicFramePr>
          <p:cNvPr id="4098" name="Object 3">
            <a:extLst>
              <a:ext uri="{FF2B5EF4-FFF2-40B4-BE49-F238E27FC236}">
                <a16:creationId xmlns:a16="http://schemas.microsoft.com/office/drawing/2014/main" id="{CFA4A6A5-FD68-4274-B4F2-931B475118BA}"/>
              </a:ext>
            </a:extLst>
          </p:cNvPr>
          <p:cNvGraphicFramePr>
            <a:graphicFrameLocks noChangeAspect="1"/>
          </p:cNvGraphicFramePr>
          <p:nvPr/>
        </p:nvGraphicFramePr>
        <p:xfrm>
          <a:off x="1524000" y="1295400"/>
          <a:ext cx="4572000" cy="4757738"/>
        </p:xfrm>
        <a:graphic>
          <a:graphicData uri="http://schemas.openxmlformats.org/presentationml/2006/ole">
            <mc:AlternateContent xmlns:mc="http://schemas.openxmlformats.org/markup-compatibility/2006">
              <mc:Choice xmlns:v="urn:schemas-microsoft-com:vml" Requires="v">
                <p:oleObj spid="_x0000_s4108" name="Clip" r:id="rId5" imgW="1304280" imgH="1279080" progId="MS_ClipArt_Gallery.2">
                  <p:embed/>
                </p:oleObj>
              </mc:Choice>
              <mc:Fallback>
                <p:oleObj name="Clip" r:id="rId5" imgW="1304280" imgH="1279080" progId="MS_ClipArt_Gallery.2">
                  <p:embed/>
                  <p:pic>
                    <p:nvPicPr>
                      <p:cNvPr id="4098" name="Object 3">
                        <a:extLst>
                          <a:ext uri="{FF2B5EF4-FFF2-40B4-BE49-F238E27FC236}">
                            <a16:creationId xmlns:a16="http://schemas.microsoft.com/office/drawing/2014/main" id="{CFA4A6A5-FD68-4274-B4F2-931B475118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1295400"/>
                        <a:ext cx="4572000" cy="4757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99" name="Object 4">
            <a:extLst>
              <a:ext uri="{FF2B5EF4-FFF2-40B4-BE49-F238E27FC236}">
                <a16:creationId xmlns:a16="http://schemas.microsoft.com/office/drawing/2014/main" id="{DBD4988F-CA65-48FA-BD0D-830DA4FBECD2}"/>
              </a:ext>
            </a:extLst>
          </p:cNvPr>
          <p:cNvGraphicFramePr>
            <a:graphicFrameLocks noChangeAspect="1"/>
          </p:cNvGraphicFramePr>
          <p:nvPr/>
        </p:nvGraphicFramePr>
        <p:xfrm>
          <a:off x="8305801" y="2743201"/>
          <a:ext cx="1433513" cy="1431925"/>
        </p:xfrm>
        <a:graphic>
          <a:graphicData uri="http://schemas.openxmlformats.org/presentationml/2006/ole">
            <mc:AlternateContent xmlns:mc="http://schemas.openxmlformats.org/markup-compatibility/2006">
              <mc:Choice xmlns:v="urn:schemas-microsoft-com:vml" Requires="v">
                <p:oleObj spid="_x0000_s4109" name="Clip" r:id="rId7" imgW="1433520" imgH="1432440" progId="MS_ClipArt_Gallery.2">
                  <p:embed/>
                </p:oleObj>
              </mc:Choice>
              <mc:Fallback>
                <p:oleObj name="Clip" r:id="rId7" imgW="1433520" imgH="1432440" progId="MS_ClipArt_Gallery.2">
                  <p:embed/>
                  <p:pic>
                    <p:nvPicPr>
                      <p:cNvPr id="4099" name="Object 4">
                        <a:extLst>
                          <a:ext uri="{FF2B5EF4-FFF2-40B4-BE49-F238E27FC236}">
                            <a16:creationId xmlns:a16="http://schemas.microsoft.com/office/drawing/2014/main" id="{DBD4988F-CA65-48FA-BD0D-830DA4FBEC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5801" y="2743201"/>
                        <a:ext cx="1433513" cy="143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slow" advTm="16000">
    <p:comb/>
    <p:sndAc>
      <p:stSnd>
        <p:snd r:embed="rId4" name="projctor.wav"/>
      </p:stSnd>
    </p:sndAc>
  </p:transition>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5859714" name="Rectangle 2">
            <a:extLst>
              <a:ext uri="{FF2B5EF4-FFF2-40B4-BE49-F238E27FC236}">
                <a16:creationId xmlns:a16="http://schemas.microsoft.com/office/drawing/2014/main" id="{B78D1E41-2084-44B3-AA16-4047D60AB7C8}"/>
              </a:ext>
            </a:extLst>
          </p:cNvPr>
          <p:cNvSpPr>
            <a:spLocks noGrp="1" noChangeArrowheads="1"/>
          </p:cNvSpPr>
          <p:nvPr>
            <p:ph type="title"/>
          </p:nvPr>
        </p:nvSpPr>
        <p:spPr/>
        <p:txBody>
          <a:bodyPr/>
          <a:lstStyle/>
          <a:p>
            <a:pPr eaLnBrk="1" hangingPunct="1">
              <a:defRPr/>
            </a:pPr>
            <a:r>
              <a:rPr lang="en-US">
                <a:latin typeface="Cooper Black" pitchFamily="18" charset="0"/>
                <a:ea typeface="+mj-ea"/>
              </a:rPr>
              <a:t>Cells from Soup?</a:t>
            </a:r>
          </a:p>
        </p:txBody>
      </p:sp>
      <p:sp>
        <p:nvSpPr>
          <p:cNvPr id="15859715" name="Rectangle 3">
            <a:extLst>
              <a:ext uri="{FF2B5EF4-FFF2-40B4-BE49-F238E27FC236}">
                <a16:creationId xmlns:a16="http://schemas.microsoft.com/office/drawing/2014/main" id="{05204382-08C3-4E7E-9454-E3E4DB5015C1}"/>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sz="4000">
                <a:solidFill>
                  <a:schemeClr val="tx2"/>
                </a:solidFill>
                <a:ea typeface="+mn-ea"/>
                <a:cs typeface="Times New Roman" pitchFamily="18" charset="0"/>
              </a:rPr>
              <a:t>The earth is an </a:t>
            </a:r>
            <a:r>
              <a:rPr lang="en-US" sz="4000">
                <a:solidFill>
                  <a:schemeClr val="accent1"/>
                </a:solidFill>
                <a:ea typeface="+mn-ea"/>
                <a:cs typeface="Times New Roman" pitchFamily="18" charset="0"/>
              </a:rPr>
              <a:t>open system</a:t>
            </a:r>
            <a:r>
              <a:rPr lang="en-US" sz="4000">
                <a:solidFill>
                  <a:schemeClr val="tx2"/>
                </a:solidFill>
                <a:ea typeface="+mn-ea"/>
                <a:cs typeface="Times New Roman" pitchFamily="18" charset="0"/>
              </a:rPr>
              <a:t> and the constant input of energy from the sun is supposed to accomplish the organizing work to form the first cell.</a:t>
            </a:r>
          </a:p>
          <a:p>
            <a:pPr eaLnBrk="1" hangingPunct="1">
              <a:defRPr/>
            </a:pPr>
            <a:endParaRPr lang="en-US" sz="4000">
              <a:solidFill>
                <a:schemeClr val="tx2"/>
              </a:solidFill>
              <a:ea typeface="+mn-ea"/>
            </a:endParaRPr>
          </a:p>
        </p:txBody>
      </p:sp>
      <p:pic>
        <p:nvPicPr>
          <p:cNvPr id="442372" name="Picture 4">
            <a:extLst>
              <a:ext uri="{FF2B5EF4-FFF2-40B4-BE49-F238E27FC236}">
                <a16:creationId xmlns:a16="http://schemas.microsoft.com/office/drawing/2014/main" id="{C35DE0EE-43B3-4598-B852-0FE903BBFE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4648200"/>
            <a:ext cx="2743200"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transition spd="slow" advTm="16000">
    <p:comb/>
    <p:sndAc>
      <p:stSnd>
        <p:snd r:embed="rId3" name="projctor.wav"/>
      </p:stSnd>
    </p:sndAc>
  </p:transition>
</p:sld>
</file>

<file path=ppt/slides/slide12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5980546" name="Rectangle 2">
            <a:extLst>
              <a:ext uri="{FF2B5EF4-FFF2-40B4-BE49-F238E27FC236}">
                <a16:creationId xmlns:a16="http://schemas.microsoft.com/office/drawing/2014/main" id="{4E4BB64C-69FE-40B4-B45D-F57025D092B3}"/>
              </a:ext>
            </a:extLst>
          </p:cNvPr>
          <p:cNvSpPr>
            <a:spLocks noGrp="1" noChangeArrowheads="1"/>
          </p:cNvSpPr>
          <p:nvPr>
            <p:ph type="title"/>
          </p:nvPr>
        </p:nvSpPr>
        <p:spPr/>
        <p:txBody>
          <a:bodyPr/>
          <a:lstStyle/>
          <a:p>
            <a:pPr eaLnBrk="1" hangingPunct="1">
              <a:defRPr/>
            </a:pPr>
            <a:r>
              <a:rPr lang="en-US">
                <a:ea typeface="+mj-ea"/>
              </a:rPr>
              <a:t>Reactions</a:t>
            </a:r>
          </a:p>
        </p:txBody>
      </p:sp>
      <p:sp>
        <p:nvSpPr>
          <p:cNvPr id="15980547" name="Rectangle 3">
            <a:extLst>
              <a:ext uri="{FF2B5EF4-FFF2-40B4-BE49-F238E27FC236}">
                <a16:creationId xmlns:a16="http://schemas.microsoft.com/office/drawing/2014/main" id="{7ABE68DE-1007-42A3-8965-347F200B9956}"/>
              </a:ext>
            </a:extLst>
          </p:cNvPr>
          <p:cNvSpPr>
            <a:spLocks noGrp="1" noChangeArrowheads="1"/>
          </p:cNvSpPr>
          <p:nvPr>
            <p:ph type="body" idx="1"/>
          </p:nvPr>
        </p:nvSpPr>
        <p:spPr/>
        <p:txBody>
          <a:bodyPr/>
          <a:lstStyle/>
          <a:p>
            <a:pPr eaLnBrk="1" hangingPunct="1">
              <a:defRPr/>
            </a:pPr>
            <a:r>
              <a:rPr lang="en-US" sz="2800">
                <a:effectLst>
                  <a:outerShdw blurRad="38100" dist="38100" dir="2700000" algn="tl">
                    <a:srgbClr val="000000"/>
                  </a:outerShdw>
                </a:effectLst>
                <a:ea typeface="+mn-ea"/>
              </a:rPr>
              <a:t>“Philosophically, the notion of a beginning is repugnant to me. . . . I should like to find a genuine loophole.” “We [must] allow evolution an infinite time to get started.” </a:t>
            </a:r>
            <a:r>
              <a:rPr lang="en-US" sz="2800" i="1">
                <a:effectLst>
                  <a:outerShdw blurRad="38100" dist="38100" dir="2700000" algn="tl">
                    <a:srgbClr val="000000"/>
                  </a:outerShdw>
                </a:effectLst>
                <a:ea typeface="+mn-ea"/>
              </a:rPr>
              <a:t>Sir Arthur Eddington (1882-1944)</a:t>
            </a:r>
            <a:endParaRPr lang="en-US" sz="2800">
              <a:effectLst>
                <a:outerShdw blurRad="38100" dist="38100" dir="2700000" algn="tl">
                  <a:srgbClr val="000000"/>
                </a:outerShdw>
              </a:effectLst>
              <a:ea typeface="+mn-ea"/>
            </a:endParaRPr>
          </a:p>
          <a:p>
            <a:pPr eaLnBrk="1" hangingPunct="1">
              <a:defRPr/>
            </a:pPr>
            <a:r>
              <a:rPr lang="en-US" sz="2800">
                <a:effectLst>
                  <a:outerShdw blurRad="38100" dist="38100" dir="2700000" algn="tl">
                    <a:srgbClr val="000000"/>
                  </a:outerShdw>
                </a:effectLst>
                <a:ea typeface="+mn-ea"/>
              </a:rPr>
              <a:t>“It is simpler to postulate creation ex nihilo- divine will constituting nature out of nothingness.”  </a:t>
            </a:r>
            <a:r>
              <a:rPr lang="en-US" sz="2800" i="1">
                <a:effectLst>
                  <a:outerShdw blurRad="38100" dist="38100" dir="2700000" algn="tl">
                    <a:srgbClr val="000000"/>
                  </a:outerShdw>
                </a:effectLst>
                <a:ea typeface="+mn-ea"/>
              </a:rPr>
              <a:t>Edmund Whitaker</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980547">
                                            <p:txEl>
                                              <p:pRg st="0" end="0"/>
                                            </p:txEl>
                                          </p:spTgt>
                                        </p:tgtEl>
                                        <p:attrNameLst>
                                          <p:attrName>style.visibility</p:attrName>
                                        </p:attrNameLst>
                                      </p:cBhvr>
                                      <p:to>
                                        <p:strVal val="visible"/>
                                      </p:to>
                                    </p:set>
                                    <p:animEffect transition="in" filter="blinds(horizontal)">
                                      <p:cBhvr>
                                        <p:cTn id="7" dur="500"/>
                                        <p:tgtEl>
                                          <p:spTgt spid="159805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980547">
                                            <p:txEl>
                                              <p:pRg st="1" end="1"/>
                                            </p:txEl>
                                          </p:spTgt>
                                        </p:tgtEl>
                                        <p:attrNameLst>
                                          <p:attrName>style.visibility</p:attrName>
                                        </p:attrNameLst>
                                      </p:cBhvr>
                                      <p:to>
                                        <p:strVal val="visible"/>
                                      </p:to>
                                    </p:set>
                                    <p:animEffect transition="in" filter="blinds(horizontal)">
                                      <p:cBhvr>
                                        <p:cTn id="12" dur="500"/>
                                        <p:tgtEl>
                                          <p:spTgt spid="159805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80547" grpId="0" build="p"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6576514" name="Rectangle 2">
            <a:extLst>
              <a:ext uri="{FF2B5EF4-FFF2-40B4-BE49-F238E27FC236}">
                <a16:creationId xmlns:a16="http://schemas.microsoft.com/office/drawing/2014/main" id="{F699ED16-202F-43E1-818B-3FB405BD033B}"/>
              </a:ext>
            </a:extLst>
          </p:cNvPr>
          <p:cNvSpPr>
            <a:spLocks noGrp="1" noChangeArrowheads="1"/>
          </p:cNvSpPr>
          <p:nvPr>
            <p:ph type="title"/>
          </p:nvPr>
        </p:nvSpPr>
        <p:spPr/>
        <p:txBody>
          <a:bodyPr/>
          <a:lstStyle/>
          <a:p>
            <a:pPr eaLnBrk="1" hangingPunct="1">
              <a:defRPr/>
            </a:pPr>
            <a:endParaRPr lang="en-US">
              <a:ea typeface="+mj-ea"/>
            </a:endParaRPr>
          </a:p>
        </p:txBody>
      </p:sp>
      <p:sp>
        <p:nvSpPr>
          <p:cNvPr id="16576515" name="WordArt 3">
            <a:extLst>
              <a:ext uri="{FF2B5EF4-FFF2-40B4-BE49-F238E27FC236}">
                <a16:creationId xmlns:a16="http://schemas.microsoft.com/office/drawing/2014/main" id="{FCA08636-6732-40A9-BC7D-E2C26550E679}"/>
              </a:ext>
            </a:extLst>
          </p:cNvPr>
          <p:cNvSpPr>
            <a:spLocks noChangeArrowheads="1" noChangeShapeType="1" noTextEdit="1"/>
          </p:cNvSpPr>
          <p:nvPr/>
        </p:nvSpPr>
        <p:spPr bwMode="auto">
          <a:xfrm>
            <a:off x="2057400" y="381000"/>
            <a:ext cx="8153400" cy="29718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algn="ctr" eaLnBrk="0" fontAlgn="base" hangingPunct="0">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In Book II Of His "Physics"</a:t>
            </a:r>
          </a:p>
          <a:p>
            <a:pPr algn="ctr" eaLnBrk="0" fontAlgn="base" hangingPunct="0">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Aristotle Maintained That </a:t>
            </a:r>
          </a:p>
          <a:p>
            <a:pPr algn="ctr" eaLnBrk="0" fontAlgn="base" hangingPunct="0">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If Nothing Happened By</a:t>
            </a:r>
          </a:p>
          <a:p>
            <a:pPr algn="ctr" eaLnBrk="0" fontAlgn="base" hangingPunct="0">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 Intelligence Or Natural Cause,</a:t>
            </a:r>
          </a:p>
          <a:p>
            <a:pPr algn="ctr" eaLnBrk="0" fontAlgn="base" hangingPunct="0">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There Could Be No</a:t>
            </a:r>
          </a:p>
          <a:p>
            <a:pPr algn="ctr" eaLnBrk="0" fontAlgn="base" hangingPunct="0">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Chance Occurrence!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16576515"/>
                                        </p:tgtEl>
                                        <p:attrNameLst>
                                          <p:attrName>style.visibility</p:attrName>
                                        </p:attrNameLst>
                                      </p:cBhvr>
                                      <p:to>
                                        <p:strVal val="visible"/>
                                      </p:to>
                                    </p:set>
                                    <p:anim calcmode="lin" valueType="num">
                                      <p:cBhvr>
                                        <p:cTn id="7" dur="500" fill="hold"/>
                                        <p:tgtEl>
                                          <p:spTgt spid="16576515"/>
                                        </p:tgtEl>
                                        <p:attrNameLst>
                                          <p:attrName>ppt_w</p:attrName>
                                        </p:attrNameLst>
                                      </p:cBhvr>
                                      <p:tavLst>
                                        <p:tav tm="0">
                                          <p:val>
                                            <p:strVal val="4*#ppt_w"/>
                                          </p:val>
                                        </p:tav>
                                        <p:tav tm="100000">
                                          <p:val>
                                            <p:strVal val="#ppt_w"/>
                                          </p:val>
                                        </p:tav>
                                      </p:tavLst>
                                    </p:anim>
                                    <p:anim calcmode="lin" valueType="num">
                                      <p:cBhvr>
                                        <p:cTn id="8" dur="500" fill="hold"/>
                                        <p:tgtEl>
                                          <p:spTgt spid="1657651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Rot="1" noChangeArrowheads="1"/>
          </p:cNvSpPr>
          <p:nvPr>
            <p:ph type="title"/>
          </p:nvPr>
        </p:nvSpPr>
        <p:spPr>
          <a:xfrm>
            <a:off x="1981200" y="274639"/>
            <a:ext cx="8229600" cy="1017587"/>
          </a:xfrm>
        </p:spPr>
        <p:txBody>
          <a:bodyPr/>
          <a:lstStyle/>
          <a:p>
            <a:r>
              <a:rPr lang="en-US" sz="2800"/>
              <a:t>A More Detailed Summary of Genesis One</a:t>
            </a:r>
            <a:br>
              <a:rPr lang="en-US" sz="2800"/>
            </a:br>
            <a:r>
              <a:rPr lang="en-US" sz="2800"/>
              <a:t>From the Viewpoint of an Observer on the Earth:</a:t>
            </a:r>
          </a:p>
        </p:txBody>
      </p:sp>
      <p:sp>
        <p:nvSpPr>
          <p:cNvPr id="356355" name="Rectangle 3"/>
          <p:cNvSpPr>
            <a:spLocks noGrp="1" noChangeArrowheads="1"/>
          </p:cNvSpPr>
          <p:nvPr>
            <p:ph type="body" idx="1"/>
          </p:nvPr>
        </p:nvSpPr>
        <p:spPr>
          <a:xfrm>
            <a:off x="1752600" y="2209800"/>
            <a:ext cx="8610600" cy="4267200"/>
          </a:xfrm>
        </p:spPr>
        <p:txBody>
          <a:bodyPr>
            <a:normAutofit/>
          </a:bodyPr>
          <a:lstStyle/>
          <a:p>
            <a:pPr>
              <a:lnSpc>
                <a:spcPct val="80000"/>
              </a:lnSpc>
              <a:buFont typeface="Wingdings" pitchFamily="2" charset="2"/>
              <a:buNone/>
            </a:pPr>
            <a:r>
              <a:rPr lang="en-US" b="1" dirty="0">
                <a:solidFill>
                  <a:schemeClr val="tx1"/>
                </a:solidFill>
              </a:rPr>
              <a:t>a. The earth created and is spinning:  night and day.  Day 1</a:t>
            </a:r>
          </a:p>
          <a:p>
            <a:pPr>
              <a:lnSpc>
                <a:spcPct val="80000"/>
              </a:lnSpc>
              <a:buFont typeface="Wingdings" pitchFamily="2" charset="2"/>
              <a:buNone/>
            </a:pPr>
            <a:r>
              <a:rPr lang="en-US" b="1" dirty="0">
                <a:solidFill>
                  <a:schemeClr val="tx1"/>
                </a:solidFill>
              </a:rPr>
              <a:t>b. Water covers earth, Very thick atmosphere forms.  Day 2</a:t>
            </a:r>
          </a:p>
          <a:p>
            <a:pPr>
              <a:lnSpc>
                <a:spcPct val="80000"/>
              </a:lnSpc>
              <a:buFont typeface="Wingdings" pitchFamily="2" charset="2"/>
              <a:buNone/>
            </a:pPr>
            <a:r>
              <a:rPr lang="en-US" b="1" dirty="0">
                <a:solidFill>
                  <a:schemeClr val="tx1"/>
                </a:solidFill>
              </a:rPr>
              <a:t>c. The earth cools, land appears out of the water.   Day 3</a:t>
            </a:r>
          </a:p>
          <a:p>
            <a:pPr>
              <a:lnSpc>
                <a:spcPct val="80000"/>
              </a:lnSpc>
              <a:buFont typeface="Wingdings" pitchFamily="2" charset="2"/>
              <a:buNone/>
            </a:pPr>
            <a:r>
              <a:rPr lang="en-US" b="1" dirty="0">
                <a:solidFill>
                  <a:schemeClr val="tx1"/>
                </a:solidFill>
              </a:rPr>
              <a:t>d. Life appears on the earth.   Day 3</a:t>
            </a:r>
          </a:p>
          <a:p>
            <a:pPr>
              <a:lnSpc>
                <a:spcPct val="80000"/>
              </a:lnSpc>
              <a:buFont typeface="Wingdings" pitchFamily="2" charset="2"/>
              <a:buNone/>
            </a:pPr>
            <a:r>
              <a:rPr lang="en-US" b="1" dirty="0">
                <a:solidFill>
                  <a:schemeClr val="tx1"/>
                </a:solidFill>
              </a:rPr>
              <a:t>e. (Photosynthetic life dramatically changes the chemistry of the atmosphere from reducing to oxidizing.)</a:t>
            </a:r>
          </a:p>
          <a:p>
            <a:pPr>
              <a:lnSpc>
                <a:spcPct val="80000"/>
              </a:lnSpc>
              <a:buFont typeface="Wingdings" pitchFamily="2" charset="2"/>
              <a:buNone/>
            </a:pPr>
            <a:r>
              <a:rPr lang="en-US" b="1" dirty="0">
                <a:solidFill>
                  <a:schemeClr val="tx1"/>
                </a:solidFill>
              </a:rPr>
              <a:t>f. Finally, the heavenly objects appeared in the sky   Day 4</a:t>
            </a:r>
          </a:p>
          <a:p>
            <a:pPr>
              <a:lnSpc>
                <a:spcPct val="80000"/>
              </a:lnSpc>
              <a:buFont typeface="Wingdings" pitchFamily="2" charset="2"/>
              <a:buNone/>
            </a:pPr>
            <a:r>
              <a:rPr lang="en-US" b="1" dirty="0">
                <a:solidFill>
                  <a:schemeClr val="tx1"/>
                </a:solidFill>
              </a:rPr>
              <a:t>g. More advanced life forms; first in the water, later on the land   Day 5</a:t>
            </a:r>
          </a:p>
          <a:p>
            <a:pPr>
              <a:lnSpc>
                <a:spcPct val="80000"/>
              </a:lnSpc>
              <a:buFont typeface="Wingdings" pitchFamily="2" charset="2"/>
              <a:buNone/>
            </a:pPr>
            <a:r>
              <a:rPr lang="en-US" b="1" dirty="0">
                <a:solidFill>
                  <a:schemeClr val="tx1"/>
                </a:solidFill>
              </a:rPr>
              <a:t>h. Even more advanced life forms.  Last of all human beings   Day 6</a:t>
            </a:r>
          </a:p>
        </p:txBody>
      </p:sp>
    </p:spTree>
    <p:extLst>
      <p:ext uri="{BB962C8B-B14F-4D97-AF65-F5344CB8AC3E}">
        <p14:creationId xmlns:p14="http://schemas.microsoft.com/office/powerpoint/2010/main" val="129522849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6578562" name="Rectangle 2">
            <a:extLst>
              <a:ext uri="{FF2B5EF4-FFF2-40B4-BE49-F238E27FC236}">
                <a16:creationId xmlns:a16="http://schemas.microsoft.com/office/drawing/2014/main" id="{70CC8C86-57BF-4A74-8FD2-84C1C993F255}"/>
              </a:ext>
            </a:extLst>
          </p:cNvPr>
          <p:cNvSpPr>
            <a:spLocks noGrp="1" noChangeArrowheads="1"/>
          </p:cNvSpPr>
          <p:nvPr>
            <p:ph type="title"/>
          </p:nvPr>
        </p:nvSpPr>
        <p:spPr/>
        <p:txBody>
          <a:bodyPr/>
          <a:lstStyle/>
          <a:p>
            <a:pPr eaLnBrk="1" hangingPunct="1">
              <a:defRPr/>
            </a:pPr>
            <a:endParaRPr lang="en-US">
              <a:ea typeface="+mj-ea"/>
            </a:endParaRPr>
          </a:p>
        </p:txBody>
      </p:sp>
      <p:sp>
        <p:nvSpPr>
          <p:cNvPr id="16578564" name="WordArt 4">
            <a:extLst>
              <a:ext uri="{FF2B5EF4-FFF2-40B4-BE49-F238E27FC236}">
                <a16:creationId xmlns:a16="http://schemas.microsoft.com/office/drawing/2014/main" id="{00E7C1C0-70E5-42B1-A4D0-ADC37914BB50}"/>
              </a:ext>
            </a:extLst>
          </p:cNvPr>
          <p:cNvSpPr>
            <a:spLocks noChangeArrowheads="1" noChangeShapeType="1" noTextEdit="1"/>
          </p:cNvSpPr>
          <p:nvPr/>
        </p:nvSpPr>
        <p:spPr bwMode="auto">
          <a:xfrm>
            <a:off x="4295775" y="2514600"/>
            <a:ext cx="3600450" cy="8382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contourClr>
                <a:srgbClr val="FFFFCC"/>
              </a:contourClr>
            </a:sp3d>
          </a:bodyPr>
          <a:lstStyle/>
          <a:p>
            <a:pPr algn="ctr" eaLnBrk="0" fontAlgn="base" hangingPunct="0">
              <a:spcBef>
                <a:spcPct val="0"/>
              </a:spcBef>
              <a:spcAft>
                <a:spcPct val="0"/>
              </a:spcAft>
            </a:pPr>
            <a:r>
              <a:rPr lang="en-US" sz="3600" kern="10">
                <a:ln w="9525">
                  <a:round/>
                  <a:headEnd/>
                  <a:tailEnd/>
                </a:ln>
                <a:gradFill rotWithShape="1">
                  <a:gsLst>
                    <a:gs pos="0">
                      <a:srgbClr val="FFFFCC"/>
                    </a:gs>
                    <a:gs pos="100000">
                      <a:srgbClr val="FF9999"/>
                    </a:gs>
                  </a:gsLst>
                  <a:lin ang="5400000" scaled="1"/>
                </a:gradFill>
                <a:effectLst>
                  <a:outerShdw dist="38100" dir="2700000" algn="tl" rotWithShape="0">
                    <a:srgbClr val="000000">
                      <a:alpha val="43137"/>
                    </a:srgbClr>
                  </a:outerShdw>
                </a:effectLst>
                <a:latin typeface="Times New Roman" panose="02020603050405020304" pitchFamily="18" charset="0"/>
                <a:ea typeface="MS PGothic" panose="020B0600070205080204" pitchFamily="34" charset="-128"/>
                <a:cs typeface="Times New Roman" panose="02020603050405020304" pitchFamily="18" charset="0"/>
              </a:rPr>
              <a:t>SHORT VERSION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16578564"/>
                                        </p:tgtEl>
                                        <p:attrNameLst>
                                          <p:attrName>style.visibility</p:attrName>
                                        </p:attrNameLst>
                                      </p:cBhvr>
                                      <p:to>
                                        <p:strVal val="visible"/>
                                      </p:to>
                                    </p:set>
                                    <p:anim calcmode="lin" valueType="num">
                                      <p:cBhvr additive="base">
                                        <p:cTn id="7" dur="5000" fill="hold"/>
                                        <p:tgtEl>
                                          <p:spTgt spid="16578564"/>
                                        </p:tgtEl>
                                        <p:attrNameLst>
                                          <p:attrName>ppt_x</p:attrName>
                                        </p:attrNameLst>
                                      </p:cBhvr>
                                      <p:tavLst>
                                        <p:tav tm="0">
                                          <p:val>
                                            <p:strVal val="#ppt_x"/>
                                          </p:val>
                                        </p:tav>
                                        <p:tav tm="100000">
                                          <p:val>
                                            <p:strVal val="#ppt_x"/>
                                          </p:val>
                                        </p:tav>
                                      </p:tavLst>
                                    </p:anim>
                                    <p:anim calcmode="lin" valueType="num">
                                      <p:cBhvr additive="base">
                                        <p:cTn id="8" dur="5000" fill="hold"/>
                                        <p:tgtEl>
                                          <p:spTgt spid="165785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6580610" name="Rectangle 2">
            <a:extLst>
              <a:ext uri="{FF2B5EF4-FFF2-40B4-BE49-F238E27FC236}">
                <a16:creationId xmlns:a16="http://schemas.microsoft.com/office/drawing/2014/main" id="{F8A977D7-2D82-4AFA-B358-0943301D6A55}"/>
              </a:ext>
            </a:extLst>
          </p:cNvPr>
          <p:cNvSpPr>
            <a:spLocks noGrp="1" noChangeArrowheads="1"/>
          </p:cNvSpPr>
          <p:nvPr>
            <p:ph type="title"/>
          </p:nvPr>
        </p:nvSpPr>
        <p:spPr/>
        <p:txBody>
          <a:bodyPr/>
          <a:lstStyle/>
          <a:p>
            <a:pPr eaLnBrk="1" hangingPunct="1">
              <a:defRPr/>
            </a:pPr>
            <a:endParaRPr lang="en-US">
              <a:ea typeface="+mj-ea"/>
            </a:endParaRPr>
          </a:p>
        </p:txBody>
      </p:sp>
      <p:sp>
        <p:nvSpPr>
          <p:cNvPr id="16580612" name="WordArt 4">
            <a:extLst>
              <a:ext uri="{FF2B5EF4-FFF2-40B4-BE49-F238E27FC236}">
                <a16:creationId xmlns:a16="http://schemas.microsoft.com/office/drawing/2014/main" id="{27F8889D-EF79-4061-A0D3-80BB1970C574}"/>
              </a:ext>
            </a:extLst>
          </p:cNvPr>
          <p:cNvSpPr>
            <a:spLocks noChangeArrowheads="1" noChangeShapeType="1" noTextEdit="1"/>
          </p:cNvSpPr>
          <p:nvPr/>
        </p:nvSpPr>
        <p:spPr bwMode="auto">
          <a:xfrm>
            <a:off x="2286000" y="2286000"/>
            <a:ext cx="7543800" cy="9144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solidFill>
                  <a:srgbClr val="FFFFFF"/>
                </a:solid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A CHANCE CAUSE PRESUPPOSES AN INTENDED ONE!</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16580612"/>
                                        </p:tgtEl>
                                        <p:attrNameLst>
                                          <p:attrName>style.visibility</p:attrName>
                                        </p:attrNameLst>
                                      </p:cBhvr>
                                      <p:to>
                                        <p:strVal val="visible"/>
                                      </p:to>
                                    </p:set>
                                    <p:anim calcmode="lin" valueType="num">
                                      <p:cBhvr>
                                        <p:cTn id="7" dur="500" fill="hold"/>
                                        <p:tgtEl>
                                          <p:spTgt spid="16580612"/>
                                        </p:tgtEl>
                                        <p:attrNameLst>
                                          <p:attrName>ppt_w</p:attrName>
                                        </p:attrNameLst>
                                      </p:cBhvr>
                                      <p:tavLst>
                                        <p:tav tm="0">
                                          <p:val>
                                            <p:fltVal val="0"/>
                                          </p:val>
                                        </p:tav>
                                        <p:tav tm="100000">
                                          <p:val>
                                            <p:strVal val="#ppt_w"/>
                                          </p:val>
                                        </p:tav>
                                      </p:tavLst>
                                    </p:anim>
                                    <p:anim calcmode="lin" valueType="num">
                                      <p:cBhvr>
                                        <p:cTn id="8" dur="500" fill="hold"/>
                                        <p:tgtEl>
                                          <p:spTgt spid="165806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0B261D-2D9E-4978-84C4-D1C357C3C788}"/>
              </a:ext>
            </a:extLst>
          </p:cNvPr>
          <p:cNvSpPr>
            <a:spLocks noGrp="1"/>
          </p:cNvSpPr>
          <p:nvPr>
            <p:ph type="dt" sz="quarter" idx="10"/>
          </p:nvPr>
        </p:nvSpPr>
        <p:spPr/>
        <p:txBody>
          <a:bodyPr/>
          <a:lstStyle/>
          <a:p>
            <a:pPr eaLnBrk="0" fontAlgn="base" hangingPunct="0">
              <a:spcBef>
                <a:spcPct val="0"/>
              </a:spcBef>
              <a:spcAft>
                <a:spcPct val="0"/>
              </a:spcAft>
              <a:defRPr/>
            </a:pPr>
            <a:endParaRPr lang="en-US" sz="1400">
              <a:solidFill>
                <a:srgbClr val="004080"/>
              </a:solidFill>
              <a:latin typeface="Verdana"/>
            </a:endParaRPr>
          </a:p>
        </p:txBody>
      </p:sp>
      <p:sp>
        <p:nvSpPr>
          <p:cNvPr id="5" name="Footer Placeholder 4">
            <a:extLst>
              <a:ext uri="{FF2B5EF4-FFF2-40B4-BE49-F238E27FC236}">
                <a16:creationId xmlns:a16="http://schemas.microsoft.com/office/drawing/2014/main" id="{F03173F6-5F55-40C8-B2E5-2513DBFBC171}"/>
              </a:ext>
            </a:extLst>
          </p:cNvPr>
          <p:cNvSpPr>
            <a:spLocks noGrp="1"/>
          </p:cNvSpPr>
          <p:nvPr>
            <p:ph type="ftr" sz="quarter" idx="11"/>
          </p:nvPr>
        </p:nvSpPr>
        <p:spPr/>
        <p:txBody>
          <a:bodyPr/>
          <a:lstStyle/>
          <a:p>
            <a:pPr eaLnBrk="0" fontAlgn="base" hangingPunct="0">
              <a:spcBef>
                <a:spcPct val="0"/>
              </a:spcBef>
              <a:spcAft>
                <a:spcPct val="0"/>
              </a:spcAft>
              <a:defRPr/>
            </a:pPr>
            <a:endParaRPr lang="en-US" sz="1400">
              <a:solidFill>
                <a:srgbClr val="004080"/>
              </a:solidFill>
              <a:latin typeface="Verdana"/>
            </a:endParaRPr>
          </a:p>
        </p:txBody>
      </p:sp>
      <p:sp>
        <p:nvSpPr>
          <p:cNvPr id="14494722" name="Rectangle 1026">
            <a:extLst>
              <a:ext uri="{FF2B5EF4-FFF2-40B4-BE49-F238E27FC236}">
                <a16:creationId xmlns:a16="http://schemas.microsoft.com/office/drawing/2014/main" id="{D6E862AD-0532-4528-971E-2201C8709010}"/>
              </a:ext>
            </a:extLst>
          </p:cNvPr>
          <p:cNvSpPr>
            <a:spLocks noGrp="1" noChangeArrowheads="1"/>
          </p:cNvSpPr>
          <p:nvPr>
            <p:ph type="title"/>
          </p:nvPr>
        </p:nvSpPr>
        <p:spPr>
          <a:xfrm>
            <a:off x="3124200" y="152400"/>
            <a:ext cx="7315200" cy="609600"/>
          </a:xfrm>
          <a:solidFill>
            <a:srgbClr val="FF0066"/>
          </a:solidFill>
        </p:spPr>
        <p:txBody>
          <a:bodyPr/>
          <a:lstStyle/>
          <a:p>
            <a:pPr eaLnBrk="1" hangingPunct="1">
              <a:defRPr/>
            </a:pPr>
            <a:r>
              <a:rPr lang="en-US" sz="2800" b="1">
                <a:effectLst>
                  <a:outerShdw blurRad="38100" dist="38100" dir="2700000" algn="tl">
                    <a:srgbClr val="000000"/>
                  </a:outerShdw>
                </a:effectLst>
              </a:rPr>
              <a:t>KALAM COSMOLOGICAL ARGUMENT</a:t>
            </a:r>
            <a:r>
              <a:rPr lang="en-US"/>
              <a:t>  </a:t>
            </a:r>
          </a:p>
        </p:txBody>
      </p:sp>
      <p:sp>
        <p:nvSpPr>
          <p:cNvPr id="14494723" name="Rectangle 1027">
            <a:extLst>
              <a:ext uri="{FF2B5EF4-FFF2-40B4-BE49-F238E27FC236}">
                <a16:creationId xmlns:a16="http://schemas.microsoft.com/office/drawing/2014/main" id="{2D1A9F84-E581-4B08-89B5-80D56CE5E1F9}"/>
              </a:ext>
            </a:extLst>
          </p:cNvPr>
          <p:cNvSpPr>
            <a:spLocks noGrp="1" noChangeArrowheads="1"/>
          </p:cNvSpPr>
          <p:nvPr>
            <p:ph type="body" idx="1"/>
          </p:nvPr>
        </p:nvSpPr>
        <p:spPr>
          <a:xfrm>
            <a:off x="3810000" y="1219200"/>
            <a:ext cx="6629400" cy="5181600"/>
          </a:xfrm>
          <a:ln>
            <a:solidFill>
              <a:schemeClr val="hlink"/>
            </a:solidFill>
          </a:ln>
        </p:spPr>
        <p:txBody>
          <a:bodyPr/>
          <a:lstStyle/>
          <a:p>
            <a:pPr eaLnBrk="1" hangingPunct="1">
              <a:lnSpc>
                <a:spcPct val="90000"/>
              </a:lnSpc>
              <a:buFont typeface="Monotype Sorts" pitchFamily="2" charset="2"/>
              <a:buNone/>
              <a:defRPr/>
            </a:pPr>
            <a:endParaRPr lang="en-US" sz="2000"/>
          </a:p>
          <a:p>
            <a:pPr eaLnBrk="1" hangingPunct="1">
              <a:lnSpc>
                <a:spcPct val="90000"/>
              </a:lnSpc>
              <a:buClr>
                <a:srgbClr val="CC3300"/>
              </a:buClr>
              <a:buFont typeface="Wingdings" pitchFamily="2" charset="2"/>
              <a:buChar char="ü"/>
              <a:defRPr/>
            </a:pPr>
            <a:r>
              <a:rPr lang="en-US" sz="3600" b="1">
                <a:solidFill>
                  <a:srgbClr val="FFFFFF"/>
                </a:solidFill>
                <a:effectLst>
                  <a:outerShdw blurRad="38100" dist="38100" dir="2700000" algn="tl">
                    <a:srgbClr val="C0C0C0"/>
                  </a:outerShdw>
                </a:effectLst>
              </a:rPr>
              <a:t> </a:t>
            </a:r>
            <a:r>
              <a:rPr lang="en-US" b="1">
                <a:solidFill>
                  <a:srgbClr val="FFFFFF"/>
                </a:solidFill>
                <a:effectLst>
                  <a:outerShdw blurRad="38100" dist="38100" dir="2700000" algn="tl">
                    <a:srgbClr val="C0C0C0"/>
                  </a:outerShdw>
                </a:effectLst>
              </a:rPr>
              <a:t>Whatever begins to exist has a cause for its coming into being.</a:t>
            </a:r>
          </a:p>
          <a:p>
            <a:pPr eaLnBrk="1" hangingPunct="1">
              <a:lnSpc>
                <a:spcPct val="90000"/>
              </a:lnSpc>
              <a:defRPr/>
            </a:pPr>
            <a:endParaRPr lang="en-US" sz="2400" b="1">
              <a:solidFill>
                <a:srgbClr val="FFFFFF"/>
              </a:solidFill>
              <a:effectLst>
                <a:outerShdw blurRad="38100" dist="38100" dir="2700000" algn="tl">
                  <a:srgbClr val="C0C0C0"/>
                </a:outerShdw>
              </a:effectLst>
            </a:endParaRPr>
          </a:p>
          <a:p>
            <a:pPr eaLnBrk="1" hangingPunct="1">
              <a:lnSpc>
                <a:spcPct val="90000"/>
              </a:lnSpc>
              <a:buClr>
                <a:srgbClr val="CC3300"/>
              </a:buClr>
              <a:buFont typeface="Wingdings" pitchFamily="2" charset="2"/>
              <a:buChar char="ü"/>
              <a:defRPr/>
            </a:pPr>
            <a:r>
              <a:rPr lang="en-US" b="1">
                <a:solidFill>
                  <a:srgbClr val="FFFFFF"/>
                </a:solidFill>
                <a:effectLst>
                  <a:outerShdw blurRad="38100" dist="38100" dir="2700000" algn="tl">
                    <a:srgbClr val="C0C0C0"/>
                  </a:outerShdw>
                </a:effectLst>
              </a:rPr>
              <a:t> The universe began to exist.</a:t>
            </a:r>
          </a:p>
          <a:p>
            <a:pPr eaLnBrk="1" hangingPunct="1">
              <a:lnSpc>
                <a:spcPct val="90000"/>
              </a:lnSpc>
              <a:defRPr/>
            </a:pPr>
            <a:endParaRPr lang="en-US" sz="2400" b="1">
              <a:solidFill>
                <a:srgbClr val="FFFFFF"/>
              </a:solidFill>
              <a:effectLst>
                <a:outerShdw blurRad="38100" dist="38100" dir="2700000" algn="tl">
                  <a:srgbClr val="C0C0C0"/>
                </a:outerShdw>
              </a:effectLst>
            </a:endParaRPr>
          </a:p>
          <a:p>
            <a:pPr eaLnBrk="1" hangingPunct="1">
              <a:lnSpc>
                <a:spcPct val="90000"/>
              </a:lnSpc>
              <a:buClr>
                <a:srgbClr val="CC3300"/>
              </a:buClr>
              <a:buFont typeface="Wingdings" pitchFamily="2" charset="2"/>
              <a:buChar char="ü"/>
              <a:defRPr/>
            </a:pPr>
            <a:r>
              <a:rPr lang="en-US" b="1">
                <a:solidFill>
                  <a:srgbClr val="FFFFFF"/>
                </a:solidFill>
                <a:effectLst>
                  <a:outerShdw blurRad="38100" dist="38100" dir="2700000" algn="tl">
                    <a:srgbClr val="C0C0C0"/>
                  </a:outerShdw>
                </a:effectLst>
              </a:rPr>
              <a:t> Therefore,  the universe has a cause for its coming into being!</a:t>
            </a:r>
            <a:r>
              <a:rPr lang="en-US"/>
              <a:t>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4494723">
                                            <p:txEl>
                                              <p:pRg st="1" end="1"/>
                                            </p:txEl>
                                          </p:spTgt>
                                        </p:tgtEl>
                                        <p:attrNameLst>
                                          <p:attrName>style.visibility</p:attrName>
                                        </p:attrNameLst>
                                      </p:cBhvr>
                                      <p:to>
                                        <p:strVal val="visible"/>
                                      </p:to>
                                    </p:set>
                                    <p:anim calcmode="lin" valueType="num">
                                      <p:cBhvr>
                                        <p:cTn id="7" dur="1000" fill="hold"/>
                                        <p:tgtEl>
                                          <p:spTgt spid="1449472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1449472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1449472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49472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4494723">
                                            <p:txEl>
                                              <p:pRg st="3" end="3"/>
                                            </p:txEl>
                                          </p:spTgt>
                                        </p:tgtEl>
                                        <p:attrNameLst>
                                          <p:attrName>style.visibility</p:attrName>
                                        </p:attrNameLst>
                                      </p:cBhvr>
                                      <p:to>
                                        <p:strVal val="visible"/>
                                      </p:to>
                                    </p:set>
                                    <p:anim calcmode="lin" valueType="num">
                                      <p:cBhvr>
                                        <p:cTn id="15" dur="1000" fill="hold"/>
                                        <p:tgtEl>
                                          <p:spTgt spid="1449472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14494723">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1449472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449472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4494723">
                                            <p:txEl>
                                              <p:pRg st="5" end="5"/>
                                            </p:txEl>
                                          </p:spTgt>
                                        </p:tgtEl>
                                        <p:attrNameLst>
                                          <p:attrName>style.visibility</p:attrName>
                                        </p:attrNameLst>
                                      </p:cBhvr>
                                      <p:to>
                                        <p:strVal val="visible"/>
                                      </p:to>
                                    </p:set>
                                    <p:anim calcmode="lin" valueType="num">
                                      <p:cBhvr>
                                        <p:cTn id="23" dur="1000" fill="hold"/>
                                        <p:tgtEl>
                                          <p:spTgt spid="14494723">
                                            <p:txEl>
                                              <p:pRg st="5" end="5"/>
                                            </p:txEl>
                                          </p:spTgt>
                                        </p:tgtEl>
                                        <p:attrNameLst>
                                          <p:attrName>ppt_w</p:attrName>
                                        </p:attrNameLst>
                                      </p:cBhvr>
                                      <p:tavLst>
                                        <p:tav tm="0">
                                          <p:val>
                                            <p:fltVal val="0"/>
                                          </p:val>
                                        </p:tav>
                                        <p:tav tm="100000">
                                          <p:val>
                                            <p:strVal val="#ppt_w"/>
                                          </p:val>
                                        </p:tav>
                                      </p:tavLst>
                                    </p:anim>
                                    <p:anim calcmode="lin" valueType="num">
                                      <p:cBhvr>
                                        <p:cTn id="24" dur="1000" fill="hold"/>
                                        <p:tgtEl>
                                          <p:spTgt spid="14494723">
                                            <p:txEl>
                                              <p:pRg st="5" end="5"/>
                                            </p:txEl>
                                          </p:spTgt>
                                        </p:tgtEl>
                                        <p:attrNameLst>
                                          <p:attrName>ppt_h</p:attrName>
                                        </p:attrNameLst>
                                      </p:cBhvr>
                                      <p:tavLst>
                                        <p:tav tm="0">
                                          <p:val>
                                            <p:fltVal val="0"/>
                                          </p:val>
                                        </p:tav>
                                        <p:tav tm="100000">
                                          <p:val>
                                            <p:strVal val="#ppt_h"/>
                                          </p:val>
                                        </p:tav>
                                      </p:tavLst>
                                    </p:anim>
                                    <p:anim calcmode="lin" valueType="num">
                                      <p:cBhvr>
                                        <p:cTn id="25" dur="1000" fill="hold"/>
                                        <p:tgtEl>
                                          <p:spTgt spid="14494723">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4494723">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94723" grpId="0" build="p"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2D30223-303F-4248-BA56-82E075FFAF80}"/>
              </a:ext>
            </a:extLst>
          </p:cNvPr>
          <p:cNvSpPr>
            <a:spLocks noGrp="1"/>
          </p:cNvSpPr>
          <p:nvPr>
            <p:ph type="dt" sz="quarter" idx="10"/>
          </p:nvPr>
        </p:nvSpPr>
        <p:spPr/>
        <p:txBody>
          <a:bodyPr/>
          <a:lstStyle/>
          <a:p>
            <a:pPr eaLnBrk="0" fontAlgn="base" hangingPunct="0">
              <a:spcBef>
                <a:spcPct val="0"/>
              </a:spcBef>
              <a:spcAft>
                <a:spcPct val="0"/>
              </a:spcAft>
              <a:defRPr/>
            </a:pPr>
            <a:endParaRPr lang="en-US" sz="1400">
              <a:solidFill>
                <a:srgbClr val="004080"/>
              </a:solidFill>
              <a:latin typeface="Verdana"/>
            </a:endParaRPr>
          </a:p>
        </p:txBody>
      </p:sp>
      <p:sp>
        <p:nvSpPr>
          <p:cNvPr id="5" name="Footer Placeholder 4">
            <a:extLst>
              <a:ext uri="{FF2B5EF4-FFF2-40B4-BE49-F238E27FC236}">
                <a16:creationId xmlns:a16="http://schemas.microsoft.com/office/drawing/2014/main" id="{4E971AFC-DA22-4DB7-9794-2DDD87A4438C}"/>
              </a:ext>
            </a:extLst>
          </p:cNvPr>
          <p:cNvSpPr>
            <a:spLocks noGrp="1"/>
          </p:cNvSpPr>
          <p:nvPr>
            <p:ph type="ftr" sz="quarter" idx="11"/>
          </p:nvPr>
        </p:nvSpPr>
        <p:spPr/>
        <p:txBody>
          <a:bodyPr/>
          <a:lstStyle/>
          <a:p>
            <a:pPr eaLnBrk="0" fontAlgn="base" hangingPunct="0">
              <a:spcBef>
                <a:spcPct val="0"/>
              </a:spcBef>
              <a:spcAft>
                <a:spcPct val="0"/>
              </a:spcAft>
              <a:defRPr/>
            </a:pPr>
            <a:endParaRPr lang="en-US" sz="1400">
              <a:solidFill>
                <a:srgbClr val="004080"/>
              </a:solidFill>
              <a:latin typeface="Verdana"/>
            </a:endParaRPr>
          </a:p>
        </p:txBody>
      </p:sp>
      <p:sp>
        <p:nvSpPr>
          <p:cNvPr id="14496770" name="Rectangle 2">
            <a:extLst>
              <a:ext uri="{FF2B5EF4-FFF2-40B4-BE49-F238E27FC236}">
                <a16:creationId xmlns:a16="http://schemas.microsoft.com/office/drawing/2014/main" id="{30F4FE5F-2C4E-4515-972B-EFF6A216C6D6}"/>
              </a:ext>
            </a:extLst>
          </p:cNvPr>
          <p:cNvSpPr>
            <a:spLocks noGrp="1" noChangeArrowheads="1"/>
          </p:cNvSpPr>
          <p:nvPr>
            <p:ph type="title"/>
          </p:nvPr>
        </p:nvSpPr>
        <p:spPr>
          <a:xfrm>
            <a:off x="2895600" y="228600"/>
            <a:ext cx="7543800" cy="609600"/>
          </a:xfrm>
          <a:solidFill>
            <a:srgbClr val="FF0066"/>
          </a:solidFill>
        </p:spPr>
        <p:txBody>
          <a:bodyPr/>
          <a:lstStyle/>
          <a:p>
            <a:pPr eaLnBrk="1" hangingPunct="1">
              <a:defRPr/>
            </a:pPr>
            <a:r>
              <a:rPr lang="en-US" sz="2800" b="1">
                <a:effectLst>
                  <a:outerShdw blurRad="38100" dist="38100" dir="2700000" algn="tl">
                    <a:srgbClr val="000000"/>
                  </a:outerShdw>
                </a:effectLst>
              </a:rPr>
              <a:t>Contingency Cosmological Argument</a:t>
            </a:r>
            <a:r>
              <a:rPr lang="en-US"/>
              <a:t>  </a:t>
            </a:r>
          </a:p>
        </p:txBody>
      </p:sp>
      <p:sp>
        <p:nvSpPr>
          <p:cNvPr id="14496771" name="Rectangle 3">
            <a:extLst>
              <a:ext uri="{FF2B5EF4-FFF2-40B4-BE49-F238E27FC236}">
                <a16:creationId xmlns:a16="http://schemas.microsoft.com/office/drawing/2014/main" id="{3675AB90-A6B1-45DF-8BC2-C6569B2CE518}"/>
              </a:ext>
            </a:extLst>
          </p:cNvPr>
          <p:cNvSpPr>
            <a:spLocks noGrp="1" noChangeArrowheads="1"/>
          </p:cNvSpPr>
          <p:nvPr>
            <p:ph type="body" idx="1"/>
          </p:nvPr>
        </p:nvSpPr>
        <p:spPr>
          <a:xfrm>
            <a:off x="3810000" y="1219200"/>
            <a:ext cx="6629400" cy="5334000"/>
          </a:xfrm>
          <a:ln>
            <a:solidFill>
              <a:schemeClr val="hlink"/>
            </a:solidFill>
          </a:ln>
        </p:spPr>
        <p:txBody>
          <a:bodyPr/>
          <a:lstStyle/>
          <a:p>
            <a:pPr eaLnBrk="1" hangingPunct="1">
              <a:lnSpc>
                <a:spcPct val="90000"/>
              </a:lnSpc>
              <a:buFont typeface="Monotype Sorts" pitchFamily="2" charset="2"/>
              <a:buNone/>
              <a:defRPr/>
            </a:pPr>
            <a:endParaRPr lang="en-US" sz="800"/>
          </a:p>
          <a:p>
            <a:pPr eaLnBrk="1" hangingPunct="1">
              <a:lnSpc>
                <a:spcPct val="90000"/>
              </a:lnSpc>
              <a:buClr>
                <a:srgbClr val="CC3300"/>
              </a:buClr>
              <a:buFont typeface="Wingdings" pitchFamily="2" charset="2"/>
              <a:buChar char="ü"/>
              <a:defRPr/>
            </a:pPr>
            <a:r>
              <a:rPr lang="en-US" sz="3600" b="1">
                <a:solidFill>
                  <a:srgbClr val="FFFFFF"/>
                </a:solidFill>
                <a:effectLst>
                  <a:outerShdw blurRad="38100" dist="38100" dir="2700000" algn="tl">
                    <a:srgbClr val="C0C0C0"/>
                  </a:outerShdw>
                </a:effectLst>
              </a:rPr>
              <a:t> </a:t>
            </a:r>
            <a:r>
              <a:rPr lang="en-US" b="1">
                <a:solidFill>
                  <a:srgbClr val="FFFFFF"/>
                </a:solidFill>
                <a:effectLst>
                  <a:outerShdw blurRad="38100" dist="38100" dir="2700000" algn="tl">
                    <a:srgbClr val="C0C0C0"/>
                  </a:outerShdw>
                </a:effectLst>
              </a:rPr>
              <a:t>All contingent realities depend for their existence upon a noncontingent or necessary reality.</a:t>
            </a:r>
          </a:p>
          <a:p>
            <a:pPr eaLnBrk="1" hangingPunct="1">
              <a:lnSpc>
                <a:spcPct val="90000"/>
              </a:lnSpc>
              <a:defRPr/>
            </a:pPr>
            <a:endParaRPr lang="en-US" sz="800" b="1">
              <a:solidFill>
                <a:srgbClr val="FFFFFF"/>
              </a:solidFill>
              <a:effectLst>
                <a:outerShdw blurRad="38100" dist="38100" dir="2700000" algn="tl">
                  <a:srgbClr val="C0C0C0"/>
                </a:outerShdw>
              </a:effectLst>
            </a:endParaRPr>
          </a:p>
          <a:p>
            <a:pPr eaLnBrk="1" hangingPunct="1">
              <a:lnSpc>
                <a:spcPct val="90000"/>
              </a:lnSpc>
              <a:buClr>
                <a:srgbClr val="CC3300"/>
              </a:buClr>
              <a:buFont typeface="Wingdings" pitchFamily="2" charset="2"/>
              <a:buChar char="ü"/>
              <a:defRPr/>
            </a:pPr>
            <a:r>
              <a:rPr lang="en-US" b="1">
                <a:solidFill>
                  <a:srgbClr val="FFFFFF"/>
                </a:solidFill>
                <a:effectLst>
                  <a:outerShdw blurRad="38100" dist="38100" dir="2700000" algn="tl">
                    <a:srgbClr val="C0C0C0"/>
                  </a:outerShdw>
                </a:effectLst>
              </a:rPr>
              <a:t> The universe is a contingent reality.</a:t>
            </a:r>
          </a:p>
          <a:p>
            <a:pPr eaLnBrk="1" hangingPunct="1">
              <a:lnSpc>
                <a:spcPct val="90000"/>
              </a:lnSpc>
              <a:defRPr/>
            </a:pPr>
            <a:endParaRPr lang="en-US" sz="800" b="1">
              <a:solidFill>
                <a:srgbClr val="FFFFFF"/>
              </a:solidFill>
              <a:effectLst>
                <a:outerShdw blurRad="38100" dist="38100" dir="2700000" algn="tl">
                  <a:srgbClr val="C0C0C0"/>
                </a:outerShdw>
              </a:effectLst>
            </a:endParaRPr>
          </a:p>
          <a:p>
            <a:pPr eaLnBrk="1" hangingPunct="1">
              <a:lnSpc>
                <a:spcPct val="90000"/>
              </a:lnSpc>
              <a:buClr>
                <a:srgbClr val="CC3300"/>
              </a:buClr>
              <a:buFont typeface="Wingdings" pitchFamily="2" charset="2"/>
              <a:buChar char="ü"/>
              <a:defRPr/>
            </a:pPr>
            <a:r>
              <a:rPr lang="en-US" b="1">
                <a:solidFill>
                  <a:srgbClr val="FFFFFF"/>
                </a:solidFill>
                <a:effectLst>
                  <a:outerShdw blurRad="38100" dist="38100" dir="2700000" algn="tl">
                    <a:srgbClr val="C0C0C0"/>
                  </a:outerShdw>
                </a:effectLst>
              </a:rPr>
              <a:t> Therefore,  the universe depends for its existence on a noncontingent or necessary reality! </a:t>
            </a:r>
            <a:endParaRPr lang="en-US"/>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4496770">
                                            <p:txEl>
                                              <p:pRg st="0" end="0"/>
                                            </p:txEl>
                                          </p:spTgt>
                                        </p:tgtEl>
                                        <p:attrNameLst>
                                          <p:attrName>style.visibility</p:attrName>
                                        </p:attrNameLst>
                                      </p:cBhvr>
                                      <p:to>
                                        <p:strVal val="visible"/>
                                      </p:to>
                                    </p:set>
                                    <p:anim calcmode="lin" valueType="num">
                                      <p:cBhvr additive="base">
                                        <p:cTn id="7" dur="300" fill="hold"/>
                                        <p:tgtEl>
                                          <p:spTgt spid="1449677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449677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14496771">
                                            <p:txEl>
                                              <p:pRg st="1" end="1"/>
                                            </p:txEl>
                                          </p:spTgt>
                                        </p:tgtEl>
                                        <p:attrNameLst>
                                          <p:attrName>style.visibility</p:attrName>
                                        </p:attrNameLst>
                                      </p:cBhvr>
                                      <p:to>
                                        <p:strVal val="visible"/>
                                      </p:to>
                                    </p:set>
                                    <p:anim calcmode="lin" valueType="num">
                                      <p:cBhvr>
                                        <p:cTn id="13" dur="1000" fill="hold"/>
                                        <p:tgtEl>
                                          <p:spTgt spid="14496771">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14496771">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1449677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449677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14496771">
                                            <p:txEl>
                                              <p:pRg st="3" end="3"/>
                                            </p:txEl>
                                          </p:spTgt>
                                        </p:tgtEl>
                                        <p:attrNameLst>
                                          <p:attrName>style.visibility</p:attrName>
                                        </p:attrNameLst>
                                      </p:cBhvr>
                                      <p:to>
                                        <p:strVal val="visible"/>
                                      </p:to>
                                    </p:set>
                                    <p:anim calcmode="lin" valueType="num">
                                      <p:cBhvr>
                                        <p:cTn id="21" dur="1000" fill="hold"/>
                                        <p:tgtEl>
                                          <p:spTgt spid="14496771">
                                            <p:txEl>
                                              <p:pRg st="3" end="3"/>
                                            </p:txEl>
                                          </p:spTgt>
                                        </p:tgtEl>
                                        <p:attrNameLst>
                                          <p:attrName>ppt_w</p:attrName>
                                        </p:attrNameLst>
                                      </p:cBhvr>
                                      <p:tavLst>
                                        <p:tav tm="0">
                                          <p:val>
                                            <p:fltVal val="0"/>
                                          </p:val>
                                        </p:tav>
                                        <p:tav tm="100000">
                                          <p:val>
                                            <p:strVal val="#ppt_w"/>
                                          </p:val>
                                        </p:tav>
                                      </p:tavLst>
                                    </p:anim>
                                    <p:anim calcmode="lin" valueType="num">
                                      <p:cBhvr>
                                        <p:cTn id="22" dur="1000" fill="hold"/>
                                        <p:tgtEl>
                                          <p:spTgt spid="14496771">
                                            <p:txEl>
                                              <p:pRg st="3" end="3"/>
                                            </p:txEl>
                                          </p:spTgt>
                                        </p:tgtEl>
                                        <p:attrNameLst>
                                          <p:attrName>ppt_h</p:attrName>
                                        </p:attrNameLst>
                                      </p:cBhvr>
                                      <p:tavLst>
                                        <p:tav tm="0">
                                          <p:val>
                                            <p:fltVal val="0"/>
                                          </p:val>
                                        </p:tav>
                                        <p:tav tm="100000">
                                          <p:val>
                                            <p:strVal val="#ppt_h"/>
                                          </p:val>
                                        </p:tav>
                                      </p:tavLst>
                                    </p:anim>
                                    <p:anim calcmode="lin" valueType="num">
                                      <p:cBhvr>
                                        <p:cTn id="23" dur="1000" fill="hold"/>
                                        <p:tgtEl>
                                          <p:spTgt spid="1449677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449677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5" presetClass="entr" presetSubtype="0" fill="hold" grpId="0" nodeType="clickEffect">
                                  <p:stCondLst>
                                    <p:cond delay="0"/>
                                  </p:stCondLst>
                                  <p:childTnLst>
                                    <p:set>
                                      <p:cBhvr>
                                        <p:cTn id="28" dur="1" fill="hold">
                                          <p:stCondLst>
                                            <p:cond delay="0"/>
                                          </p:stCondLst>
                                        </p:cTn>
                                        <p:tgtEl>
                                          <p:spTgt spid="14496771">
                                            <p:txEl>
                                              <p:pRg st="5" end="5"/>
                                            </p:txEl>
                                          </p:spTgt>
                                        </p:tgtEl>
                                        <p:attrNameLst>
                                          <p:attrName>style.visibility</p:attrName>
                                        </p:attrNameLst>
                                      </p:cBhvr>
                                      <p:to>
                                        <p:strVal val="visible"/>
                                      </p:to>
                                    </p:set>
                                    <p:anim calcmode="lin" valueType="num">
                                      <p:cBhvr>
                                        <p:cTn id="29" dur="1000" fill="hold"/>
                                        <p:tgtEl>
                                          <p:spTgt spid="14496771">
                                            <p:txEl>
                                              <p:pRg st="5" end="5"/>
                                            </p:txEl>
                                          </p:spTgt>
                                        </p:tgtEl>
                                        <p:attrNameLst>
                                          <p:attrName>ppt_w</p:attrName>
                                        </p:attrNameLst>
                                      </p:cBhvr>
                                      <p:tavLst>
                                        <p:tav tm="0">
                                          <p:val>
                                            <p:fltVal val="0"/>
                                          </p:val>
                                        </p:tav>
                                        <p:tav tm="100000">
                                          <p:val>
                                            <p:strVal val="#ppt_w"/>
                                          </p:val>
                                        </p:tav>
                                      </p:tavLst>
                                    </p:anim>
                                    <p:anim calcmode="lin" valueType="num">
                                      <p:cBhvr>
                                        <p:cTn id="30" dur="1000" fill="hold"/>
                                        <p:tgtEl>
                                          <p:spTgt spid="14496771">
                                            <p:txEl>
                                              <p:pRg st="5" end="5"/>
                                            </p:txEl>
                                          </p:spTgt>
                                        </p:tgtEl>
                                        <p:attrNameLst>
                                          <p:attrName>ppt_h</p:attrName>
                                        </p:attrNameLst>
                                      </p:cBhvr>
                                      <p:tavLst>
                                        <p:tav tm="0">
                                          <p:val>
                                            <p:fltVal val="0"/>
                                          </p:val>
                                        </p:tav>
                                        <p:tav tm="100000">
                                          <p:val>
                                            <p:strVal val="#ppt_h"/>
                                          </p:val>
                                        </p:tav>
                                      </p:tavLst>
                                    </p:anim>
                                    <p:anim calcmode="lin" valueType="num">
                                      <p:cBhvr>
                                        <p:cTn id="31" dur="1000" fill="hold"/>
                                        <p:tgtEl>
                                          <p:spTgt spid="1449677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449677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96770" grpId="0" build="p" autoUpdateAnimBg="0"/>
      <p:bldP spid="14496771" grpId="0" build="p"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257154" name="Rectangle 2">
            <a:extLst>
              <a:ext uri="{FF2B5EF4-FFF2-40B4-BE49-F238E27FC236}">
                <a16:creationId xmlns:a16="http://schemas.microsoft.com/office/drawing/2014/main" id="{495A60DB-F88D-4399-A2A2-BB390B0E9324}"/>
              </a:ext>
            </a:extLst>
          </p:cNvPr>
          <p:cNvSpPr>
            <a:spLocks noGrp="1" noChangeArrowheads="1"/>
          </p:cNvSpPr>
          <p:nvPr>
            <p:ph type="body" idx="1"/>
          </p:nvPr>
        </p:nvSpPr>
        <p:spPr>
          <a:xfrm>
            <a:off x="2667000" y="1143000"/>
            <a:ext cx="6934200" cy="4267200"/>
          </a:xfrm>
        </p:spPr>
        <p:txBody>
          <a:bodyPr/>
          <a:lstStyle/>
          <a:p>
            <a:pPr eaLnBrk="1" hangingPunct="1">
              <a:lnSpc>
                <a:spcPct val="90000"/>
              </a:lnSpc>
              <a:buFont typeface="Wingdings" panose="05000000000000000000" pitchFamily="2" charset="2"/>
              <a:buChar char="ü"/>
              <a:defRPr/>
            </a:pPr>
            <a:r>
              <a:rPr lang="en-US" sz="4400" b="1">
                <a:effectLst>
                  <a:outerShdw blurRad="38100" dist="38100" dir="2700000" algn="tl">
                    <a:srgbClr val="000000"/>
                  </a:outerShdw>
                </a:effectLst>
                <a:ea typeface="+mn-ea"/>
              </a:rPr>
              <a:t> Do the empirical theories with the help of which we seek to approximate a good &amp; true picture of reality rest on non-empirical presuppositions?</a:t>
            </a:r>
          </a:p>
        </p:txBody>
      </p:sp>
      <p:sp>
        <p:nvSpPr>
          <p:cNvPr id="447491" name="WordArt 3">
            <a:extLst>
              <a:ext uri="{FF2B5EF4-FFF2-40B4-BE49-F238E27FC236}">
                <a16:creationId xmlns:a16="http://schemas.microsoft.com/office/drawing/2014/main" id="{EFFAA51C-93AF-48B0-B2AD-6A5651610371}"/>
              </a:ext>
            </a:extLst>
          </p:cNvPr>
          <p:cNvSpPr>
            <a:spLocks noChangeArrowheads="1" noChangeShapeType="1" noTextEdit="1"/>
          </p:cNvSpPr>
          <p:nvPr/>
        </p:nvSpPr>
        <p:spPr bwMode="auto">
          <a:xfrm>
            <a:off x="2743200" y="457200"/>
            <a:ext cx="6553200" cy="4572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ea typeface="MS PGothic" panose="020B0600070205080204" pitchFamily="34" charset="-128"/>
              </a:rPr>
              <a:t>DESIGN PROOF</a:t>
            </a:r>
          </a:p>
        </p:txBody>
      </p:sp>
      <p:sp>
        <p:nvSpPr>
          <p:cNvPr id="14257156" name="WordArt 4">
            <a:extLst>
              <a:ext uri="{FF2B5EF4-FFF2-40B4-BE49-F238E27FC236}">
                <a16:creationId xmlns:a16="http://schemas.microsoft.com/office/drawing/2014/main" id="{2D27D8D0-9F60-4C5E-996B-C8D92EBDED63}"/>
              </a:ext>
            </a:extLst>
          </p:cNvPr>
          <p:cNvSpPr>
            <a:spLocks noChangeArrowheads="1" noChangeShapeType="1" noTextEdit="1"/>
          </p:cNvSpPr>
          <p:nvPr/>
        </p:nvSpPr>
        <p:spPr bwMode="auto">
          <a:xfrm>
            <a:off x="7315201" y="5257800"/>
            <a:ext cx="1909763" cy="9906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algn="ctr" eaLnBrk="0" fontAlgn="base" hangingPunct="0">
              <a:spcBef>
                <a:spcPct val="0"/>
              </a:spcBef>
              <a:spcAft>
                <a:spcPct val="0"/>
              </a:spcAft>
            </a:pPr>
            <a:r>
              <a:rPr lang="en-US" sz="3600" kern="10">
                <a:ln w="9525">
                  <a:round/>
                  <a:headEnd/>
                  <a:tailE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Impact" panose="020B0806030902050204" pitchFamily="34" charset="0"/>
                <a:ea typeface="MS PGothic" panose="020B0600070205080204" pitchFamily="34" charset="-128"/>
              </a:rPr>
              <a:t>YES!</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4257154">
                                            <p:txEl>
                                              <p:pRg st="0" end="0"/>
                                            </p:txEl>
                                          </p:spTgt>
                                        </p:tgtEl>
                                        <p:attrNameLst>
                                          <p:attrName>style.visibility</p:attrName>
                                        </p:attrNameLst>
                                      </p:cBhvr>
                                      <p:to>
                                        <p:strVal val="visible"/>
                                      </p:to>
                                    </p:set>
                                    <p:anim calcmode="lin" valueType="num">
                                      <p:cBhvr additive="base">
                                        <p:cTn id="7" dur="300" fill="hold"/>
                                        <p:tgtEl>
                                          <p:spTgt spid="1425715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42571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88" fill="hold" nodeType="clickEffect">
                                  <p:stCondLst>
                                    <p:cond delay="0"/>
                                  </p:stCondLst>
                                  <p:childTnLst>
                                    <p:set>
                                      <p:cBhvr>
                                        <p:cTn id="12" dur="1" fill="hold">
                                          <p:stCondLst>
                                            <p:cond delay="0"/>
                                          </p:stCondLst>
                                        </p:cTn>
                                        <p:tgtEl>
                                          <p:spTgt spid="14257156"/>
                                        </p:tgtEl>
                                        <p:attrNameLst>
                                          <p:attrName>style.visibility</p:attrName>
                                        </p:attrNameLst>
                                      </p:cBhvr>
                                      <p:to>
                                        <p:strVal val="visible"/>
                                      </p:to>
                                    </p:set>
                                    <p:anim calcmode="lin" valueType="num">
                                      <p:cBhvr>
                                        <p:cTn id="13" dur="500" fill="hold"/>
                                        <p:tgtEl>
                                          <p:spTgt spid="14257156"/>
                                        </p:tgtEl>
                                        <p:attrNameLst>
                                          <p:attrName>ppt_w</p:attrName>
                                        </p:attrNameLst>
                                      </p:cBhvr>
                                      <p:tavLst>
                                        <p:tav tm="0">
                                          <p:val>
                                            <p:strVal val="4/3*#ppt_w"/>
                                          </p:val>
                                        </p:tav>
                                        <p:tav tm="100000">
                                          <p:val>
                                            <p:strVal val="#ppt_w"/>
                                          </p:val>
                                        </p:tav>
                                      </p:tavLst>
                                    </p:anim>
                                    <p:anim calcmode="lin" valueType="num">
                                      <p:cBhvr>
                                        <p:cTn id="14" dur="500" fill="hold"/>
                                        <p:tgtEl>
                                          <p:spTgt spid="14257156"/>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57154" grpId="0" build="p"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259202" name="Rectangle 2">
            <a:extLst>
              <a:ext uri="{FF2B5EF4-FFF2-40B4-BE49-F238E27FC236}">
                <a16:creationId xmlns:a16="http://schemas.microsoft.com/office/drawing/2014/main" id="{213812AC-CABC-4AD3-B05A-8520F28A4316}"/>
              </a:ext>
            </a:extLst>
          </p:cNvPr>
          <p:cNvSpPr>
            <a:spLocks noGrp="1" noChangeArrowheads="1"/>
          </p:cNvSpPr>
          <p:nvPr>
            <p:ph type="body" idx="1"/>
          </p:nvPr>
        </p:nvSpPr>
        <p:spPr>
          <a:xfrm>
            <a:off x="1905000" y="1143000"/>
            <a:ext cx="8305800" cy="5181600"/>
          </a:xfrm>
        </p:spPr>
        <p:txBody>
          <a:bodyPr/>
          <a:lstStyle/>
          <a:p>
            <a:pPr eaLnBrk="1" hangingPunct="1">
              <a:buFont typeface="Wingdings" panose="05000000000000000000" pitchFamily="2" charset="2"/>
              <a:buChar char="ü"/>
              <a:defRPr/>
            </a:pPr>
            <a:r>
              <a:rPr lang="en-US" sz="4800" b="1">
                <a:effectLst>
                  <a:outerShdw blurRad="38100" dist="38100" dir="2700000" algn="tl">
                    <a:srgbClr val="000000"/>
                  </a:outerShdw>
                </a:effectLst>
                <a:ea typeface="+mn-ea"/>
              </a:rPr>
              <a:t>  Are the propositions which express these pre-empirical assumptions  in every case analytic (tautological, lacking in content)?  </a:t>
            </a:r>
          </a:p>
          <a:p>
            <a:pPr eaLnBrk="1" hangingPunct="1">
              <a:buFont typeface="Wingdings" panose="05000000000000000000" pitchFamily="2" charset="2"/>
              <a:buNone/>
              <a:defRPr/>
            </a:pPr>
            <a:endParaRPr lang="en-US" b="1" u="sng">
              <a:ea typeface="+mn-ea"/>
            </a:endParaRPr>
          </a:p>
        </p:txBody>
      </p:sp>
      <p:sp>
        <p:nvSpPr>
          <p:cNvPr id="448515" name="WordArt 3">
            <a:extLst>
              <a:ext uri="{FF2B5EF4-FFF2-40B4-BE49-F238E27FC236}">
                <a16:creationId xmlns:a16="http://schemas.microsoft.com/office/drawing/2014/main" id="{7C388DB9-A1E0-4981-B2EE-87F6D1381835}"/>
              </a:ext>
            </a:extLst>
          </p:cNvPr>
          <p:cNvSpPr>
            <a:spLocks noChangeArrowheads="1" noChangeShapeType="1" noTextEdit="1"/>
          </p:cNvSpPr>
          <p:nvPr/>
        </p:nvSpPr>
        <p:spPr bwMode="auto">
          <a:xfrm>
            <a:off x="2743200" y="457200"/>
            <a:ext cx="6553200" cy="4572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ea typeface="MS PGothic" panose="020B0600070205080204" pitchFamily="34" charset="-128"/>
              </a:rPr>
              <a:t>DESIGN PROOF</a:t>
            </a:r>
          </a:p>
        </p:txBody>
      </p:sp>
      <p:sp>
        <p:nvSpPr>
          <p:cNvPr id="14259204" name="WordArt 4">
            <a:extLst>
              <a:ext uri="{FF2B5EF4-FFF2-40B4-BE49-F238E27FC236}">
                <a16:creationId xmlns:a16="http://schemas.microsoft.com/office/drawing/2014/main" id="{6BB0F92A-15C3-4409-9B33-70D78D3C9EDA}"/>
              </a:ext>
            </a:extLst>
          </p:cNvPr>
          <p:cNvSpPr>
            <a:spLocks noChangeArrowheads="1" noChangeShapeType="1" noTextEdit="1"/>
          </p:cNvSpPr>
          <p:nvPr/>
        </p:nvSpPr>
        <p:spPr bwMode="auto">
          <a:xfrm>
            <a:off x="7620001" y="5105400"/>
            <a:ext cx="1909763" cy="10668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algn="ctr" eaLnBrk="0" fontAlgn="base" hangingPunct="0">
              <a:spcBef>
                <a:spcPct val="0"/>
              </a:spcBef>
              <a:spcAft>
                <a:spcPct val="0"/>
              </a:spcAft>
            </a:pPr>
            <a:r>
              <a:rPr lang="en-US" sz="3600" kern="10">
                <a:ln w="9525">
                  <a:round/>
                  <a:headEnd/>
                  <a:tailE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Impact" panose="020B0806030902050204" pitchFamily="34" charset="0"/>
                <a:ea typeface="MS PGothic" panose="020B0600070205080204" pitchFamily="34" charset="-128"/>
              </a:rPr>
              <a:t>NO!</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4259202">
                                            <p:txEl>
                                              <p:pRg st="0" end="0"/>
                                            </p:txEl>
                                          </p:spTgt>
                                        </p:tgtEl>
                                        <p:attrNameLst>
                                          <p:attrName>style.visibility</p:attrName>
                                        </p:attrNameLst>
                                      </p:cBhvr>
                                      <p:to>
                                        <p:strVal val="visible"/>
                                      </p:to>
                                    </p:set>
                                    <p:anim calcmode="lin" valueType="num">
                                      <p:cBhvr additive="base">
                                        <p:cTn id="7" dur="300" fill="hold"/>
                                        <p:tgtEl>
                                          <p:spTgt spid="1425920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425920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nodeType="clickEffect">
                                  <p:stCondLst>
                                    <p:cond delay="0"/>
                                  </p:stCondLst>
                                  <p:childTnLst>
                                    <p:set>
                                      <p:cBhvr>
                                        <p:cTn id="12" dur="1" fill="hold">
                                          <p:stCondLst>
                                            <p:cond delay="0"/>
                                          </p:stCondLst>
                                        </p:cTn>
                                        <p:tgtEl>
                                          <p:spTgt spid="14259204"/>
                                        </p:tgtEl>
                                        <p:attrNameLst>
                                          <p:attrName>style.visibility</p:attrName>
                                        </p:attrNameLst>
                                      </p:cBhvr>
                                      <p:to>
                                        <p:strVal val="visible"/>
                                      </p:to>
                                    </p:set>
                                    <p:anim calcmode="lin" valueType="num">
                                      <p:cBhvr>
                                        <p:cTn id="13" dur="500" fill="hold"/>
                                        <p:tgtEl>
                                          <p:spTgt spid="14259204"/>
                                        </p:tgtEl>
                                        <p:attrNameLst>
                                          <p:attrName>ppt_w</p:attrName>
                                        </p:attrNameLst>
                                      </p:cBhvr>
                                      <p:tavLst>
                                        <p:tav tm="0">
                                          <p:val>
                                            <p:strVal val="2/3*#ppt_w"/>
                                          </p:val>
                                        </p:tav>
                                        <p:tav tm="100000">
                                          <p:val>
                                            <p:strVal val="#ppt_w"/>
                                          </p:val>
                                        </p:tav>
                                      </p:tavLst>
                                    </p:anim>
                                    <p:anim calcmode="lin" valueType="num">
                                      <p:cBhvr>
                                        <p:cTn id="14" dur="500" fill="hold"/>
                                        <p:tgtEl>
                                          <p:spTgt spid="1425920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59202" grpId="0" build="p"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261250" name="Rectangle 2">
            <a:extLst>
              <a:ext uri="{FF2B5EF4-FFF2-40B4-BE49-F238E27FC236}">
                <a16:creationId xmlns:a16="http://schemas.microsoft.com/office/drawing/2014/main" id="{2A8DA004-1E82-4C98-8DE0-ED710315CC31}"/>
              </a:ext>
            </a:extLst>
          </p:cNvPr>
          <p:cNvSpPr>
            <a:spLocks noGrp="1" noChangeArrowheads="1"/>
          </p:cNvSpPr>
          <p:nvPr>
            <p:ph type="body" idx="1"/>
          </p:nvPr>
        </p:nvSpPr>
        <p:spPr>
          <a:xfrm>
            <a:off x="1981200" y="1295400"/>
            <a:ext cx="8153400" cy="4038600"/>
          </a:xfrm>
        </p:spPr>
        <p:txBody>
          <a:bodyPr/>
          <a:lstStyle/>
          <a:p>
            <a:pPr eaLnBrk="1" hangingPunct="1">
              <a:lnSpc>
                <a:spcPct val="90000"/>
              </a:lnSpc>
              <a:buFont typeface="Wingdings" panose="05000000000000000000" pitchFamily="2" charset="2"/>
              <a:buChar char="ü"/>
              <a:defRPr/>
            </a:pPr>
            <a:r>
              <a:rPr lang="en-US" sz="4400" b="1">
                <a:effectLst>
                  <a:outerShdw blurRad="38100" dist="38100" dir="2700000" algn="tl">
                    <a:srgbClr val="000000"/>
                  </a:outerShdw>
                </a:effectLst>
                <a:ea typeface="+mn-ea"/>
              </a:rPr>
              <a:t>  Do we have an infallible knowledge of all synthetic pre-empirical propositions which are presupposed by the various sciences in the different phases of their development? </a:t>
            </a:r>
          </a:p>
          <a:p>
            <a:pPr eaLnBrk="1" hangingPunct="1">
              <a:lnSpc>
                <a:spcPct val="90000"/>
              </a:lnSpc>
              <a:buFont typeface="Wingdings" panose="05000000000000000000" pitchFamily="2" charset="2"/>
              <a:buNone/>
              <a:defRPr/>
            </a:pPr>
            <a:endParaRPr lang="en-US" sz="2800" b="1" u="sng">
              <a:ea typeface="+mn-ea"/>
            </a:endParaRPr>
          </a:p>
        </p:txBody>
      </p:sp>
      <p:sp>
        <p:nvSpPr>
          <p:cNvPr id="449539" name="WordArt 3">
            <a:extLst>
              <a:ext uri="{FF2B5EF4-FFF2-40B4-BE49-F238E27FC236}">
                <a16:creationId xmlns:a16="http://schemas.microsoft.com/office/drawing/2014/main" id="{BCDC0A52-10B8-4DD9-9C67-1ACBA97E6E43}"/>
              </a:ext>
            </a:extLst>
          </p:cNvPr>
          <p:cNvSpPr>
            <a:spLocks noChangeArrowheads="1" noChangeShapeType="1" noTextEdit="1"/>
          </p:cNvSpPr>
          <p:nvPr/>
        </p:nvSpPr>
        <p:spPr bwMode="auto">
          <a:xfrm>
            <a:off x="2743200" y="457200"/>
            <a:ext cx="6553200" cy="4572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ea typeface="MS PGothic" panose="020B0600070205080204" pitchFamily="34" charset="-128"/>
              </a:rPr>
              <a:t>DESIGN PROOF</a:t>
            </a:r>
          </a:p>
        </p:txBody>
      </p:sp>
      <p:sp>
        <p:nvSpPr>
          <p:cNvPr id="14261252" name="WordArt 4">
            <a:extLst>
              <a:ext uri="{FF2B5EF4-FFF2-40B4-BE49-F238E27FC236}">
                <a16:creationId xmlns:a16="http://schemas.microsoft.com/office/drawing/2014/main" id="{6517ACAD-5B3C-41F0-BCDB-E45672EDBCF1}"/>
              </a:ext>
            </a:extLst>
          </p:cNvPr>
          <p:cNvSpPr>
            <a:spLocks noChangeArrowheads="1" noChangeShapeType="1" noTextEdit="1"/>
          </p:cNvSpPr>
          <p:nvPr/>
        </p:nvSpPr>
        <p:spPr bwMode="auto">
          <a:xfrm>
            <a:off x="6629401" y="5029200"/>
            <a:ext cx="2443163" cy="11430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algn="ctr" eaLnBrk="0" fontAlgn="base" hangingPunct="0">
              <a:spcBef>
                <a:spcPct val="0"/>
              </a:spcBef>
              <a:spcAft>
                <a:spcPct val="0"/>
              </a:spcAft>
            </a:pPr>
            <a:r>
              <a:rPr lang="en-US" sz="3600" kern="10">
                <a:ln w="9525">
                  <a:round/>
                  <a:headEnd/>
                  <a:tailE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Impact" panose="020B0806030902050204" pitchFamily="34" charset="0"/>
                <a:ea typeface="MS PGothic" panose="020B0600070205080204" pitchFamily="34" charset="-128"/>
              </a:rPr>
              <a:t>NO!</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4261250">
                                            <p:txEl>
                                              <p:pRg st="0" end="0"/>
                                            </p:txEl>
                                          </p:spTgt>
                                        </p:tgtEl>
                                        <p:attrNameLst>
                                          <p:attrName>style.visibility</p:attrName>
                                        </p:attrNameLst>
                                      </p:cBhvr>
                                      <p:to>
                                        <p:strVal val="visible"/>
                                      </p:to>
                                    </p:set>
                                    <p:anim calcmode="lin" valueType="num">
                                      <p:cBhvr additive="base">
                                        <p:cTn id="7" dur="300" fill="hold"/>
                                        <p:tgtEl>
                                          <p:spTgt spid="1426125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426125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nodeType="clickEffect">
                                  <p:stCondLst>
                                    <p:cond delay="0"/>
                                  </p:stCondLst>
                                  <p:childTnLst>
                                    <p:set>
                                      <p:cBhvr>
                                        <p:cTn id="12" dur="1" fill="hold">
                                          <p:stCondLst>
                                            <p:cond delay="0"/>
                                          </p:stCondLst>
                                        </p:cTn>
                                        <p:tgtEl>
                                          <p:spTgt spid="14261252"/>
                                        </p:tgtEl>
                                        <p:attrNameLst>
                                          <p:attrName>style.visibility</p:attrName>
                                        </p:attrNameLst>
                                      </p:cBhvr>
                                      <p:to>
                                        <p:strVal val="visible"/>
                                      </p:to>
                                    </p:set>
                                    <p:anim calcmode="lin" valueType="num">
                                      <p:cBhvr>
                                        <p:cTn id="13" dur="500" fill="hold"/>
                                        <p:tgtEl>
                                          <p:spTgt spid="14261252"/>
                                        </p:tgtEl>
                                        <p:attrNameLst>
                                          <p:attrName>ppt_w</p:attrName>
                                        </p:attrNameLst>
                                      </p:cBhvr>
                                      <p:tavLst>
                                        <p:tav tm="0">
                                          <p:val>
                                            <p:strVal val="2/3*#ppt_w"/>
                                          </p:val>
                                        </p:tav>
                                        <p:tav tm="100000">
                                          <p:val>
                                            <p:strVal val="#ppt_w"/>
                                          </p:val>
                                        </p:tav>
                                      </p:tavLst>
                                    </p:anim>
                                    <p:anim calcmode="lin" valueType="num">
                                      <p:cBhvr>
                                        <p:cTn id="14" dur="500" fill="hold"/>
                                        <p:tgtEl>
                                          <p:spTgt spid="1426125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61250" grpId="0" build="p"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263298" name="Rectangle 2">
            <a:extLst>
              <a:ext uri="{FF2B5EF4-FFF2-40B4-BE49-F238E27FC236}">
                <a16:creationId xmlns:a16="http://schemas.microsoft.com/office/drawing/2014/main" id="{86E86CC3-0557-4346-B824-AF837C2DB48B}"/>
              </a:ext>
            </a:extLst>
          </p:cNvPr>
          <p:cNvSpPr>
            <a:spLocks noGrp="1" noChangeArrowheads="1"/>
          </p:cNvSpPr>
          <p:nvPr>
            <p:ph type="body" idx="1"/>
          </p:nvPr>
        </p:nvSpPr>
        <p:spPr>
          <a:xfrm>
            <a:off x="2667000" y="1143000"/>
            <a:ext cx="6781800" cy="4267200"/>
          </a:xfrm>
        </p:spPr>
        <p:txBody>
          <a:bodyPr/>
          <a:lstStyle/>
          <a:p>
            <a:pPr eaLnBrk="1" hangingPunct="1">
              <a:lnSpc>
                <a:spcPct val="90000"/>
              </a:lnSpc>
              <a:buFont typeface="Wingdings" panose="05000000000000000000" pitchFamily="2" charset="2"/>
              <a:buChar char="ü"/>
              <a:defRPr/>
            </a:pPr>
            <a:r>
              <a:rPr lang="en-US" sz="4400" b="1">
                <a:effectLst>
                  <a:outerShdw blurRad="38100" dist="38100" dir="2700000" algn="tl">
                    <a:srgbClr val="000000"/>
                  </a:outerShdw>
                </a:effectLst>
                <a:ea typeface="+mn-ea"/>
              </a:rPr>
              <a:t>  </a:t>
            </a:r>
            <a:r>
              <a:rPr lang="en-US" sz="6000" b="1">
                <a:effectLst>
                  <a:outerShdw blurRad="38100" dist="38100" dir="2700000" algn="tl">
                    <a:srgbClr val="000000"/>
                  </a:outerShdw>
                </a:effectLst>
                <a:ea typeface="+mn-ea"/>
              </a:rPr>
              <a:t>Could these assumptions,    presupposed by the empirical sciences, be arbitrary?</a:t>
            </a:r>
            <a:r>
              <a:rPr lang="en-US" sz="4400" b="1">
                <a:effectLst>
                  <a:outerShdw blurRad="38100" dist="38100" dir="2700000" algn="tl">
                    <a:srgbClr val="000000"/>
                  </a:outerShdw>
                </a:effectLst>
                <a:ea typeface="+mn-ea"/>
              </a:rPr>
              <a:t> </a:t>
            </a:r>
          </a:p>
          <a:p>
            <a:pPr eaLnBrk="1" hangingPunct="1">
              <a:lnSpc>
                <a:spcPct val="90000"/>
              </a:lnSpc>
              <a:buFont typeface="Wingdings" panose="05000000000000000000" pitchFamily="2" charset="2"/>
              <a:buNone/>
              <a:defRPr/>
            </a:pPr>
            <a:endParaRPr lang="en-US" sz="2800" b="1" u="sng">
              <a:ea typeface="+mn-ea"/>
            </a:endParaRPr>
          </a:p>
        </p:txBody>
      </p:sp>
      <p:sp>
        <p:nvSpPr>
          <p:cNvPr id="450563" name="WordArt 3">
            <a:extLst>
              <a:ext uri="{FF2B5EF4-FFF2-40B4-BE49-F238E27FC236}">
                <a16:creationId xmlns:a16="http://schemas.microsoft.com/office/drawing/2014/main" id="{5FC786AF-535A-4C35-A7DE-545FAD1D26B9}"/>
              </a:ext>
            </a:extLst>
          </p:cNvPr>
          <p:cNvSpPr>
            <a:spLocks noChangeArrowheads="1" noChangeShapeType="1" noTextEdit="1"/>
          </p:cNvSpPr>
          <p:nvPr/>
        </p:nvSpPr>
        <p:spPr bwMode="auto">
          <a:xfrm>
            <a:off x="2743200" y="457200"/>
            <a:ext cx="6553200" cy="4572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ea typeface="MS PGothic" panose="020B0600070205080204" pitchFamily="34" charset="-128"/>
              </a:rPr>
              <a:t>DESIGN PROOF</a:t>
            </a:r>
          </a:p>
        </p:txBody>
      </p:sp>
      <p:sp>
        <p:nvSpPr>
          <p:cNvPr id="14263300" name="WordArt 4">
            <a:extLst>
              <a:ext uri="{FF2B5EF4-FFF2-40B4-BE49-F238E27FC236}">
                <a16:creationId xmlns:a16="http://schemas.microsoft.com/office/drawing/2014/main" id="{9CD47688-1DF7-445A-9E88-4E1444FD3717}"/>
              </a:ext>
            </a:extLst>
          </p:cNvPr>
          <p:cNvSpPr>
            <a:spLocks noChangeArrowheads="1" noChangeShapeType="1" noTextEdit="1"/>
          </p:cNvSpPr>
          <p:nvPr/>
        </p:nvSpPr>
        <p:spPr bwMode="auto">
          <a:xfrm>
            <a:off x="7010401" y="5181600"/>
            <a:ext cx="2214563" cy="9906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algn="ctr" eaLnBrk="0" fontAlgn="base" hangingPunct="0">
              <a:spcBef>
                <a:spcPct val="0"/>
              </a:spcBef>
              <a:spcAft>
                <a:spcPct val="0"/>
              </a:spcAft>
            </a:pPr>
            <a:r>
              <a:rPr lang="en-US" sz="3600" kern="10">
                <a:ln w="9525">
                  <a:round/>
                  <a:headEnd/>
                  <a:tailE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Impact" panose="020B0806030902050204" pitchFamily="34" charset="0"/>
                <a:ea typeface="MS PGothic" panose="020B0600070205080204" pitchFamily="34" charset="-128"/>
              </a:rPr>
              <a:t>NO!</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4263298">
                                            <p:txEl>
                                              <p:pRg st="0" end="0"/>
                                            </p:txEl>
                                          </p:spTgt>
                                        </p:tgtEl>
                                        <p:attrNameLst>
                                          <p:attrName>style.visibility</p:attrName>
                                        </p:attrNameLst>
                                      </p:cBhvr>
                                      <p:to>
                                        <p:strVal val="visible"/>
                                      </p:to>
                                    </p:set>
                                    <p:anim calcmode="lin" valueType="num">
                                      <p:cBhvr additive="base">
                                        <p:cTn id="7" dur="300" fill="hold"/>
                                        <p:tgtEl>
                                          <p:spTgt spid="1426329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426329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nodeType="clickEffect">
                                  <p:stCondLst>
                                    <p:cond delay="0"/>
                                  </p:stCondLst>
                                  <p:childTnLst>
                                    <p:set>
                                      <p:cBhvr>
                                        <p:cTn id="12" dur="1" fill="hold">
                                          <p:stCondLst>
                                            <p:cond delay="0"/>
                                          </p:stCondLst>
                                        </p:cTn>
                                        <p:tgtEl>
                                          <p:spTgt spid="14263300"/>
                                        </p:tgtEl>
                                        <p:attrNameLst>
                                          <p:attrName>style.visibility</p:attrName>
                                        </p:attrNameLst>
                                      </p:cBhvr>
                                      <p:to>
                                        <p:strVal val="visible"/>
                                      </p:to>
                                    </p:set>
                                    <p:anim calcmode="lin" valueType="num">
                                      <p:cBhvr>
                                        <p:cTn id="13" dur="500" fill="hold"/>
                                        <p:tgtEl>
                                          <p:spTgt spid="14263300"/>
                                        </p:tgtEl>
                                        <p:attrNameLst>
                                          <p:attrName>ppt_w</p:attrName>
                                        </p:attrNameLst>
                                      </p:cBhvr>
                                      <p:tavLst>
                                        <p:tav tm="0">
                                          <p:val>
                                            <p:strVal val="2/3*#ppt_w"/>
                                          </p:val>
                                        </p:tav>
                                        <p:tav tm="100000">
                                          <p:val>
                                            <p:strVal val="#ppt_w"/>
                                          </p:val>
                                        </p:tav>
                                      </p:tavLst>
                                    </p:anim>
                                    <p:anim calcmode="lin" valueType="num">
                                      <p:cBhvr>
                                        <p:cTn id="14" dur="500" fill="hold"/>
                                        <p:tgtEl>
                                          <p:spTgt spid="1426330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63298" grpId="0" build="p"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265346" name="Rectangle 2">
            <a:extLst>
              <a:ext uri="{FF2B5EF4-FFF2-40B4-BE49-F238E27FC236}">
                <a16:creationId xmlns:a16="http://schemas.microsoft.com/office/drawing/2014/main" id="{4B8BBAB9-BF48-4234-A118-545A2C469729}"/>
              </a:ext>
            </a:extLst>
          </p:cNvPr>
          <p:cNvSpPr>
            <a:spLocks noGrp="1" noChangeArrowheads="1"/>
          </p:cNvSpPr>
          <p:nvPr>
            <p:ph type="body" idx="1"/>
          </p:nvPr>
        </p:nvSpPr>
        <p:spPr>
          <a:xfrm>
            <a:off x="2667000" y="1143000"/>
            <a:ext cx="6934200" cy="4267200"/>
          </a:xfrm>
        </p:spPr>
        <p:txBody>
          <a:bodyPr/>
          <a:lstStyle/>
          <a:p>
            <a:pPr eaLnBrk="1" hangingPunct="1">
              <a:buFont typeface="Wingdings" panose="05000000000000000000" pitchFamily="2" charset="2"/>
              <a:buChar char="ü"/>
              <a:defRPr/>
            </a:pPr>
            <a:r>
              <a:rPr lang="en-US" sz="4400" b="1">
                <a:effectLst>
                  <a:outerShdw blurRad="38100" dist="38100" dir="2700000" algn="tl">
                    <a:srgbClr val="000000"/>
                  </a:outerShdw>
                </a:effectLst>
                <a:ea typeface="+mn-ea"/>
              </a:rPr>
              <a:t>  The propositions     in question must thus be characterized by a certain plausibility. Is this plausibility always a contextual affair?  </a:t>
            </a:r>
          </a:p>
          <a:p>
            <a:pPr eaLnBrk="1" hangingPunct="1">
              <a:buFont typeface="Wingdings" panose="05000000000000000000" pitchFamily="2" charset="2"/>
              <a:buNone/>
              <a:defRPr/>
            </a:pPr>
            <a:endParaRPr lang="en-US" sz="2800" b="1" u="sng">
              <a:ea typeface="+mn-ea"/>
            </a:endParaRPr>
          </a:p>
        </p:txBody>
      </p:sp>
      <p:sp>
        <p:nvSpPr>
          <p:cNvPr id="451587" name="WordArt 3">
            <a:extLst>
              <a:ext uri="{FF2B5EF4-FFF2-40B4-BE49-F238E27FC236}">
                <a16:creationId xmlns:a16="http://schemas.microsoft.com/office/drawing/2014/main" id="{CF3ED33A-E2C5-450D-B2CB-D03519A5A8A0}"/>
              </a:ext>
            </a:extLst>
          </p:cNvPr>
          <p:cNvSpPr>
            <a:spLocks noChangeArrowheads="1" noChangeShapeType="1" noTextEdit="1"/>
          </p:cNvSpPr>
          <p:nvPr/>
        </p:nvSpPr>
        <p:spPr bwMode="auto">
          <a:xfrm>
            <a:off x="2743200" y="457200"/>
            <a:ext cx="6553200" cy="4572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ea typeface="MS PGothic" panose="020B0600070205080204" pitchFamily="34" charset="-128"/>
              </a:rPr>
              <a:t>DESIGN PROOF</a:t>
            </a:r>
          </a:p>
        </p:txBody>
      </p:sp>
      <p:sp>
        <p:nvSpPr>
          <p:cNvPr id="14265348" name="WordArt 4">
            <a:extLst>
              <a:ext uri="{FF2B5EF4-FFF2-40B4-BE49-F238E27FC236}">
                <a16:creationId xmlns:a16="http://schemas.microsoft.com/office/drawing/2014/main" id="{8A6E25EA-F801-4053-BEA0-4A31A1CFBF7B}"/>
              </a:ext>
            </a:extLst>
          </p:cNvPr>
          <p:cNvSpPr>
            <a:spLocks noChangeArrowheads="1" noChangeShapeType="1" noTextEdit="1"/>
          </p:cNvSpPr>
          <p:nvPr/>
        </p:nvSpPr>
        <p:spPr bwMode="auto">
          <a:xfrm>
            <a:off x="7620001" y="5105400"/>
            <a:ext cx="1909763" cy="11430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algn="ctr" eaLnBrk="0" fontAlgn="base" hangingPunct="0">
              <a:spcBef>
                <a:spcPct val="0"/>
              </a:spcBef>
              <a:spcAft>
                <a:spcPct val="0"/>
              </a:spcAft>
            </a:pPr>
            <a:r>
              <a:rPr lang="en-US" sz="3600" kern="10">
                <a:ln w="9525">
                  <a:round/>
                  <a:headEnd/>
                  <a:tailE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Impact" panose="020B0806030902050204" pitchFamily="34" charset="0"/>
                <a:ea typeface="MS PGothic" panose="020B0600070205080204" pitchFamily="34" charset="-128"/>
              </a:rPr>
              <a:t>NO!</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4265346">
                                            <p:txEl>
                                              <p:pRg st="0" end="0"/>
                                            </p:txEl>
                                          </p:spTgt>
                                        </p:tgtEl>
                                        <p:attrNameLst>
                                          <p:attrName>style.visibility</p:attrName>
                                        </p:attrNameLst>
                                      </p:cBhvr>
                                      <p:to>
                                        <p:strVal val="visible"/>
                                      </p:to>
                                    </p:set>
                                    <p:anim calcmode="lin" valueType="num">
                                      <p:cBhvr additive="base">
                                        <p:cTn id="7" dur="300" fill="hold"/>
                                        <p:tgtEl>
                                          <p:spTgt spid="1426534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426534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nodeType="clickEffect">
                                  <p:stCondLst>
                                    <p:cond delay="0"/>
                                  </p:stCondLst>
                                  <p:childTnLst>
                                    <p:set>
                                      <p:cBhvr>
                                        <p:cTn id="12" dur="1" fill="hold">
                                          <p:stCondLst>
                                            <p:cond delay="0"/>
                                          </p:stCondLst>
                                        </p:cTn>
                                        <p:tgtEl>
                                          <p:spTgt spid="14265348"/>
                                        </p:tgtEl>
                                        <p:attrNameLst>
                                          <p:attrName>style.visibility</p:attrName>
                                        </p:attrNameLst>
                                      </p:cBhvr>
                                      <p:to>
                                        <p:strVal val="visible"/>
                                      </p:to>
                                    </p:set>
                                    <p:anim calcmode="lin" valueType="num">
                                      <p:cBhvr>
                                        <p:cTn id="13" dur="500" fill="hold"/>
                                        <p:tgtEl>
                                          <p:spTgt spid="14265348"/>
                                        </p:tgtEl>
                                        <p:attrNameLst>
                                          <p:attrName>ppt_w</p:attrName>
                                        </p:attrNameLst>
                                      </p:cBhvr>
                                      <p:tavLst>
                                        <p:tav tm="0">
                                          <p:val>
                                            <p:strVal val="2/3*#ppt_w"/>
                                          </p:val>
                                        </p:tav>
                                        <p:tav tm="100000">
                                          <p:val>
                                            <p:strVal val="#ppt_w"/>
                                          </p:val>
                                        </p:tav>
                                      </p:tavLst>
                                    </p:anim>
                                    <p:anim calcmode="lin" valueType="num">
                                      <p:cBhvr>
                                        <p:cTn id="14" dur="500" fill="hold"/>
                                        <p:tgtEl>
                                          <p:spTgt spid="1426534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65346" grpId="0" build="p"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267394" name="Rectangle 2">
            <a:extLst>
              <a:ext uri="{FF2B5EF4-FFF2-40B4-BE49-F238E27FC236}">
                <a16:creationId xmlns:a16="http://schemas.microsoft.com/office/drawing/2014/main" id="{7FB6473C-AD79-419D-8C3C-CA71DD9FE85E}"/>
              </a:ext>
            </a:extLst>
          </p:cNvPr>
          <p:cNvSpPr>
            <a:spLocks noGrp="1" noChangeArrowheads="1"/>
          </p:cNvSpPr>
          <p:nvPr>
            <p:ph type="body" idx="1"/>
          </p:nvPr>
        </p:nvSpPr>
        <p:spPr>
          <a:xfrm>
            <a:off x="1905000" y="1143000"/>
            <a:ext cx="8305800" cy="5181600"/>
          </a:xfrm>
        </p:spPr>
        <p:txBody>
          <a:bodyPr/>
          <a:lstStyle/>
          <a:p>
            <a:pPr eaLnBrk="1" hangingPunct="1">
              <a:lnSpc>
                <a:spcPct val="90000"/>
              </a:lnSpc>
              <a:buFont typeface="Wingdings" panose="05000000000000000000" pitchFamily="2" charset="2"/>
              <a:buChar char="ü"/>
              <a:defRPr/>
            </a:pPr>
            <a:r>
              <a:rPr lang="en-US" sz="3600" b="1">
                <a:effectLst>
                  <a:outerShdw blurRad="38100" dist="38100" dir="2700000" algn="tl">
                    <a:srgbClr val="000000"/>
                  </a:outerShdw>
                </a:effectLst>
                <a:ea typeface="+mn-ea"/>
              </a:rPr>
              <a:t>  There is therefore something like an intrinsic plausibility.  Are the intrinsically plausible pre-empirical synthetic propositions which play an indispensable role in the sciences given only indivi- -dually,  so that we have only a few isolated examples between which no systematic relations would obtain?</a:t>
            </a:r>
          </a:p>
          <a:p>
            <a:pPr eaLnBrk="1" hangingPunct="1">
              <a:lnSpc>
                <a:spcPct val="90000"/>
              </a:lnSpc>
              <a:buFont typeface="Wingdings" panose="05000000000000000000" pitchFamily="2" charset="2"/>
              <a:buNone/>
              <a:defRPr/>
            </a:pPr>
            <a:r>
              <a:rPr lang="en-US" sz="4400" b="1">
                <a:effectLst>
                  <a:outerShdw blurRad="38100" dist="38100" dir="2700000" algn="tl">
                    <a:srgbClr val="000000"/>
                  </a:outerShdw>
                </a:effectLst>
                <a:ea typeface="+mn-ea"/>
              </a:rPr>
              <a:t>    </a:t>
            </a:r>
          </a:p>
          <a:p>
            <a:pPr eaLnBrk="1" hangingPunct="1">
              <a:lnSpc>
                <a:spcPct val="90000"/>
              </a:lnSpc>
              <a:buFont typeface="Wingdings" panose="05000000000000000000" pitchFamily="2" charset="2"/>
              <a:buNone/>
              <a:defRPr/>
            </a:pPr>
            <a:endParaRPr lang="en-US" sz="2800" b="1" u="sng">
              <a:ea typeface="+mn-ea"/>
            </a:endParaRPr>
          </a:p>
        </p:txBody>
      </p:sp>
      <p:sp>
        <p:nvSpPr>
          <p:cNvPr id="452611" name="WordArt 3">
            <a:extLst>
              <a:ext uri="{FF2B5EF4-FFF2-40B4-BE49-F238E27FC236}">
                <a16:creationId xmlns:a16="http://schemas.microsoft.com/office/drawing/2014/main" id="{FB67C1CD-80ED-4017-BEFA-F9B069CD4837}"/>
              </a:ext>
            </a:extLst>
          </p:cNvPr>
          <p:cNvSpPr>
            <a:spLocks noChangeArrowheads="1" noChangeShapeType="1" noTextEdit="1"/>
          </p:cNvSpPr>
          <p:nvPr/>
        </p:nvSpPr>
        <p:spPr bwMode="auto">
          <a:xfrm>
            <a:off x="2743200" y="457200"/>
            <a:ext cx="6553200" cy="4572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ea typeface="MS PGothic" panose="020B0600070205080204" pitchFamily="34" charset="-128"/>
              </a:rPr>
              <a:t>DESIGN PROOF</a:t>
            </a:r>
          </a:p>
        </p:txBody>
      </p:sp>
      <p:sp>
        <p:nvSpPr>
          <p:cNvPr id="14267396" name="WordArt 4">
            <a:extLst>
              <a:ext uri="{FF2B5EF4-FFF2-40B4-BE49-F238E27FC236}">
                <a16:creationId xmlns:a16="http://schemas.microsoft.com/office/drawing/2014/main" id="{92045DE8-BEE1-4F61-984C-C34D1670F870}"/>
              </a:ext>
            </a:extLst>
          </p:cNvPr>
          <p:cNvSpPr>
            <a:spLocks noChangeArrowheads="1" noChangeShapeType="1" noTextEdit="1"/>
          </p:cNvSpPr>
          <p:nvPr/>
        </p:nvSpPr>
        <p:spPr bwMode="auto">
          <a:xfrm>
            <a:off x="5562600" y="5715000"/>
            <a:ext cx="3657600" cy="6858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algn="ctr" eaLnBrk="0" fontAlgn="base" hangingPunct="0">
              <a:spcBef>
                <a:spcPct val="0"/>
              </a:spcBef>
              <a:spcAft>
                <a:spcPct val="0"/>
              </a:spcAft>
            </a:pPr>
            <a:r>
              <a:rPr lang="en-US" sz="3600" kern="10">
                <a:ln w="9525">
                  <a:round/>
                  <a:headEnd/>
                  <a:tailE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Impact" panose="020B0806030902050204" pitchFamily="34" charset="0"/>
                <a:ea typeface="MS PGothic" panose="020B0600070205080204" pitchFamily="34" charset="-128"/>
              </a:rPr>
              <a:t>NO!</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4267394">
                                            <p:txEl>
                                              <p:pRg st="0" end="0"/>
                                            </p:txEl>
                                          </p:spTgt>
                                        </p:tgtEl>
                                        <p:attrNameLst>
                                          <p:attrName>style.visibility</p:attrName>
                                        </p:attrNameLst>
                                      </p:cBhvr>
                                      <p:to>
                                        <p:strVal val="visible"/>
                                      </p:to>
                                    </p:set>
                                    <p:anim calcmode="lin" valueType="num">
                                      <p:cBhvr additive="base">
                                        <p:cTn id="7" dur="300" fill="hold"/>
                                        <p:tgtEl>
                                          <p:spTgt spid="1426739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426739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14267394">
                                            <p:txEl>
                                              <p:pRg st="1" end="1"/>
                                            </p:txEl>
                                          </p:spTgt>
                                        </p:tgtEl>
                                        <p:attrNameLst>
                                          <p:attrName>style.visibility</p:attrName>
                                        </p:attrNameLst>
                                      </p:cBhvr>
                                      <p:to>
                                        <p:strVal val="visible"/>
                                      </p:to>
                                    </p:set>
                                    <p:anim calcmode="lin" valueType="num">
                                      <p:cBhvr additive="base">
                                        <p:cTn id="13" dur="300" fill="hold"/>
                                        <p:tgtEl>
                                          <p:spTgt spid="14267394">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1426739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272" fill="hold" nodeType="clickEffect">
                                  <p:stCondLst>
                                    <p:cond delay="0"/>
                                  </p:stCondLst>
                                  <p:childTnLst>
                                    <p:set>
                                      <p:cBhvr>
                                        <p:cTn id="18" dur="1" fill="hold">
                                          <p:stCondLst>
                                            <p:cond delay="0"/>
                                          </p:stCondLst>
                                        </p:cTn>
                                        <p:tgtEl>
                                          <p:spTgt spid="14267396"/>
                                        </p:tgtEl>
                                        <p:attrNameLst>
                                          <p:attrName>style.visibility</p:attrName>
                                        </p:attrNameLst>
                                      </p:cBhvr>
                                      <p:to>
                                        <p:strVal val="visible"/>
                                      </p:to>
                                    </p:set>
                                    <p:anim calcmode="lin" valueType="num">
                                      <p:cBhvr>
                                        <p:cTn id="19" dur="500" fill="hold"/>
                                        <p:tgtEl>
                                          <p:spTgt spid="14267396"/>
                                        </p:tgtEl>
                                        <p:attrNameLst>
                                          <p:attrName>ppt_w</p:attrName>
                                        </p:attrNameLst>
                                      </p:cBhvr>
                                      <p:tavLst>
                                        <p:tav tm="0">
                                          <p:val>
                                            <p:strVal val="2/3*#ppt_w"/>
                                          </p:val>
                                        </p:tav>
                                        <p:tav tm="100000">
                                          <p:val>
                                            <p:strVal val="#ppt_w"/>
                                          </p:val>
                                        </p:tav>
                                      </p:tavLst>
                                    </p:anim>
                                    <p:anim calcmode="lin" valueType="num">
                                      <p:cBhvr>
                                        <p:cTn id="20" dur="500" fill="hold"/>
                                        <p:tgtEl>
                                          <p:spTgt spid="1426739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67394"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33601" y="2438400"/>
            <a:ext cx="7835152" cy="3687762"/>
          </a:xfrm>
        </p:spPr>
        <p:txBody>
          <a:bodyPr>
            <a:normAutofit/>
          </a:bodyPr>
          <a:lstStyle/>
          <a:p>
            <a:r>
              <a:rPr lang="en-US" b="1" dirty="0"/>
              <a:t>Genesis 1:2-10  God creates order and distinctions out of disorder and formlessness</a:t>
            </a:r>
          </a:p>
          <a:p>
            <a:pPr lvl="1"/>
            <a:r>
              <a:rPr lang="en-US" b="1" dirty="0"/>
              <a:t>Light </a:t>
            </a:r>
            <a:r>
              <a:rPr lang="en-US" b="1" dirty="0" err="1"/>
              <a:t>vs</a:t>
            </a:r>
            <a:r>
              <a:rPr lang="en-US" b="1" dirty="0"/>
              <a:t> dark</a:t>
            </a:r>
          </a:p>
          <a:p>
            <a:pPr lvl="1"/>
            <a:r>
              <a:rPr lang="en-US" b="1" dirty="0"/>
              <a:t>Sky, water, land</a:t>
            </a:r>
          </a:p>
          <a:p>
            <a:pPr lvl="1"/>
            <a:r>
              <a:rPr lang="en-US" b="1" dirty="0"/>
              <a:t>Living </a:t>
            </a:r>
            <a:r>
              <a:rPr lang="en-US" b="1" dirty="0" err="1"/>
              <a:t>vs</a:t>
            </a:r>
            <a:r>
              <a:rPr lang="en-US" b="1" dirty="0"/>
              <a:t> non-living  1:11</a:t>
            </a:r>
          </a:p>
          <a:p>
            <a:pPr lvl="1"/>
            <a:r>
              <a:rPr lang="en-US" b="1" dirty="0"/>
              <a:t>Male </a:t>
            </a:r>
            <a:r>
              <a:rPr lang="en-US" b="1" dirty="0" err="1"/>
              <a:t>vs</a:t>
            </a:r>
            <a:r>
              <a:rPr lang="en-US" b="1" dirty="0"/>
              <a:t> female 1:27</a:t>
            </a:r>
          </a:p>
          <a:p>
            <a:pPr lvl="1"/>
            <a:r>
              <a:rPr lang="en-US" b="1" dirty="0"/>
              <a:t>Good </a:t>
            </a:r>
            <a:r>
              <a:rPr lang="en-US" b="1" dirty="0" err="1"/>
              <a:t>vs</a:t>
            </a:r>
            <a:r>
              <a:rPr lang="en-US" b="1" dirty="0"/>
              <a:t> evil  Gen </a:t>
            </a:r>
            <a:r>
              <a:rPr lang="en-US" b="1" dirty="0" err="1"/>
              <a:t>Ch</a:t>
            </a:r>
            <a:r>
              <a:rPr lang="en-US" b="1" dirty="0"/>
              <a:t> 3</a:t>
            </a:r>
          </a:p>
          <a:p>
            <a:r>
              <a:rPr lang="en-US" b="1" dirty="0"/>
              <a:t>Genesis 1:11-25  God creates life</a:t>
            </a:r>
          </a:p>
          <a:p>
            <a:endParaRPr lang="en-US" b="1" dirty="0"/>
          </a:p>
        </p:txBody>
      </p:sp>
      <p:sp>
        <p:nvSpPr>
          <p:cNvPr id="3" name="Title 2"/>
          <p:cNvSpPr>
            <a:spLocks noGrp="1"/>
          </p:cNvSpPr>
          <p:nvPr>
            <p:ph type="title"/>
          </p:nvPr>
        </p:nvSpPr>
        <p:spPr/>
        <p:txBody>
          <a:bodyPr/>
          <a:lstStyle/>
          <a:p>
            <a:r>
              <a:rPr lang="en-US" sz="3600" b="1" dirty="0"/>
              <a:t>Genesis Chapter 1: Creation</a:t>
            </a:r>
          </a:p>
        </p:txBody>
      </p:sp>
    </p:spTree>
    <p:extLst>
      <p:ext uri="{BB962C8B-B14F-4D97-AF65-F5344CB8AC3E}">
        <p14:creationId xmlns:p14="http://schemas.microsoft.com/office/powerpoint/2010/main" val="182109003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271490" name="Rectangle 2">
            <a:extLst>
              <a:ext uri="{FF2B5EF4-FFF2-40B4-BE49-F238E27FC236}">
                <a16:creationId xmlns:a16="http://schemas.microsoft.com/office/drawing/2014/main" id="{5FE65461-CB5E-4797-88FE-5BC9750E753F}"/>
              </a:ext>
            </a:extLst>
          </p:cNvPr>
          <p:cNvSpPr>
            <a:spLocks noGrp="1" noChangeArrowheads="1"/>
          </p:cNvSpPr>
          <p:nvPr>
            <p:ph type="body" idx="1"/>
          </p:nvPr>
        </p:nvSpPr>
        <p:spPr>
          <a:xfrm>
            <a:off x="2209800" y="1066800"/>
            <a:ext cx="7848600" cy="4343400"/>
          </a:xfrm>
        </p:spPr>
        <p:txBody>
          <a:bodyPr/>
          <a:lstStyle/>
          <a:p>
            <a:pPr eaLnBrk="1" hangingPunct="1">
              <a:lnSpc>
                <a:spcPct val="90000"/>
              </a:lnSpc>
              <a:buFont typeface="Wingdings" panose="05000000000000000000" pitchFamily="2" charset="2"/>
              <a:buChar char="ü"/>
              <a:defRPr/>
            </a:pPr>
            <a:r>
              <a:rPr lang="en-US" sz="4400" b="1">
                <a:effectLst>
                  <a:outerShdw blurRad="38100" dist="38100" dir="2700000" algn="tl">
                    <a:srgbClr val="000000"/>
                  </a:outerShdw>
                </a:effectLst>
                <a:ea typeface="+mn-ea"/>
              </a:rPr>
              <a:t>  Is it really true,  as the Kantians assert, that the intrinsically plausible or intelligible pre-empirical synthetic propositions here at issue are being read into or imposed on the world by us?</a:t>
            </a:r>
          </a:p>
          <a:p>
            <a:pPr eaLnBrk="1" hangingPunct="1">
              <a:lnSpc>
                <a:spcPct val="90000"/>
              </a:lnSpc>
              <a:buFont typeface="Wingdings" panose="05000000000000000000" pitchFamily="2" charset="2"/>
              <a:buNone/>
              <a:defRPr/>
            </a:pPr>
            <a:endParaRPr lang="en-US" sz="2800" b="1" u="sng">
              <a:ea typeface="+mn-ea"/>
            </a:endParaRPr>
          </a:p>
        </p:txBody>
      </p:sp>
      <p:sp>
        <p:nvSpPr>
          <p:cNvPr id="453635" name="WordArt 3">
            <a:extLst>
              <a:ext uri="{FF2B5EF4-FFF2-40B4-BE49-F238E27FC236}">
                <a16:creationId xmlns:a16="http://schemas.microsoft.com/office/drawing/2014/main" id="{43D06C3E-CCFF-44D8-BBDF-29A75C5E52F9}"/>
              </a:ext>
            </a:extLst>
          </p:cNvPr>
          <p:cNvSpPr>
            <a:spLocks noChangeArrowheads="1" noChangeShapeType="1" noTextEdit="1"/>
          </p:cNvSpPr>
          <p:nvPr/>
        </p:nvSpPr>
        <p:spPr bwMode="auto">
          <a:xfrm>
            <a:off x="2743200" y="457200"/>
            <a:ext cx="6553200" cy="4572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ea typeface="MS PGothic" panose="020B0600070205080204" pitchFamily="34" charset="-128"/>
              </a:rPr>
              <a:t>DESIGN PROOF</a:t>
            </a:r>
          </a:p>
        </p:txBody>
      </p:sp>
      <p:sp>
        <p:nvSpPr>
          <p:cNvPr id="14271492" name="WordArt 4">
            <a:extLst>
              <a:ext uri="{FF2B5EF4-FFF2-40B4-BE49-F238E27FC236}">
                <a16:creationId xmlns:a16="http://schemas.microsoft.com/office/drawing/2014/main" id="{08C5F9D3-18BC-40AA-A5CD-583695484B44}"/>
              </a:ext>
            </a:extLst>
          </p:cNvPr>
          <p:cNvSpPr>
            <a:spLocks noChangeArrowheads="1" noChangeShapeType="1" noTextEdit="1"/>
          </p:cNvSpPr>
          <p:nvPr/>
        </p:nvSpPr>
        <p:spPr bwMode="auto">
          <a:xfrm>
            <a:off x="7239000" y="5410200"/>
            <a:ext cx="2057400" cy="838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algn="ctr" eaLnBrk="0" fontAlgn="base" hangingPunct="0">
              <a:spcBef>
                <a:spcPct val="0"/>
              </a:spcBef>
              <a:spcAft>
                <a:spcPct val="0"/>
              </a:spcAft>
            </a:pPr>
            <a:r>
              <a:rPr lang="en-US" sz="3600" kern="10">
                <a:ln w="9525">
                  <a:round/>
                  <a:headEnd/>
                  <a:tailE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Impact" panose="020B0806030902050204" pitchFamily="34" charset="0"/>
                <a:ea typeface="MS PGothic" panose="020B0600070205080204" pitchFamily="34" charset="-128"/>
              </a:rPr>
              <a:t>NO!</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4271490">
                                            <p:txEl>
                                              <p:pRg st="0" end="0"/>
                                            </p:txEl>
                                          </p:spTgt>
                                        </p:tgtEl>
                                        <p:attrNameLst>
                                          <p:attrName>style.visibility</p:attrName>
                                        </p:attrNameLst>
                                      </p:cBhvr>
                                      <p:to>
                                        <p:strVal val="visible"/>
                                      </p:to>
                                    </p:set>
                                    <p:anim calcmode="lin" valueType="num">
                                      <p:cBhvr additive="base">
                                        <p:cTn id="7" dur="300" fill="hold"/>
                                        <p:tgtEl>
                                          <p:spTgt spid="1427149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427149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nodeType="clickEffect">
                                  <p:stCondLst>
                                    <p:cond delay="0"/>
                                  </p:stCondLst>
                                  <p:childTnLst>
                                    <p:set>
                                      <p:cBhvr>
                                        <p:cTn id="12" dur="1" fill="hold">
                                          <p:stCondLst>
                                            <p:cond delay="0"/>
                                          </p:stCondLst>
                                        </p:cTn>
                                        <p:tgtEl>
                                          <p:spTgt spid="14271492"/>
                                        </p:tgtEl>
                                        <p:attrNameLst>
                                          <p:attrName>style.visibility</p:attrName>
                                        </p:attrNameLst>
                                      </p:cBhvr>
                                      <p:to>
                                        <p:strVal val="visible"/>
                                      </p:to>
                                    </p:set>
                                    <p:anim calcmode="lin" valueType="num">
                                      <p:cBhvr>
                                        <p:cTn id="13" dur="500" fill="hold"/>
                                        <p:tgtEl>
                                          <p:spTgt spid="14271492"/>
                                        </p:tgtEl>
                                        <p:attrNameLst>
                                          <p:attrName>ppt_w</p:attrName>
                                        </p:attrNameLst>
                                      </p:cBhvr>
                                      <p:tavLst>
                                        <p:tav tm="0">
                                          <p:val>
                                            <p:strVal val="2/3*#ppt_w"/>
                                          </p:val>
                                        </p:tav>
                                        <p:tav tm="100000">
                                          <p:val>
                                            <p:strVal val="#ppt_w"/>
                                          </p:val>
                                        </p:tav>
                                      </p:tavLst>
                                    </p:anim>
                                    <p:anim calcmode="lin" valueType="num">
                                      <p:cBhvr>
                                        <p:cTn id="14" dur="500" fill="hold"/>
                                        <p:tgtEl>
                                          <p:spTgt spid="1427149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71490" grpId="0" build="p"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273538" name="Rectangle 2">
            <a:extLst>
              <a:ext uri="{FF2B5EF4-FFF2-40B4-BE49-F238E27FC236}">
                <a16:creationId xmlns:a16="http://schemas.microsoft.com/office/drawing/2014/main" id="{08E817D5-EB19-4D87-84A0-706999B2416D}"/>
              </a:ext>
            </a:extLst>
          </p:cNvPr>
          <p:cNvSpPr>
            <a:spLocks noGrp="1" noChangeArrowheads="1"/>
          </p:cNvSpPr>
          <p:nvPr>
            <p:ph type="body" idx="1"/>
          </p:nvPr>
        </p:nvSpPr>
        <p:spPr>
          <a:xfrm>
            <a:off x="1752600" y="1524000"/>
            <a:ext cx="8610600" cy="4267200"/>
          </a:xfrm>
        </p:spPr>
        <p:txBody>
          <a:bodyPr/>
          <a:lstStyle/>
          <a:p>
            <a:pPr eaLnBrk="1" hangingPunct="1">
              <a:buFont typeface="Wingdings" panose="05000000000000000000" pitchFamily="2" charset="2"/>
              <a:buChar char="ü"/>
              <a:defRPr/>
            </a:pPr>
            <a:r>
              <a:rPr lang="en-US" sz="5400" b="1">
                <a:effectLst>
                  <a:outerShdw blurRad="38100" dist="38100" dir="2700000" algn="tl">
                    <a:srgbClr val="000000"/>
                  </a:outerShdw>
                </a:effectLst>
                <a:ea typeface="+mn-ea"/>
              </a:rPr>
              <a:t> Might the intrinsically plausible pre-empirical synthetic propositions all be false?</a:t>
            </a:r>
          </a:p>
          <a:p>
            <a:pPr eaLnBrk="1" hangingPunct="1">
              <a:buFont typeface="Wingdings" panose="05000000000000000000" pitchFamily="2" charset="2"/>
              <a:buNone/>
              <a:defRPr/>
            </a:pPr>
            <a:endParaRPr lang="en-US" sz="2800" b="1" u="sng">
              <a:ea typeface="+mn-ea"/>
            </a:endParaRPr>
          </a:p>
        </p:txBody>
      </p:sp>
      <p:sp>
        <p:nvSpPr>
          <p:cNvPr id="454659" name="WordArt 3">
            <a:extLst>
              <a:ext uri="{FF2B5EF4-FFF2-40B4-BE49-F238E27FC236}">
                <a16:creationId xmlns:a16="http://schemas.microsoft.com/office/drawing/2014/main" id="{8D3C630B-78C9-4A9A-B12D-FA9CC40F2287}"/>
              </a:ext>
            </a:extLst>
          </p:cNvPr>
          <p:cNvSpPr>
            <a:spLocks noChangeArrowheads="1" noChangeShapeType="1" noTextEdit="1"/>
          </p:cNvSpPr>
          <p:nvPr/>
        </p:nvSpPr>
        <p:spPr bwMode="auto">
          <a:xfrm>
            <a:off x="2743200" y="457200"/>
            <a:ext cx="6553200" cy="4572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ea typeface="MS PGothic" panose="020B0600070205080204" pitchFamily="34" charset="-128"/>
              </a:rPr>
              <a:t>DESIGN PROOF</a:t>
            </a:r>
          </a:p>
        </p:txBody>
      </p:sp>
      <p:sp>
        <p:nvSpPr>
          <p:cNvPr id="14273540" name="WordArt 4">
            <a:extLst>
              <a:ext uri="{FF2B5EF4-FFF2-40B4-BE49-F238E27FC236}">
                <a16:creationId xmlns:a16="http://schemas.microsoft.com/office/drawing/2014/main" id="{51201662-FF97-4D36-840C-B572B4C2E50E}"/>
              </a:ext>
            </a:extLst>
          </p:cNvPr>
          <p:cNvSpPr>
            <a:spLocks noChangeArrowheads="1" noChangeShapeType="1" noTextEdit="1"/>
          </p:cNvSpPr>
          <p:nvPr/>
        </p:nvSpPr>
        <p:spPr bwMode="auto">
          <a:xfrm>
            <a:off x="6248400" y="4191000"/>
            <a:ext cx="3505200" cy="1981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algn="ctr" eaLnBrk="0" fontAlgn="base" hangingPunct="0">
              <a:spcBef>
                <a:spcPct val="0"/>
              </a:spcBef>
              <a:spcAft>
                <a:spcPct val="0"/>
              </a:spcAft>
            </a:pPr>
            <a:r>
              <a:rPr lang="en-US" sz="3600" kern="10">
                <a:ln w="9525">
                  <a:round/>
                  <a:headEnd/>
                  <a:tailE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Impact" panose="020B0806030902050204" pitchFamily="34" charset="0"/>
                <a:ea typeface="MS PGothic" panose="020B0600070205080204" pitchFamily="34" charset="-128"/>
              </a:rPr>
              <a:t>NO!</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4273538">
                                            <p:txEl>
                                              <p:pRg st="0" end="0"/>
                                            </p:txEl>
                                          </p:spTgt>
                                        </p:tgtEl>
                                        <p:attrNameLst>
                                          <p:attrName>style.visibility</p:attrName>
                                        </p:attrNameLst>
                                      </p:cBhvr>
                                      <p:to>
                                        <p:strVal val="visible"/>
                                      </p:to>
                                    </p:set>
                                    <p:anim calcmode="lin" valueType="num">
                                      <p:cBhvr additive="base">
                                        <p:cTn id="7" dur="300" fill="hold"/>
                                        <p:tgtEl>
                                          <p:spTgt spid="1427353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427353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4273540"/>
                                        </p:tgtEl>
                                        <p:attrNameLst>
                                          <p:attrName>style.visibility</p:attrName>
                                        </p:attrNameLst>
                                      </p:cBhvr>
                                      <p:to>
                                        <p:strVal val="visible"/>
                                      </p:to>
                                    </p:set>
                                    <p:anim calcmode="lin" valueType="num">
                                      <p:cBhvr>
                                        <p:cTn id="13" dur="500" fill="hold"/>
                                        <p:tgtEl>
                                          <p:spTgt spid="14273540"/>
                                        </p:tgtEl>
                                        <p:attrNameLst>
                                          <p:attrName>ppt_w</p:attrName>
                                        </p:attrNameLst>
                                      </p:cBhvr>
                                      <p:tavLst>
                                        <p:tav tm="0">
                                          <p:val>
                                            <p:fltVal val="0"/>
                                          </p:val>
                                        </p:tav>
                                        <p:tav tm="100000">
                                          <p:val>
                                            <p:strVal val="#ppt_w"/>
                                          </p:val>
                                        </p:tav>
                                      </p:tavLst>
                                    </p:anim>
                                    <p:anim calcmode="lin" valueType="num">
                                      <p:cBhvr>
                                        <p:cTn id="14" dur="500" fill="hold"/>
                                        <p:tgtEl>
                                          <p:spTgt spid="142735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73538" grpId="0" build="p"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4275586" name="Rectangle 2">
            <a:extLst>
              <a:ext uri="{FF2B5EF4-FFF2-40B4-BE49-F238E27FC236}">
                <a16:creationId xmlns:a16="http://schemas.microsoft.com/office/drawing/2014/main" id="{8B7C0462-02D0-4D57-8E99-070EEE83BABA}"/>
              </a:ext>
            </a:extLst>
          </p:cNvPr>
          <p:cNvSpPr>
            <a:spLocks noGrp="1" noChangeArrowheads="1"/>
          </p:cNvSpPr>
          <p:nvPr>
            <p:ph type="body" idx="1"/>
          </p:nvPr>
        </p:nvSpPr>
        <p:spPr>
          <a:xfrm>
            <a:off x="2590800" y="914400"/>
            <a:ext cx="7315200" cy="4419600"/>
          </a:xfrm>
        </p:spPr>
        <p:txBody>
          <a:bodyPr/>
          <a:lstStyle/>
          <a:p>
            <a:pPr eaLnBrk="1" hangingPunct="1">
              <a:lnSpc>
                <a:spcPct val="90000"/>
              </a:lnSpc>
              <a:buFont typeface="Wingdings" panose="05000000000000000000" pitchFamily="2" charset="2"/>
              <a:buChar char="ü"/>
              <a:defRPr/>
            </a:pPr>
            <a:r>
              <a:rPr lang="en-US" sz="4000" b="1">
                <a:effectLst>
                  <a:outerShdw blurRad="38100" dist="38100" dir="2700000" algn="tl">
                    <a:srgbClr val="000000"/>
                  </a:outerShdw>
                </a:effectLst>
                <a:ea typeface="+mn-ea"/>
              </a:rPr>
              <a:t> Certain pre-empirical synthetic intrinsically plausible propositions   necessarily will require ontological correlates which are their truth-makers. Thus, there are     intelligible structures in  the world, which can be called ‘a priori structure.’</a:t>
            </a:r>
          </a:p>
          <a:p>
            <a:pPr eaLnBrk="1" hangingPunct="1">
              <a:lnSpc>
                <a:spcPct val="90000"/>
              </a:lnSpc>
              <a:buFont typeface="Wingdings" panose="05000000000000000000" pitchFamily="2" charset="2"/>
              <a:buNone/>
              <a:defRPr/>
            </a:pPr>
            <a:endParaRPr lang="en-US" sz="2800" b="1" u="sng">
              <a:ea typeface="+mn-ea"/>
            </a:endParaRPr>
          </a:p>
        </p:txBody>
      </p:sp>
      <p:sp>
        <p:nvSpPr>
          <p:cNvPr id="455683" name="WordArt 3">
            <a:extLst>
              <a:ext uri="{FF2B5EF4-FFF2-40B4-BE49-F238E27FC236}">
                <a16:creationId xmlns:a16="http://schemas.microsoft.com/office/drawing/2014/main" id="{8D8C5850-D1C1-44AB-9170-ACAB8153A55A}"/>
              </a:ext>
            </a:extLst>
          </p:cNvPr>
          <p:cNvSpPr>
            <a:spLocks noChangeArrowheads="1" noChangeShapeType="1" noTextEdit="1"/>
          </p:cNvSpPr>
          <p:nvPr/>
        </p:nvSpPr>
        <p:spPr bwMode="auto">
          <a:xfrm>
            <a:off x="2743200" y="457200"/>
            <a:ext cx="6553200" cy="381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ea typeface="MS PGothic" panose="020B0600070205080204" pitchFamily="34" charset="-128"/>
              </a:rPr>
              <a:t>DESIGN PROOF</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14275586">
                                            <p:txEl>
                                              <p:pRg st="0" end="0"/>
                                            </p:txEl>
                                          </p:spTgt>
                                        </p:tgtEl>
                                        <p:attrNameLst>
                                          <p:attrName>style.visibility</p:attrName>
                                        </p:attrNameLst>
                                      </p:cBhvr>
                                      <p:to>
                                        <p:strVal val="visible"/>
                                      </p:to>
                                    </p:set>
                                    <p:anim calcmode="lin" valueType="num">
                                      <p:cBhvr additive="base">
                                        <p:cTn id="7" dur="75" fill="hold"/>
                                        <p:tgtEl>
                                          <p:spTgt spid="14275586">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14275586">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75586" grpId="0" build="p"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5970306" name="Rectangle 2">
            <a:extLst>
              <a:ext uri="{FF2B5EF4-FFF2-40B4-BE49-F238E27FC236}">
                <a16:creationId xmlns:a16="http://schemas.microsoft.com/office/drawing/2014/main" id="{1398E975-1C35-4B91-A73D-82F7C6615E2E}"/>
              </a:ext>
            </a:extLst>
          </p:cNvPr>
          <p:cNvSpPr>
            <a:spLocks noGrp="1" noChangeArrowheads="1"/>
          </p:cNvSpPr>
          <p:nvPr>
            <p:ph type="title"/>
          </p:nvPr>
        </p:nvSpPr>
        <p:spPr>
          <a:xfrm>
            <a:off x="1524000" y="0"/>
            <a:ext cx="9144000" cy="609600"/>
          </a:xfrm>
        </p:spPr>
        <p:txBody>
          <a:bodyPr/>
          <a:lstStyle/>
          <a:p>
            <a:pPr eaLnBrk="1" hangingPunct="1">
              <a:defRPr/>
            </a:pPr>
            <a:r>
              <a:rPr lang="en-US" sz="5400" b="1" dirty="0">
                <a:solidFill>
                  <a:srgbClr val="CCFF33"/>
                </a:solidFill>
                <a:effectLst>
                  <a:outerShdw blurRad="38100" dist="38100" dir="2700000" algn="tl">
                    <a:srgbClr val="000000"/>
                  </a:outerShdw>
                </a:effectLst>
                <a:ea typeface="+mj-ea"/>
              </a:rPr>
              <a:t>Five Reasons for Design</a:t>
            </a:r>
          </a:p>
        </p:txBody>
      </p:sp>
      <p:sp>
        <p:nvSpPr>
          <p:cNvPr id="15970307" name="Rectangle 3">
            <a:extLst>
              <a:ext uri="{FF2B5EF4-FFF2-40B4-BE49-F238E27FC236}">
                <a16:creationId xmlns:a16="http://schemas.microsoft.com/office/drawing/2014/main" id="{DF061608-321D-4100-8636-83BF0FFA0F92}"/>
              </a:ext>
            </a:extLst>
          </p:cNvPr>
          <p:cNvSpPr>
            <a:spLocks noGrp="1" noChangeArrowheads="1"/>
          </p:cNvSpPr>
          <p:nvPr>
            <p:ph type="body" idx="1"/>
          </p:nvPr>
        </p:nvSpPr>
        <p:spPr>
          <a:xfrm>
            <a:off x="1524000" y="685800"/>
            <a:ext cx="9144000" cy="5638800"/>
          </a:xfrm>
        </p:spPr>
        <p:txBody>
          <a:bodyPr/>
          <a:lstStyle/>
          <a:p>
            <a:pPr eaLnBrk="1" hangingPunct="1">
              <a:defRPr/>
            </a:pPr>
            <a:r>
              <a:rPr lang="en-US" sz="3600" b="1" dirty="0">
                <a:ea typeface="+mn-ea"/>
              </a:rPr>
              <a:t>“Bad designs” turn out to be good.</a:t>
            </a:r>
            <a:endParaRPr lang="en-US" sz="4800" b="1" dirty="0">
              <a:ea typeface="+mn-ea"/>
            </a:endParaRPr>
          </a:p>
          <a:p>
            <a:pPr eaLnBrk="1" hangingPunct="1">
              <a:defRPr/>
            </a:pPr>
            <a:r>
              <a:rPr lang="en-US" sz="4800" b="1" dirty="0">
                <a:ea typeface="+mn-ea"/>
              </a:rPr>
              <a:t> </a:t>
            </a:r>
            <a:r>
              <a:rPr lang="en-US" sz="4400" b="1" dirty="0">
                <a:ea typeface="+mn-ea"/>
              </a:rPr>
              <a:t>Convergence is widespread.</a:t>
            </a:r>
          </a:p>
          <a:p>
            <a:pPr eaLnBrk="1" hangingPunct="1">
              <a:defRPr/>
            </a:pPr>
            <a:r>
              <a:rPr lang="en-US" sz="4000" b="1" dirty="0">
                <a:ea typeface="+mn-ea"/>
              </a:rPr>
              <a:t> Close analogy between human designs &amp; biochemical systems.</a:t>
            </a:r>
          </a:p>
          <a:p>
            <a:pPr eaLnBrk="1" hangingPunct="1">
              <a:defRPr/>
            </a:pPr>
            <a:r>
              <a:rPr lang="en-US" sz="3600" b="1" dirty="0">
                <a:ea typeface="+mn-ea"/>
              </a:rPr>
              <a:t> Genetic code extreme optimization.</a:t>
            </a:r>
          </a:p>
          <a:p>
            <a:pPr eaLnBrk="1" hangingPunct="1">
              <a:defRPr/>
            </a:pPr>
            <a:r>
              <a:rPr lang="en-US" sz="4800" b="1" dirty="0">
                <a:ea typeface="+mn-ea"/>
              </a:rPr>
              <a:t> Intelligence required for</a:t>
            </a:r>
          </a:p>
          <a:p>
            <a:pPr eaLnBrk="1" hangingPunct="1">
              <a:buFont typeface="Wingdings" panose="05000000000000000000" pitchFamily="2" charset="2"/>
              <a:buNone/>
              <a:defRPr/>
            </a:pPr>
            <a:r>
              <a:rPr lang="en-US" sz="4800" b="1" dirty="0">
                <a:ea typeface="+mn-ea"/>
              </a:rPr>
              <a:t>   creating life in the lab.</a:t>
            </a:r>
          </a:p>
          <a:p>
            <a:pPr eaLnBrk="1" hangingPunct="1">
              <a:buFont typeface="Wingdings" panose="05000000000000000000" pitchFamily="2" charset="2"/>
              <a:buNone/>
              <a:defRPr/>
            </a:pPr>
            <a:r>
              <a:rPr lang="en-US" sz="4800" b="1" dirty="0">
                <a:ea typeface="+mn-ea"/>
              </a:rPr>
              <a:t>   </a:t>
            </a:r>
            <a:r>
              <a:rPr lang="en-US" sz="3600" b="1" dirty="0">
                <a:solidFill>
                  <a:srgbClr val="CCFF33"/>
                </a:solidFill>
                <a:ea typeface="+mn-ea"/>
              </a:rPr>
              <a:t>- </a:t>
            </a:r>
            <a:r>
              <a:rPr lang="en-US" sz="3600" b="1" dirty="0" err="1">
                <a:solidFill>
                  <a:srgbClr val="CCFF33"/>
                </a:solidFill>
                <a:ea typeface="+mn-ea"/>
              </a:rPr>
              <a:t>Fuz</a:t>
            </a:r>
            <a:r>
              <a:rPr lang="en-US" sz="3600" b="1" dirty="0">
                <a:solidFill>
                  <a:srgbClr val="CCFF33"/>
                </a:solidFill>
                <a:ea typeface="+mn-ea"/>
              </a:rPr>
              <a:t> </a:t>
            </a:r>
            <a:r>
              <a:rPr lang="en-US" sz="3600" b="1" dirty="0" err="1">
                <a:solidFill>
                  <a:srgbClr val="CCFF33"/>
                </a:solidFill>
                <a:ea typeface="+mn-ea"/>
              </a:rPr>
              <a:t>Rana’s</a:t>
            </a:r>
            <a:r>
              <a:rPr lang="en-US" sz="3600" b="1" dirty="0">
                <a:solidFill>
                  <a:srgbClr val="CCFF33"/>
                </a:solidFill>
                <a:ea typeface="+mn-ea"/>
              </a:rPr>
              <a:t> Five</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5970307">
                                            <p:txEl>
                                              <p:pRg st="0" end="0"/>
                                            </p:txEl>
                                          </p:spTgt>
                                        </p:tgtEl>
                                        <p:attrNameLst>
                                          <p:attrName>style.visibility</p:attrName>
                                        </p:attrNameLst>
                                      </p:cBhvr>
                                      <p:to>
                                        <p:strVal val="visible"/>
                                      </p:to>
                                    </p:set>
                                    <p:anim calcmode="lin" valueType="num">
                                      <p:cBhvr additive="base">
                                        <p:cTn id="7" dur="500" fill="hold"/>
                                        <p:tgtEl>
                                          <p:spTgt spid="159703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9703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15970307">
                                            <p:txEl>
                                              <p:pRg st="1" end="1"/>
                                            </p:txEl>
                                          </p:spTgt>
                                        </p:tgtEl>
                                        <p:attrNameLst>
                                          <p:attrName>style.visibility</p:attrName>
                                        </p:attrNameLst>
                                      </p:cBhvr>
                                      <p:to>
                                        <p:strVal val="visible"/>
                                      </p:to>
                                    </p:set>
                                    <p:anim calcmode="lin" valueType="num">
                                      <p:cBhvr additive="base">
                                        <p:cTn id="13" dur="500" fill="hold"/>
                                        <p:tgtEl>
                                          <p:spTgt spid="159703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9703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5970307">
                                            <p:txEl>
                                              <p:pRg st="2" end="2"/>
                                            </p:txEl>
                                          </p:spTgt>
                                        </p:tgtEl>
                                        <p:attrNameLst>
                                          <p:attrName>style.visibility</p:attrName>
                                        </p:attrNameLst>
                                      </p:cBhvr>
                                      <p:to>
                                        <p:strVal val="visible"/>
                                      </p:to>
                                    </p:set>
                                    <p:anim calcmode="lin" valueType="num">
                                      <p:cBhvr additive="base">
                                        <p:cTn id="19" dur="500" fill="hold"/>
                                        <p:tgtEl>
                                          <p:spTgt spid="1597030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9703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15970307">
                                            <p:txEl>
                                              <p:pRg st="3" end="3"/>
                                            </p:txEl>
                                          </p:spTgt>
                                        </p:tgtEl>
                                        <p:attrNameLst>
                                          <p:attrName>style.visibility</p:attrName>
                                        </p:attrNameLst>
                                      </p:cBhvr>
                                      <p:to>
                                        <p:strVal val="visible"/>
                                      </p:to>
                                    </p:set>
                                    <p:anim calcmode="lin" valueType="num">
                                      <p:cBhvr additive="base">
                                        <p:cTn id="25" dur="500" fill="hold"/>
                                        <p:tgtEl>
                                          <p:spTgt spid="1597030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59703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15970307">
                                            <p:txEl>
                                              <p:pRg st="4" end="4"/>
                                            </p:txEl>
                                          </p:spTgt>
                                        </p:tgtEl>
                                        <p:attrNameLst>
                                          <p:attrName>style.visibility</p:attrName>
                                        </p:attrNameLst>
                                      </p:cBhvr>
                                      <p:to>
                                        <p:strVal val="visible"/>
                                      </p:to>
                                    </p:set>
                                    <p:anim calcmode="lin" valueType="num">
                                      <p:cBhvr additive="base">
                                        <p:cTn id="31" dur="500" fill="hold"/>
                                        <p:tgtEl>
                                          <p:spTgt spid="1597030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597030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2" fill="hold" grpId="0" nodeType="clickEffect">
                                  <p:stCondLst>
                                    <p:cond delay="0"/>
                                  </p:stCondLst>
                                  <p:childTnLst>
                                    <p:set>
                                      <p:cBhvr>
                                        <p:cTn id="36" dur="1" fill="hold">
                                          <p:stCondLst>
                                            <p:cond delay="0"/>
                                          </p:stCondLst>
                                        </p:cTn>
                                        <p:tgtEl>
                                          <p:spTgt spid="15970307">
                                            <p:txEl>
                                              <p:pRg st="5" end="5"/>
                                            </p:txEl>
                                          </p:spTgt>
                                        </p:tgtEl>
                                        <p:attrNameLst>
                                          <p:attrName>style.visibility</p:attrName>
                                        </p:attrNameLst>
                                      </p:cBhvr>
                                      <p:to>
                                        <p:strVal val="visible"/>
                                      </p:to>
                                    </p:set>
                                    <p:anim calcmode="lin" valueType="num">
                                      <p:cBhvr additive="base">
                                        <p:cTn id="37" dur="500" fill="hold"/>
                                        <p:tgtEl>
                                          <p:spTgt spid="1597030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597030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2" fill="hold" grpId="0" nodeType="clickEffect">
                                  <p:stCondLst>
                                    <p:cond delay="0"/>
                                  </p:stCondLst>
                                  <p:childTnLst>
                                    <p:set>
                                      <p:cBhvr>
                                        <p:cTn id="42" dur="1" fill="hold">
                                          <p:stCondLst>
                                            <p:cond delay="0"/>
                                          </p:stCondLst>
                                        </p:cTn>
                                        <p:tgtEl>
                                          <p:spTgt spid="15970307">
                                            <p:txEl>
                                              <p:pRg st="6" end="6"/>
                                            </p:txEl>
                                          </p:spTgt>
                                        </p:tgtEl>
                                        <p:attrNameLst>
                                          <p:attrName>style.visibility</p:attrName>
                                        </p:attrNameLst>
                                      </p:cBhvr>
                                      <p:to>
                                        <p:strVal val="visible"/>
                                      </p:to>
                                    </p:set>
                                    <p:anim calcmode="lin" valueType="num">
                                      <p:cBhvr additive="base">
                                        <p:cTn id="43" dur="500" fill="hold"/>
                                        <p:tgtEl>
                                          <p:spTgt spid="1597030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597030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0307" grpId="0" build="p"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6110594" name="Rectangle 2">
            <a:extLst>
              <a:ext uri="{FF2B5EF4-FFF2-40B4-BE49-F238E27FC236}">
                <a16:creationId xmlns:a16="http://schemas.microsoft.com/office/drawing/2014/main" id="{55DD734E-B812-4190-9776-AB24A0E0B6E6}"/>
              </a:ext>
            </a:extLst>
          </p:cNvPr>
          <p:cNvSpPr>
            <a:spLocks noGrp="1" noChangeArrowheads="1"/>
          </p:cNvSpPr>
          <p:nvPr>
            <p:ph type="title"/>
          </p:nvPr>
        </p:nvSpPr>
        <p:spPr/>
        <p:txBody>
          <a:bodyPr/>
          <a:lstStyle/>
          <a:p>
            <a:pPr eaLnBrk="1" hangingPunct="1">
              <a:defRPr/>
            </a:pPr>
            <a:endParaRPr lang="en-US">
              <a:ea typeface="+mj-ea"/>
            </a:endParaRPr>
          </a:p>
        </p:txBody>
      </p:sp>
    </p:spTree>
  </p:cSld>
  <p:clrMapOvr>
    <a:masterClrMapping/>
  </p:clrMapOvr>
  <p:transition spd="slow" advTm="16000">
    <p:comb/>
    <p:sndAc>
      <p:stSnd>
        <p:snd r:embed="rId3" name="projctor.wav"/>
      </p:stSnd>
    </p:sndAc>
  </p:transition>
</p:sld>
</file>

<file path=ppt/slides/slide14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6086018" name="Rectangle 2">
            <a:extLst>
              <a:ext uri="{FF2B5EF4-FFF2-40B4-BE49-F238E27FC236}">
                <a16:creationId xmlns:a16="http://schemas.microsoft.com/office/drawing/2014/main" id="{09B06AB7-DF73-451E-85A1-A755A232027E}"/>
              </a:ext>
            </a:extLst>
          </p:cNvPr>
          <p:cNvSpPr>
            <a:spLocks noGrp="1" noChangeArrowheads="1"/>
          </p:cNvSpPr>
          <p:nvPr>
            <p:ph type="title"/>
          </p:nvPr>
        </p:nvSpPr>
        <p:spPr/>
        <p:txBody>
          <a:bodyPr/>
          <a:lstStyle/>
          <a:p>
            <a:pPr eaLnBrk="1" hangingPunct="1">
              <a:defRPr/>
            </a:pPr>
            <a:r>
              <a:rPr lang="en-US" sz="4800" b="1">
                <a:effectLst>
                  <a:outerShdw blurRad="38100" dist="38100" dir="2700000" algn="tl">
                    <a:srgbClr val="000000"/>
                  </a:outerShdw>
                </a:effectLst>
                <a:ea typeface="+mj-ea"/>
              </a:rPr>
              <a:t>Irreducible Complexity</a:t>
            </a:r>
          </a:p>
        </p:txBody>
      </p:sp>
      <p:sp>
        <p:nvSpPr>
          <p:cNvPr id="16086019" name="Rectangle 3">
            <a:extLst>
              <a:ext uri="{FF2B5EF4-FFF2-40B4-BE49-F238E27FC236}">
                <a16:creationId xmlns:a16="http://schemas.microsoft.com/office/drawing/2014/main" id="{89915279-1E21-4226-851A-DF46F782C921}"/>
              </a:ext>
            </a:extLst>
          </p:cNvPr>
          <p:cNvSpPr>
            <a:spLocks noGrp="1" noChangeArrowheads="1"/>
          </p:cNvSpPr>
          <p:nvPr>
            <p:ph type="body" idx="1"/>
          </p:nvPr>
        </p:nvSpPr>
        <p:spPr/>
        <p:txBody>
          <a:bodyPr/>
          <a:lstStyle/>
          <a:p>
            <a:pPr eaLnBrk="1" hangingPunct="1">
              <a:lnSpc>
                <a:spcPct val="90000"/>
              </a:lnSpc>
              <a:defRPr/>
            </a:pPr>
            <a:r>
              <a:rPr lang="en-US">
                <a:ea typeface="+mn-ea"/>
              </a:rPr>
              <a:t>Mike Behe introduced the concept of irreducible complexity in his book, </a:t>
            </a:r>
            <a:r>
              <a:rPr lang="en-US" i="1">
                <a:ea typeface="+mn-ea"/>
              </a:rPr>
              <a:t>Darwin’s Black Box</a:t>
            </a:r>
            <a:r>
              <a:rPr lang="en-US">
                <a:ea typeface="+mn-ea"/>
              </a:rPr>
              <a:t>.</a:t>
            </a:r>
          </a:p>
          <a:p>
            <a:pPr eaLnBrk="1" hangingPunct="1">
              <a:lnSpc>
                <a:spcPct val="90000"/>
              </a:lnSpc>
              <a:defRPr/>
            </a:pPr>
            <a:r>
              <a:rPr lang="en-US">
                <a:ea typeface="+mn-ea"/>
              </a:rPr>
              <a:t>Something is irreducibly complex if it is composed of two or more necessary parts. Remove one part and function is not just impaired but destroyed.</a:t>
            </a:r>
          </a:p>
          <a:p>
            <a:pPr eaLnBrk="1" hangingPunct="1">
              <a:lnSpc>
                <a:spcPct val="90000"/>
              </a:lnSpc>
              <a:defRPr/>
            </a:pPr>
            <a:r>
              <a:rPr lang="en-US">
                <a:ea typeface="+mn-ea"/>
              </a:rPr>
              <a:t>A mousetrap is irreducibly complex.</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6086019">
                                            <p:txEl>
                                              <p:pRg st="0" end="0"/>
                                            </p:txEl>
                                          </p:spTgt>
                                        </p:tgtEl>
                                        <p:attrNameLst>
                                          <p:attrName>style.visibility</p:attrName>
                                        </p:attrNameLst>
                                      </p:cBhvr>
                                      <p:to>
                                        <p:strVal val="visible"/>
                                      </p:to>
                                    </p:set>
                                    <p:animEffect transition="in" filter="barn(inHorizontal)">
                                      <p:cBhvr>
                                        <p:cTn id="7" dur="500"/>
                                        <p:tgtEl>
                                          <p:spTgt spid="160860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6086019">
                                            <p:txEl>
                                              <p:pRg st="1" end="1"/>
                                            </p:txEl>
                                          </p:spTgt>
                                        </p:tgtEl>
                                        <p:attrNameLst>
                                          <p:attrName>style.visibility</p:attrName>
                                        </p:attrNameLst>
                                      </p:cBhvr>
                                      <p:to>
                                        <p:strVal val="visible"/>
                                      </p:to>
                                    </p:set>
                                    <p:animEffect transition="in" filter="barn(inHorizontal)">
                                      <p:cBhvr>
                                        <p:cTn id="12" dur="500"/>
                                        <p:tgtEl>
                                          <p:spTgt spid="160860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6086019">
                                            <p:txEl>
                                              <p:pRg st="2" end="2"/>
                                            </p:txEl>
                                          </p:spTgt>
                                        </p:tgtEl>
                                        <p:attrNameLst>
                                          <p:attrName>style.visibility</p:attrName>
                                        </p:attrNameLst>
                                      </p:cBhvr>
                                      <p:to>
                                        <p:strVal val="visible"/>
                                      </p:to>
                                    </p:set>
                                    <p:animEffect transition="in" filter="barn(inHorizontal)">
                                      <p:cBhvr>
                                        <p:cTn id="17" dur="500"/>
                                        <p:tgtEl>
                                          <p:spTgt spid="160860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86019" grpId="0" build="p"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6009218" name="Rectangle 2">
            <a:extLst>
              <a:ext uri="{FF2B5EF4-FFF2-40B4-BE49-F238E27FC236}">
                <a16:creationId xmlns:a16="http://schemas.microsoft.com/office/drawing/2014/main" id="{C2DB8925-DBF3-41AB-AED7-1627AF0E5819}"/>
              </a:ext>
            </a:extLst>
          </p:cNvPr>
          <p:cNvSpPr>
            <a:spLocks noGrp="1" noChangeArrowheads="1"/>
          </p:cNvSpPr>
          <p:nvPr>
            <p:ph type="title"/>
          </p:nvPr>
        </p:nvSpPr>
        <p:spPr/>
        <p:txBody>
          <a:bodyPr/>
          <a:lstStyle/>
          <a:p>
            <a:pPr eaLnBrk="1" hangingPunct="1">
              <a:defRPr/>
            </a:pPr>
            <a:r>
              <a:rPr lang="en-US" sz="4800">
                <a:ea typeface="+mj-ea"/>
              </a:rPr>
              <a:t>Darwin’s Black Box</a:t>
            </a:r>
          </a:p>
        </p:txBody>
      </p:sp>
      <p:sp>
        <p:nvSpPr>
          <p:cNvPr id="16009219" name="Rectangle 3">
            <a:extLst>
              <a:ext uri="{FF2B5EF4-FFF2-40B4-BE49-F238E27FC236}">
                <a16:creationId xmlns:a16="http://schemas.microsoft.com/office/drawing/2014/main" id="{42D346DA-83D6-4145-A338-55FB0129A46E}"/>
              </a:ext>
            </a:extLst>
          </p:cNvPr>
          <p:cNvSpPr>
            <a:spLocks noGrp="1" noChangeArrowheads="1"/>
          </p:cNvSpPr>
          <p:nvPr>
            <p:ph type="body" sz="half" idx="1"/>
          </p:nvPr>
        </p:nvSpPr>
        <p:spPr>
          <a:xfrm>
            <a:off x="2590800" y="1676400"/>
            <a:ext cx="3810000" cy="4953000"/>
          </a:xfrm>
        </p:spPr>
        <p:txBody>
          <a:bodyPr/>
          <a:lstStyle/>
          <a:p>
            <a:pPr eaLnBrk="1" hangingPunct="1">
              <a:defRPr/>
            </a:pPr>
            <a:r>
              <a:rPr lang="en-US" sz="2600">
                <a:ea typeface="+mn-ea"/>
              </a:rPr>
              <a:t>Behe showed that the cell, Darwin’s Black Box, is filled with irreducibly complex molecular machines that could not be built by natural selection</a:t>
            </a:r>
          </a:p>
          <a:p>
            <a:pPr eaLnBrk="1" hangingPunct="1">
              <a:defRPr/>
            </a:pPr>
            <a:r>
              <a:rPr lang="en-US" sz="2600">
                <a:ea typeface="+mn-ea"/>
              </a:rPr>
              <a:t>David Hume criticized Paley’s watchmaker argument because it was not an exact enough analogy.</a:t>
            </a:r>
          </a:p>
        </p:txBody>
      </p:sp>
      <p:pic>
        <p:nvPicPr>
          <p:cNvPr id="16009220" name="Picture 4" descr="flag_labels">
            <a:extLst>
              <a:ext uri="{FF2B5EF4-FFF2-40B4-BE49-F238E27FC236}">
                <a16:creationId xmlns:a16="http://schemas.microsoft.com/office/drawing/2014/main" id="{2FCAE98E-4083-4A65-9EF4-01787581AEA8}"/>
              </a:ext>
            </a:extLst>
          </p:cNvPr>
          <p:cNvPicPr>
            <a:picLocks noGrp="1" noChangeAspect="1" noChangeArrowheads="1"/>
          </p:cNvPicPr>
          <p:nvPr>
            <p:ph type="clipArt" sz="half" idx="2"/>
          </p:nvPr>
        </p:nvPicPr>
        <p:blipFill>
          <a:blip r:embed="rId4"/>
          <a:srcRect/>
          <a:stretch>
            <a:fillRect/>
          </a:stretch>
        </p:blipFill>
        <p:spPr>
          <a:xfrm>
            <a:off x="6477000" y="2209800"/>
            <a:ext cx="4191000" cy="2794000"/>
          </a:xfrm>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6009220"/>
                                        </p:tgtEl>
                                        <p:attrNameLst>
                                          <p:attrName>style.visibility</p:attrName>
                                        </p:attrNameLst>
                                      </p:cBhvr>
                                      <p:to>
                                        <p:strVal val="visible"/>
                                      </p:to>
                                    </p:set>
                                    <p:anim calcmode="lin" valueType="num">
                                      <p:cBhvr additive="base">
                                        <p:cTn id="7" dur="500" fill="hold"/>
                                        <p:tgtEl>
                                          <p:spTgt spid="16009220"/>
                                        </p:tgtEl>
                                        <p:attrNameLst>
                                          <p:attrName>ppt_x</p:attrName>
                                        </p:attrNameLst>
                                      </p:cBhvr>
                                      <p:tavLst>
                                        <p:tav tm="0">
                                          <p:val>
                                            <p:strVal val="#ppt_x"/>
                                          </p:val>
                                        </p:tav>
                                        <p:tav tm="100000">
                                          <p:val>
                                            <p:strVal val="#ppt_x"/>
                                          </p:val>
                                        </p:tav>
                                      </p:tavLst>
                                    </p:anim>
                                    <p:anim calcmode="lin" valueType="num">
                                      <p:cBhvr additive="base">
                                        <p:cTn id="8" dur="500" fill="hold"/>
                                        <p:tgtEl>
                                          <p:spTgt spid="1600922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009219">
                                            <p:txEl>
                                              <p:pRg st="0" end="0"/>
                                            </p:txEl>
                                          </p:spTgt>
                                        </p:tgtEl>
                                        <p:attrNameLst>
                                          <p:attrName>style.visibility</p:attrName>
                                        </p:attrNameLst>
                                      </p:cBhvr>
                                      <p:to>
                                        <p:strVal val="visible"/>
                                      </p:to>
                                    </p:set>
                                    <p:anim calcmode="lin" valueType="num">
                                      <p:cBhvr additive="base">
                                        <p:cTn id="13" dur="500" fill="hold"/>
                                        <p:tgtEl>
                                          <p:spTgt spid="1600921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0092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009219">
                                            <p:txEl>
                                              <p:pRg st="1" end="1"/>
                                            </p:txEl>
                                          </p:spTgt>
                                        </p:tgtEl>
                                        <p:attrNameLst>
                                          <p:attrName>style.visibility</p:attrName>
                                        </p:attrNameLst>
                                      </p:cBhvr>
                                      <p:to>
                                        <p:strVal val="visible"/>
                                      </p:to>
                                    </p:set>
                                    <p:anim calcmode="lin" valueType="num">
                                      <p:cBhvr additive="base">
                                        <p:cTn id="19" dur="500" fill="hold"/>
                                        <p:tgtEl>
                                          <p:spTgt spid="1600921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00921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09219" grpId="0" build="p"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6011266" name="Rectangle 2">
            <a:extLst>
              <a:ext uri="{FF2B5EF4-FFF2-40B4-BE49-F238E27FC236}">
                <a16:creationId xmlns:a16="http://schemas.microsoft.com/office/drawing/2014/main" id="{148116B6-7B94-4A16-A1EB-6DB2D2297905}"/>
              </a:ext>
            </a:extLst>
          </p:cNvPr>
          <p:cNvSpPr>
            <a:spLocks noGrp="1" noChangeArrowheads="1"/>
          </p:cNvSpPr>
          <p:nvPr>
            <p:ph type="title"/>
          </p:nvPr>
        </p:nvSpPr>
        <p:spPr/>
        <p:txBody>
          <a:bodyPr/>
          <a:lstStyle/>
          <a:p>
            <a:pPr eaLnBrk="1" hangingPunct="1">
              <a:defRPr/>
            </a:pPr>
            <a:r>
              <a:rPr lang="en-US" sz="4800">
                <a:ea typeface="+mj-ea"/>
              </a:rPr>
              <a:t>Darwin’s Black Box</a:t>
            </a:r>
          </a:p>
        </p:txBody>
      </p:sp>
      <p:pic>
        <p:nvPicPr>
          <p:cNvPr id="16011267" name="Picture 3" descr="flagellum rotation">
            <a:extLst>
              <a:ext uri="{FF2B5EF4-FFF2-40B4-BE49-F238E27FC236}">
                <a16:creationId xmlns:a16="http://schemas.microsoft.com/office/drawing/2014/main" id="{0A6A8E5E-6FEF-4914-B97E-6BE1D1E7307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133600"/>
            <a:ext cx="45720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11268" name="Picture 4" descr="flag_dithani">
            <a:extLst>
              <a:ext uri="{FF2B5EF4-FFF2-40B4-BE49-F238E27FC236}">
                <a16:creationId xmlns:a16="http://schemas.microsoft.com/office/drawing/2014/main" id="{D834C3F5-381F-4994-87B0-5096FEF921C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1336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11269" name="Text Box 5">
            <a:extLst>
              <a:ext uri="{FF2B5EF4-FFF2-40B4-BE49-F238E27FC236}">
                <a16:creationId xmlns:a16="http://schemas.microsoft.com/office/drawing/2014/main" id="{DA1A5609-BA1A-49D0-AE62-9D36E4110C0D}"/>
              </a:ext>
            </a:extLst>
          </p:cNvPr>
          <p:cNvSpPr txBox="1">
            <a:spLocks noChangeArrowheads="1"/>
          </p:cNvSpPr>
          <p:nvPr/>
        </p:nvSpPr>
        <p:spPr bwMode="auto">
          <a:xfrm>
            <a:off x="2590800" y="5257801"/>
            <a:ext cx="7848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fontAlgn="base">
              <a:spcBef>
                <a:spcPct val="50000"/>
              </a:spcBef>
              <a:spcAft>
                <a:spcPct val="0"/>
              </a:spcAft>
            </a:pPr>
            <a:r>
              <a:rPr lang="en-US" altLang="en-US" sz="2400">
                <a:solidFill>
                  <a:srgbClr val="FFFFFF"/>
                </a:solidFill>
                <a:latin typeface="Times New Roman" panose="02020603050405020304" pitchFamily="18" charset="0"/>
              </a:rPr>
              <a:t>Over 100 molecular motors are now known to exist inside the cell with very specific analogies to </a:t>
            </a:r>
            <a:r>
              <a:rPr lang="en-US" altLang="en-US" sz="2400">
                <a:solidFill>
                  <a:srgbClr val="65C8FF"/>
                </a:solidFill>
                <a:latin typeface="Times New Roman" panose="02020603050405020304" pitchFamily="18" charset="0"/>
              </a:rPr>
              <a:t>human</a:t>
            </a:r>
            <a:r>
              <a:rPr lang="en-US" altLang="en-US" sz="2400">
                <a:solidFill>
                  <a:srgbClr val="FFFFFF"/>
                </a:solidFill>
                <a:latin typeface="Times New Roman" panose="02020603050405020304" pitchFamily="18" charset="0"/>
              </a:rPr>
              <a:t> designed motors.</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6011267"/>
                                        </p:tgtEl>
                                        <p:attrNameLst>
                                          <p:attrName>style.visibility</p:attrName>
                                        </p:attrNameLst>
                                      </p:cBhvr>
                                      <p:to>
                                        <p:strVal val="visible"/>
                                      </p:to>
                                    </p:set>
                                    <p:anim calcmode="lin" valueType="num">
                                      <p:cBhvr additive="base">
                                        <p:cTn id="7" dur="500" fill="hold"/>
                                        <p:tgtEl>
                                          <p:spTgt spid="16011267"/>
                                        </p:tgtEl>
                                        <p:attrNameLst>
                                          <p:attrName>ppt_x</p:attrName>
                                        </p:attrNameLst>
                                      </p:cBhvr>
                                      <p:tavLst>
                                        <p:tav tm="0">
                                          <p:val>
                                            <p:strVal val="0-#ppt_w/2"/>
                                          </p:val>
                                        </p:tav>
                                        <p:tav tm="100000">
                                          <p:val>
                                            <p:strVal val="#ppt_x"/>
                                          </p:val>
                                        </p:tav>
                                      </p:tavLst>
                                    </p:anim>
                                    <p:anim calcmode="lin" valueType="num">
                                      <p:cBhvr additive="base">
                                        <p:cTn id="8" dur="500" fill="hold"/>
                                        <p:tgtEl>
                                          <p:spTgt spid="1601126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6011268"/>
                                        </p:tgtEl>
                                        <p:attrNameLst>
                                          <p:attrName>style.visibility</p:attrName>
                                        </p:attrNameLst>
                                      </p:cBhvr>
                                      <p:to>
                                        <p:strVal val="visible"/>
                                      </p:to>
                                    </p:set>
                                    <p:anim calcmode="lin" valueType="num">
                                      <p:cBhvr additive="base">
                                        <p:cTn id="13" dur="500" fill="hold"/>
                                        <p:tgtEl>
                                          <p:spTgt spid="16011268"/>
                                        </p:tgtEl>
                                        <p:attrNameLst>
                                          <p:attrName>ppt_x</p:attrName>
                                        </p:attrNameLst>
                                      </p:cBhvr>
                                      <p:tavLst>
                                        <p:tav tm="0">
                                          <p:val>
                                            <p:strVal val="1+#ppt_w/2"/>
                                          </p:val>
                                        </p:tav>
                                        <p:tav tm="100000">
                                          <p:val>
                                            <p:strVal val="#ppt_x"/>
                                          </p:val>
                                        </p:tav>
                                      </p:tavLst>
                                    </p:anim>
                                    <p:anim calcmode="lin" valueType="num">
                                      <p:cBhvr additive="base">
                                        <p:cTn id="14" dur="500" fill="hold"/>
                                        <p:tgtEl>
                                          <p:spTgt spid="1601126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011269"/>
                                        </p:tgtEl>
                                        <p:attrNameLst>
                                          <p:attrName>style.visibility</p:attrName>
                                        </p:attrNameLst>
                                      </p:cBhvr>
                                      <p:to>
                                        <p:strVal val="visible"/>
                                      </p:to>
                                    </p:set>
                                    <p:anim calcmode="lin" valueType="num">
                                      <p:cBhvr additive="base">
                                        <p:cTn id="19" dur="500" fill="hold"/>
                                        <p:tgtEl>
                                          <p:spTgt spid="16011269"/>
                                        </p:tgtEl>
                                        <p:attrNameLst>
                                          <p:attrName>ppt_x</p:attrName>
                                        </p:attrNameLst>
                                      </p:cBhvr>
                                      <p:tavLst>
                                        <p:tav tm="0">
                                          <p:val>
                                            <p:strVal val="#ppt_x"/>
                                          </p:val>
                                        </p:tav>
                                        <p:tav tm="100000">
                                          <p:val>
                                            <p:strVal val="#ppt_x"/>
                                          </p:val>
                                        </p:tav>
                                      </p:tavLst>
                                    </p:anim>
                                    <p:anim calcmode="lin" valueType="num">
                                      <p:cBhvr additive="base">
                                        <p:cTn id="20" dur="500" fill="hold"/>
                                        <p:tgtEl>
                                          <p:spTgt spid="160112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11269" grpId="0"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6015362" name="Rectangle 2">
            <a:extLst>
              <a:ext uri="{FF2B5EF4-FFF2-40B4-BE49-F238E27FC236}">
                <a16:creationId xmlns:a16="http://schemas.microsoft.com/office/drawing/2014/main" id="{98C8EB76-FECC-4D67-A57A-57DB191EB4ED}"/>
              </a:ext>
            </a:extLst>
          </p:cNvPr>
          <p:cNvSpPr>
            <a:spLocks noGrp="1" noChangeArrowheads="1"/>
          </p:cNvSpPr>
          <p:nvPr>
            <p:ph type="title"/>
          </p:nvPr>
        </p:nvSpPr>
        <p:spPr/>
        <p:txBody>
          <a:bodyPr/>
          <a:lstStyle/>
          <a:p>
            <a:pPr eaLnBrk="1" hangingPunct="1">
              <a:defRPr/>
            </a:pPr>
            <a:r>
              <a:rPr lang="en-US">
                <a:ea typeface="+mj-ea"/>
              </a:rPr>
              <a:t>Cellular High-Tech Factory</a:t>
            </a:r>
          </a:p>
        </p:txBody>
      </p:sp>
      <p:sp>
        <p:nvSpPr>
          <p:cNvPr id="16015363" name="Rectangle 3">
            <a:extLst>
              <a:ext uri="{FF2B5EF4-FFF2-40B4-BE49-F238E27FC236}">
                <a16:creationId xmlns:a16="http://schemas.microsoft.com/office/drawing/2014/main" id="{2608B179-37B0-49A0-ADFF-89F9BEFB029D}"/>
              </a:ext>
            </a:extLst>
          </p:cNvPr>
          <p:cNvSpPr>
            <a:spLocks noGrp="1" noChangeArrowheads="1"/>
          </p:cNvSpPr>
          <p:nvPr>
            <p:ph type="body" idx="1"/>
          </p:nvPr>
        </p:nvSpPr>
        <p:spPr/>
        <p:txBody>
          <a:bodyPr/>
          <a:lstStyle/>
          <a:p>
            <a:pPr eaLnBrk="1" hangingPunct="1">
              <a:defRPr/>
            </a:pPr>
            <a:r>
              <a:rPr lang="en-US" sz="2800">
                <a:ea typeface="+mn-ea"/>
              </a:rPr>
              <a:t>Artificial languages and decoding</a:t>
            </a:r>
          </a:p>
          <a:p>
            <a:pPr eaLnBrk="1" hangingPunct="1">
              <a:defRPr/>
            </a:pPr>
            <a:r>
              <a:rPr lang="en-US" sz="2800">
                <a:ea typeface="+mn-ea"/>
              </a:rPr>
              <a:t>Central memory banks</a:t>
            </a:r>
          </a:p>
          <a:p>
            <a:pPr eaLnBrk="1" hangingPunct="1">
              <a:defRPr/>
            </a:pPr>
            <a:r>
              <a:rPr lang="en-US" sz="2800">
                <a:ea typeface="+mn-ea"/>
              </a:rPr>
              <a:t>Precision control of automatic assembly</a:t>
            </a:r>
          </a:p>
          <a:p>
            <a:pPr eaLnBrk="1" hangingPunct="1">
              <a:defRPr/>
            </a:pPr>
            <a:r>
              <a:rPr lang="en-US" sz="2800">
                <a:ea typeface="+mn-ea"/>
              </a:rPr>
              <a:t>Proofreading and quality control</a:t>
            </a:r>
          </a:p>
          <a:p>
            <a:pPr eaLnBrk="1" hangingPunct="1">
              <a:defRPr/>
            </a:pPr>
            <a:r>
              <a:rPr lang="en-US" sz="2800">
                <a:ea typeface="+mn-ea"/>
              </a:rPr>
              <a:t>Prefabrication and modular construction</a:t>
            </a:r>
          </a:p>
          <a:p>
            <a:pPr eaLnBrk="1" hangingPunct="1">
              <a:defRPr/>
            </a:pPr>
            <a:r>
              <a:rPr lang="en-US" sz="2800">
                <a:ea typeface="+mn-ea"/>
              </a:rPr>
              <a:t>Complete </a:t>
            </a:r>
            <a:r>
              <a:rPr lang="en-US" sz="2800">
                <a:solidFill>
                  <a:schemeClr val="hlink"/>
                </a:solidFill>
                <a:ea typeface="+mn-ea"/>
              </a:rPr>
              <a:t>replication</a:t>
            </a:r>
            <a:r>
              <a:rPr lang="en-US" sz="2800">
                <a:ea typeface="+mn-ea"/>
              </a:rPr>
              <a:t> system</a:t>
            </a:r>
          </a:p>
          <a:p>
            <a:pPr eaLnBrk="1" hangingPunct="1">
              <a:defRPr/>
            </a:pPr>
            <a:r>
              <a:rPr lang="en-US" sz="2800">
                <a:ea typeface="+mn-ea"/>
              </a:rPr>
              <a:t>10</a:t>
            </a:r>
            <a:r>
              <a:rPr lang="en-US" sz="2800" baseline="30000">
                <a:ea typeface="+mn-ea"/>
              </a:rPr>
              <a:t>-3 </a:t>
            </a:r>
            <a:r>
              <a:rPr lang="en-US" sz="2800">
                <a:ea typeface="+mn-ea"/>
              </a:rPr>
              <a:t>times smaller than our best computers</a:t>
            </a:r>
          </a:p>
        </p:txBody>
      </p:sp>
      <p:pic>
        <p:nvPicPr>
          <p:cNvPr id="16015364" name="Picture 4" descr="C:\Documents and Settings\Owner\My Documents\Educational Illustrations\6850_1153417675.jpg">
            <a:extLst>
              <a:ext uri="{FF2B5EF4-FFF2-40B4-BE49-F238E27FC236}">
                <a16:creationId xmlns:a16="http://schemas.microsoft.com/office/drawing/2014/main" id="{8EA2B9F1-1477-412B-9B30-4B7930114B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349" y="1981200"/>
            <a:ext cx="9352501"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grpId="0" nodeType="clickEffect">
                                  <p:stCondLst>
                                    <p:cond delay="0"/>
                                  </p:stCondLst>
                                  <p:childTnLst>
                                    <p:set>
                                      <p:cBhvr>
                                        <p:cTn id="6" dur="1" fill="hold">
                                          <p:stCondLst>
                                            <p:cond delay="0"/>
                                          </p:stCondLst>
                                        </p:cTn>
                                        <p:tgtEl>
                                          <p:spTgt spid="16015363">
                                            <p:txEl>
                                              <p:pRg st="0" end="0"/>
                                            </p:txEl>
                                          </p:spTgt>
                                        </p:tgtEl>
                                        <p:attrNameLst>
                                          <p:attrName>style.visibility</p:attrName>
                                        </p:attrNameLst>
                                      </p:cBhvr>
                                      <p:to>
                                        <p:strVal val="visible"/>
                                      </p:to>
                                    </p:set>
                                    <p:animEffect transition="in" filter="blinds(vertical)">
                                      <p:cBhvr>
                                        <p:cTn id="7" dur="500"/>
                                        <p:tgtEl>
                                          <p:spTgt spid="160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16015363">
                                            <p:txEl>
                                              <p:pRg st="1" end="1"/>
                                            </p:txEl>
                                          </p:spTgt>
                                        </p:tgtEl>
                                        <p:attrNameLst>
                                          <p:attrName>style.visibility</p:attrName>
                                        </p:attrNameLst>
                                      </p:cBhvr>
                                      <p:to>
                                        <p:strVal val="visible"/>
                                      </p:to>
                                    </p:set>
                                    <p:animEffect transition="in" filter="blinds(vertical)">
                                      <p:cBhvr>
                                        <p:cTn id="12" dur="500"/>
                                        <p:tgtEl>
                                          <p:spTgt spid="160153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5" fill="hold" grpId="0" nodeType="clickEffect">
                                  <p:stCondLst>
                                    <p:cond delay="0"/>
                                  </p:stCondLst>
                                  <p:childTnLst>
                                    <p:set>
                                      <p:cBhvr>
                                        <p:cTn id="16" dur="1" fill="hold">
                                          <p:stCondLst>
                                            <p:cond delay="0"/>
                                          </p:stCondLst>
                                        </p:cTn>
                                        <p:tgtEl>
                                          <p:spTgt spid="16015363">
                                            <p:txEl>
                                              <p:pRg st="2" end="2"/>
                                            </p:txEl>
                                          </p:spTgt>
                                        </p:tgtEl>
                                        <p:attrNameLst>
                                          <p:attrName>style.visibility</p:attrName>
                                        </p:attrNameLst>
                                      </p:cBhvr>
                                      <p:to>
                                        <p:strVal val="visible"/>
                                      </p:to>
                                    </p:set>
                                    <p:animEffect transition="in" filter="blinds(vertical)">
                                      <p:cBhvr>
                                        <p:cTn id="17" dur="500"/>
                                        <p:tgtEl>
                                          <p:spTgt spid="160153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5" fill="hold" grpId="0" nodeType="clickEffect">
                                  <p:stCondLst>
                                    <p:cond delay="0"/>
                                  </p:stCondLst>
                                  <p:childTnLst>
                                    <p:set>
                                      <p:cBhvr>
                                        <p:cTn id="21" dur="1" fill="hold">
                                          <p:stCondLst>
                                            <p:cond delay="0"/>
                                          </p:stCondLst>
                                        </p:cTn>
                                        <p:tgtEl>
                                          <p:spTgt spid="16015363">
                                            <p:txEl>
                                              <p:pRg st="3" end="3"/>
                                            </p:txEl>
                                          </p:spTgt>
                                        </p:tgtEl>
                                        <p:attrNameLst>
                                          <p:attrName>style.visibility</p:attrName>
                                        </p:attrNameLst>
                                      </p:cBhvr>
                                      <p:to>
                                        <p:strVal val="visible"/>
                                      </p:to>
                                    </p:set>
                                    <p:animEffect transition="in" filter="blinds(vertical)">
                                      <p:cBhvr>
                                        <p:cTn id="22" dur="500"/>
                                        <p:tgtEl>
                                          <p:spTgt spid="1601536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5" fill="hold" grpId="0" nodeType="clickEffect">
                                  <p:stCondLst>
                                    <p:cond delay="0"/>
                                  </p:stCondLst>
                                  <p:childTnLst>
                                    <p:set>
                                      <p:cBhvr>
                                        <p:cTn id="26" dur="1" fill="hold">
                                          <p:stCondLst>
                                            <p:cond delay="0"/>
                                          </p:stCondLst>
                                        </p:cTn>
                                        <p:tgtEl>
                                          <p:spTgt spid="16015363">
                                            <p:txEl>
                                              <p:pRg st="4" end="4"/>
                                            </p:txEl>
                                          </p:spTgt>
                                        </p:tgtEl>
                                        <p:attrNameLst>
                                          <p:attrName>style.visibility</p:attrName>
                                        </p:attrNameLst>
                                      </p:cBhvr>
                                      <p:to>
                                        <p:strVal val="visible"/>
                                      </p:to>
                                    </p:set>
                                    <p:animEffect transition="in" filter="blinds(vertical)">
                                      <p:cBhvr>
                                        <p:cTn id="27" dur="500"/>
                                        <p:tgtEl>
                                          <p:spTgt spid="1601536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5" fill="hold" grpId="0" nodeType="clickEffect">
                                  <p:stCondLst>
                                    <p:cond delay="0"/>
                                  </p:stCondLst>
                                  <p:childTnLst>
                                    <p:set>
                                      <p:cBhvr>
                                        <p:cTn id="31" dur="1" fill="hold">
                                          <p:stCondLst>
                                            <p:cond delay="0"/>
                                          </p:stCondLst>
                                        </p:cTn>
                                        <p:tgtEl>
                                          <p:spTgt spid="16015363">
                                            <p:txEl>
                                              <p:pRg st="5" end="5"/>
                                            </p:txEl>
                                          </p:spTgt>
                                        </p:tgtEl>
                                        <p:attrNameLst>
                                          <p:attrName>style.visibility</p:attrName>
                                        </p:attrNameLst>
                                      </p:cBhvr>
                                      <p:to>
                                        <p:strVal val="visible"/>
                                      </p:to>
                                    </p:set>
                                    <p:animEffect transition="in" filter="blinds(vertical)">
                                      <p:cBhvr>
                                        <p:cTn id="32" dur="500"/>
                                        <p:tgtEl>
                                          <p:spTgt spid="1601536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5" fill="hold" grpId="0" nodeType="clickEffect">
                                  <p:stCondLst>
                                    <p:cond delay="0"/>
                                  </p:stCondLst>
                                  <p:childTnLst>
                                    <p:set>
                                      <p:cBhvr>
                                        <p:cTn id="36" dur="1" fill="hold">
                                          <p:stCondLst>
                                            <p:cond delay="0"/>
                                          </p:stCondLst>
                                        </p:cTn>
                                        <p:tgtEl>
                                          <p:spTgt spid="16015363">
                                            <p:txEl>
                                              <p:pRg st="6" end="6"/>
                                            </p:txEl>
                                          </p:spTgt>
                                        </p:tgtEl>
                                        <p:attrNameLst>
                                          <p:attrName>style.visibility</p:attrName>
                                        </p:attrNameLst>
                                      </p:cBhvr>
                                      <p:to>
                                        <p:strVal val="visible"/>
                                      </p:to>
                                    </p:set>
                                    <p:animEffect transition="in" filter="blinds(vertical)">
                                      <p:cBhvr>
                                        <p:cTn id="37" dur="500"/>
                                        <p:tgtEl>
                                          <p:spTgt spid="1601536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10" fill="hold" nodeType="clickEffect">
                                  <p:stCondLst>
                                    <p:cond delay="0"/>
                                  </p:stCondLst>
                                  <p:childTnLst>
                                    <p:set>
                                      <p:cBhvr>
                                        <p:cTn id="41" dur="1" fill="hold">
                                          <p:stCondLst>
                                            <p:cond delay="0"/>
                                          </p:stCondLst>
                                        </p:cTn>
                                        <p:tgtEl>
                                          <p:spTgt spid="16015364"/>
                                        </p:tgtEl>
                                        <p:attrNameLst>
                                          <p:attrName>style.visibility</p:attrName>
                                        </p:attrNameLst>
                                      </p:cBhvr>
                                      <p:to>
                                        <p:strVal val="visible"/>
                                      </p:to>
                                    </p:set>
                                    <p:anim calcmode="lin" valueType="num">
                                      <p:cBhvr>
                                        <p:cTn id="42" dur="500" fill="hold"/>
                                        <p:tgtEl>
                                          <p:spTgt spid="16015364"/>
                                        </p:tgtEl>
                                        <p:attrNameLst>
                                          <p:attrName>ppt_w</p:attrName>
                                        </p:attrNameLst>
                                      </p:cBhvr>
                                      <p:tavLst>
                                        <p:tav tm="0">
                                          <p:val>
                                            <p:fltVal val="0"/>
                                          </p:val>
                                        </p:tav>
                                        <p:tav tm="100000">
                                          <p:val>
                                            <p:strVal val="#ppt_w"/>
                                          </p:val>
                                        </p:tav>
                                      </p:tavLst>
                                    </p:anim>
                                    <p:anim calcmode="lin" valueType="num">
                                      <p:cBhvr>
                                        <p:cTn id="43" dur="500" fill="hold"/>
                                        <p:tgtEl>
                                          <p:spTgt spid="1601536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15363" grpId="0" build="p"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6015362" name="Rectangle 2">
            <a:extLst>
              <a:ext uri="{FF2B5EF4-FFF2-40B4-BE49-F238E27FC236}">
                <a16:creationId xmlns:a16="http://schemas.microsoft.com/office/drawing/2014/main" id="{98C8EB76-FECC-4D67-A57A-57DB191EB4ED}"/>
              </a:ext>
            </a:extLst>
          </p:cNvPr>
          <p:cNvSpPr>
            <a:spLocks noGrp="1" noChangeArrowheads="1"/>
          </p:cNvSpPr>
          <p:nvPr>
            <p:ph type="title"/>
          </p:nvPr>
        </p:nvSpPr>
        <p:spPr>
          <a:xfrm>
            <a:off x="914400" y="172528"/>
            <a:ext cx="10363200" cy="1009291"/>
          </a:xfrm>
        </p:spPr>
        <p:txBody>
          <a:bodyPr/>
          <a:lstStyle/>
          <a:p>
            <a:pPr eaLnBrk="1" hangingPunct="1">
              <a:defRPr/>
            </a:pPr>
            <a:r>
              <a:rPr lang="en-US" dirty="0">
                <a:ea typeface="+mj-ea"/>
              </a:rPr>
              <a:t>Cellular High-Tech Factory</a:t>
            </a:r>
          </a:p>
        </p:txBody>
      </p:sp>
      <p:pic>
        <p:nvPicPr>
          <p:cNvPr id="4" name="Online Media 3" title="The Inner Life of the Cell">
            <a:hlinkClick r:id="" action="ppaction://media"/>
            <a:extLst>
              <a:ext uri="{FF2B5EF4-FFF2-40B4-BE49-F238E27FC236}">
                <a16:creationId xmlns:a16="http://schemas.microsoft.com/office/drawing/2014/main" id="{B44262E7-1732-45E0-9FF2-F440EEA5764B}"/>
              </a:ext>
            </a:extLst>
          </p:cNvPr>
          <p:cNvPicPr>
            <a:picLocks noRot="1" noChangeAspect="1"/>
          </p:cNvPicPr>
          <p:nvPr>
            <a:videoFile r:link="rId1"/>
          </p:nvPr>
        </p:nvPicPr>
        <p:blipFill>
          <a:blip r:embed="rId5"/>
          <a:stretch>
            <a:fillRect/>
          </a:stretch>
        </p:blipFill>
        <p:spPr>
          <a:xfrm>
            <a:off x="1199072" y="1466491"/>
            <a:ext cx="9704717" cy="4425351"/>
          </a:xfrm>
          <a:prstGeom prst="rect">
            <a:avLst/>
          </a:prstGeom>
        </p:spPr>
      </p:pic>
    </p:spTree>
    <p:extLst>
      <p:ext uri="{BB962C8B-B14F-4D97-AF65-F5344CB8AC3E}">
        <p14:creationId xmlns:p14="http://schemas.microsoft.com/office/powerpoint/2010/main" val="761246132"/>
      </p:ext>
    </p:extLst>
  </p:cSld>
  <p:clrMapOvr>
    <a:masterClrMapping/>
  </p:clrMapOvr>
  <p:transition spd="slow">
    <p:comb/>
    <p:sndAc>
      <p:stSnd>
        <p:snd r:embed="rId4" name="projcto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Genesis 1:26-30  God creates mankind in his image, to rule the earth.</a:t>
            </a:r>
          </a:p>
          <a:p>
            <a:pPr lvl="1"/>
            <a:r>
              <a:rPr lang="en-US" b="1" dirty="0"/>
              <a:t>Q:  In what sense are we created in God’s image?</a:t>
            </a:r>
          </a:p>
          <a:p>
            <a:pPr lvl="1"/>
            <a:r>
              <a:rPr lang="en-US" b="1" dirty="0"/>
              <a:t>Q:  What are the implications that God put us in charge of the earth?</a:t>
            </a:r>
          </a:p>
          <a:p>
            <a:pPr lvl="1"/>
            <a:r>
              <a:rPr lang="en-US" b="1" dirty="0"/>
              <a:t>God blessed them 1:28  This was his plan.</a:t>
            </a:r>
          </a:p>
          <a:p>
            <a:r>
              <a:rPr lang="en-US" b="1" dirty="0"/>
              <a:t>Genesis 1:31 Summary:  It was all very good.</a:t>
            </a:r>
          </a:p>
          <a:p>
            <a:pPr lvl="1"/>
            <a:r>
              <a:rPr lang="en-US" b="1" dirty="0"/>
              <a:t>Q:  Do you agree with God’s analysis here?</a:t>
            </a:r>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97867757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A4DB601A-5CD5-4371-BECE-278EF16B3AD5}"/>
              </a:ext>
            </a:extLst>
          </p:cNvPr>
          <p:cNvSpPr>
            <a:spLocks noGrp="1"/>
          </p:cNvSpPr>
          <p:nvPr>
            <p:ph type="dt" sz="quarter" idx="10"/>
          </p:nvPr>
        </p:nvSpPr>
        <p:spPr/>
        <p:txBody>
          <a:bodyPr/>
          <a:lstStyle/>
          <a:p>
            <a:pPr eaLnBrk="0" fontAlgn="base" hangingPunct="0">
              <a:spcBef>
                <a:spcPct val="0"/>
              </a:spcBef>
              <a:spcAft>
                <a:spcPct val="0"/>
              </a:spcAft>
              <a:defRPr/>
            </a:pPr>
            <a:endParaRPr lang="en-US" sz="1400">
              <a:solidFill>
                <a:srgbClr val="FFFFFF"/>
              </a:solidFill>
              <a:latin typeface="Tahoma"/>
            </a:endParaRPr>
          </a:p>
        </p:txBody>
      </p:sp>
      <p:sp>
        <p:nvSpPr>
          <p:cNvPr id="6" name="Footer Placeholder 3">
            <a:extLst>
              <a:ext uri="{FF2B5EF4-FFF2-40B4-BE49-F238E27FC236}">
                <a16:creationId xmlns:a16="http://schemas.microsoft.com/office/drawing/2014/main" id="{B9F60CC6-F4C1-459F-AF32-390141C9324A}"/>
              </a:ext>
            </a:extLst>
          </p:cNvPr>
          <p:cNvSpPr>
            <a:spLocks noGrp="1"/>
          </p:cNvSpPr>
          <p:nvPr>
            <p:ph type="ftr" sz="quarter" idx="11"/>
          </p:nvPr>
        </p:nvSpPr>
        <p:spPr/>
        <p:txBody>
          <a:bodyPr/>
          <a:lstStyle/>
          <a:p>
            <a:pPr eaLnBrk="0" fontAlgn="base" hangingPunct="0">
              <a:spcBef>
                <a:spcPct val="0"/>
              </a:spcBef>
              <a:spcAft>
                <a:spcPct val="0"/>
              </a:spcAft>
              <a:defRPr/>
            </a:pPr>
            <a:endParaRPr lang="en-US" sz="1400">
              <a:solidFill>
                <a:srgbClr val="FFFFFF"/>
              </a:solidFill>
              <a:latin typeface="Tahoma"/>
            </a:endParaRPr>
          </a:p>
        </p:txBody>
      </p:sp>
      <p:pic>
        <p:nvPicPr>
          <p:cNvPr id="356356" name="Picture 2" descr="SESS_09Creation1">
            <a:extLst>
              <a:ext uri="{FF2B5EF4-FFF2-40B4-BE49-F238E27FC236}">
                <a16:creationId xmlns:a16="http://schemas.microsoft.com/office/drawing/2014/main" id="{D844BEDD-8E29-47CB-9662-046EBBB918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57603" name="Rectangle 3">
            <a:extLst>
              <a:ext uri="{FF2B5EF4-FFF2-40B4-BE49-F238E27FC236}">
                <a16:creationId xmlns:a16="http://schemas.microsoft.com/office/drawing/2014/main" id="{551540B5-FA6F-4A70-92BE-207566FBF72C}"/>
              </a:ext>
            </a:extLst>
          </p:cNvPr>
          <p:cNvSpPr>
            <a:spLocks noGrp="1" noChangeArrowheads="1"/>
          </p:cNvSpPr>
          <p:nvPr>
            <p:ph type="title"/>
          </p:nvPr>
        </p:nvSpPr>
        <p:spPr>
          <a:xfrm>
            <a:off x="6477000" y="2667000"/>
            <a:ext cx="5715000" cy="1600200"/>
          </a:xfrm>
          <a:solidFill>
            <a:srgbClr val="C0C0C0"/>
          </a:solidFill>
        </p:spPr>
        <p:txBody>
          <a:bodyPr/>
          <a:lstStyle/>
          <a:p>
            <a:pPr eaLnBrk="1" hangingPunct="1">
              <a:defRPr/>
            </a:pPr>
            <a:r>
              <a:rPr lang="en-US" sz="4000" b="1">
                <a:effectLst>
                  <a:outerShdw blurRad="38100" dist="38100" dir="2700000" algn="tl">
                    <a:srgbClr val="000000"/>
                  </a:outerShdw>
                </a:effectLst>
                <a:ea typeface="+mj-ea"/>
              </a:rPr>
              <a:t>    </a:t>
            </a:r>
            <a:r>
              <a:rPr lang="en-US" b="1">
                <a:effectLst>
                  <a:outerShdw blurRad="38100" dist="38100" dir="2700000" algn="tl">
                    <a:srgbClr val="000000"/>
                  </a:outerShdw>
                </a:effectLst>
                <a:ea typeface="+mj-ea"/>
              </a:rPr>
              <a:t>INTEGRAL</a:t>
            </a:r>
            <a:br>
              <a:rPr lang="en-US" b="1">
                <a:effectLst>
                  <a:outerShdw blurRad="38100" dist="38100" dir="2700000" algn="tl">
                    <a:srgbClr val="000000"/>
                  </a:outerShdw>
                </a:effectLst>
                <a:ea typeface="+mj-ea"/>
              </a:rPr>
            </a:br>
            <a:r>
              <a:rPr lang="en-US" sz="5400" b="1">
                <a:effectLst>
                  <a:outerShdw blurRad="38100" dist="38100" dir="2700000" algn="tl">
                    <a:srgbClr val="000000"/>
                  </a:outerShdw>
                </a:effectLst>
                <a:ea typeface="+mj-ea"/>
              </a:rPr>
              <a:t>   </a:t>
            </a:r>
            <a:r>
              <a:rPr lang="en-US" sz="4800" b="1">
                <a:effectLst>
                  <a:outerShdw blurRad="38100" dist="38100" dir="2700000" algn="tl">
                    <a:srgbClr val="000000"/>
                  </a:outerShdw>
                </a:effectLst>
                <a:ea typeface="+mj-ea"/>
              </a:rPr>
              <a:t>REALITY</a:t>
            </a:r>
          </a:p>
        </p:txBody>
      </p:sp>
      <p:sp>
        <p:nvSpPr>
          <p:cNvPr id="5657604" name="AutoShape 4">
            <a:extLst>
              <a:ext uri="{FF2B5EF4-FFF2-40B4-BE49-F238E27FC236}">
                <a16:creationId xmlns:a16="http://schemas.microsoft.com/office/drawing/2014/main" id="{E2870696-C452-4C6F-B12A-6340053B242F}"/>
              </a:ext>
            </a:extLst>
          </p:cNvPr>
          <p:cNvSpPr>
            <a:spLocks noChangeArrowheads="1"/>
          </p:cNvSpPr>
          <p:nvPr/>
        </p:nvSpPr>
        <p:spPr bwMode="auto">
          <a:xfrm>
            <a:off x="6553200" y="2667000"/>
            <a:ext cx="685800" cy="1447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657603">
                                            <p:txEl>
                                              <p:pRg st="0" end="0"/>
                                            </p:txEl>
                                          </p:spTgt>
                                        </p:tgtEl>
                                        <p:attrNameLst>
                                          <p:attrName>style.visibility</p:attrName>
                                        </p:attrNameLst>
                                      </p:cBhvr>
                                      <p:to>
                                        <p:strVal val="visible"/>
                                      </p:to>
                                    </p:set>
                                    <p:animEffect transition="in" filter="box(out)">
                                      <p:cBhvr>
                                        <p:cTn id="7" dur="500"/>
                                        <p:tgtEl>
                                          <p:spTgt spid="565760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7603" grpId="0" build="p"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2">
            <a:extLst>
              <a:ext uri="{FF2B5EF4-FFF2-40B4-BE49-F238E27FC236}">
                <a16:creationId xmlns:a16="http://schemas.microsoft.com/office/drawing/2014/main" id="{81C8EB28-9686-44A3-937E-7D22AB857257}"/>
              </a:ext>
            </a:extLst>
          </p:cNvPr>
          <p:cNvSpPr>
            <a:spLocks noGrp="1" noChangeArrowheads="1"/>
          </p:cNvSpPr>
          <p:nvPr>
            <p:ph type="title" idx="4294967295"/>
          </p:nvPr>
        </p:nvSpPr>
        <p:spPr>
          <a:xfrm>
            <a:off x="1392572" y="609600"/>
            <a:ext cx="9529894" cy="1143000"/>
          </a:xfrm>
        </p:spPr>
        <p:txBody>
          <a:bodyPr/>
          <a:lstStyle/>
          <a:p>
            <a:pPr algn="l"/>
            <a:r>
              <a:rPr lang="en-US" altLang="en-US" sz="4000" dirty="0">
                <a:solidFill>
                  <a:srgbClr val="00B0F0"/>
                </a:solidFill>
              </a:rPr>
              <a:t>Modern neuroscience: Room for the soul?</a:t>
            </a:r>
          </a:p>
        </p:txBody>
      </p:sp>
      <p:pic>
        <p:nvPicPr>
          <p:cNvPr id="631811" name="Picture 5">
            <a:extLst>
              <a:ext uri="{FF2B5EF4-FFF2-40B4-BE49-F238E27FC236}">
                <a16:creationId xmlns:a16="http://schemas.microsoft.com/office/drawing/2014/main" id="{D93F99B5-8C9E-4579-BC5C-A2E27134F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700" y="2047875"/>
            <a:ext cx="717130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1812" name="Text Box 7">
            <a:extLst>
              <a:ext uri="{FF2B5EF4-FFF2-40B4-BE49-F238E27FC236}">
                <a16:creationId xmlns:a16="http://schemas.microsoft.com/office/drawing/2014/main" id="{AFEA1F3A-A514-4A90-A713-895ED0913E0E}"/>
              </a:ext>
            </a:extLst>
          </p:cNvPr>
          <p:cNvSpPr txBox="1">
            <a:spLocks noChangeArrowheads="1"/>
          </p:cNvSpPr>
          <p:nvPr/>
        </p:nvSpPr>
        <p:spPr bwMode="auto">
          <a:xfrm>
            <a:off x="8789988" y="5884863"/>
            <a:ext cx="1720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003399"/>
                </a:solidFill>
                <a:cs typeface="Arial" panose="020B0604020202020204" pitchFamily="34" charset="0"/>
              </a:rPr>
              <a:t>By John Beggs</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2">
            <a:extLst>
              <a:ext uri="{FF2B5EF4-FFF2-40B4-BE49-F238E27FC236}">
                <a16:creationId xmlns:a16="http://schemas.microsoft.com/office/drawing/2014/main" id="{BFB5CC1B-5D02-4DBD-B633-9287836ED83D}"/>
              </a:ext>
            </a:extLst>
          </p:cNvPr>
          <p:cNvSpPr>
            <a:spLocks noGrp="1" noChangeArrowheads="1"/>
          </p:cNvSpPr>
          <p:nvPr>
            <p:ph type="title" idx="4294967295"/>
          </p:nvPr>
        </p:nvSpPr>
        <p:spPr>
          <a:xfrm>
            <a:off x="609600" y="486560"/>
            <a:ext cx="10972800" cy="1224794"/>
          </a:xfrm>
        </p:spPr>
        <p:txBody>
          <a:bodyPr/>
          <a:lstStyle/>
          <a:p>
            <a:r>
              <a:rPr lang="en-US" altLang="en-US" sz="6600" dirty="0">
                <a:solidFill>
                  <a:srgbClr val="00B0F0"/>
                </a:solidFill>
              </a:rPr>
              <a:t>Apollo’s chariot…</a:t>
            </a:r>
          </a:p>
        </p:txBody>
      </p:sp>
      <p:pic>
        <p:nvPicPr>
          <p:cNvPr id="633859" name="Picture 3">
            <a:extLst>
              <a:ext uri="{FF2B5EF4-FFF2-40B4-BE49-F238E27FC236}">
                <a16:creationId xmlns:a16="http://schemas.microsoft.com/office/drawing/2014/main" id="{E794AC78-FAA7-4947-BCB4-C05CB2C04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8642" y="2195514"/>
            <a:ext cx="6979641" cy="339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2">
            <a:extLst>
              <a:ext uri="{FF2B5EF4-FFF2-40B4-BE49-F238E27FC236}">
                <a16:creationId xmlns:a16="http://schemas.microsoft.com/office/drawing/2014/main" id="{9465621A-AD68-46E4-ADA4-309A19DB6760}"/>
              </a:ext>
            </a:extLst>
          </p:cNvPr>
          <p:cNvSpPr>
            <a:spLocks noGrp="1" noChangeArrowheads="1"/>
          </p:cNvSpPr>
          <p:nvPr>
            <p:ph type="title" idx="4294967295"/>
          </p:nvPr>
        </p:nvSpPr>
        <p:spPr/>
        <p:txBody>
          <a:bodyPr/>
          <a:lstStyle/>
          <a:p>
            <a:r>
              <a:rPr lang="en-US" altLang="en-US" dirty="0">
                <a:solidFill>
                  <a:srgbClr val="00B0F0"/>
                </a:solidFill>
              </a:rPr>
              <a:t>…or rotation of the earth?</a:t>
            </a:r>
          </a:p>
        </p:txBody>
      </p:sp>
      <p:pic>
        <p:nvPicPr>
          <p:cNvPr id="640003" name="Picture 3">
            <a:extLst>
              <a:ext uri="{FF2B5EF4-FFF2-40B4-BE49-F238E27FC236}">
                <a16:creationId xmlns:a16="http://schemas.microsoft.com/office/drawing/2014/main" id="{5DFA9BAD-7C5E-4BF2-8E60-0C81C8F88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771" y="1862356"/>
            <a:ext cx="4085438" cy="382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2">
            <a:extLst>
              <a:ext uri="{FF2B5EF4-FFF2-40B4-BE49-F238E27FC236}">
                <a16:creationId xmlns:a16="http://schemas.microsoft.com/office/drawing/2014/main" id="{7F5C1CB9-9897-459C-A834-DEBCBD819973}"/>
              </a:ext>
            </a:extLst>
          </p:cNvPr>
          <p:cNvSpPr>
            <a:spLocks noGrp="1" noChangeArrowheads="1"/>
          </p:cNvSpPr>
          <p:nvPr>
            <p:ph type="title" idx="4294967295"/>
          </p:nvPr>
        </p:nvSpPr>
        <p:spPr>
          <a:xfrm>
            <a:off x="1981200" y="1570038"/>
            <a:ext cx="8229600" cy="1143000"/>
          </a:xfrm>
        </p:spPr>
        <p:txBody>
          <a:bodyPr/>
          <a:lstStyle/>
          <a:p>
            <a:r>
              <a:rPr lang="en-US" altLang="en-US" sz="4000">
                <a:solidFill>
                  <a:srgbClr val="FFFF00"/>
                </a:solidFill>
              </a:rPr>
              <a:t>Science killed Apollo.</a:t>
            </a:r>
            <a:br>
              <a:rPr lang="en-US" altLang="en-US" sz="4000">
                <a:solidFill>
                  <a:srgbClr val="FFFF00"/>
                </a:solidFill>
              </a:rPr>
            </a:br>
            <a:br>
              <a:rPr lang="en-US" altLang="en-US" sz="4000">
                <a:solidFill>
                  <a:srgbClr val="FFFF00"/>
                </a:solidFill>
              </a:rPr>
            </a:br>
            <a:r>
              <a:rPr lang="en-US" altLang="en-US" sz="4000">
                <a:solidFill>
                  <a:srgbClr val="FFFF00"/>
                </a:solidFill>
              </a:rPr>
              <a:t>Will neuroscience kill the soul?</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6" name="Text Box 6">
            <a:extLst>
              <a:ext uri="{FF2B5EF4-FFF2-40B4-BE49-F238E27FC236}">
                <a16:creationId xmlns:a16="http://schemas.microsoft.com/office/drawing/2014/main" id="{4628C340-40B7-43B2-881D-8B3D76126E3F}"/>
              </a:ext>
            </a:extLst>
          </p:cNvPr>
          <p:cNvSpPr txBox="1">
            <a:spLocks noChangeArrowheads="1"/>
          </p:cNvSpPr>
          <p:nvPr/>
        </p:nvSpPr>
        <p:spPr bwMode="auto">
          <a:xfrm>
            <a:off x="1752600" y="4267200"/>
            <a:ext cx="82296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400" dirty="0">
                <a:solidFill>
                  <a:srgbClr val="FFFF00"/>
                </a:solidFill>
                <a:latin typeface="Arial" panose="020B0604020202020204" pitchFamily="34" charset="0"/>
                <a:cs typeface="Arial"/>
              </a:rPr>
              <a:t>Is prayer simply chemicals moving around in the brain?  </a:t>
            </a:r>
          </a:p>
          <a:p>
            <a:pPr algn="ctr" eaLnBrk="0" fontAlgn="base" hangingPunct="0">
              <a:spcBef>
                <a:spcPct val="50000"/>
              </a:spcBef>
              <a:spcAft>
                <a:spcPct val="0"/>
              </a:spcAft>
            </a:pPr>
            <a:endParaRPr lang="en-US" altLang="en-US" sz="2400" dirty="0">
              <a:solidFill>
                <a:srgbClr val="FFFF00"/>
              </a:solidFill>
              <a:latin typeface="Arial" panose="020B0604020202020204" pitchFamily="34" charset="0"/>
              <a:cs typeface="Arial"/>
            </a:endParaRPr>
          </a:p>
          <a:p>
            <a:pPr algn="ctr" eaLnBrk="0" fontAlgn="base" hangingPunct="0">
              <a:spcBef>
                <a:spcPct val="50000"/>
              </a:spcBef>
              <a:spcAft>
                <a:spcPct val="0"/>
              </a:spcAft>
            </a:pPr>
            <a:r>
              <a:rPr lang="en-US" altLang="en-US" sz="2400" b="1" dirty="0">
                <a:solidFill>
                  <a:srgbClr val="FFFF00"/>
                </a:solidFill>
                <a:latin typeface="Arial" panose="020B0604020202020204" pitchFamily="34" charset="0"/>
                <a:cs typeface="Arial"/>
              </a:rPr>
              <a:t>If “God is love,” then is God just the firing of particular neurons?</a:t>
            </a:r>
          </a:p>
        </p:txBody>
      </p:sp>
      <p:pic>
        <p:nvPicPr>
          <p:cNvPr id="578568" name="Picture 8" descr="brain scan">
            <a:extLst>
              <a:ext uri="{FF2B5EF4-FFF2-40B4-BE49-F238E27FC236}">
                <a16:creationId xmlns:a16="http://schemas.microsoft.com/office/drawing/2014/main" id="{E4045B7A-67F7-4D03-8E62-7873BDC96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0"/>
            <a:ext cx="7543800" cy="4083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a:extLst>
              <a:ext uri="{FF2B5EF4-FFF2-40B4-BE49-F238E27FC236}">
                <a16:creationId xmlns:a16="http://schemas.microsoft.com/office/drawing/2014/main" id="{70383E89-5FCB-4ECB-93B7-25C85EF26B09}"/>
              </a:ext>
            </a:extLst>
          </p:cNvPr>
          <p:cNvSpPr>
            <a:spLocks noGrp="1" noRot="1" noChangeArrowheads="1"/>
          </p:cNvSpPr>
          <p:nvPr>
            <p:ph type="title"/>
          </p:nvPr>
        </p:nvSpPr>
        <p:spPr>
          <a:xfrm>
            <a:off x="1981200" y="553673"/>
            <a:ext cx="8229600" cy="1040235"/>
          </a:xfrm>
        </p:spPr>
        <p:txBody>
          <a:bodyPr/>
          <a:lstStyle/>
          <a:p>
            <a:r>
              <a:rPr lang="en-US" altLang="en-US" sz="3200" dirty="0"/>
              <a:t>What you see depends on your “world view.”</a:t>
            </a:r>
          </a:p>
        </p:txBody>
      </p:sp>
      <p:sp>
        <p:nvSpPr>
          <p:cNvPr id="580611" name="Rectangle 3">
            <a:extLst>
              <a:ext uri="{FF2B5EF4-FFF2-40B4-BE49-F238E27FC236}">
                <a16:creationId xmlns:a16="http://schemas.microsoft.com/office/drawing/2014/main" id="{42A28162-4F21-4BB1-ADD6-B6BD24295329}"/>
              </a:ext>
            </a:extLst>
          </p:cNvPr>
          <p:cNvSpPr>
            <a:spLocks noGrp="1" noChangeArrowheads="1"/>
          </p:cNvSpPr>
          <p:nvPr>
            <p:ph type="body" idx="1"/>
          </p:nvPr>
        </p:nvSpPr>
        <p:spPr>
          <a:xfrm>
            <a:off x="1981200" y="2438401"/>
            <a:ext cx="8229600" cy="3687763"/>
          </a:xfrm>
        </p:spPr>
        <p:txBody>
          <a:bodyPr/>
          <a:lstStyle/>
          <a:p>
            <a:r>
              <a:rPr lang="en-US" altLang="en-US" sz="2800" b="1" dirty="0">
                <a:solidFill>
                  <a:srgbClr val="FFFF00"/>
                </a:solidFill>
              </a:rPr>
              <a:t>The Christian world view predicts that a human brain will be designed so that those made in God’s image can experience love, joy, anger, compassion, spirituality, jealousy, empathy, oneness and other feelings, some of which have an extremely dubious evolutionary advantage.</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6633858" name="Rectangle 2">
            <a:extLst>
              <a:ext uri="{FF2B5EF4-FFF2-40B4-BE49-F238E27FC236}">
                <a16:creationId xmlns:a16="http://schemas.microsoft.com/office/drawing/2014/main" id="{3B3FC6E6-A4DB-4FB3-B98E-C33A36FDA752}"/>
              </a:ext>
            </a:extLst>
          </p:cNvPr>
          <p:cNvSpPr>
            <a:spLocks noGrp="1" noChangeArrowheads="1"/>
          </p:cNvSpPr>
          <p:nvPr>
            <p:ph type="title"/>
          </p:nvPr>
        </p:nvSpPr>
        <p:spPr>
          <a:xfrm>
            <a:off x="1219200" y="0"/>
            <a:ext cx="9753600" cy="685800"/>
          </a:xfrm>
          <a:solidFill>
            <a:schemeClr val="accent1"/>
          </a:solidFill>
        </p:spPr>
        <p:txBody>
          <a:bodyPr/>
          <a:lstStyle/>
          <a:p>
            <a:pPr eaLnBrk="1" hangingPunct="1">
              <a:defRPr/>
            </a:pPr>
            <a:r>
              <a:rPr lang="en-US" sz="3200" b="1">
                <a:effectLst>
                  <a:outerShdw blurRad="38100" dist="38100" dir="2700000" algn="tl">
                    <a:srgbClr val="000000"/>
                  </a:outerShdw>
                </a:effectLst>
                <a:ea typeface="+mj-ea"/>
              </a:rPr>
              <a:t>“God Of The Gaps” Or </a:t>
            </a:r>
            <a:r>
              <a:rPr lang="en-US" sz="3200" b="1" u="sng">
                <a:effectLst>
                  <a:outerShdw blurRad="38100" dist="38100" dir="2700000" algn="tl">
                    <a:srgbClr val="000000"/>
                  </a:outerShdw>
                </a:effectLst>
                <a:ea typeface="+mj-ea"/>
              </a:rPr>
              <a:t>Quantum Uncertainty</a:t>
            </a:r>
            <a:r>
              <a:rPr lang="en-US" sz="3200" b="1">
                <a:effectLst>
                  <a:outerShdw blurRad="38100" dist="38100" dir="2700000" algn="tl">
                    <a:srgbClr val="000000"/>
                  </a:outerShdw>
                </a:effectLst>
                <a:ea typeface="+mj-ea"/>
              </a:rPr>
              <a:t>?</a:t>
            </a:r>
          </a:p>
        </p:txBody>
      </p:sp>
      <p:sp>
        <p:nvSpPr>
          <p:cNvPr id="16633859" name="Rectangle 3">
            <a:extLst>
              <a:ext uri="{FF2B5EF4-FFF2-40B4-BE49-F238E27FC236}">
                <a16:creationId xmlns:a16="http://schemas.microsoft.com/office/drawing/2014/main" id="{62BB0D54-DA12-42FC-A8A6-98E1474D74AA}"/>
              </a:ext>
            </a:extLst>
          </p:cNvPr>
          <p:cNvSpPr>
            <a:spLocks noGrp="1" noChangeArrowheads="1"/>
          </p:cNvSpPr>
          <p:nvPr>
            <p:ph type="body" idx="1"/>
          </p:nvPr>
        </p:nvSpPr>
        <p:spPr>
          <a:xfrm>
            <a:off x="1524000" y="685800"/>
            <a:ext cx="5257800" cy="5791200"/>
          </a:xfrm>
        </p:spPr>
        <p:txBody>
          <a:bodyPr/>
          <a:lstStyle/>
          <a:p>
            <a:pPr eaLnBrk="1" hangingPunct="1">
              <a:lnSpc>
                <a:spcPct val="90000"/>
              </a:lnSpc>
              <a:defRPr/>
            </a:pPr>
            <a:r>
              <a:rPr lang="en-US" sz="2000" b="1">
                <a:effectLst>
                  <a:outerShdw blurRad="38100" dist="38100" dir="2700000" algn="tl">
                    <a:srgbClr val="000000"/>
                  </a:outerShdw>
                </a:effectLst>
                <a:ea typeface="+mn-ea"/>
              </a:rPr>
              <a:t>“A ‘joint’ is by definition,  the place where two things meet or are linked.  In this case it would be the meeting at a location of God’s action and the physical phenomena that are utilized to effect that action in the natural world.  Therefore the claim that such a joint can be known is tantamount to the claim that some part of God can be actually known,  since this part is directly involved in the joint.  I question whether we can ever know or understand God that well.</a:t>
            </a:r>
          </a:p>
          <a:p>
            <a:pPr eaLnBrk="1" hangingPunct="1">
              <a:lnSpc>
                <a:spcPct val="90000"/>
              </a:lnSpc>
              <a:defRPr/>
            </a:pPr>
            <a:r>
              <a:rPr lang="en-US" sz="2000" b="1">
                <a:effectLst>
                  <a:outerShdw blurRad="38100" dist="38100" dir="2700000" algn="tl">
                    <a:srgbClr val="000000"/>
                  </a:outerShdw>
                </a:effectLst>
                <a:ea typeface="+mn-ea"/>
              </a:rPr>
              <a:t>Although it is not quite the same issue, I sense that the treasure hunt for a causal joint is rather similar to the appeal to a God-of-the-gaps.</a:t>
            </a:r>
          </a:p>
          <a:p>
            <a:pPr eaLnBrk="1" hangingPunct="1">
              <a:lnSpc>
                <a:spcPct val="90000"/>
              </a:lnSpc>
              <a:defRPr/>
            </a:pPr>
            <a:r>
              <a:rPr lang="en-US" sz="2000" b="1">
                <a:effectLst>
                  <a:outerShdw blurRad="38100" dist="38100" dir="2700000" algn="tl">
                    <a:srgbClr val="000000"/>
                  </a:outerShdw>
                </a:effectLst>
                <a:ea typeface="+mn-ea"/>
              </a:rPr>
              <a:t>Throughout history,  science closed many gaps.  Theological arguments have convincingly shown the ‘gaps’ concept to be an unreasonable basis for invoking God’s action.”  </a:t>
            </a:r>
          </a:p>
          <a:p>
            <a:pPr eaLnBrk="1" hangingPunct="1">
              <a:lnSpc>
                <a:spcPct val="90000"/>
              </a:lnSpc>
              <a:buFont typeface="Wingdings" panose="05000000000000000000" pitchFamily="2" charset="2"/>
              <a:buNone/>
              <a:defRPr/>
            </a:pPr>
            <a:endParaRPr lang="en-US" sz="2800">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6633858">
                                            <p:txEl>
                                              <p:pRg st="0" end="0"/>
                                            </p:txEl>
                                          </p:spTgt>
                                        </p:tgtEl>
                                        <p:attrNameLst>
                                          <p:attrName>style.visibility</p:attrName>
                                        </p:attrNameLst>
                                      </p:cBhvr>
                                      <p:to>
                                        <p:strVal val="visible"/>
                                      </p:to>
                                    </p:set>
                                    <p:anim calcmode="lin" valueType="num">
                                      <p:cBhvr additive="base">
                                        <p:cTn id="7" dur="300" fill="hold"/>
                                        <p:tgtEl>
                                          <p:spTgt spid="1663385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663385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6" fill="hold" grpId="0" nodeType="clickEffect">
                                  <p:stCondLst>
                                    <p:cond delay="0"/>
                                  </p:stCondLst>
                                  <p:iterate type="lt">
                                    <p:tmPct val="100000"/>
                                  </p:iterate>
                                  <p:childTnLst>
                                    <p:set>
                                      <p:cBhvr>
                                        <p:cTn id="12" dur="1" fill="hold">
                                          <p:stCondLst>
                                            <p:cond delay="0"/>
                                          </p:stCondLst>
                                        </p:cTn>
                                        <p:tgtEl>
                                          <p:spTgt spid="16633859">
                                            <p:txEl>
                                              <p:pRg st="0" end="0"/>
                                            </p:txEl>
                                          </p:spTgt>
                                        </p:tgtEl>
                                        <p:attrNameLst>
                                          <p:attrName>style.visibility</p:attrName>
                                        </p:attrNameLst>
                                      </p:cBhvr>
                                      <p:to>
                                        <p:strVal val="visible"/>
                                      </p:to>
                                    </p:set>
                                    <p:anim calcmode="lin" valueType="num">
                                      <p:cBhvr>
                                        <p:cTn id="13" dur="75" fill="hold"/>
                                        <p:tgtEl>
                                          <p:spTgt spid="16633859">
                                            <p:txEl>
                                              <p:pRg st="0" end="0"/>
                                            </p:txEl>
                                          </p:spTgt>
                                        </p:tgtEl>
                                        <p:attrNameLst>
                                          <p:attrName>ppt_w</p:attrName>
                                        </p:attrNameLst>
                                      </p:cBhvr>
                                      <p:tavLst>
                                        <p:tav tm="0">
                                          <p:val>
                                            <p:strVal val="(6*min(max(#ppt_w*#ppt_h,.3),1)-7.4)/-.7*#ppt_w"/>
                                          </p:val>
                                        </p:tav>
                                        <p:tav tm="100000">
                                          <p:val>
                                            <p:strVal val="#ppt_w"/>
                                          </p:val>
                                        </p:tav>
                                      </p:tavLst>
                                    </p:anim>
                                    <p:anim calcmode="lin" valueType="num">
                                      <p:cBhvr>
                                        <p:cTn id="14" dur="75" fill="hold"/>
                                        <p:tgtEl>
                                          <p:spTgt spid="16633859">
                                            <p:txEl>
                                              <p:pRg st="0" end="0"/>
                                            </p:txEl>
                                          </p:spTgt>
                                        </p:tgtEl>
                                        <p:attrNameLst>
                                          <p:attrName>ppt_h</p:attrName>
                                        </p:attrNameLst>
                                      </p:cBhvr>
                                      <p:tavLst>
                                        <p:tav tm="0">
                                          <p:val>
                                            <p:strVal val="(6*min(max(#ppt_w*#ppt_h,.3),1)-7.4)/-.7*#ppt_h"/>
                                          </p:val>
                                        </p:tav>
                                        <p:tav tm="100000">
                                          <p:val>
                                            <p:strVal val="#ppt_h"/>
                                          </p:val>
                                        </p:tav>
                                      </p:tavLst>
                                    </p:anim>
                                    <p:anim calcmode="lin" valueType="num">
                                      <p:cBhvr>
                                        <p:cTn id="15" dur="75" fill="hold"/>
                                        <p:tgtEl>
                                          <p:spTgt spid="16633859">
                                            <p:txEl>
                                              <p:pRg st="0" end="0"/>
                                            </p:txEl>
                                          </p:spTgt>
                                        </p:tgtEl>
                                        <p:attrNameLst>
                                          <p:attrName>ppt_x</p:attrName>
                                        </p:attrNameLst>
                                      </p:cBhvr>
                                      <p:tavLst>
                                        <p:tav tm="0">
                                          <p:val>
                                            <p:fltVal val="0.5"/>
                                          </p:val>
                                        </p:tav>
                                        <p:tav tm="100000">
                                          <p:val>
                                            <p:strVal val="#ppt_x"/>
                                          </p:val>
                                        </p:tav>
                                      </p:tavLst>
                                    </p:anim>
                                    <p:anim calcmode="lin" valueType="num">
                                      <p:cBhvr>
                                        <p:cTn id="16" dur="75" fill="hold"/>
                                        <p:tgtEl>
                                          <p:spTgt spid="16633859">
                                            <p:txEl>
                                              <p:pRg st="0" end="0"/>
                                            </p:txEl>
                                          </p:spTgt>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laser.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36" fill="hold" grpId="0" nodeType="clickEffect">
                                  <p:stCondLst>
                                    <p:cond delay="0"/>
                                  </p:stCondLst>
                                  <p:iterate type="lt">
                                    <p:tmPct val="100000"/>
                                  </p:iterate>
                                  <p:childTnLst>
                                    <p:set>
                                      <p:cBhvr>
                                        <p:cTn id="20" dur="1" fill="hold">
                                          <p:stCondLst>
                                            <p:cond delay="0"/>
                                          </p:stCondLst>
                                        </p:cTn>
                                        <p:tgtEl>
                                          <p:spTgt spid="16633859">
                                            <p:txEl>
                                              <p:pRg st="1" end="1"/>
                                            </p:txEl>
                                          </p:spTgt>
                                        </p:tgtEl>
                                        <p:attrNameLst>
                                          <p:attrName>style.visibility</p:attrName>
                                        </p:attrNameLst>
                                      </p:cBhvr>
                                      <p:to>
                                        <p:strVal val="visible"/>
                                      </p:to>
                                    </p:set>
                                    <p:anim calcmode="lin" valueType="num">
                                      <p:cBhvr>
                                        <p:cTn id="21" dur="75" fill="hold"/>
                                        <p:tgtEl>
                                          <p:spTgt spid="16633859">
                                            <p:txEl>
                                              <p:pRg st="1" end="1"/>
                                            </p:txEl>
                                          </p:spTgt>
                                        </p:tgtEl>
                                        <p:attrNameLst>
                                          <p:attrName>ppt_w</p:attrName>
                                        </p:attrNameLst>
                                      </p:cBhvr>
                                      <p:tavLst>
                                        <p:tav tm="0">
                                          <p:val>
                                            <p:strVal val="(6*min(max(#ppt_w*#ppt_h,.3),1)-7.4)/-.7*#ppt_w"/>
                                          </p:val>
                                        </p:tav>
                                        <p:tav tm="100000">
                                          <p:val>
                                            <p:strVal val="#ppt_w"/>
                                          </p:val>
                                        </p:tav>
                                      </p:tavLst>
                                    </p:anim>
                                    <p:anim calcmode="lin" valueType="num">
                                      <p:cBhvr>
                                        <p:cTn id="22" dur="75" fill="hold"/>
                                        <p:tgtEl>
                                          <p:spTgt spid="16633859">
                                            <p:txEl>
                                              <p:pRg st="1" end="1"/>
                                            </p:txEl>
                                          </p:spTgt>
                                        </p:tgtEl>
                                        <p:attrNameLst>
                                          <p:attrName>ppt_h</p:attrName>
                                        </p:attrNameLst>
                                      </p:cBhvr>
                                      <p:tavLst>
                                        <p:tav tm="0">
                                          <p:val>
                                            <p:strVal val="(6*min(max(#ppt_w*#ppt_h,.3),1)-7.4)/-.7*#ppt_h"/>
                                          </p:val>
                                        </p:tav>
                                        <p:tav tm="100000">
                                          <p:val>
                                            <p:strVal val="#ppt_h"/>
                                          </p:val>
                                        </p:tav>
                                      </p:tavLst>
                                    </p:anim>
                                    <p:anim calcmode="lin" valueType="num">
                                      <p:cBhvr>
                                        <p:cTn id="23" dur="75" fill="hold"/>
                                        <p:tgtEl>
                                          <p:spTgt spid="16633859">
                                            <p:txEl>
                                              <p:pRg st="1" end="1"/>
                                            </p:txEl>
                                          </p:spTgt>
                                        </p:tgtEl>
                                        <p:attrNameLst>
                                          <p:attrName>ppt_x</p:attrName>
                                        </p:attrNameLst>
                                      </p:cBhvr>
                                      <p:tavLst>
                                        <p:tav tm="0">
                                          <p:val>
                                            <p:fltVal val="0.5"/>
                                          </p:val>
                                        </p:tav>
                                        <p:tav tm="100000">
                                          <p:val>
                                            <p:strVal val="#ppt_x"/>
                                          </p:val>
                                        </p:tav>
                                      </p:tavLst>
                                    </p:anim>
                                    <p:anim calcmode="lin" valueType="num">
                                      <p:cBhvr>
                                        <p:cTn id="24" dur="75" fill="hold"/>
                                        <p:tgtEl>
                                          <p:spTgt spid="16633859">
                                            <p:txEl>
                                              <p:pRg st="1" end="1"/>
                                            </p:txEl>
                                          </p:spTgt>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laser.wav"/>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36" fill="hold" grpId="0" nodeType="clickEffect">
                                  <p:stCondLst>
                                    <p:cond delay="0"/>
                                  </p:stCondLst>
                                  <p:iterate type="lt">
                                    <p:tmPct val="100000"/>
                                  </p:iterate>
                                  <p:childTnLst>
                                    <p:set>
                                      <p:cBhvr>
                                        <p:cTn id="28" dur="1" fill="hold">
                                          <p:stCondLst>
                                            <p:cond delay="0"/>
                                          </p:stCondLst>
                                        </p:cTn>
                                        <p:tgtEl>
                                          <p:spTgt spid="16633859">
                                            <p:txEl>
                                              <p:pRg st="2" end="2"/>
                                            </p:txEl>
                                          </p:spTgt>
                                        </p:tgtEl>
                                        <p:attrNameLst>
                                          <p:attrName>style.visibility</p:attrName>
                                        </p:attrNameLst>
                                      </p:cBhvr>
                                      <p:to>
                                        <p:strVal val="visible"/>
                                      </p:to>
                                    </p:set>
                                    <p:anim calcmode="lin" valueType="num">
                                      <p:cBhvr>
                                        <p:cTn id="29" dur="75" fill="hold"/>
                                        <p:tgtEl>
                                          <p:spTgt spid="16633859">
                                            <p:txEl>
                                              <p:pRg st="2" end="2"/>
                                            </p:txEl>
                                          </p:spTgt>
                                        </p:tgtEl>
                                        <p:attrNameLst>
                                          <p:attrName>ppt_w</p:attrName>
                                        </p:attrNameLst>
                                      </p:cBhvr>
                                      <p:tavLst>
                                        <p:tav tm="0">
                                          <p:val>
                                            <p:strVal val="(6*min(max(#ppt_w*#ppt_h,.3),1)-7.4)/-.7*#ppt_w"/>
                                          </p:val>
                                        </p:tav>
                                        <p:tav tm="100000">
                                          <p:val>
                                            <p:strVal val="#ppt_w"/>
                                          </p:val>
                                        </p:tav>
                                      </p:tavLst>
                                    </p:anim>
                                    <p:anim calcmode="lin" valueType="num">
                                      <p:cBhvr>
                                        <p:cTn id="30" dur="75" fill="hold"/>
                                        <p:tgtEl>
                                          <p:spTgt spid="16633859">
                                            <p:txEl>
                                              <p:pRg st="2" end="2"/>
                                            </p:txEl>
                                          </p:spTgt>
                                        </p:tgtEl>
                                        <p:attrNameLst>
                                          <p:attrName>ppt_h</p:attrName>
                                        </p:attrNameLst>
                                      </p:cBhvr>
                                      <p:tavLst>
                                        <p:tav tm="0">
                                          <p:val>
                                            <p:strVal val="(6*min(max(#ppt_w*#ppt_h,.3),1)-7.4)/-.7*#ppt_h"/>
                                          </p:val>
                                        </p:tav>
                                        <p:tav tm="100000">
                                          <p:val>
                                            <p:strVal val="#ppt_h"/>
                                          </p:val>
                                        </p:tav>
                                      </p:tavLst>
                                    </p:anim>
                                    <p:anim calcmode="lin" valueType="num">
                                      <p:cBhvr>
                                        <p:cTn id="31" dur="75" fill="hold"/>
                                        <p:tgtEl>
                                          <p:spTgt spid="16633859">
                                            <p:txEl>
                                              <p:pRg st="2" end="2"/>
                                            </p:txEl>
                                          </p:spTgt>
                                        </p:tgtEl>
                                        <p:attrNameLst>
                                          <p:attrName>ppt_x</p:attrName>
                                        </p:attrNameLst>
                                      </p:cBhvr>
                                      <p:tavLst>
                                        <p:tav tm="0">
                                          <p:val>
                                            <p:fltVal val="0.5"/>
                                          </p:val>
                                        </p:tav>
                                        <p:tav tm="100000">
                                          <p:val>
                                            <p:strVal val="#ppt_x"/>
                                          </p:val>
                                        </p:tav>
                                      </p:tavLst>
                                    </p:anim>
                                    <p:anim calcmode="lin" valueType="num">
                                      <p:cBhvr>
                                        <p:cTn id="32" dur="75" fill="hold"/>
                                        <p:tgtEl>
                                          <p:spTgt spid="16633859">
                                            <p:txEl>
                                              <p:pRg st="2" end="2"/>
                                            </p:txEl>
                                          </p:spTgt>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33858" grpId="0" build="p" autoUpdateAnimBg="0"/>
      <p:bldP spid="16633859" grpId="0" build="p"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6637954" name="Rectangle 2">
            <a:extLst>
              <a:ext uri="{FF2B5EF4-FFF2-40B4-BE49-F238E27FC236}">
                <a16:creationId xmlns:a16="http://schemas.microsoft.com/office/drawing/2014/main" id="{87065108-E9C3-4C95-AE39-44D2FDC75A41}"/>
              </a:ext>
            </a:extLst>
          </p:cNvPr>
          <p:cNvSpPr>
            <a:spLocks noGrp="1" noChangeArrowheads="1"/>
          </p:cNvSpPr>
          <p:nvPr>
            <p:ph type="title"/>
          </p:nvPr>
        </p:nvSpPr>
        <p:spPr>
          <a:xfrm>
            <a:off x="1219200" y="0"/>
            <a:ext cx="9753600" cy="685800"/>
          </a:xfrm>
          <a:solidFill>
            <a:schemeClr val="accent1"/>
          </a:solidFill>
        </p:spPr>
        <p:txBody>
          <a:bodyPr/>
          <a:lstStyle/>
          <a:p>
            <a:pPr eaLnBrk="1" hangingPunct="1">
              <a:defRPr/>
            </a:pPr>
            <a:r>
              <a:rPr lang="en-US" sz="3200" b="1">
                <a:effectLst>
                  <a:outerShdw blurRad="38100" dist="38100" dir="2700000" algn="tl">
                    <a:srgbClr val="000000"/>
                  </a:outerShdw>
                </a:effectLst>
                <a:ea typeface="+mj-ea"/>
              </a:rPr>
              <a:t>“God Of The Gaps” Or </a:t>
            </a:r>
            <a:r>
              <a:rPr lang="en-US" sz="3200" b="1" u="sng">
                <a:effectLst>
                  <a:outerShdw blurRad="38100" dist="38100" dir="2700000" algn="tl">
                    <a:srgbClr val="000000"/>
                  </a:outerShdw>
                </a:effectLst>
                <a:ea typeface="+mj-ea"/>
              </a:rPr>
              <a:t>Quantum Uncertainty</a:t>
            </a:r>
            <a:r>
              <a:rPr lang="en-US" sz="3200" b="1">
                <a:effectLst>
                  <a:outerShdw blurRad="38100" dist="38100" dir="2700000" algn="tl">
                    <a:srgbClr val="000000"/>
                  </a:outerShdw>
                </a:effectLst>
                <a:ea typeface="+mj-ea"/>
              </a:rPr>
              <a:t>?</a:t>
            </a:r>
          </a:p>
        </p:txBody>
      </p:sp>
      <p:sp>
        <p:nvSpPr>
          <p:cNvPr id="16637955" name="Rectangle 3">
            <a:extLst>
              <a:ext uri="{FF2B5EF4-FFF2-40B4-BE49-F238E27FC236}">
                <a16:creationId xmlns:a16="http://schemas.microsoft.com/office/drawing/2014/main" id="{18F4ED13-57F9-4630-A7FD-2B29F15C1B7E}"/>
              </a:ext>
            </a:extLst>
          </p:cNvPr>
          <p:cNvSpPr>
            <a:spLocks noGrp="1" noChangeArrowheads="1"/>
          </p:cNvSpPr>
          <p:nvPr>
            <p:ph type="body" idx="1"/>
          </p:nvPr>
        </p:nvSpPr>
        <p:spPr>
          <a:xfrm>
            <a:off x="1752600" y="1143000"/>
            <a:ext cx="4953000" cy="5410200"/>
          </a:xfrm>
        </p:spPr>
        <p:txBody>
          <a:bodyPr/>
          <a:lstStyle/>
          <a:p>
            <a:pPr eaLnBrk="1" hangingPunct="1">
              <a:lnSpc>
                <a:spcPct val="90000"/>
              </a:lnSpc>
              <a:defRPr/>
            </a:pPr>
            <a:r>
              <a:rPr lang="en-US" sz="2000" b="1">
                <a:effectLst>
                  <a:outerShdw blurRad="38100" dist="38100" dir="2700000" algn="tl">
                    <a:srgbClr val="000000"/>
                  </a:outerShdw>
                </a:effectLst>
                <a:ea typeface="+mn-ea"/>
              </a:rPr>
              <a:t>“In particular, I believe that the gaps concept does a disservice to theology because there is  often just as much mystery implicit in the scientifically explained  phenomena of nature as there is to the unexplained. Nevertheless,  subject to qualifications the God-of-the-gaps concept may have some limited validity.   For an example,  physicists tell us the gap underneath the veil specified by the Heisenberg Uncertainty Principle hasn’t been penetrated.</a:t>
            </a:r>
          </a:p>
          <a:p>
            <a:pPr eaLnBrk="1" hangingPunct="1">
              <a:lnSpc>
                <a:spcPct val="90000"/>
              </a:lnSpc>
              <a:defRPr/>
            </a:pPr>
            <a:r>
              <a:rPr lang="en-US" sz="2000" b="1">
                <a:effectLst>
                  <a:outerShdw blurRad="38100" dist="38100" dir="2700000" algn="tl">
                    <a:srgbClr val="000000"/>
                  </a:outerShdw>
                </a:effectLst>
                <a:ea typeface="+mn-ea"/>
              </a:rPr>
              <a:t>I believe such gaps are legitimate for theological speculation.  Some may see these gaps as possible locales for divine action,  as do Russell and Murphy.</a:t>
            </a:r>
          </a:p>
          <a:p>
            <a:pPr eaLnBrk="1" hangingPunct="1">
              <a:lnSpc>
                <a:spcPct val="90000"/>
              </a:lnSpc>
              <a:buFont typeface="Wingdings" panose="05000000000000000000" pitchFamily="2" charset="2"/>
              <a:buNone/>
              <a:defRPr/>
            </a:pPr>
            <a:endParaRPr lang="en-US" sz="2800">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6637954">
                                            <p:txEl>
                                              <p:pRg st="0" end="0"/>
                                            </p:txEl>
                                          </p:spTgt>
                                        </p:tgtEl>
                                        <p:attrNameLst>
                                          <p:attrName>style.visibility</p:attrName>
                                        </p:attrNameLst>
                                      </p:cBhvr>
                                      <p:to>
                                        <p:strVal val="visible"/>
                                      </p:to>
                                    </p:set>
                                    <p:anim calcmode="lin" valueType="num">
                                      <p:cBhvr additive="base">
                                        <p:cTn id="7" dur="300" fill="hold"/>
                                        <p:tgtEl>
                                          <p:spTgt spid="1663795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66379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6" fill="hold" grpId="0" nodeType="clickEffect">
                                  <p:stCondLst>
                                    <p:cond delay="0"/>
                                  </p:stCondLst>
                                  <p:iterate type="lt">
                                    <p:tmPct val="100000"/>
                                  </p:iterate>
                                  <p:childTnLst>
                                    <p:set>
                                      <p:cBhvr>
                                        <p:cTn id="12" dur="1" fill="hold">
                                          <p:stCondLst>
                                            <p:cond delay="0"/>
                                          </p:stCondLst>
                                        </p:cTn>
                                        <p:tgtEl>
                                          <p:spTgt spid="16637955">
                                            <p:txEl>
                                              <p:pRg st="0" end="0"/>
                                            </p:txEl>
                                          </p:spTgt>
                                        </p:tgtEl>
                                        <p:attrNameLst>
                                          <p:attrName>style.visibility</p:attrName>
                                        </p:attrNameLst>
                                      </p:cBhvr>
                                      <p:to>
                                        <p:strVal val="visible"/>
                                      </p:to>
                                    </p:set>
                                    <p:anim calcmode="lin" valueType="num">
                                      <p:cBhvr>
                                        <p:cTn id="13" dur="75" fill="hold"/>
                                        <p:tgtEl>
                                          <p:spTgt spid="16637955">
                                            <p:txEl>
                                              <p:pRg st="0" end="0"/>
                                            </p:txEl>
                                          </p:spTgt>
                                        </p:tgtEl>
                                        <p:attrNameLst>
                                          <p:attrName>ppt_w</p:attrName>
                                        </p:attrNameLst>
                                      </p:cBhvr>
                                      <p:tavLst>
                                        <p:tav tm="0">
                                          <p:val>
                                            <p:strVal val="(6*min(max(#ppt_w*#ppt_h,.3),1)-7.4)/-.7*#ppt_w"/>
                                          </p:val>
                                        </p:tav>
                                        <p:tav tm="100000">
                                          <p:val>
                                            <p:strVal val="#ppt_w"/>
                                          </p:val>
                                        </p:tav>
                                      </p:tavLst>
                                    </p:anim>
                                    <p:anim calcmode="lin" valueType="num">
                                      <p:cBhvr>
                                        <p:cTn id="14" dur="75" fill="hold"/>
                                        <p:tgtEl>
                                          <p:spTgt spid="16637955">
                                            <p:txEl>
                                              <p:pRg st="0" end="0"/>
                                            </p:txEl>
                                          </p:spTgt>
                                        </p:tgtEl>
                                        <p:attrNameLst>
                                          <p:attrName>ppt_h</p:attrName>
                                        </p:attrNameLst>
                                      </p:cBhvr>
                                      <p:tavLst>
                                        <p:tav tm="0">
                                          <p:val>
                                            <p:strVal val="(6*min(max(#ppt_w*#ppt_h,.3),1)-7.4)/-.7*#ppt_h"/>
                                          </p:val>
                                        </p:tav>
                                        <p:tav tm="100000">
                                          <p:val>
                                            <p:strVal val="#ppt_h"/>
                                          </p:val>
                                        </p:tav>
                                      </p:tavLst>
                                    </p:anim>
                                    <p:anim calcmode="lin" valueType="num">
                                      <p:cBhvr>
                                        <p:cTn id="15" dur="75" fill="hold"/>
                                        <p:tgtEl>
                                          <p:spTgt spid="16637955">
                                            <p:txEl>
                                              <p:pRg st="0" end="0"/>
                                            </p:txEl>
                                          </p:spTgt>
                                        </p:tgtEl>
                                        <p:attrNameLst>
                                          <p:attrName>ppt_x</p:attrName>
                                        </p:attrNameLst>
                                      </p:cBhvr>
                                      <p:tavLst>
                                        <p:tav tm="0">
                                          <p:val>
                                            <p:fltVal val="0.5"/>
                                          </p:val>
                                        </p:tav>
                                        <p:tav tm="100000">
                                          <p:val>
                                            <p:strVal val="#ppt_x"/>
                                          </p:val>
                                        </p:tav>
                                      </p:tavLst>
                                    </p:anim>
                                    <p:anim calcmode="lin" valueType="num">
                                      <p:cBhvr>
                                        <p:cTn id="16" dur="75" fill="hold"/>
                                        <p:tgtEl>
                                          <p:spTgt spid="16637955">
                                            <p:txEl>
                                              <p:pRg st="0" end="0"/>
                                            </p:txEl>
                                          </p:spTgt>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laser.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36" fill="hold" grpId="0" nodeType="clickEffect">
                                  <p:stCondLst>
                                    <p:cond delay="0"/>
                                  </p:stCondLst>
                                  <p:iterate type="lt">
                                    <p:tmPct val="100000"/>
                                  </p:iterate>
                                  <p:childTnLst>
                                    <p:set>
                                      <p:cBhvr>
                                        <p:cTn id="20" dur="1" fill="hold">
                                          <p:stCondLst>
                                            <p:cond delay="0"/>
                                          </p:stCondLst>
                                        </p:cTn>
                                        <p:tgtEl>
                                          <p:spTgt spid="16637955">
                                            <p:txEl>
                                              <p:pRg st="1" end="1"/>
                                            </p:txEl>
                                          </p:spTgt>
                                        </p:tgtEl>
                                        <p:attrNameLst>
                                          <p:attrName>style.visibility</p:attrName>
                                        </p:attrNameLst>
                                      </p:cBhvr>
                                      <p:to>
                                        <p:strVal val="visible"/>
                                      </p:to>
                                    </p:set>
                                    <p:anim calcmode="lin" valueType="num">
                                      <p:cBhvr>
                                        <p:cTn id="21" dur="75" fill="hold"/>
                                        <p:tgtEl>
                                          <p:spTgt spid="16637955">
                                            <p:txEl>
                                              <p:pRg st="1" end="1"/>
                                            </p:txEl>
                                          </p:spTgt>
                                        </p:tgtEl>
                                        <p:attrNameLst>
                                          <p:attrName>ppt_w</p:attrName>
                                        </p:attrNameLst>
                                      </p:cBhvr>
                                      <p:tavLst>
                                        <p:tav tm="0">
                                          <p:val>
                                            <p:strVal val="(6*min(max(#ppt_w*#ppt_h,.3),1)-7.4)/-.7*#ppt_w"/>
                                          </p:val>
                                        </p:tav>
                                        <p:tav tm="100000">
                                          <p:val>
                                            <p:strVal val="#ppt_w"/>
                                          </p:val>
                                        </p:tav>
                                      </p:tavLst>
                                    </p:anim>
                                    <p:anim calcmode="lin" valueType="num">
                                      <p:cBhvr>
                                        <p:cTn id="22" dur="75" fill="hold"/>
                                        <p:tgtEl>
                                          <p:spTgt spid="16637955">
                                            <p:txEl>
                                              <p:pRg st="1" end="1"/>
                                            </p:txEl>
                                          </p:spTgt>
                                        </p:tgtEl>
                                        <p:attrNameLst>
                                          <p:attrName>ppt_h</p:attrName>
                                        </p:attrNameLst>
                                      </p:cBhvr>
                                      <p:tavLst>
                                        <p:tav tm="0">
                                          <p:val>
                                            <p:strVal val="(6*min(max(#ppt_w*#ppt_h,.3),1)-7.4)/-.7*#ppt_h"/>
                                          </p:val>
                                        </p:tav>
                                        <p:tav tm="100000">
                                          <p:val>
                                            <p:strVal val="#ppt_h"/>
                                          </p:val>
                                        </p:tav>
                                      </p:tavLst>
                                    </p:anim>
                                    <p:anim calcmode="lin" valueType="num">
                                      <p:cBhvr>
                                        <p:cTn id="23" dur="75" fill="hold"/>
                                        <p:tgtEl>
                                          <p:spTgt spid="16637955">
                                            <p:txEl>
                                              <p:pRg st="1" end="1"/>
                                            </p:txEl>
                                          </p:spTgt>
                                        </p:tgtEl>
                                        <p:attrNameLst>
                                          <p:attrName>ppt_x</p:attrName>
                                        </p:attrNameLst>
                                      </p:cBhvr>
                                      <p:tavLst>
                                        <p:tav tm="0">
                                          <p:val>
                                            <p:fltVal val="0.5"/>
                                          </p:val>
                                        </p:tav>
                                        <p:tav tm="100000">
                                          <p:val>
                                            <p:strVal val="#ppt_x"/>
                                          </p:val>
                                        </p:tav>
                                      </p:tavLst>
                                    </p:anim>
                                    <p:anim calcmode="lin" valueType="num">
                                      <p:cBhvr>
                                        <p:cTn id="24" dur="75" fill="hold"/>
                                        <p:tgtEl>
                                          <p:spTgt spid="16637955">
                                            <p:txEl>
                                              <p:pRg st="1" end="1"/>
                                            </p:txEl>
                                          </p:spTgt>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37954" grpId="0" build="p" autoUpdateAnimBg="0"/>
      <p:bldP spid="16637955" grpId="0" build="p"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6640002" name="Rectangle 2">
            <a:extLst>
              <a:ext uri="{FF2B5EF4-FFF2-40B4-BE49-F238E27FC236}">
                <a16:creationId xmlns:a16="http://schemas.microsoft.com/office/drawing/2014/main" id="{F48DD77B-263F-4CDE-997E-82A16AB604EE}"/>
              </a:ext>
            </a:extLst>
          </p:cNvPr>
          <p:cNvSpPr>
            <a:spLocks noGrp="1" noChangeArrowheads="1"/>
          </p:cNvSpPr>
          <p:nvPr>
            <p:ph type="title"/>
          </p:nvPr>
        </p:nvSpPr>
        <p:spPr>
          <a:xfrm>
            <a:off x="1219200" y="0"/>
            <a:ext cx="9753600" cy="533400"/>
          </a:xfrm>
          <a:solidFill>
            <a:schemeClr val="accent1"/>
          </a:solidFill>
        </p:spPr>
        <p:txBody>
          <a:bodyPr/>
          <a:lstStyle/>
          <a:p>
            <a:pPr eaLnBrk="1" hangingPunct="1">
              <a:defRPr/>
            </a:pPr>
            <a:r>
              <a:rPr lang="en-US" sz="3200" b="1">
                <a:effectLst>
                  <a:outerShdw blurRad="38100" dist="38100" dir="2700000" algn="tl">
                    <a:srgbClr val="000000"/>
                  </a:outerShdw>
                </a:effectLst>
                <a:ea typeface="+mj-ea"/>
              </a:rPr>
              <a:t>“God Of The Gaps” Or </a:t>
            </a:r>
            <a:r>
              <a:rPr lang="en-US" sz="3200" b="1" u="sng">
                <a:effectLst>
                  <a:outerShdw blurRad="38100" dist="38100" dir="2700000" algn="tl">
                    <a:srgbClr val="000000"/>
                  </a:outerShdw>
                </a:effectLst>
                <a:ea typeface="+mj-ea"/>
              </a:rPr>
              <a:t>Quantum Uncertainty</a:t>
            </a:r>
            <a:r>
              <a:rPr lang="en-US" sz="3200" b="1">
                <a:effectLst>
                  <a:outerShdw blurRad="38100" dist="38100" dir="2700000" algn="tl">
                    <a:srgbClr val="000000"/>
                  </a:outerShdw>
                </a:effectLst>
                <a:ea typeface="+mj-ea"/>
              </a:rPr>
              <a:t>?</a:t>
            </a:r>
          </a:p>
        </p:txBody>
      </p:sp>
      <p:sp>
        <p:nvSpPr>
          <p:cNvPr id="16640003" name="Rectangle 3">
            <a:extLst>
              <a:ext uri="{FF2B5EF4-FFF2-40B4-BE49-F238E27FC236}">
                <a16:creationId xmlns:a16="http://schemas.microsoft.com/office/drawing/2014/main" id="{2D52AE91-1C23-4421-8554-E8B066A8DE9D}"/>
              </a:ext>
            </a:extLst>
          </p:cNvPr>
          <p:cNvSpPr>
            <a:spLocks noGrp="1" noChangeArrowheads="1"/>
          </p:cNvSpPr>
          <p:nvPr>
            <p:ph type="body" idx="1"/>
          </p:nvPr>
        </p:nvSpPr>
        <p:spPr>
          <a:xfrm>
            <a:off x="1524000" y="457200"/>
            <a:ext cx="5334000" cy="6019800"/>
          </a:xfrm>
        </p:spPr>
        <p:txBody>
          <a:bodyPr/>
          <a:lstStyle/>
          <a:p>
            <a:pPr eaLnBrk="1" hangingPunct="1">
              <a:lnSpc>
                <a:spcPct val="90000"/>
              </a:lnSpc>
              <a:defRPr/>
            </a:pPr>
            <a:r>
              <a:rPr lang="en-US" sz="2400" b="1">
                <a:effectLst>
                  <a:outerShdw blurRad="38100" dist="38100" dir="2700000" algn="tl">
                    <a:srgbClr val="000000"/>
                  </a:outerShdw>
                </a:effectLst>
                <a:ea typeface="+mn-ea"/>
              </a:rPr>
              <a:t>However,  I hold that the inaccessible physical regime that characterizes these gaps    is some kind of physical analogy for divine presence –   a kind of pointer to what God’s all-embracing transcendence might be like.</a:t>
            </a:r>
          </a:p>
          <a:p>
            <a:pPr eaLnBrk="1" hangingPunct="1">
              <a:lnSpc>
                <a:spcPct val="90000"/>
              </a:lnSpc>
              <a:defRPr/>
            </a:pPr>
            <a:r>
              <a:rPr lang="en-US" sz="2400" b="1">
                <a:effectLst>
                  <a:outerShdw blurRad="38100" dist="38100" dir="2700000" algn="tl">
                    <a:srgbClr val="000000"/>
                  </a:outerShdw>
                </a:effectLst>
                <a:ea typeface="+mn-ea"/>
              </a:rPr>
              <a:t>I am left with the words of    M. Eckhart, a 13</a:t>
            </a:r>
            <a:r>
              <a:rPr lang="en-US" sz="2400" b="1" baseline="30000">
                <a:effectLst>
                  <a:outerShdw blurRad="38100" dist="38100" dir="2700000" algn="tl">
                    <a:srgbClr val="000000"/>
                  </a:outerShdw>
                </a:effectLst>
                <a:ea typeface="+mn-ea"/>
              </a:rPr>
              <a:t>th</a:t>
            </a:r>
            <a:r>
              <a:rPr lang="en-US" sz="2400" b="1">
                <a:effectLst>
                  <a:outerShdw blurRad="38100" dist="38100" dir="2700000" algn="tl">
                    <a:srgbClr val="000000"/>
                  </a:outerShdw>
                </a:effectLst>
                <a:ea typeface="+mn-ea"/>
              </a:rPr>
              <a:t> century Dominican mystic who said, ‘The highest and loftiest thing that one can let go of is to let go of God for the sake of God.’  Respecting micromanaging &amp; quests for causal joints, I feel it might be time to consider giving God a little rest.”</a:t>
            </a:r>
          </a:p>
          <a:p>
            <a:pPr eaLnBrk="1" hangingPunct="1">
              <a:lnSpc>
                <a:spcPct val="90000"/>
              </a:lnSpc>
              <a:buFont typeface="Wingdings" panose="05000000000000000000" pitchFamily="2" charset="2"/>
              <a:buNone/>
              <a:defRPr/>
            </a:pPr>
            <a:r>
              <a:rPr lang="en-US" sz="2400" b="1">
                <a:effectLst>
                  <a:outerShdw blurRad="38100" dist="38100" dir="2700000" algn="tl">
                    <a:srgbClr val="000000"/>
                  </a:outerShdw>
                </a:effectLst>
                <a:ea typeface="+mn-ea"/>
              </a:rPr>
              <a:t>                           </a:t>
            </a:r>
            <a:r>
              <a:rPr lang="en-US" sz="2000" b="1">
                <a:solidFill>
                  <a:srgbClr val="00FFFF"/>
                </a:solidFill>
                <a:effectLst>
                  <a:outerShdw blurRad="38100" dist="38100" dir="2700000" algn="tl">
                    <a:srgbClr val="000000"/>
                  </a:outerShdw>
                </a:effectLst>
                <a:ea typeface="+mn-ea"/>
              </a:rPr>
              <a:t>-  Lawrence Fagg</a:t>
            </a:r>
            <a:r>
              <a:rPr lang="en-US" sz="2800">
                <a:ea typeface="+mn-ea"/>
              </a:rPr>
              <a:t>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6640002">
                                            <p:txEl>
                                              <p:pRg st="0" end="0"/>
                                            </p:txEl>
                                          </p:spTgt>
                                        </p:tgtEl>
                                        <p:attrNameLst>
                                          <p:attrName>style.visibility</p:attrName>
                                        </p:attrNameLst>
                                      </p:cBhvr>
                                      <p:to>
                                        <p:strVal val="visible"/>
                                      </p:to>
                                    </p:set>
                                    <p:anim calcmode="lin" valueType="num">
                                      <p:cBhvr additive="base">
                                        <p:cTn id="7" dur="300" fill="hold"/>
                                        <p:tgtEl>
                                          <p:spTgt spid="1664000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664000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6" fill="hold" grpId="0" nodeType="clickEffect">
                                  <p:stCondLst>
                                    <p:cond delay="0"/>
                                  </p:stCondLst>
                                  <p:iterate type="lt">
                                    <p:tmPct val="100000"/>
                                  </p:iterate>
                                  <p:childTnLst>
                                    <p:set>
                                      <p:cBhvr>
                                        <p:cTn id="12" dur="1" fill="hold">
                                          <p:stCondLst>
                                            <p:cond delay="0"/>
                                          </p:stCondLst>
                                        </p:cTn>
                                        <p:tgtEl>
                                          <p:spTgt spid="16640003">
                                            <p:txEl>
                                              <p:pRg st="0" end="0"/>
                                            </p:txEl>
                                          </p:spTgt>
                                        </p:tgtEl>
                                        <p:attrNameLst>
                                          <p:attrName>style.visibility</p:attrName>
                                        </p:attrNameLst>
                                      </p:cBhvr>
                                      <p:to>
                                        <p:strVal val="visible"/>
                                      </p:to>
                                    </p:set>
                                    <p:anim calcmode="lin" valueType="num">
                                      <p:cBhvr>
                                        <p:cTn id="13" dur="75" fill="hold"/>
                                        <p:tgtEl>
                                          <p:spTgt spid="16640003">
                                            <p:txEl>
                                              <p:pRg st="0" end="0"/>
                                            </p:txEl>
                                          </p:spTgt>
                                        </p:tgtEl>
                                        <p:attrNameLst>
                                          <p:attrName>ppt_w</p:attrName>
                                        </p:attrNameLst>
                                      </p:cBhvr>
                                      <p:tavLst>
                                        <p:tav tm="0">
                                          <p:val>
                                            <p:strVal val="(6*min(max(#ppt_w*#ppt_h,.3),1)-7.4)/-.7*#ppt_w"/>
                                          </p:val>
                                        </p:tav>
                                        <p:tav tm="100000">
                                          <p:val>
                                            <p:strVal val="#ppt_w"/>
                                          </p:val>
                                        </p:tav>
                                      </p:tavLst>
                                    </p:anim>
                                    <p:anim calcmode="lin" valueType="num">
                                      <p:cBhvr>
                                        <p:cTn id="14" dur="75" fill="hold"/>
                                        <p:tgtEl>
                                          <p:spTgt spid="16640003">
                                            <p:txEl>
                                              <p:pRg st="0" end="0"/>
                                            </p:txEl>
                                          </p:spTgt>
                                        </p:tgtEl>
                                        <p:attrNameLst>
                                          <p:attrName>ppt_h</p:attrName>
                                        </p:attrNameLst>
                                      </p:cBhvr>
                                      <p:tavLst>
                                        <p:tav tm="0">
                                          <p:val>
                                            <p:strVal val="(6*min(max(#ppt_w*#ppt_h,.3),1)-7.4)/-.7*#ppt_h"/>
                                          </p:val>
                                        </p:tav>
                                        <p:tav tm="100000">
                                          <p:val>
                                            <p:strVal val="#ppt_h"/>
                                          </p:val>
                                        </p:tav>
                                      </p:tavLst>
                                    </p:anim>
                                    <p:anim calcmode="lin" valueType="num">
                                      <p:cBhvr>
                                        <p:cTn id="15" dur="75" fill="hold"/>
                                        <p:tgtEl>
                                          <p:spTgt spid="16640003">
                                            <p:txEl>
                                              <p:pRg st="0" end="0"/>
                                            </p:txEl>
                                          </p:spTgt>
                                        </p:tgtEl>
                                        <p:attrNameLst>
                                          <p:attrName>ppt_x</p:attrName>
                                        </p:attrNameLst>
                                      </p:cBhvr>
                                      <p:tavLst>
                                        <p:tav tm="0">
                                          <p:val>
                                            <p:fltVal val="0.5"/>
                                          </p:val>
                                        </p:tav>
                                        <p:tav tm="100000">
                                          <p:val>
                                            <p:strVal val="#ppt_x"/>
                                          </p:val>
                                        </p:tav>
                                      </p:tavLst>
                                    </p:anim>
                                    <p:anim calcmode="lin" valueType="num">
                                      <p:cBhvr>
                                        <p:cTn id="16" dur="75" fill="hold"/>
                                        <p:tgtEl>
                                          <p:spTgt spid="16640003">
                                            <p:txEl>
                                              <p:pRg st="0" end="0"/>
                                            </p:txEl>
                                          </p:spTgt>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laser.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36" fill="hold" grpId="0" nodeType="clickEffect">
                                  <p:stCondLst>
                                    <p:cond delay="0"/>
                                  </p:stCondLst>
                                  <p:iterate type="lt">
                                    <p:tmPct val="100000"/>
                                  </p:iterate>
                                  <p:childTnLst>
                                    <p:set>
                                      <p:cBhvr>
                                        <p:cTn id="20" dur="1" fill="hold">
                                          <p:stCondLst>
                                            <p:cond delay="0"/>
                                          </p:stCondLst>
                                        </p:cTn>
                                        <p:tgtEl>
                                          <p:spTgt spid="16640003">
                                            <p:txEl>
                                              <p:pRg st="1" end="1"/>
                                            </p:txEl>
                                          </p:spTgt>
                                        </p:tgtEl>
                                        <p:attrNameLst>
                                          <p:attrName>style.visibility</p:attrName>
                                        </p:attrNameLst>
                                      </p:cBhvr>
                                      <p:to>
                                        <p:strVal val="visible"/>
                                      </p:to>
                                    </p:set>
                                    <p:anim calcmode="lin" valueType="num">
                                      <p:cBhvr>
                                        <p:cTn id="21" dur="75" fill="hold"/>
                                        <p:tgtEl>
                                          <p:spTgt spid="16640003">
                                            <p:txEl>
                                              <p:pRg st="1" end="1"/>
                                            </p:txEl>
                                          </p:spTgt>
                                        </p:tgtEl>
                                        <p:attrNameLst>
                                          <p:attrName>ppt_w</p:attrName>
                                        </p:attrNameLst>
                                      </p:cBhvr>
                                      <p:tavLst>
                                        <p:tav tm="0">
                                          <p:val>
                                            <p:strVal val="(6*min(max(#ppt_w*#ppt_h,.3),1)-7.4)/-.7*#ppt_w"/>
                                          </p:val>
                                        </p:tav>
                                        <p:tav tm="100000">
                                          <p:val>
                                            <p:strVal val="#ppt_w"/>
                                          </p:val>
                                        </p:tav>
                                      </p:tavLst>
                                    </p:anim>
                                    <p:anim calcmode="lin" valueType="num">
                                      <p:cBhvr>
                                        <p:cTn id="22" dur="75" fill="hold"/>
                                        <p:tgtEl>
                                          <p:spTgt spid="16640003">
                                            <p:txEl>
                                              <p:pRg st="1" end="1"/>
                                            </p:txEl>
                                          </p:spTgt>
                                        </p:tgtEl>
                                        <p:attrNameLst>
                                          <p:attrName>ppt_h</p:attrName>
                                        </p:attrNameLst>
                                      </p:cBhvr>
                                      <p:tavLst>
                                        <p:tav tm="0">
                                          <p:val>
                                            <p:strVal val="(6*min(max(#ppt_w*#ppt_h,.3),1)-7.4)/-.7*#ppt_h"/>
                                          </p:val>
                                        </p:tav>
                                        <p:tav tm="100000">
                                          <p:val>
                                            <p:strVal val="#ppt_h"/>
                                          </p:val>
                                        </p:tav>
                                      </p:tavLst>
                                    </p:anim>
                                    <p:anim calcmode="lin" valueType="num">
                                      <p:cBhvr>
                                        <p:cTn id="23" dur="75" fill="hold"/>
                                        <p:tgtEl>
                                          <p:spTgt spid="16640003">
                                            <p:txEl>
                                              <p:pRg st="1" end="1"/>
                                            </p:txEl>
                                          </p:spTgt>
                                        </p:tgtEl>
                                        <p:attrNameLst>
                                          <p:attrName>ppt_x</p:attrName>
                                        </p:attrNameLst>
                                      </p:cBhvr>
                                      <p:tavLst>
                                        <p:tav tm="0">
                                          <p:val>
                                            <p:fltVal val="0.5"/>
                                          </p:val>
                                        </p:tav>
                                        <p:tav tm="100000">
                                          <p:val>
                                            <p:strVal val="#ppt_x"/>
                                          </p:val>
                                        </p:tav>
                                      </p:tavLst>
                                    </p:anim>
                                    <p:anim calcmode="lin" valueType="num">
                                      <p:cBhvr>
                                        <p:cTn id="24" dur="75" fill="hold"/>
                                        <p:tgtEl>
                                          <p:spTgt spid="16640003">
                                            <p:txEl>
                                              <p:pRg st="1" end="1"/>
                                            </p:txEl>
                                          </p:spTgt>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laser.wav"/>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36" fill="hold" grpId="0" nodeType="clickEffect">
                                  <p:stCondLst>
                                    <p:cond delay="0"/>
                                  </p:stCondLst>
                                  <p:iterate type="lt">
                                    <p:tmPct val="100000"/>
                                  </p:iterate>
                                  <p:childTnLst>
                                    <p:set>
                                      <p:cBhvr>
                                        <p:cTn id="28" dur="1" fill="hold">
                                          <p:stCondLst>
                                            <p:cond delay="0"/>
                                          </p:stCondLst>
                                        </p:cTn>
                                        <p:tgtEl>
                                          <p:spTgt spid="16640003">
                                            <p:txEl>
                                              <p:pRg st="2" end="2"/>
                                            </p:txEl>
                                          </p:spTgt>
                                        </p:tgtEl>
                                        <p:attrNameLst>
                                          <p:attrName>style.visibility</p:attrName>
                                        </p:attrNameLst>
                                      </p:cBhvr>
                                      <p:to>
                                        <p:strVal val="visible"/>
                                      </p:to>
                                    </p:set>
                                    <p:anim calcmode="lin" valueType="num">
                                      <p:cBhvr>
                                        <p:cTn id="29" dur="75" fill="hold"/>
                                        <p:tgtEl>
                                          <p:spTgt spid="16640003">
                                            <p:txEl>
                                              <p:pRg st="2" end="2"/>
                                            </p:txEl>
                                          </p:spTgt>
                                        </p:tgtEl>
                                        <p:attrNameLst>
                                          <p:attrName>ppt_w</p:attrName>
                                        </p:attrNameLst>
                                      </p:cBhvr>
                                      <p:tavLst>
                                        <p:tav tm="0">
                                          <p:val>
                                            <p:strVal val="(6*min(max(#ppt_w*#ppt_h,.3),1)-7.4)/-.7*#ppt_w"/>
                                          </p:val>
                                        </p:tav>
                                        <p:tav tm="100000">
                                          <p:val>
                                            <p:strVal val="#ppt_w"/>
                                          </p:val>
                                        </p:tav>
                                      </p:tavLst>
                                    </p:anim>
                                    <p:anim calcmode="lin" valueType="num">
                                      <p:cBhvr>
                                        <p:cTn id="30" dur="75" fill="hold"/>
                                        <p:tgtEl>
                                          <p:spTgt spid="16640003">
                                            <p:txEl>
                                              <p:pRg st="2" end="2"/>
                                            </p:txEl>
                                          </p:spTgt>
                                        </p:tgtEl>
                                        <p:attrNameLst>
                                          <p:attrName>ppt_h</p:attrName>
                                        </p:attrNameLst>
                                      </p:cBhvr>
                                      <p:tavLst>
                                        <p:tav tm="0">
                                          <p:val>
                                            <p:strVal val="(6*min(max(#ppt_w*#ppt_h,.3),1)-7.4)/-.7*#ppt_h"/>
                                          </p:val>
                                        </p:tav>
                                        <p:tav tm="100000">
                                          <p:val>
                                            <p:strVal val="#ppt_h"/>
                                          </p:val>
                                        </p:tav>
                                      </p:tavLst>
                                    </p:anim>
                                    <p:anim calcmode="lin" valueType="num">
                                      <p:cBhvr>
                                        <p:cTn id="31" dur="75" fill="hold"/>
                                        <p:tgtEl>
                                          <p:spTgt spid="16640003">
                                            <p:txEl>
                                              <p:pRg st="2" end="2"/>
                                            </p:txEl>
                                          </p:spTgt>
                                        </p:tgtEl>
                                        <p:attrNameLst>
                                          <p:attrName>ppt_x</p:attrName>
                                        </p:attrNameLst>
                                      </p:cBhvr>
                                      <p:tavLst>
                                        <p:tav tm="0">
                                          <p:val>
                                            <p:fltVal val="0.5"/>
                                          </p:val>
                                        </p:tav>
                                        <p:tav tm="100000">
                                          <p:val>
                                            <p:strVal val="#ppt_x"/>
                                          </p:val>
                                        </p:tav>
                                      </p:tavLst>
                                    </p:anim>
                                    <p:anim calcmode="lin" valueType="num">
                                      <p:cBhvr>
                                        <p:cTn id="32" dur="75" fill="hold"/>
                                        <p:tgtEl>
                                          <p:spTgt spid="16640003">
                                            <p:txEl>
                                              <p:pRg st="2" end="2"/>
                                            </p:txEl>
                                          </p:spTgt>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40002" grpId="0" build="p" autoUpdateAnimBg="0"/>
      <p:bldP spid="16640003"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Rot="1" noChangeArrowheads="1"/>
          </p:cNvSpPr>
          <p:nvPr>
            <p:ph type="title"/>
          </p:nvPr>
        </p:nvSpPr>
        <p:spPr>
          <a:xfrm>
            <a:off x="1981200" y="274639"/>
            <a:ext cx="8229600" cy="1017587"/>
          </a:xfrm>
        </p:spPr>
        <p:txBody>
          <a:bodyPr/>
          <a:lstStyle/>
          <a:p>
            <a:r>
              <a:rPr lang="en-US" sz="4000" dirty="0"/>
              <a:t>Is Genesis 1 a Myth?</a:t>
            </a:r>
          </a:p>
        </p:txBody>
      </p:sp>
      <p:sp>
        <p:nvSpPr>
          <p:cNvPr id="357379" name="Rectangle 3"/>
          <p:cNvSpPr>
            <a:spLocks noGrp="1" noChangeArrowheads="1"/>
          </p:cNvSpPr>
          <p:nvPr>
            <p:ph type="body" idx="1"/>
          </p:nvPr>
        </p:nvSpPr>
        <p:spPr>
          <a:xfrm>
            <a:off x="1752600" y="2514600"/>
            <a:ext cx="8382000" cy="2057400"/>
          </a:xfrm>
        </p:spPr>
        <p:txBody>
          <a:bodyPr/>
          <a:lstStyle/>
          <a:p>
            <a:r>
              <a:rPr lang="en-US" sz="4000" b="1" dirty="0"/>
              <a:t>Yes!  It is a </a:t>
            </a:r>
            <a:r>
              <a:rPr lang="en-US" sz="4000" b="1" dirty="0">
                <a:solidFill>
                  <a:srgbClr val="66FF33"/>
                </a:solidFill>
              </a:rPr>
              <a:t>true myth</a:t>
            </a:r>
            <a:r>
              <a:rPr lang="en-US" sz="4000" b="1" dirty="0"/>
              <a:t>.</a:t>
            </a:r>
          </a:p>
          <a:p>
            <a:pPr lvl="1"/>
            <a:r>
              <a:rPr lang="en-US" sz="3600" b="1" dirty="0"/>
              <a:t>A myth is a simplified story, given to explain the gods (or God) to common people.</a:t>
            </a:r>
          </a:p>
        </p:txBody>
      </p:sp>
    </p:spTree>
    <p:extLst>
      <p:ext uri="{BB962C8B-B14F-4D97-AF65-F5344CB8AC3E}">
        <p14:creationId xmlns:p14="http://schemas.microsoft.com/office/powerpoint/2010/main" val="71522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57379">
                                            <p:txEl>
                                              <p:pRg st="0" end="0"/>
                                            </p:txEl>
                                          </p:spTgt>
                                        </p:tgtEl>
                                        <p:attrNameLst>
                                          <p:attrName>style.visibility</p:attrName>
                                        </p:attrNameLst>
                                      </p:cBhvr>
                                      <p:to>
                                        <p:strVal val="visible"/>
                                      </p:to>
                                    </p:set>
                                    <p:anim calcmode="lin" valueType="num">
                                      <p:cBhvr>
                                        <p:cTn id="7" dur="1000" fill="hold"/>
                                        <p:tgtEl>
                                          <p:spTgt spid="35737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5737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57379">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5737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737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ext Box 4">
            <a:extLst>
              <a:ext uri="{FF2B5EF4-FFF2-40B4-BE49-F238E27FC236}">
                <a16:creationId xmlns:a16="http://schemas.microsoft.com/office/drawing/2014/main" id="{3318F17F-837B-4DE9-BE88-10DEF2449EBC}"/>
              </a:ext>
            </a:extLst>
          </p:cNvPr>
          <p:cNvSpPr txBox="1">
            <a:spLocks noChangeArrowheads="1"/>
          </p:cNvSpPr>
          <p:nvPr/>
        </p:nvSpPr>
        <p:spPr bwMode="auto">
          <a:xfrm>
            <a:off x="2209800" y="914401"/>
            <a:ext cx="7620000"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2800">
                <a:solidFill>
                  <a:srgbClr val="FFFF00"/>
                </a:solidFill>
                <a:latin typeface="Lucida Sans" panose="020B0602030504020204" pitchFamily="34" charset="0"/>
                <a:cs typeface="Arial"/>
              </a:rPr>
              <a:t>Conclusion:</a:t>
            </a:r>
          </a:p>
          <a:p>
            <a:pPr eaLnBrk="0" fontAlgn="base" hangingPunct="0">
              <a:spcBef>
                <a:spcPct val="50000"/>
              </a:spcBef>
              <a:spcAft>
                <a:spcPct val="0"/>
              </a:spcAft>
            </a:pPr>
            <a:endParaRPr lang="en-US" altLang="en-US" sz="2800">
              <a:solidFill>
                <a:srgbClr val="FFFF00"/>
              </a:solidFill>
              <a:latin typeface="Lucida Sans" panose="020B0602030504020204" pitchFamily="34" charset="0"/>
              <a:cs typeface="Arial"/>
            </a:endParaRPr>
          </a:p>
          <a:p>
            <a:pPr eaLnBrk="0" fontAlgn="base" hangingPunct="0">
              <a:spcBef>
                <a:spcPct val="50000"/>
              </a:spcBef>
              <a:spcAft>
                <a:spcPct val="0"/>
              </a:spcAft>
            </a:pPr>
            <a:r>
              <a:rPr lang="en-US" altLang="en-US" sz="2800">
                <a:solidFill>
                  <a:srgbClr val="FFFF00"/>
                </a:solidFill>
                <a:latin typeface="Lucida Sans" panose="020B0602030504020204" pitchFamily="34" charset="0"/>
                <a:cs typeface="Arial"/>
              </a:rPr>
              <a:t>“Since the creation of the world God’s invisible qualities—his eternal power and divine nature—have been clearly seen, being understood from what has been made, so that men are without excuse</a:t>
            </a:r>
            <a:r>
              <a:rPr lang="en-US" altLang="en-US" sz="2800" b="1">
                <a:solidFill>
                  <a:srgbClr val="FFFF00"/>
                </a:solidFill>
                <a:latin typeface="Lucida Sans" panose="020B0602030504020204" pitchFamily="34" charset="0"/>
                <a:cs typeface="Arial"/>
              </a:rPr>
              <a:t>.</a:t>
            </a:r>
            <a:r>
              <a:rPr lang="en-US" altLang="en-US" sz="2800">
                <a:solidFill>
                  <a:srgbClr val="FFFF00"/>
                </a:solidFill>
                <a:latin typeface="Lucida Sans" panose="020B0602030504020204" pitchFamily="34" charset="0"/>
                <a:cs typeface="Arial"/>
              </a:rPr>
              <a:t>”</a:t>
            </a:r>
          </a:p>
          <a:p>
            <a:pPr eaLnBrk="0" fontAlgn="base" hangingPunct="0">
              <a:spcBef>
                <a:spcPct val="50000"/>
              </a:spcBef>
              <a:spcAft>
                <a:spcPct val="0"/>
              </a:spcAft>
            </a:pPr>
            <a:r>
              <a:rPr lang="en-US" altLang="en-US" sz="2800">
                <a:solidFill>
                  <a:srgbClr val="FFFF00"/>
                </a:solidFill>
                <a:latin typeface="Lucida Sans" panose="020B0602030504020204" pitchFamily="34" charset="0"/>
                <a:cs typeface="Arial"/>
              </a:rPr>
              <a:t>				Romans 1:20</a:t>
            </a:r>
          </a:p>
          <a:p>
            <a:pPr eaLnBrk="0" fontAlgn="base" hangingPunct="0">
              <a:spcBef>
                <a:spcPct val="50000"/>
              </a:spcBef>
              <a:spcAft>
                <a:spcPct val="0"/>
              </a:spcAft>
            </a:pPr>
            <a:r>
              <a:rPr lang="en-US" altLang="en-US" sz="2800">
                <a:solidFill>
                  <a:srgbClr val="FFFF00"/>
                </a:solidFill>
                <a:latin typeface="Lucida Sans" panose="020B0602030504020204" pitchFamily="34" charset="0"/>
                <a:cs typeface="Arial"/>
              </a:rPr>
              <a:t>Did we “just happen?”</a:t>
            </a:r>
          </a:p>
          <a:p>
            <a:pPr eaLnBrk="0" fontAlgn="base" hangingPunct="0">
              <a:spcBef>
                <a:spcPct val="50000"/>
              </a:spcBef>
              <a:spcAft>
                <a:spcPct val="0"/>
              </a:spcAft>
            </a:pPr>
            <a:endParaRPr lang="en-US" altLang="en-US" sz="2800">
              <a:solidFill>
                <a:srgbClr val="FFFF00"/>
              </a:solidFill>
              <a:latin typeface="Lucida Sans" panose="020B0602030504020204" pitchFamily="34" charset="0"/>
              <a:cs typeface="Arial"/>
            </a:endParaRPr>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a:extLst>
              <a:ext uri="{FF2B5EF4-FFF2-40B4-BE49-F238E27FC236}">
                <a16:creationId xmlns:a16="http://schemas.microsoft.com/office/drawing/2014/main" id="{0D742EB8-2308-4582-BE72-F9FDDCE695E9}"/>
              </a:ext>
            </a:extLst>
          </p:cNvPr>
          <p:cNvSpPr>
            <a:spLocks noGrp="1" noRot="1" noChangeArrowheads="1"/>
          </p:cNvSpPr>
          <p:nvPr>
            <p:ph type="title"/>
          </p:nvPr>
        </p:nvSpPr>
        <p:spPr>
          <a:xfrm>
            <a:off x="1981200" y="274638"/>
            <a:ext cx="8229600" cy="715962"/>
          </a:xfrm>
        </p:spPr>
        <p:txBody>
          <a:bodyPr/>
          <a:lstStyle/>
          <a:p>
            <a:r>
              <a:rPr lang="en-US" altLang="en-US" sz="3200"/>
              <a:t>The Bible and Cosmology</a:t>
            </a:r>
          </a:p>
        </p:txBody>
      </p:sp>
      <p:sp>
        <p:nvSpPr>
          <p:cNvPr id="584707" name="Rectangle 3">
            <a:extLst>
              <a:ext uri="{FF2B5EF4-FFF2-40B4-BE49-F238E27FC236}">
                <a16:creationId xmlns:a16="http://schemas.microsoft.com/office/drawing/2014/main" id="{A2591293-FBDA-4DEC-B7DA-2E6F9C6359E2}"/>
              </a:ext>
            </a:extLst>
          </p:cNvPr>
          <p:cNvSpPr>
            <a:spLocks noGrp="1" noChangeArrowheads="1"/>
          </p:cNvSpPr>
          <p:nvPr>
            <p:ph type="body" idx="1"/>
          </p:nvPr>
        </p:nvSpPr>
        <p:spPr>
          <a:xfrm>
            <a:off x="1981200" y="1295401"/>
            <a:ext cx="8229600" cy="4830763"/>
          </a:xfrm>
        </p:spPr>
        <p:txBody>
          <a:bodyPr/>
          <a:lstStyle/>
          <a:p>
            <a:pPr>
              <a:lnSpc>
                <a:spcPct val="90000"/>
              </a:lnSpc>
              <a:buFont typeface="Wingdings" panose="05000000000000000000" pitchFamily="2" charset="2"/>
              <a:buNone/>
            </a:pPr>
            <a:r>
              <a:rPr lang="en-US" altLang="en-US" sz="2800" b="1">
                <a:effectLst/>
              </a:rPr>
              <a:t>“The flood was produced by a union of the male waters, which are above the firmament, and the female waters issuing from the earth.  The upper waters rushed through the space left when God removed two stars out of the constellation Pleaides.  Afterward, to put a stop to the flood, God had to transfer two stars from the constellation of the Bear to the constellation of the Pleaides.  That is why the Bear runs after the Pleaides.  She wants her children back, but they will be restored to her only in the future world.”</a:t>
            </a:r>
          </a:p>
          <a:p>
            <a:pPr>
              <a:lnSpc>
                <a:spcPct val="90000"/>
              </a:lnSpc>
              <a:buFont typeface="Wingdings" panose="05000000000000000000" pitchFamily="2" charset="2"/>
              <a:buNone/>
            </a:pPr>
            <a:r>
              <a:rPr lang="en-US" altLang="en-US" sz="2800" b="1">
                <a:effectLst/>
              </a:rPr>
              <a:t>	—A Jewish manuscript of New Testament times.</a:t>
            </a:r>
            <a:endParaRPr lang="en-US" altLang="en-US" sz="280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Text Box 2">
            <a:extLst>
              <a:ext uri="{FF2B5EF4-FFF2-40B4-BE49-F238E27FC236}">
                <a16:creationId xmlns:a16="http://schemas.microsoft.com/office/drawing/2014/main" id="{C0006AB1-E797-4AF1-BBFE-AF8AAEB09AFA}"/>
              </a:ext>
            </a:extLst>
          </p:cNvPr>
          <p:cNvSpPr txBox="1">
            <a:spLocks noChangeArrowheads="1"/>
          </p:cNvSpPr>
          <p:nvPr/>
        </p:nvSpPr>
        <p:spPr bwMode="auto">
          <a:xfrm>
            <a:off x="1905000" y="533401"/>
            <a:ext cx="8458200"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400" b="1">
                <a:solidFill>
                  <a:srgbClr val="FFFFFF"/>
                </a:solidFill>
                <a:latin typeface="Lucida Console" panose="020B0609040504020204" pitchFamily="49" charset="0"/>
                <a:cs typeface="Arial"/>
              </a:rPr>
              <a:t>“He spreads out the northern skies over empty space; He suspends the earth over nothing”</a:t>
            </a:r>
          </a:p>
          <a:p>
            <a:pPr eaLnBrk="0" fontAlgn="base" hangingPunct="0">
              <a:spcBef>
                <a:spcPct val="0"/>
              </a:spcBef>
              <a:spcAft>
                <a:spcPct val="0"/>
              </a:spcAft>
            </a:pPr>
            <a:endParaRPr lang="en-US" altLang="en-US" sz="2400" b="1">
              <a:solidFill>
                <a:srgbClr val="FFFFFF"/>
              </a:solidFill>
              <a:latin typeface="Lucida Console" panose="020B0609040504020204" pitchFamily="49" charset="0"/>
              <a:cs typeface="Arial"/>
            </a:endParaRPr>
          </a:p>
          <a:p>
            <a:pPr algn="r" eaLnBrk="0" fontAlgn="base" hangingPunct="0">
              <a:spcBef>
                <a:spcPct val="0"/>
              </a:spcBef>
              <a:spcAft>
                <a:spcPct val="0"/>
              </a:spcAft>
            </a:pPr>
            <a:r>
              <a:rPr lang="en-US" altLang="en-US" sz="2400" b="1">
                <a:solidFill>
                  <a:srgbClr val="FFFFFF"/>
                </a:solidFill>
                <a:latin typeface="Lucida Console" panose="020B0609040504020204" pitchFamily="49" charset="0"/>
                <a:cs typeface="Arial"/>
              </a:rPr>
              <a:t>Job 26:8</a:t>
            </a:r>
          </a:p>
          <a:p>
            <a:pPr eaLnBrk="0" fontAlgn="base" hangingPunct="0">
              <a:spcBef>
                <a:spcPct val="0"/>
              </a:spcBef>
              <a:spcAft>
                <a:spcPct val="0"/>
              </a:spcAft>
            </a:pPr>
            <a:endParaRPr lang="en-US" altLang="en-US" sz="2400" b="1">
              <a:solidFill>
                <a:srgbClr val="FFFFFF"/>
              </a:solidFill>
              <a:latin typeface="Lucida Console" panose="020B0609040504020204" pitchFamily="49" charset="0"/>
              <a:cs typeface="Arial"/>
            </a:endParaRPr>
          </a:p>
          <a:p>
            <a:pPr eaLnBrk="0" fontAlgn="base" hangingPunct="0">
              <a:spcBef>
                <a:spcPct val="0"/>
              </a:spcBef>
              <a:spcAft>
                <a:spcPct val="0"/>
              </a:spcAft>
            </a:pPr>
            <a:r>
              <a:rPr lang="en-US" altLang="en-US" sz="2400" b="1">
                <a:solidFill>
                  <a:srgbClr val="FFFFFF"/>
                </a:solidFill>
                <a:cs typeface="Arial"/>
              </a:rPr>
              <a:t>The water cycle...</a:t>
            </a:r>
          </a:p>
          <a:p>
            <a:pPr eaLnBrk="0" fontAlgn="base" hangingPunct="0">
              <a:spcBef>
                <a:spcPct val="0"/>
              </a:spcBef>
              <a:spcAft>
                <a:spcPct val="0"/>
              </a:spcAft>
            </a:pPr>
            <a:r>
              <a:rPr lang="en-US" altLang="en-US" sz="2400" b="1">
                <a:solidFill>
                  <a:srgbClr val="FFFFFF"/>
                </a:solidFill>
                <a:cs typeface="Arial"/>
              </a:rPr>
              <a:t>Job 36:27, Amos 5:8</a:t>
            </a:r>
          </a:p>
          <a:p>
            <a:pPr eaLnBrk="0" fontAlgn="base" hangingPunct="0">
              <a:spcBef>
                <a:spcPct val="0"/>
              </a:spcBef>
              <a:spcAft>
                <a:spcPct val="0"/>
              </a:spcAft>
            </a:pPr>
            <a:endParaRPr lang="en-US" altLang="en-US" sz="2400" b="1">
              <a:solidFill>
                <a:srgbClr val="FFFFFF"/>
              </a:solidFill>
              <a:cs typeface="Arial"/>
            </a:endParaRPr>
          </a:p>
          <a:p>
            <a:pPr eaLnBrk="0" fontAlgn="base" hangingPunct="0">
              <a:spcBef>
                <a:spcPct val="0"/>
              </a:spcBef>
              <a:spcAft>
                <a:spcPct val="0"/>
              </a:spcAft>
            </a:pPr>
            <a:endParaRPr lang="en-US" altLang="en-US" sz="2400" b="1">
              <a:solidFill>
                <a:srgbClr val="FFFFFF"/>
              </a:solidFill>
              <a:latin typeface="Lucida Console" panose="020B0609040504020204" pitchFamily="49" charset="0"/>
              <a:cs typeface="Arial"/>
            </a:endParaRPr>
          </a:p>
          <a:p>
            <a:pPr eaLnBrk="0" fontAlgn="base" hangingPunct="0">
              <a:spcBef>
                <a:spcPct val="0"/>
              </a:spcBef>
              <a:spcAft>
                <a:spcPct val="0"/>
              </a:spcAft>
            </a:pPr>
            <a:endParaRPr lang="en-US" altLang="en-US" sz="2800" b="1">
              <a:solidFill>
                <a:srgbClr val="FFFFFF"/>
              </a:solidFill>
              <a:latin typeface="Lucida Console" panose="020B0609040504020204" pitchFamily="49" charset="0"/>
              <a:cs typeface="Arial"/>
            </a:endParaRPr>
          </a:p>
        </p:txBody>
      </p:sp>
      <p:pic>
        <p:nvPicPr>
          <p:cNvPr id="334852" name="Picture 4">
            <a:extLst>
              <a:ext uri="{FF2B5EF4-FFF2-40B4-BE49-F238E27FC236}">
                <a16:creationId xmlns:a16="http://schemas.microsoft.com/office/drawing/2014/main" id="{E3C962AB-8485-45BD-B3F7-93C5A06470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008314"/>
            <a:ext cx="4419600" cy="36020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a:extLst>
              <a:ext uri="{FF2B5EF4-FFF2-40B4-BE49-F238E27FC236}">
                <a16:creationId xmlns:a16="http://schemas.microsoft.com/office/drawing/2014/main" id="{CB5456F3-5407-4A22-8A6D-A51D6E8D6C89}"/>
              </a:ext>
            </a:extLst>
          </p:cNvPr>
          <p:cNvSpPr>
            <a:spLocks noGrp="1" noRot="1" noChangeArrowheads="1"/>
          </p:cNvSpPr>
          <p:nvPr>
            <p:ph type="title"/>
          </p:nvPr>
        </p:nvSpPr>
        <p:spPr/>
        <p:txBody>
          <a:bodyPr/>
          <a:lstStyle/>
          <a:p>
            <a:r>
              <a:rPr lang="en-US" altLang="en-US" sz="3200"/>
              <a:t>Science and World Religions</a:t>
            </a:r>
          </a:p>
        </p:txBody>
      </p:sp>
      <p:sp>
        <p:nvSpPr>
          <p:cNvPr id="531459" name="Rectangle 3">
            <a:extLst>
              <a:ext uri="{FF2B5EF4-FFF2-40B4-BE49-F238E27FC236}">
                <a16:creationId xmlns:a16="http://schemas.microsoft.com/office/drawing/2014/main" id="{E1B60A69-0446-4B03-8248-221512B82DC2}"/>
              </a:ext>
            </a:extLst>
          </p:cNvPr>
          <p:cNvSpPr>
            <a:spLocks noGrp="1" noChangeArrowheads="1"/>
          </p:cNvSpPr>
          <p:nvPr>
            <p:ph type="body" idx="1"/>
          </p:nvPr>
        </p:nvSpPr>
        <p:spPr/>
        <p:txBody>
          <a:bodyPr/>
          <a:lstStyle/>
          <a:p>
            <a:r>
              <a:rPr lang="en-US" altLang="en-US" sz="2800" b="1">
                <a:solidFill>
                  <a:srgbClr val="FFFF00"/>
                </a:solidFill>
              </a:rPr>
              <a:t>Is this (the seemingly unexplainable scientific wisdom of the Old Testament) the exception or the rule?</a:t>
            </a:r>
          </a:p>
          <a:p>
            <a:endParaRPr lang="en-US" altLang="en-US" sz="2800" b="1">
              <a:solidFill>
                <a:srgbClr val="FFFF00"/>
              </a:solidFill>
            </a:endParaRPr>
          </a:p>
          <a:p>
            <a:r>
              <a:rPr lang="en-US" altLang="en-US" sz="2800" b="1">
                <a:solidFill>
                  <a:srgbClr val="FFFF00"/>
                </a:solidFill>
              </a:rPr>
              <a:t>What is the cosmology/view of the natural world of other major world religions?</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2">
            <a:extLst>
              <a:ext uri="{FF2B5EF4-FFF2-40B4-BE49-F238E27FC236}">
                <a16:creationId xmlns:a16="http://schemas.microsoft.com/office/drawing/2014/main" id="{BCB737A8-BABA-4EC3-A67E-C2BDA9F614BE}"/>
              </a:ext>
            </a:extLst>
          </p:cNvPr>
          <p:cNvSpPr>
            <a:spLocks noGrp="1" noChangeArrowheads="1"/>
          </p:cNvSpPr>
          <p:nvPr>
            <p:ph type="ctrTitle"/>
          </p:nvPr>
        </p:nvSpPr>
        <p:spPr>
          <a:xfrm>
            <a:off x="2209800" y="457200"/>
            <a:ext cx="7772400" cy="1371600"/>
          </a:xfrm>
        </p:spPr>
        <p:txBody>
          <a:bodyPr/>
          <a:lstStyle/>
          <a:p>
            <a:r>
              <a:rPr lang="en-US" altLang="en-US" sz="4000"/>
              <a:t>Cosmology and World Religions</a:t>
            </a:r>
          </a:p>
        </p:txBody>
      </p:sp>
      <p:sp>
        <p:nvSpPr>
          <p:cNvPr id="588803" name="Rectangle 3">
            <a:extLst>
              <a:ext uri="{FF2B5EF4-FFF2-40B4-BE49-F238E27FC236}">
                <a16:creationId xmlns:a16="http://schemas.microsoft.com/office/drawing/2014/main" id="{11E4F78F-487B-40D0-A0DC-0AFACC2CDDC4}"/>
              </a:ext>
            </a:extLst>
          </p:cNvPr>
          <p:cNvSpPr>
            <a:spLocks noGrp="1" noChangeArrowheads="1"/>
          </p:cNvSpPr>
          <p:nvPr>
            <p:ph type="subTitle" idx="1"/>
          </p:nvPr>
        </p:nvSpPr>
        <p:spPr>
          <a:xfrm>
            <a:off x="5791200" y="5715000"/>
            <a:ext cx="4622800" cy="838200"/>
          </a:xfrm>
        </p:spPr>
        <p:txBody>
          <a:bodyPr/>
          <a:lstStyle/>
          <a:p>
            <a:endParaRPr lang="en-US" altLang="en-US" sz="2400"/>
          </a:p>
        </p:txBody>
      </p:sp>
      <p:pic>
        <p:nvPicPr>
          <p:cNvPr id="588804" name="Picture 4">
            <a:extLst>
              <a:ext uri="{FF2B5EF4-FFF2-40B4-BE49-F238E27FC236}">
                <a16:creationId xmlns:a16="http://schemas.microsoft.com/office/drawing/2014/main" id="{892C35A6-31FE-481E-9559-A525D7B0E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00200"/>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588805" name="Picture 5">
            <a:extLst>
              <a:ext uri="{FF2B5EF4-FFF2-40B4-BE49-F238E27FC236}">
                <a16:creationId xmlns:a16="http://schemas.microsoft.com/office/drawing/2014/main" id="{2200AC89-0062-4B8C-9B59-6814D888B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1" y="1524001"/>
            <a:ext cx="2170113" cy="2886075"/>
          </a:xfrm>
          <a:prstGeom prst="rect">
            <a:avLst/>
          </a:prstGeom>
          <a:noFill/>
          <a:extLst>
            <a:ext uri="{909E8E84-426E-40DD-AFC4-6F175D3DCCD1}">
              <a14:hiddenFill xmlns:a14="http://schemas.microsoft.com/office/drawing/2010/main">
                <a:solidFill>
                  <a:srgbClr val="FFFFFF"/>
                </a:solidFill>
              </a14:hiddenFill>
            </a:ext>
          </a:extLst>
        </p:spPr>
      </p:pic>
      <p:pic>
        <p:nvPicPr>
          <p:cNvPr id="588806" name="Picture 6">
            <a:hlinkClick r:id="rId5"/>
            <a:extLst>
              <a:ext uri="{FF2B5EF4-FFF2-40B4-BE49-F238E27FC236}">
                <a16:creationId xmlns:a16="http://schemas.microsoft.com/office/drawing/2014/main" id="{0352F60C-ABF6-4EA5-8A27-5582F32B1C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4648201"/>
            <a:ext cx="2057400" cy="1971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a:extLst>
              <a:ext uri="{FF2B5EF4-FFF2-40B4-BE49-F238E27FC236}">
                <a16:creationId xmlns:a16="http://schemas.microsoft.com/office/drawing/2014/main" id="{4A2F765A-304A-4481-A49F-260D9FD9B687}"/>
              </a:ext>
            </a:extLst>
          </p:cNvPr>
          <p:cNvSpPr>
            <a:spLocks noGrp="1" noRot="1" noChangeArrowheads="1"/>
          </p:cNvSpPr>
          <p:nvPr>
            <p:ph type="title"/>
          </p:nvPr>
        </p:nvSpPr>
        <p:spPr>
          <a:xfrm>
            <a:off x="1981200" y="274638"/>
            <a:ext cx="8229600" cy="792162"/>
          </a:xfrm>
        </p:spPr>
        <p:txBody>
          <a:bodyPr/>
          <a:lstStyle/>
          <a:p>
            <a:r>
              <a:rPr lang="en-US" altLang="en-US" sz="3200" b="0"/>
              <a:t>HINDUISM</a:t>
            </a:r>
          </a:p>
        </p:txBody>
      </p:sp>
      <p:sp>
        <p:nvSpPr>
          <p:cNvPr id="590851" name="Rectangle 3">
            <a:extLst>
              <a:ext uri="{FF2B5EF4-FFF2-40B4-BE49-F238E27FC236}">
                <a16:creationId xmlns:a16="http://schemas.microsoft.com/office/drawing/2014/main" id="{78F20506-D5AD-4989-9434-A0E1162EC304}"/>
              </a:ext>
            </a:extLst>
          </p:cNvPr>
          <p:cNvSpPr>
            <a:spLocks noGrp="1" noChangeArrowheads="1"/>
          </p:cNvSpPr>
          <p:nvPr>
            <p:ph type="body" idx="1"/>
          </p:nvPr>
        </p:nvSpPr>
        <p:spPr>
          <a:xfrm>
            <a:off x="1981200" y="1371600"/>
            <a:ext cx="5029200" cy="5257800"/>
          </a:xfrm>
        </p:spPr>
        <p:txBody>
          <a:bodyPr/>
          <a:lstStyle/>
          <a:p>
            <a:r>
              <a:rPr lang="en-US" altLang="en-US" sz="2400"/>
              <a:t>The principle religion of India.</a:t>
            </a:r>
          </a:p>
          <a:p>
            <a:pPr>
              <a:buFont typeface="Wingdings" panose="05000000000000000000" pitchFamily="2" charset="2"/>
              <a:buNone/>
            </a:pPr>
            <a:endParaRPr lang="en-US" altLang="en-US" sz="2400"/>
          </a:p>
          <a:p>
            <a:r>
              <a:rPr lang="en-US" altLang="en-US" sz="2400"/>
              <a:t>Approximately 900,000,000 adherents.</a:t>
            </a:r>
          </a:p>
          <a:p>
            <a:endParaRPr lang="en-US" altLang="en-US" sz="2400"/>
          </a:p>
          <a:p>
            <a:r>
              <a:rPr lang="en-US" altLang="en-US" sz="2400"/>
              <a:t>Began as animism/polytheism</a:t>
            </a:r>
          </a:p>
          <a:p>
            <a:endParaRPr lang="en-US" altLang="en-US" sz="2400"/>
          </a:p>
          <a:p>
            <a:r>
              <a:rPr lang="en-US" altLang="en-US" sz="2400"/>
              <a:t>Evolved into polytheism/pantheism</a:t>
            </a:r>
          </a:p>
          <a:p>
            <a:endParaRPr lang="en-US" altLang="en-US" sz="2400"/>
          </a:p>
          <a:p>
            <a:r>
              <a:rPr lang="en-US" altLang="en-US" sz="2400"/>
              <a:t>Syncretistic.  Hinduism is not really a single religion.</a:t>
            </a:r>
          </a:p>
        </p:txBody>
      </p:sp>
      <p:pic>
        <p:nvPicPr>
          <p:cNvPr id="590852" name="Picture 4">
            <a:extLst>
              <a:ext uri="{FF2B5EF4-FFF2-40B4-BE49-F238E27FC236}">
                <a16:creationId xmlns:a16="http://schemas.microsoft.com/office/drawing/2014/main" id="{D245A005-55B6-4C0D-A0AC-5EBE4FCEF0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143000"/>
            <a:ext cx="3049588" cy="4229100"/>
          </a:xfrm>
          <a:prstGeom prst="rect">
            <a:avLst/>
          </a:prstGeom>
          <a:noFill/>
          <a:extLst>
            <a:ext uri="{909E8E84-426E-40DD-AFC4-6F175D3DCCD1}">
              <a14:hiddenFill xmlns:a14="http://schemas.microsoft.com/office/drawing/2010/main">
                <a:solidFill>
                  <a:srgbClr val="FFFFFF"/>
                </a:solidFill>
              </a14:hiddenFill>
            </a:ext>
          </a:extLst>
        </p:spPr>
      </p:pic>
      <p:sp>
        <p:nvSpPr>
          <p:cNvPr id="590853" name="Text Box 5">
            <a:extLst>
              <a:ext uri="{FF2B5EF4-FFF2-40B4-BE49-F238E27FC236}">
                <a16:creationId xmlns:a16="http://schemas.microsoft.com/office/drawing/2014/main" id="{BB4DF476-A593-45CC-9A65-57ABCD518209}"/>
              </a:ext>
            </a:extLst>
          </p:cNvPr>
          <p:cNvSpPr txBox="1">
            <a:spLocks noChangeArrowheads="1"/>
          </p:cNvSpPr>
          <p:nvPr/>
        </p:nvSpPr>
        <p:spPr bwMode="auto">
          <a:xfrm>
            <a:off x="7391400" y="5486400"/>
            <a:ext cx="28956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b="1">
                <a:solidFill>
                  <a:srgbClr val="FFFFFF"/>
                </a:solidFill>
                <a:latin typeface="Arial" panose="020B0604020202020204" pitchFamily="34" charset="0"/>
                <a:cs typeface="Arial"/>
              </a:rPr>
              <a:t>Ganesh: a Hindu deity</a:t>
            </a:r>
          </a:p>
          <a:p>
            <a:pPr algn="ctr" eaLnBrk="0" fontAlgn="base" hangingPunct="0">
              <a:spcBef>
                <a:spcPct val="50000"/>
              </a:spcBef>
              <a:spcAft>
                <a:spcPct val="0"/>
              </a:spcAft>
            </a:pPr>
            <a:r>
              <a:rPr lang="en-US" altLang="en-US" b="1">
                <a:solidFill>
                  <a:srgbClr val="FFFFFF"/>
                </a:solidFill>
                <a:latin typeface="Arial" panose="020B0604020202020204" pitchFamily="34" charset="0"/>
                <a:cs typeface="Arial"/>
              </a:rPr>
              <a:t>God of wisdom and intellect</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a:extLst>
              <a:ext uri="{FF2B5EF4-FFF2-40B4-BE49-F238E27FC236}">
                <a16:creationId xmlns:a16="http://schemas.microsoft.com/office/drawing/2014/main" id="{D0D2D88F-D2AD-44FF-8DD6-6B46DE36FDB8}"/>
              </a:ext>
            </a:extLst>
          </p:cNvPr>
          <p:cNvSpPr>
            <a:spLocks noGrp="1" noRot="1" noChangeArrowheads="1"/>
          </p:cNvSpPr>
          <p:nvPr>
            <p:ph type="title"/>
          </p:nvPr>
        </p:nvSpPr>
        <p:spPr>
          <a:xfrm>
            <a:off x="1981200" y="274638"/>
            <a:ext cx="8229600" cy="639762"/>
          </a:xfrm>
        </p:spPr>
        <p:txBody>
          <a:bodyPr/>
          <a:lstStyle/>
          <a:p>
            <a:r>
              <a:rPr lang="en-US" altLang="en-US" sz="3200"/>
              <a:t>Hinduism and Time</a:t>
            </a:r>
          </a:p>
        </p:txBody>
      </p:sp>
      <p:sp>
        <p:nvSpPr>
          <p:cNvPr id="599043" name="Rectangle 3">
            <a:extLst>
              <a:ext uri="{FF2B5EF4-FFF2-40B4-BE49-F238E27FC236}">
                <a16:creationId xmlns:a16="http://schemas.microsoft.com/office/drawing/2014/main" id="{17D2755A-F03D-4544-800F-D366F094EC9D}"/>
              </a:ext>
            </a:extLst>
          </p:cNvPr>
          <p:cNvSpPr>
            <a:spLocks noGrp="1" noChangeArrowheads="1"/>
          </p:cNvSpPr>
          <p:nvPr>
            <p:ph type="body" idx="1"/>
          </p:nvPr>
        </p:nvSpPr>
        <p:spPr>
          <a:xfrm>
            <a:off x="1981200" y="1219200"/>
            <a:ext cx="8229600" cy="5486400"/>
          </a:xfrm>
        </p:spPr>
        <p:txBody>
          <a:bodyPr/>
          <a:lstStyle/>
          <a:p>
            <a:pPr>
              <a:lnSpc>
                <a:spcPct val="90000"/>
              </a:lnSpc>
            </a:pPr>
            <a:r>
              <a:rPr lang="en-US" altLang="en-US" sz="2800" b="1">
                <a:solidFill>
                  <a:srgbClr val="FFFF00"/>
                </a:solidFill>
              </a:rPr>
              <a:t>Time is cyclic.  There is a “wheel of time.”</a:t>
            </a:r>
          </a:p>
          <a:p>
            <a:pPr>
              <a:lnSpc>
                <a:spcPct val="90000"/>
              </a:lnSpc>
            </a:pPr>
            <a:r>
              <a:rPr lang="en-US" altLang="en-US" sz="2800" b="1">
                <a:solidFill>
                  <a:srgbClr val="FFFF00"/>
                </a:solidFill>
              </a:rPr>
              <a:t>World is cyclically created by Brahma, sustained by Vishnu and destroyed by Shiva.</a:t>
            </a:r>
          </a:p>
          <a:p>
            <a:pPr>
              <a:lnSpc>
                <a:spcPct val="90000"/>
              </a:lnSpc>
            </a:pPr>
            <a:r>
              <a:rPr lang="en-US" altLang="en-US" sz="2800" b="1">
                <a:solidFill>
                  <a:srgbClr val="FFFF00"/>
                </a:solidFill>
              </a:rPr>
              <a:t>Creative/destructive cycles called Yugas</a:t>
            </a:r>
          </a:p>
          <a:p>
            <a:pPr>
              <a:lnSpc>
                <a:spcPct val="90000"/>
              </a:lnSpc>
            </a:pPr>
            <a:r>
              <a:rPr lang="en-US" altLang="en-US" sz="2800" b="1">
                <a:solidFill>
                  <a:srgbClr val="FFFF00"/>
                </a:solidFill>
              </a:rPr>
              <a:t>A universe lasts for one Brahma day = 4,320,000 years</a:t>
            </a:r>
          </a:p>
          <a:p>
            <a:pPr lvl="1">
              <a:lnSpc>
                <a:spcPct val="90000"/>
              </a:lnSpc>
            </a:pPr>
            <a:r>
              <a:rPr lang="en-US" altLang="en-US" sz="2400" b="1">
                <a:solidFill>
                  <a:srgbClr val="FFFF00"/>
                </a:solidFill>
              </a:rPr>
              <a:t>Satya yuga (Krita yuga):- 1,728,000 Human years (already past) </a:t>
            </a:r>
          </a:p>
          <a:p>
            <a:pPr lvl="1">
              <a:lnSpc>
                <a:spcPct val="90000"/>
              </a:lnSpc>
            </a:pPr>
            <a:r>
              <a:rPr lang="en-US" altLang="en-US" sz="2400" b="1">
                <a:solidFill>
                  <a:srgbClr val="FFFF00"/>
                </a:solidFill>
              </a:rPr>
              <a:t>Treta yuga:- 1,296,000 Human years (already past) </a:t>
            </a:r>
          </a:p>
          <a:p>
            <a:pPr lvl="1">
              <a:lnSpc>
                <a:spcPct val="90000"/>
              </a:lnSpc>
            </a:pPr>
            <a:r>
              <a:rPr lang="en-US" altLang="en-US" sz="2400" b="1">
                <a:solidFill>
                  <a:srgbClr val="FFFF00"/>
                </a:solidFill>
              </a:rPr>
              <a:t>Dwapar yuga:- 864,000 Human years (already past) </a:t>
            </a:r>
          </a:p>
          <a:p>
            <a:pPr lvl="1">
              <a:lnSpc>
                <a:spcPct val="90000"/>
              </a:lnSpc>
            </a:pPr>
            <a:r>
              <a:rPr lang="en-US" altLang="en-US" sz="2400" b="1">
                <a:solidFill>
                  <a:srgbClr val="FFFF00"/>
                </a:solidFill>
              </a:rPr>
              <a:t>Kali yuga:- 432,000 Human years (5,110 years have passed; 426,890 years remain). </a:t>
            </a:r>
            <a:r>
              <a:rPr lang="en-US" altLang="en-US" sz="2400" b="1" i="1">
                <a:solidFill>
                  <a:srgbClr val="FFFF00"/>
                </a:solidFill>
              </a:rPr>
              <a:t>Kaliyuga</a:t>
            </a:r>
            <a:r>
              <a:rPr lang="en-US" altLang="en-US" sz="2400" b="1">
                <a:solidFill>
                  <a:srgbClr val="FFFF00"/>
                </a:solidFill>
              </a:rPr>
              <a:t> started in 3,102 B.C.; CE 2008 corresponds to </a:t>
            </a:r>
            <a:r>
              <a:rPr lang="en-US" altLang="en-US" sz="2400" b="1" i="1">
                <a:solidFill>
                  <a:srgbClr val="FFFF00"/>
                </a:solidFill>
              </a:rPr>
              <a:t>Kaliyuga</a:t>
            </a:r>
            <a:r>
              <a:rPr lang="en-US" altLang="en-US" sz="2400" b="1">
                <a:solidFill>
                  <a:srgbClr val="FFFF00"/>
                </a:solidFill>
              </a:rPr>
              <a:t> year 5,110 </a:t>
            </a:r>
            <a:endParaRPr lang="en-US" altLang="en-US" sz="1800" b="1">
              <a:solidFill>
                <a:srgbClr val="FFFF00"/>
              </a:solidFill>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a:extLst>
              <a:ext uri="{FF2B5EF4-FFF2-40B4-BE49-F238E27FC236}">
                <a16:creationId xmlns:a16="http://schemas.microsoft.com/office/drawing/2014/main" id="{0BF78885-5AB2-4D24-9EA7-24A1E2AF3620}"/>
              </a:ext>
            </a:extLst>
          </p:cNvPr>
          <p:cNvSpPr>
            <a:spLocks noGrp="1" noRot="1" noChangeArrowheads="1"/>
          </p:cNvSpPr>
          <p:nvPr>
            <p:ph type="title"/>
          </p:nvPr>
        </p:nvSpPr>
        <p:spPr/>
        <p:txBody>
          <a:bodyPr/>
          <a:lstStyle/>
          <a:p>
            <a:r>
              <a:rPr lang="en-US" altLang="en-US" sz="3200"/>
              <a:t>Hindism and Time (cont)</a:t>
            </a:r>
          </a:p>
        </p:txBody>
      </p:sp>
      <p:sp>
        <p:nvSpPr>
          <p:cNvPr id="601091" name="Rectangle 3">
            <a:extLst>
              <a:ext uri="{FF2B5EF4-FFF2-40B4-BE49-F238E27FC236}">
                <a16:creationId xmlns:a16="http://schemas.microsoft.com/office/drawing/2014/main" id="{87CB630F-62F2-4F0A-8C18-A0478A79F04C}"/>
              </a:ext>
            </a:extLst>
          </p:cNvPr>
          <p:cNvSpPr>
            <a:spLocks noGrp="1" noChangeArrowheads="1"/>
          </p:cNvSpPr>
          <p:nvPr>
            <p:ph type="body" idx="1"/>
          </p:nvPr>
        </p:nvSpPr>
        <p:spPr>
          <a:xfrm>
            <a:off x="1981200" y="1600201"/>
            <a:ext cx="3352800" cy="4525963"/>
          </a:xfrm>
        </p:spPr>
        <p:txBody>
          <a:bodyPr/>
          <a:lstStyle/>
          <a:p>
            <a:r>
              <a:rPr lang="en-US" altLang="en-US" sz="2400" b="1">
                <a:solidFill>
                  <a:srgbClr val="FFFF00"/>
                </a:solidFill>
              </a:rPr>
              <a:t>One full cycle = 100 “Brahma years”  311 trillion years.</a:t>
            </a:r>
          </a:p>
          <a:p>
            <a:endParaRPr lang="en-US" altLang="en-US" sz="2400" b="1">
              <a:solidFill>
                <a:srgbClr val="FFFF00"/>
              </a:solidFill>
            </a:endParaRPr>
          </a:p>
          <a:p>
            <a:r>
              <a:rPr lang="en-US" altLang="en-US" sz="2400" b="1">
                <a:solidFill>
                  <a:srgbClr val="FFFF00"/>
                </a:solidFill>
              </a:rPr>
              <a:t>Then Brahma himself dies and is reborn</a:t>
            </a:r>
          </a:p>
        </p:txBody>
      </p:sp>
      <p:pic>
        <p:nvPicPr>
          <p:cNvPr id="601092" name="Picture 4">
            <a:extLst>
              <a:ext uri="{FF2B5EF4-FFF2-40B4-BE49-F238E27FC236}">
                <a16:creationId xmlns:a16="http://schemas.microsoft.com/office/drawing/2014/main" id="{4420D1B7-515B-4D18-BA4C-207763460C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1" y="1524000"/>
            <a:ext cx="3516313" cy="4940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a:extLst>
              <a:ext uri="{FF2B5EF4-FFF2-40B4-BE49-F238E27FC236}">
                <a16:creationId xmlns:a16="http://schemas.microsoft.com/office/drawing/2014/main" id="{D531E076-EB92-4476-B980-92A94983299E}"/>
              </a:ext>
            </a:extLst>
          </p:cNvPr>
          <p:cNvSpPr>
            <a:spLocks noGrp="1" noRot="1" noChangeArrowheads="1"/>
          </p:cNvSpPr>
          <p:nvPr>
            <p:ph type="title"/>
          </p:nvPr>
        </p:nvSpPr>
        <p:spPr>
          <a:xfrm>
            <a:off x="1981200" y="274638"/>
            <a:ext cx="8229600" cy="715962"/>
          </a:xfrm>
        </p:spPr>
        <p:txBody>
          <a:bodyPr/>
          <a:lstStyle/>
          <a:p>
            <a:r>
              <a:rPr lang="en-US" altLang="en-US" sz="3200"/>
              <a:t>Hindu Cosmology</a:t>
            </a:r>
          </a:p>
        </p:txBody>
      </p:sp>
      <p:sp>
        <p:nvSpPr>
          <p:cNvPr id="603139" name="Rectangle 3">
            <a:extLst>
              <a:ext uri="{FF2B5EF4-FFF2-40B4-BE49-F238E27FC236}">
                <a16:creationId xmlns:a16="http://schemas.microsoft.com/office/drawing/2014/main" id="{DCD69822-2F68-469D-9917-A3619F753239}"/>
              </a:ext>
            </a:extLst>
          </p:cNvPr>
          <p:cNvSpPr>
            <a:spLocks noGrp="1" noChangeArrowheads="1"/>
          </p:cNvSpPr>
          <p:nvPr>
            <p:ph type="body" idx="1"/>
          </p:nvPr>
        </p:nvSpPr>
        <p:spPr>
          <a:xfrm>
            <a:off x="1981200" y="1981201"/>
            <a:ext cx="8229600" cy="4144963"/>
          </a:xfrm>
        </p:spPr>
        <p:txBody>
          <a:bodyPr/>
          <a:lstStyle/>
          <a:p>
            <a:r>
              <a:rPr lang="en-US" altLang="en-US" sz="2800" b="1">
                <a:solidFill>
                  <a:srgbClr val="FFFF00"/>
                </a:solidFill>
              </a:rPr>
              <a:t>Many different levels of heavens/worlds/hells</a:t>
            </a:r>
          </a:p>
          <a:p>
            <a:r>
              <a:rPr lang="en-US" altLang="en-US" sz="2800" b="1">
                <a:solidFill>
                  <a:srgbClr val="FFFF00"/>
                </a:solidFill>
              </a:rPr>
              <a:t>These levels are horizontal (flat)</a:t>
            </a:r>
          </a:p>
          <a:p>
            <a:r>
              <a:rPr lang="en-US" altLang="en-US" sz="2800" b="1">
                <a:solidFill>
                  <a:srgbClr val="FFFF00"/>
                </a:solidFill>
              </a:rPr>
              <a:t>The physical world is illusory and it is evil</a:t>
            </a:r>
          </a:p>
          <a:p>
            <a:r>
              <a:rPr lang="en-US" altLang="en-US" sz="2800" b="1">
                <a:solidFill>
                  <a:srgbClr val="FFFF00"/>
                </a:solidFill>
              </a:rPr>
              <a:t>Lower levels are even more evil than ours</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5191" name="Picture 7">
            <a:extLst>
              <a:ext uri="{FF2B5EF4-FFF2-40B4-BE49-F238E27FC236}">
                <a16:creationId xmlns:a16="http://schemas.microsoft.com/office/drawing/2014/main" id="{B1ACF26A-857B-427D-87EA-688955F173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61950"/>
            <a:ext cx="9144000" cy="6496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rrowheads="1"/>
          </p:cNvSpPr>
          <p:nvPr>
            <p:ph type="title"/>
          </p:nvPr>
        </p:nvSpPr>
        <p:spPr>
          <a:xfrm>
            <a:off x="1981200" y="274638"/>
            <a:ext cx="8229600" cy="825500"/>
          </a:xfrm>
        </p:spPr>
        <p:txBody>
          <a:bodyPr/>
          <a:lstStyle/>
          <a:p>
            <a:r>
              <a:rPr lang="en-US" sz="3200"/>
              <a:t>Creation Myths</a:t>
            </a:r>
          </a:p>
        </p:txBody>
      </p:sp>
      <p:sp>
        <p:nvSpPr>
          <p:cNvPr id="358403" name="Rectangle 3"/>
          <p:cNvSpPr>
            <a:spLocks noGrp="1" noChangeArrowheads="1"/>
          </p:cNvSpPr>
          <p:nvPr>
            <p:ph type="body" idx="1"/>
          </p:nvPr>
        </p:nvSpPr>
        <p:spPr>
          <a:xfrm>
            <a:off x="1981200" y="2209800"/>
            <a:ext cx="8229600" cy="4572000"/>
          </a:xfrm>
        </p:spPr>
        <p:txBody>
          <a:bodyPr>
            <a:normAutofit lnSpcReduction="10000"/>
          </a:bodyPr>
          <a:lstStyle/>
          <a:p>
            <a:r>
              <a:rPr lang="en-US" b="1" dirty="0"/>
              <a:t>Babylonian Creation Myth</a:t>
            </a:r>
          </a:p>
          <a:p>
            <a:pPr lvl="1"/>
            <a:r>
              <a:rPr lang="en-US" sz="2000" b="1" dirty="0"/>
              <a:t>Primeval swamp.  </a:t>
            </a:r>
            <a:r>
              <a:rPr lang="en-US" sz="2000" b="1" dirty="0" err="1"/>
              <a:t>Marduk</a:t>
            </a:r>
            <a:r>
              <a:rPr lang="en-US" sz="2000" b="1" dirty="0"/>
              <a:t> kills </a:t>
            </a:r>
            <a:r>
              <a:rPr lang="en-US" sz="2000" b="1" dirty="0" err="1"/>
              <a:t>Tiamat</a:t>
            </a:r>
            <a:r>
              <a:rPr lang="en-US" sz="2000" b="1" dirty="0"/>
              <a:t>.  Blood + mud = humans</a:t>
            </a:r>
          </a:p>
          <a:p>
            <a:r>
              <a:rPr lang="en-US" b="1" dirty="0"/>
              <a:t>Egyptian Creation Myth</a:t>
            </a:r>
          </a:p>
          <a:p>
            <a:pPr lvl="1"/>
            <a:r>
              <a:rPr lang="en-US" sz="2000" b="1" dirty="0"/>
              <a:t>Primeval ocean “Nun” from which </a:t>
            </a:r>
            <a:r>
              <a:rPr lang="en-US" sz="2000" b="1" dirty="0" err="1"/>
              <a:t>arrises</a:t>
            </a:r>
            <a:r>
              <a:rPr lang="en-US" sz="2000" b="1" dirty="0"/>
              <a:t> a Primeval hill.</a:t>
            </a:r>
          </a:p>
          <a:p>
            <a:r>
              <a:rPr lang="en-US" b="1" dirty="0"/>
              <a:t>Greek Creation Myth</a:t>
            </a:r>
          </a:p>
          <a:p>
            <a:pPr lvl="1"/>
            <a:r>
              <a:rPr lang="en-US" sz="2000" b="1" dirty="0"/>
              <a:t>Prometheus and </a:t>
            </a:r>
            <a:r>
              <a:rPr lang="en-US" sz="2000" b="1" dirty="0" err="1"/>
              <a:t>Epimetheus</a:t>
            </a:r>
            <a:r>
              <a:rPr lang="en-US" sz="2000" b="1" dirty="0"/>
              <a:t> form clay molds.  Earth supported by Atlas.</a:t>
            </a:r>
          </a:p>
          <a:p>
            <a:r>
              <a:rPr lang="en-US" b="1" dirty="0"/>
              <a:t>Iroquois Creation Myth</a:t>
            </a:r>
          </a:p>
          <a:p>
            <a:pPr lvl="1"/>
            <a:r>
              <a:rPr lang="en-US" sz="2000" b="1" dirty="0" err="1"/>
              <a:t>Enigorio</a:t>
            </a:r>
            <a:r>
              <a:rPr lang="en-US" sz="2000" b="1" dirty="0"/>
              <a:t> and </a:t>
            </a:r>
            <a:r>
              <a:rPr lang="en-US" sz="2000" b="1" dirty="0" err="1"/>
              <a:t>Enigohahetgea</a:t>
            </a:r>
            <a:r>
              <a:rPr lang="en-US" sz="2000" b="1" dirty="0"/>
              <a:t>: Good and evil brothers battle</a:t>
            </a:r>
            <a:endParaRPr lang="en-US" b="1" dirty="0"/>
          </a:p>
          <a:p>
            <a:endParaRPr lang="en-US" sz="2800" b="1" dirty="0"/>
          </a:p>
          <a:p>
            <a:pPr algn="ctr">
              <a:buFont typeface="Wingdings" pitchFamily="2" charset="2"/>
              <a:buNone/>
            </a:pPr>
            <a:r>
              <a:rPr lang="en-US" b="1" dirty="0">
                <a:solidFill>
                  <a:schemeClr val="accent1"/>
                </a:solidFill>
              </a:rPr>
              <a:t>Genesis One is an obvious exception to this pattern</a:t>
            </a:r>
          </a:p>
        </p:txBody>
      </p:sp>
    </p:spTree>
    <p:extLst>
      <p:ext uri="{BB962C8B-B14F-4D97-AF65-F5344CB8AC3E}">
        <p14:creationId xmlns:p14="http://schemas.microsoft.com/office/powerpoint/2010/main" val="383225923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237" name="Picture 5">
            <a:extLst>
              <a:ext uri="{FF2B5EF4-FFF2-40B4-BE49-F238E27FC236}">
                <a16:creationId xmlns:a16="http://schemas.microsoft.com/office/drawing/2014/main" id="{931A0E46-8595-4018-ACD6-9B509959B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67640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607238" name="Text Box 6">
            <a:extLst>
              <a:ext uri="{FF2B5EF4-FFF2-40B4-BE49-F238E27FC236}">
                <a16:creationId xmlns:a16="http://schemas.microsoft.com/office/drawing/2014/main" id="{28C5BC21-C002-4F2C-A602-3E13FC44BE4C}"/>
              </a:ext>
            </a:extLst>
          </p:cNvPr>
          <p:cNvSpPr txBox="1">
            <a:spLocks noChangeArrowheads="1"/>
          </p:cNvSpPr>
          <p:nvPr/>
        </p:nvSpPr>
        <p:spPr bwMode="auto">
          <a:xfrm>
            <a:off x="2590800" y="457200"/>
            <a:ext cx="7391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3200">
                <a:solidFill>
                  <a:srgbClr val="FFFF00"/>
                </a:solidFill>
                <a:latin typeface="Arial" panose="020B0604020202020204" pitchFamily="34" charset="0"/>
                <a:cs typeface="Arial"/>
              </a:rPr>
              <a:t>Angkor Wat:  Mount Meru</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a:extLst>
              <a:ext uri="{FF2B5EF4-FFF2-40B4-BE49-F238E27FC236}">
                <a16:creationId xmlns:a16="http://schemas.microsoft.com/office/drawing/2014/main" id="{4857D1CB-FC1F-43CF-884A-FF650480CC59}"/>
              </a:ext>
            </a:extLst>
          </p:cNvPr>
          <p:cNvSpPr>
            <a:spLocks noGrp="1" noRot="1" noChangeArrowheads="1"/>
          </p:cNvSpPr>
          <p:nvPr>
            <p:ph type="title"/>
          </p:nvPr>
        </p:nvSpPr>
        <p:spPr/>
        <p:txBody>
          <a:bodyPr/>
          <a:lstStyle/>
          <a:p>
            <a:r>
              <a:rPr lang="en-US" altLang="en-US" sz="3600"/>
              <a:t>Popular Hindu Cosmology</a:t>
            </a:r>
          </a:p>
        </p:txBody>
      </p:sp>
      <p:sp>
        <p:nvSpPr>
          <p:cNvPr id="586755" name="Rectangle 3">
            <a:extLst>
              <a:ext uri="{FF2B5EF4-FFF2-40B4-BE49-F238E27FC236}">
                <a16:creationId xmlns:a16="http://schemas.microsoft.com/office/drawing/2014/main" id="{CE987802-C7F9-49DC-A4C4-4E39356C9446}"/>
              </a:ext>
            </a:extLst>
          </p:cNvPr>
          <p:cNvSpPr>
            <a:spLocks noGrp="1" noChangeArrowheads="1"/>
          </p:cNvSpPr>
          <p:nvPr>
            <p:ph type="body" idx="1"/>
          </p:nvPr>
        </p:nvSpPr>
        <p:spPr>
          <a:xfrm>
            <a:off x="1981200" y="1905001"/>
            <a:ext cx="8229600" cy="4221163"/>
          </a:xfrm>
        </p:spPr>
        <p:txBody>
          <a:bodyPr/>
          <a:lstStyle/>
          <a:p>
            <a:pPr eaLnBrk="0" hangingPunct="0">
              <a:spcBef>
                <a:spcPct val="0"/>
              </a:spcBef>
              <a:buClrTx/>
              <a:buSzTx/>
              <a:buFontTx/>
              <a:buNone/>
            </a:pPr>
            <a:r>
              <a:rPr lang="en-US" altLang="en-US" b="1">
                <a:effectLst/>
              </a:rPr>
              <a:t>The earth is on the back of four elephants standing on top of a turtle, encircled by a serpent, swimming in a sea of milk…</a:t>
            </a:r>
          </a:p>
          <a:p>
            <a:pPr algn="r">
              <a:buFont typeface="Wingdings" panose="05000000000000000000" pitchFamily="2" charset="2"/>
              <a:buNone/>
            </a:pPr>
            <a:r>
              <a:rPr lang="en-US" altLang="en-US"/>
              <a:t>The Sutras</a:t>
            </a:r>
          </a:p>
          <a:p>
            <a:pPr algn="r">
              <a:buFont typeface="Wingdings" panose="05000000000000000000" pitchFamily="2" charset="2"/>
              <a:buNone/>
            </a:pPr>
            <a:endParaRPr lang="en-US" altLang="en-US"/>
          </a:p>
          <a:p>
            <a:pPr>
              <a:buFont typeface="Wingdings" panose="05000000000000000000" pitchFamily="2" charset="2"/>
              <a:buNone/>
            </a:pPr>
            <a:r>
              <a:rPr lang="en-US" altLang="en-US"/>
              <a:t>The physical world is an illusion </a:t>
            </a:r>
            <a:r>
              <a:rPr lang="en-US" altLang="en-US" i="1"/>
              <a:t>maya</a:t>
            </a:r>
            <a:r>
              <a:rPr lang="en-US" altLang="en-US"/>
              <a:t>.</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4" descr="http://www.mythencyclopedia.com/images/mlw_0001_0002_0_img0101.jpg">
            <a:extLst>
              <a:ext uri="{FF2B5EF4-FFF2-40B4-BE49-F238E27FC236}">
                <a16:creationId xmlns:a16="http://schemas.microsoft.com/office/drawing/2014/main" id="{60C283B0-35F5-4C3C-A66E-CC68B543C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404938"/>
            <a:ext cx="59436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0995" name="Text Box 3">
            <a:extLst>
              <a:ext uri="{FF2B5EF4-FFF2-40B4-BE49-F238E27FC236}">
                <a16:creationId xmlns:a16="http://schemas.microsoft.com/office/drawing/2014/main" id="{90B89898-4AFA-427D-8C74-201D8C0D3DBB}"/>
              </a:ext>
            </a:extLst>
          </p:cNvPr>
          <p:cNvSpPr txBox="1">
            <a:spLocks noChangeArrowheads="1"/>
          </p:cNvSpPr>
          <p:nvPr/>
        </p:nvSpPr>
        <p:spPr bwMode="auto">
          <a:xfrm>
            <a:off x="2971800" y="457201"/>
            <a:ext cx="6629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a:solidFill>
                  <a:srgbClr val="FFFFFF"/>
                </a:solidFill>
                <a:latin typeface="Tahoma" panose="020B0604030504040204" pitchFamily="34" charset="0"/>
                <a:cs typeface="Arial" panose="020B0604020202020204" pitchFamily="34" charset="0"/>
              </a:rPr>
              <a:t>Hindu Cosmology</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a:extLst>
              <a:ext uri="{FF2B5EF4-FFF2-40B4-BE49-F238E27FC236}">
                <a16:creationId xmlns:a16="http://schemas.microsoft.com/office/drawing/2014/main" id="{FA4C0E35-1C64-4280-8CC6-6A04AA3EE54D}"/>
              </a:ext>
            </a:extLst>
          </p:cNvPr>
          <p:cNvSpPr>
            <a:spLocks noGrp="1" noRot="1" noChangeArrowheads="1"/>
          </p:cNvSpPr>
          <p:nvPr>
            <p:ph type="title"/>
          </p:nvPr>
        </p:nvSpPr>
        <p:spPr>
          <a:xfrm>
            <a:off x="1981200" y="274638"/>
            <a:ext cx="8229600" cy="715962"/>
          </a:xfrm>
        </p:spPr>
        <p:txBody>
          <a:bodyPr/>
          <a:lstStyle/>
          <a:p>
            <a:r>
              <a:rPr lang="en-US" altLang="en-US" sz="2800"/>
              <a:t>Jainism</a:t>
            </a:r>
          </a:p>
        </p:txBody>
      </p:sp>
      <p:sp>
        <p:nvSpPr>
          <p:cNvPr id="594947" name="Rectangle 3">
            <a:extLst>
              <a:ext uri="{FF2B5EF4-FFF2-40B4-BE49-F238E27FC236}">
                <a16:creationId xmlns:a16="http://schemas.microsoft.com/office/drawing/2014/main" id="{05337331-0945-4EC0-B921-43DDE9F95EDC}"/>
              </a:ext>
            </a:extLst>
          </p:cNvPr>
          <p:cNvSpPr>
            <a:spLocks noGrp="1" noChangeArrowheads="1"/>
          </p:cNvSpPr>
          <p:nvPr>
            <p:ph type="body" idx="1"/>
          </p:nvPr>
        </p:nvSpPr>
        <p:spPr>
          <a:xfrm>
            <a:off x="1981200" y="1371600"/>
            <a:ext cx="5638800" cy="5181600"/>
          </a:xfrm>
        </p:spPr>
        <p:txBody>
          <a:bodyPr/>
          <a:lstStyle/>
          <a:p>
            <a:r>
              <a:rPr lang="en-US" altLang="en-US" sz="2400"/>
              <a:t>Founder:  Mahavira ~600-540 BC</a:t>
            </a:r>
          </a:p>
          <a:p>
            <a:endParaRPr lang="en-US" altLang="en-US" sz="2400"/>
          </a:p>
          <a:p>
            <a:r>
              <a:rPr lang="en-US" altLang="en-US" sz="2400"/>
              <a:t>Last of 24 gurus.  Parshva 750 BC?</a:t>
            </a:r>
          </a:p>
          <a:p>
            <a:endParaRPr lang="en-US" altLang="en-US" sz="2400"/>
          </a:p>
          <a:p>
            <a:r>
              <a:rPr lang="en-US" altLang="en-US" sz="2400"/>
              <a:t>Location:  India mostly.</a:t>
            </a:r>
          </a:p>
          <a:p>
            <a:endParaRPr lang="en-US" altLang="en-US" sz="2400"/>
          </a:p>
          <a:p>
            <a:r>
              <a:rPr lang="en-US" altLang="en-US" sz="2400"/>
              <a:t>About 5,000,000 practitioners</a:t>
            </a:r>
          </a:p>
          <a:p>
            <a:endParaRPr lang="en-US" altLang="en-US" sz="2400"/>
          </a:p>
          <a:p>
            <a:r>
              <a:rPr lang="en-US" altLang="en-US" sz="2400"/>
              <a:t>A reaction to worldly, priestly Hinduism</a:t>
            </a:r>
          </a:p>
          <a:p>
            <a:pPr>
              <a:buFont typeface="Wingdings" panose="05000000000000000000" pitchFamily="2" charset="2"/>
              <a:buNone/>
            </a:pPr>
            <a:endParaRPr lang="en-US" altLang="en-US" sz="2400"/>
          </a:p>
        </p:txBody>
      </p:sp>
      <p:pic>
        <p:nvPicPr>
          <p:cNvPr id="594948" name="Picture 4">
            <a:extLst>
              <a:ext uri="{FF2B5EF4-FFF2-40B4-BE49-F238E27FC236}">
                <a16:creationId xmlns:a16="http://schemas.microsoft.com/office/drawing/2014/main" id="{58EC455E-35BD-472A-A23D-FFA94B4FFD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381001"/>
            <a:ext cx="2147888" cy="2733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2">
            <a:extLst>
              <a:ext uri="{FF2B5EF4-FFF2-40B4-BE49-F238E27FC236}">
                <a16:creationId xmlns:a16="http://schemas.microsoft.com/office/drawing/2014/main" id="{2ACC9D9B-DFDE-48F2-AC18-85D9B46FB341}"/>
              </a:ext>
            </a:extLst>
          </p:cNvPr>
          <p:cNvSpPr>
            <a:spLocks noGrp="1" noRot="1" noChangeArrowheads="1"/>
          </p:cNvSpPr>
          <p:nvPr>
            <p:ph type="title"/>
          </p:nvPr>
        </p:nvSpPr>
        <p:spPr>
          <a:xfrm>
            <a:off x="1981200" y="274638"/>
            <a:ext cx="8229600" cy="639762"/>
          </a:xfrm>
        </p:spPr>
        <p:txBody>
          <a:bodyPr/>
          <a:lstStyle/>
          <a:p>
            <a:r>
              <a:rPr lang="en-US" altLang="en-US" sz="3200"/>
              <a:t>Jaina Cosmology</a:t>
            </a:r>
          </a:p>
        </p:txBody>
      </p:sp>
      <p:sp>
        <p:nvSpPr>
          <p:cNvPr id="596995" name="Rectangle 3">
            <a:extLst>
              <a:ext uri="{FF2B5EF4-FFF2-40B4-BE49-F238E27FC236}">
                <a16:creationId xmlns:a16="http://schemas.microsoft.com/office/drawing/2014/main" id="{FAB39536-4FB1-4C83-B3D6-22C598BC05FE}"/>
              </a:ext>
            </a:extLst>
          </p:cNvPr>
          <p:cNvSpPr>
            <a:spLocks noGrp="1" noChangeArrowheads="1"/>
          </p:cNvSpPr>
          <p:nvPr>
            <p:ph type="body" idx="1"/>
          </p:nvPr>
        </p:nvSpPr>
        <p:spPr>
          <a:xfrm>
            <a:off x="4419600" y="1295400"/>
            <a:ext cx="6248400" cy="5257800"/>
          </a:xfrm>
        </p:spPr>
        <p:txBody>
          <a:bodyPr/>
          <a:lstStyle/>
          <a:p>
            <a:pPr>
              <a:lnSpc>
                <a:spcPct val="80000"/>
              </a:lnSpc>
            </a:pPr>
            <a:r>
              <a:rPr lang="en-US" altLang="en-US" sz="2400" b="1">
                <a:solidFill>
                  <a:srgbClr val="FFFF00"/>
                </a:solidFill>
              </a:rPr>
              <a:t>The universe has existed forever.</a:t>
            </a:r>
          </a:p>
          <a:p>
            <a:pPr>
              <a:lnSpc>
                <a:spcPct val="80000"/>
              </a:lnSpc>
            </a:pPr>
            <a:r>
              <a:rPr lang="en-US" altLang="en-US" sz="2400" b="1">
                <a:solidFill>
                  <a:srgbClr val="FFFF00"/>
                </a:solidFill>
              </a:rPr>
              <a:t>A cyclic wheel of time.</a:t>
            </a:r>
          </a:p>
          <a:p>
            <a:pPr>
              <a:lnSpc>
                <a:spcPct val="80000"/>
              </a:lnSpc>
            </a:pPr>
            <a:r>
              <a:rPr lang="en-US" altLang="en-US" sz="2400" b="1">
                <a:solidFill>
                  <a:srgbClr val="FFFF00"/>
                </a:solidFill>
              </a:rPr>
              <a:t>Utsarpini:  A period of progressive happiness and purity.  Time spans ages and sizes of people get much larger.</a:t>
            </a:r>
          </a:p>
          <a:p>
            <a:pPr>
              <a:lnSpc>
                <a:spcPct val="80000"/>
              </a:lnSpc>
            </a:pPr>
            <a:r>
              <a:rPr lang="en-US" altLang="en-US" sz="2400" b="1">
                <a:solidFill>
                  <a:srgbClr val="FFFF00"/>
                </a:solidFill>
              </a:rPr>
              <a:t>Avsarpini:  A period of progressive sorrow and immorality.  Time spans, ages and sizes of people get much smaller.</a:t>
            </a:r>
          </a:p>
          <a:p>
            <a:pPr>
              <a:lnSpc>
                <a:spcPct val="80000"/>
              </a:lnSpc>
            </a:pPr>
            <a:r>
              <a:rPr lang="en-US" altLang="en-US" sz="2400" b="1">
                <a:solidFill>
                  <a:srgbClr val="FFFF00"/>
                </a:solidFill>
              </a:rPr>
              <a:t>Great teachers in the past lived for millions or billions of years and were thousands of meters tall.</a:t>
            </a:r>
          </a:p>
          <a:p>
            <a:pPr>
              <a:lnSpc>
                <a:spcPct val="80000"/>
              </a:lnSpc>
            </a:pPr>
            <a:r>
              <a:rPr lang="en-US" altLang="en-US" sz="2400" b="1">
                <a:solidFill>
                  <a:srgbClr val="FFFF00"/>
                </a:solidFill>
              </a:rPr>
              <a:t>In the future, people will be even less religious, smaller and live shorter time.</a:t>
            </a:r>
          </a:p>
          <a:p>
            <a:pPr>
              <a:lnSpc>
                <a:spcPct val="80000"/>
              </a:lnSpc>
            </a:pPr>
            <a:r>
              <a:rPr lang="en-US" altLang="en-US" sz="2400" b="1">
                <a:solidFill>
                  <a:srgbClr val="FFFF00"/>
                </a:solidFill>
              </a:rPr>
              <a:t>An extremely complicated cosmology with multiple levels of worlds/heavens.</a:t>
            </a:r>
          </a:p>
        </p:txBody>
      </p:sp>
      <p:sp>
        <p:nvSpPr>
          <p:cNvPr id="596996" name="Text Box 4">
            <a:extLst>
              <a:ext uri="{FF2B5EF4-FFF2-40B4-BE49-F238E27FC236}">
                <a16:creationId xmlns:a16="http://schemas.microsoft.com/office/drawing/2014/main" id="{96685015-C51C-4F24-A4F9-3C594D68D004}"/>
              </a:ext>
            </a:extLst>
          </p:cNvPr>
          <p:cNvSpPr txBox="1">
            <a:spLocks noChangeArrowheads="1"/>
          </p:cNvSpPr>
          <p:nvPr/>
        </p:nvSpPr>
        <p:spPr bwMode="auto">
          <a:xfrm>
            <a:off x="2117725" y="4191001"/>
            <a:ext cx="15049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a:solidFill>
                  <a:srgbClr val="FFFFFF"/>
                </a:solidFill>
                <a:latin typeface="Arial" panose="020B0604020202020204" pitchFamily="34" charset="0"/>
                <a:cs typeface="Arial"/>
              </a:rPr>
              <a:t>The Svastika</a:t>
            </a:r>
          </a:p>
          <a:p>
            <a:pPr eaLnBrk="0" fontAlgn="base" hangingPunct="0">
              <a:spcBef>
                <a:spcPct val="0"/>
              </a:spcBef>
              <a:spcAft>
                <a:spcPct val="0"/>
              </a:spcAft>
            </a:pPr>
            <a:r>
              <a:rPr lang="en-US" altLang="en-US">
                <a:solidFill>
                  <a:srgbClr val="FFFFFF"/>
                </a:solidFill>
                <a:latin typeface="Arial" panose="020B0604020202020204" pitchFamily="34" charset="0"/>
                <a:cs typeface="Arial"/>
              </a:rPr>
              <a:t>a symbol of </a:t>
            </a:r>
          </a:p>
          <a:p>
            <a:pPr eaLnBrk="0" fontAlgn="base" hangingPunct="0">
              <a:spcBef>
                <a:spcPct val="0"/>
              </a:spcBef>
              <a:spcAft>
                <a:spcPct val="0"/>
              </a:spcAft>
            </a:pPr>
            <a:r>
              <a:rPr lang="en-US" altLang="en-US">
                <a:solidFill>
                  <a:srgbClr val="FFFFFF"/>
                </a:solidFill>
                <a:latin typeface="Arial" panose="020B0604020202020204" pitchFamily="34" charset="0"/>
                <a:cs typeface="Arial"/>
              </a:rPr>
              <a:t>samsara</a:t>
            </a:r>
          </a:p>
          <a:p>
            <a:pPr eaLnBrk="0" fontAlgn="base" hangingPunct="0">
              <a:spcBef>
                <a:spcPct val="0"/>
              </a:spcBef>
              <a:spcAft>
                <a:spcPct val="0"/>
              </a:spcAft>
            </a:pPr>
            <a:r>
              <a:rPr lang="en-US" altLang="en-US">
                <a:solidFill>
                  <a:srgbClr val="FFFFFF"/>
                </a:solidFill>
                <a:latin typeface="Arial" panose="020B0604020202020204" pitchFamily="34" charset="0"/>
                <a:cs typeface="Arial"/>
              </a:rPr>
              <a:t>(rebirth)</a:t>
            </a:r>
          </a:p>
        </p:txBody>
      </p:sp>
      <p:pic>
        <p:nvPicPr>
          <p:cNvPr id="596997" name="Picture 5">
            <a:extLst>
              <a:ext uri="{FF2B5EF4-FFF2-40B4-BE49-F238E27FC236}">
                <a16:creationId xmlns:a16="http://schemas.microsoft.com/office/drawing/2014/main" id="{D9B353B1-FDBD-454B-90B3-928134658B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1143001"/>
            <a:ext cx="2638425" cy="2619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a:extLst>
              <a:ext uri="{FF2B5EF4-FFF2-40B4-BE49-F238E27FC236}">
                <a16:creationId xmlns:a16="http://schemas.microsoft.com/office/drawing/2014/main" id="{250BD86C-69C9-4B93-9BFE-51F196A3B978}"/>
              </a:ext>
            </a:extLst>
          </p:cNvPr>
          <p:cNvSpPr>
            <a:spLocks noGrp="1" noRot="1" noChangeArrowheads="1"/>
          </p:cNvSpPr>
          <p:nvPr>
            <p:ph type="title"/>
          </p:nvPr>
        </p:nvSpPr>
        <p:spPr>
          <a:xfrm>
            <a:off x="1981200" y="274638"/>
            <a:ext cx="8229600" cy="639762"/>
          </a:xfrm>
        </p:spPr>
        <p:txBody>
          <a:bodyPr/>
          <a:lstStyle/>
          <a:p>
            <a:r>
              <a:rPr lang="en-US" altLang="en-US" sz="3200" b="0"/>
              <a:t>Buddhism</a:t>
            </a:r>
          </a:p>
        </p:txBody>
      </p:sp>
      <p:sp>
        <p:nvSpPr>
          <p:cNvPr id="592899" name="Rectangle 3">
            <a:extLst>
              <a:ext uri="{FF2B5EF4-FFF2-40B4-BE49-F238E27FC236}">
                <a16:creationId xmlns:a16="http://schemas.microsoft.com/office/drawing/2014/main" id="{297FFD3D-6F29-4CCA-830D-E5A265042441}"/>
              </a:ext>
            </a:extLst>
          </p:cNvPr>
          <p:cNvSpPr>
            <a:spLocks noGrp="1" noChangeArrowheads="1"/>
          </p:cNvSpPr>
          <p:nvPr>
            <p:ph type="body" idx="1"/>
          </p:nvPr>
        </p:nvSpPr>
        <p:spPr>
          <a:xfrm>
            <a:off x="1981200" y="990600"/>
            <a:ext cx="5715000" cy="5143500"/>
          </a:xfrm>
        </p:spPr>
        <p:txBody>
          <a:bodyPr/>
          <a:lstStyle/>
          <a:p>
            <a:r>
              <a:rPr lang="en-US" altLang="en-US" sz="2400"/>
              <a:t>Principle religion of Korea, Japan, Cambodia, Vietnam, Thailand, Burma Sri Lanka and China?</a:t>
            </a:r>
          </a:p>
          <a:p>
            <a:endParaRPr lang="en-US" altLang="en-US" sz="2400"/>
          </a:p>
          <a:p>
            <a:r>
              <a:rPr lang="en-US" altLang="en-US" sz="2400"/>
              <a:t>400,000,000 adherents.</a:t>
            </a:r>
          </a:p>
          <a:p>
            <a:pPr>
              <a:buFont typeface="Wingdings" panose="05000000000000000000" pitchFamily="2" charset="2"/>
              <a:buNone/>
            </a:pPr>
            <a:endParaRPr lang="en-US" altLang="en-US" sz="2400"/>
          </a:p>
          <a:p>
            <a:r>
              <a:rPr lang="en-US" altLang="en-US" sz="2400"/>
              <a:t>A reaction against the rigid priestly system of Hinduism.</a:t>
            </a:r>
          </a:p>
          <a:p>
            <a:endParaRPr lang="en-US" altLang="en-US" sz="2400"/>
          </a:p>
          <a:p>
            <a:r>
              <a:rPr lang="en-US" altLang="en-US" sz="2400"/>
              <a:t>Pantheistic, or arguably non-theistic.  A philosophy, a psychology.</a:t>
            </a:r>
          </a:p>
          <a:p>
            <a:endParaRPr lang="en-US" altLang="en-US" sz="2400"/>
          </a:p>
        </p:txBody>
      </p:sp>
      <p:pic>
        <p:nvPicPr>
          <p:cNvPr id="592900" name="Picture 4" descr="A replica of an ancient statue of Gautama Buddha, found in Sarnath, near Varanasi.">
            <a:hlinkClick r:id="rId3" tooltip="A replica of an ancient statue of Gautama Buddha, found in Sarnath, near Varanasi."/>
            <a:extLst>
              <a:ext uri="{FF2B5EF4-FFF2-40B4-BE49-F238E27FC236}">
                <a16:creationId xmlns:a16="http://schemas.microsoft.com/office/drawing/2014/main" id="{A35AA8EF-1F51-4EC2-AF16-D19251D66A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1500" y="1371601"/>
            <a:ext cx="2476500" cy="3305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4" descr="Thailand 055">
            <a:extLst>
              <a:ext uri="{FF2B5EF4-FFF2-40B4-BE49-F238E27FC236}">
                <a16:creationId xmlns:a16="http://schemas.microsoft.com/office/drawing/2014/main" id="{1303CBA9-325D-4E3A-A19C-464AB3682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a:extLst>
              <a:ext uri="{FF2B5EF4-FFF2-40B4-BE49-F238E27FC236}">
                <a16:creationId xmlns:a16="http://schemas.microsoft.com/office/drawing/2014/main" id="{2262AA4D-9D21-47C3-8C3E-EC30C252E1E2}"/>
              </a:ext>
            </a:extLst>
          </p:cNvPr>
          <p:cNvSpPr>
            <a:spLocks noGrp="1" noRot="1" noChangeArrowheads="1"/>
          </p:cNvSpPr>
          <p:nvPr>
            <p:ph type="title"/>
          </p:nvPr>
        </p:nvSpPr>
        <p:spPr>
          <a:xfrm>
            <a:off x="1981200" y="274638"/>
            <a:ext cx="8229600" cy="1020762"/>
          </a:xfrm>
        </p:spPr>
        <p:txBody>
          <a:bodyPr/>
          <a:lstStyle/>
          <a:p>
            <a:r>
              <a:rPr lang="en-US" altLang="en-US" sz="3200"/>
              <a:t>Buddhist Cosmology</a:t>
            </a:r>
          </a:p>
        </p:txBody>
      </p:sp>
      <p:sp>
        <p:nvSpPr>
          <p:cNvPr id="609283" name="Rectangle 3">
            <a:extLst>
              <a:ext uri="{FF2B5EF4-FFF2-40B4-BE49-F238E27FC236}">
                <a16:creationId xmlns:a16="http://schemas.microsoft.com/office/drawing/2014/main" id="{E5F9408D-EC63-48F9-AE9C-BB94C30BAFA9}"/>
              </a:ext>
            </a:extLst>
          </p:cNvPr>
          <p:cNvSpPr>
            <a:spLocks noGrp="1" noChangeArrowheads="1"/>
          </p:cNvSpPr>
          <p:nvPr>
            <p:ph type="body" idx="1"/>
          </p:nvPr>
        </p:nvSpPr>
        <p:spPr>
          <a:xfrm>
            <a:off x="1828800" y="1600200"/>
            <a:ext cx="8534400" cy="4953000"/>
          </a:xfrm>
        </p:spPr>
        <p:txBody>
          <a:bodyPr/>
          <a:lstStyle/>
          <a:p>
            <a:r>
              <a:rPr lang="en-US" altLang="en-US" sz="2800" b="1">
                <a:solidFill>
                  <a:srgbClr val="FFFF00"/>
                </a:solidFill>
              </a:rPr>
              <a:t>Like Jaina, Hinduism, a vertical cosmology, with multiple levels/earths/heavens/lokahs</a:t>
            </a:r>
          </a:p>
          <a:p>
            <a:endParaRPr lang="en-US" altLang="en-US" sz="2800" b="1">
              <a:solidFill>
                <a:srgbClr val="FFFF00"/>
              </a:solidFill>
            </a:endParaRPr>
          </a:p>
          <a:p>
            <a:r>
              <a:rPr lang="en-US" altLang="en-US" sz="2800" b="1">
                <a:solidFill>
                  <a:srgbClr val="FFFF00"/>
                </a:solidFill>
              </a:rPr>
              <a:t>31 planes of existence, each with 3 realms.</a:t>
            </a:r>
          </a:p>
          <a:p>
            <a:endParaRPr lang="en-US" altLang="en-US" sz="2800" b="1">
              <a:solidFill>
                <a:srgbClr val="FFFF00"/>
              </a:solidFill>
            </a:endParaRPr>
          </a:p>
          <a:p>
            <a:r>
              <a:rPr lang="en-US" altLang="en-US" sz="2800" b="1">
                <a:solidFill>
                  <a:srgbClr val="FFFF00"/>
                </a:solidFill>
              </a:rPr>
              <a:t>Higher ones more blissful, lower ones more like hell.  </a:t>
            </a:r>
          </a:p>
          <a:p>
            <a:endParaRPr lang="en-US" altLang="en-US" sz="2800" b="1">
              <a:solidFill>
                <a:srgbClr val="FFFF00"/>
              </a:solidFill>
            </a:endParaRPr>
          </a:p>
          <a:p>
            <a:r>
              <a:rPr lang="en-US" altLang="en-US" sz="2800" b="1">
                <a:solidFill>
                  <a:srgbClr val="FFFF00"/>
                </a:solidFill>
              </a:rPr>
              <a:t>Endless cycle of time     Cosmic wheel.</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4" descr="Thailand 060">
            <a:extLst>
              <a:ext uri="{FF2B5EF4-FFF2-40B4-BE49-F238E27FC236}">
                <a16:creationId xmlns:a16="http://schemas.microsoft.com/office/drawing/2014/main" id="{20B8B28D-F23D-4DBA-A3D5-4F3E33DC3D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0"/>
            <a:ext cx="5145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47" name="Text Box 5">
            <a:extLst>
              <a:ext uri="{FF2B5EF4-FFF2-40B4-BE49-F238E27FC236}">
                <a16:creationId xmlns:a16="http://schemas.microsoft.com/office/drawing/2014/main" id="{8D10AF59-E9AB-4559-B901-5A3220E44E22}"/>
              </a:ext>
            </a:extLst>
          </p:cNvPr>
          <p:cNvSpPr txBox="1">
            <a:spLocks noChangeArrowheads="1"/>
          </p:cNvSpPr>
          <p:nvPr/>
        </p:nvSpPr>
        <p:spPr bwMode="auto">
          <a:xfrm>
            <a:off x="2209800" y="2133600"/>
            <a:ext cx="25908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3300" b="1">
                <a:solidFill>
                  <a:srgbClr val="FFFFFF"/>
                </a:solidFill>
                <a:latin typeface="Lucida Sans" panose="020B0602030504020204" pitchFamily="34" charset="0"/>
                <a:cs typeface="Arial"/>
              </a:rPr>
              <a:t>Buddhist Cosmology</a:t>
            </a:r>
          </a:p>
        </p:txBody>
      </p:sp>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3381" name="Picture 5">
            <a:extLst>
              <a:ext uri="{FF2B5EF4-FFF2-40B4-BE49-F238E27FC236}">
                <a16:creationId xmlns:a16="http://schemas.microsoft.com/office/drawing/2014/main" id="{BB748684-2ECB-4B7C-B32E-179A73A5E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295401"/>
            <a:ext cx="5600700" cy="5076825"/>
          </a:xfrm>
          <a:prstGeom prst="rect">
            <a:avLst/>
          </a:prstGeom>
          <a:noFill/>
          <a:extLst>
            <a:ext uri="{909E8E84-426E-40DD-AFC4-6F175D3DCCD1}">
              <a14:hiddenFill xmlns:a14="http://schemas.microsoft.com/office/drawing/2010/main">
                <a:solidFill>
                  <a:srgbClr val="FFFFFF"/>
                </a:solidFill>
              </a14:hiddenFill>
            </a:ext>
          </a:extLst>
        </p:spPr>
      </p:pic>
      <p:sp>
        <p:nvSpPr>
          <p:cNvPr id="613382" name="Text Box 6">
            <a:extLst>
              <a:ext uri="{FF2B5EF4-FFF2-40B4-BE49-F238E27FC236}">
                <a16:creationId xmlns:a16="http://schemas.microsoft.com/office/drawing/2014/main" id="{7CE559C5-A45C-4FEE-8EE0-36D7E805080A}"/>
              </a:ext>
            </a:extLst>
          </p:cNvPr>
          <p:cNvSpPr txBox="1">
            <a:spLocks noChangeArrowheads="1"/>
          </p:cNvSpPr>
          <p:nvPr/>
        </p:nvSpPr>
        <p:spPr bwMode="auto">
          <a:xfrm>
            <a:off x="1828800" y="304800"/>
            <a:ext cx="845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FF"/>
                </a:solidFill>
                <a:latin typeface="Arial" panose="020B0604020202020204" pitchFamily="34" charset="0"/>
                <a:cs typeface="Arial"/>
              </a:rPr>
              <a:t>Borodbur in Indonesia:  A Buddhist concept of the world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7" name="Picture 5" descr="tiam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287589"/>
            <a:ext cx="6172200" cy="4389437"/>
          </a:xfrm>
          <a:prstGeom prst="rect">
            <a:avLst/>
          </a:prstGeom>
          <a:noFill/>
          <a:extLst>
            <a:ext uri="{909E8E84-426E-40DD-AFC4-6F175D3DCCD1}">
              <a14:hiddenFill xmlns:a14="http://schemas.microsoft.com/office/drawing/2010/main">
                <a:solidFill>
                  <a:srgbClr val="FFFFFF"/>
                </a:solidFill>
              </a14:hiddenFill>
            </a:ext>
          </a:extLst>
        </p:spPr>
      </p:pic>
      <p:sp>
        <p:nvSpPr>
          <p:cNvPr id="371718" name="Text Box 6"/>
          <p:cNvSpPr txBox="1">
            <a:spLocks noChangeArrowheads="1"/>
          </p:cNvSpPr>
          <p:nvPr/>
        </p:nvSpPr>
        <p:spPr bwMode="auto">
          <a:xfrm>
            <a:off x="2895600" y="609600"/>
            <a:ext cx="5105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3200">
                <a:solidFill>
                  <a:srgbClr val="FFFF00"/>
                </a:solidFill>
                <a:latin typeface="Tahoma" pitchFamily="34" charset="0"/>
                <a:cs typeface="Arial"/>
              </a:rPr>
              <a:t>Babylonian Creation Myth:  Marduk kills Tiamat</a:t>
            </a:r>
          </a:p>
        </p:txBody>
      </p:sp>
    </p:spTree>
    <p:extLst>
      <p:ext uri="{BB962C8B-B14F-4D97-AF65-F5344CB8AC3E}">
        <p14:creationId xmlns:p14="http://schemas.microsoft.com/office/powerpoint/2010/main" val="259796988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3" name="Rectangle 5">
            <a:extLst>
              <a:ext uri="{FF2B5EF4-FFF2-40B4-BE49-F238E27FC236}">
                <a16:creationId xmlns:a16="http://schemas.microsoft.com/office/drawing/2014/main" id="{8B42E6A8-346A-4D31-B9EF-D4D08F1CCB45}"/>
              </a:ext>
            </a:extLst>
          </p:cNvPr>
          <p:cNvSpPr>
            <a:spLocks noChangeArrowheads="1"/>
          </p:cNvSpPr>
          <p:nvPr/>
        </p:nvSpPr>
        <p:spPr bwMode="auto">
          <a:xfrm>
            <a:off x="2057400" y="1497013"/>
            <a:ext cx="80010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a:solidFill>
                  <a:srgbClr val="FFFF00"/>
                </a:solidFill>
                <a:latin typeface="Arial" panose="020B0604020202020204" pitchFamily="34" charset="0"/>
                <a:cs typeface="Arial"/>
              </a:rPr>
              <a:t>Questions:  </a:t>
            </a:r>
          </a:p>
          <a:p>
            <a:pPr eaLnBrk="0" fontAlgn="base" hangingPunct="0">
              <a:spcBef>
                <a:spcPct val="50000"/>
              </a:spcBef>
              <a:spcAft>
                <a:spcPct val="0"/>
              </a:spcAft>
            </a:pPr>
            <a:r>
              <a:rPr lang="en-US" altLang="en-US" sz="2400">
                <a:solidFill>
                  <a:srgbClr val="FFFF00"/>
                </a:solidFill>
                <a:latin typeface="Arial" panose="020B0604020202020204" pitchFamily="34" charset="0"/>
                <a:cs typeface="Arial"/>
              </a:rPr>
              <a:t>Can we take the Eastern ideas about cosmology seriously in the context of modern science?</a:t>
            </a:r>
          </a:p>
          <a:p>
            <a:pPr eaLnBrk="0" fontAlgn="base" hangingPunct="0">
              <a:spcBef>
                <a:spcPct val="50000"/>
              </a:spcBef>
              <a:spcAft>
                <a:spcPct val="0"/>
              </a:spcAft>
            </a:pPr>
            <a:endParaRPr lang="en-US" altLang="en-US" sz="2400">
              <a:solidFill>
                <a:srgbClr val="FFFF00"/>
              </a:solidFill>
              <a:latin typeface="Arial" panose="020B0604020202020204" pitchFamily="34" charset="0"/>
              <a:cs typeface="Arial"/>
            </a:endParaRPr>
          </a:p>
          <a:p>
            <a:pPr eaLnBrk="0" fontAlgn="base" hangingPunct="0">
              <a:spcBef>
                <a:spcPct val="50000"/>
              </a:spcBef>
              <a:spcAft>
                <a:spcPct val="0"/>
              </a:spcAft>
            </a:pPr>
            <a:r>
              <a:rPr lang="en-US" altLang="en-US" sz="2400">
                <a:solidFill>
                  <a:srgbClr val="FFFF00"/>
                </a:solidFill>
                <a:latin typeface="Arial" panose="020B0604020202020204" pitchFamily="34" charset="0"/>
                <a:cs typeface="Arial"/>
              </a:rPr>
              <a:t>How does this compare to biblical cosmology and ideas about creation?</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a:extLst>
              <a:ext uri="{FF2B5EF4-FFF2-40B4-BE49-F238E27FC236}">
                <a16:creationId xmlns:a16="http://schemas.microsoft.com/office/drawing/2014/main" id="{DEB5A880-EA9A-4E96-8840-891AFA31B2B2}"/>
              </a:ext>
            </a:extLst>
          </p:cNvPr>
          <p:cNvSpPr>
            <a:spLocks noGrp="1" noRot="1" noChangeArrowheads="1"/>
          </p:cNvSpPr>
          <p:nvPr>
            <p:ph type="title"/>
          </p:nvPr>
        </p:nvSpPr>
        <p:spPr/>
        <p:txBody>
          <a:bodyPr/>
          <a:lstStyle/>
          <a:p>
            <a:r>
              <a:rPr lang="en-US" altLang="en-US" sz="3200"/>
              <a:t>Islamic Cosmology</a:t>
            </a:r>
          </a:p>
        </p:txBody>
      </p:sp>
      <p:sp>
        <p:nvSpPr>
          <p:cNvPr id="617475" name="Rectangle 3">
            <a:extLst>
              <a:ext uri="{FF2B5EF4-FFF2-40B4-BE49-F238E27FC236}">
                <a16:creationId xmlns:a16="http://schemas.microsoft.com/office/drawing/2014/main" id="{8FAB2E39-C2C8-4B75-88EE-BEBD562420E4}"/>
              </a:ext>
            </a:extLst>
          </p:cNvPr>
          <p:cNvSpPr>
            <a:spLocks noGrp="1" noChangeArrowheads="1"/>
          </p:cNvSpPr>
          <p:nvPr>
            <p:ph type="body" idx="1"/>
          </p:nvPr>
        </p:nvSpPr>
        <p:spPr>
          <a:xfrm>
            <a:off x="1518407" y="1600201"/>
            <a:ext cx="4120393" cy="4525963"/>
          </a:xfrm>
        </p:spPr>
        <p:txBody>
          <a:bodyPr/>
          <a:lstStyle/>
          <a:p>
            <a:pPr>
              <a:lnSpc>
                <a:spcPct val="90000"/>
              </a:lnSpc>
            </a:pPr>
            <a:r>
              <a:rPr lang="en-US" altLang="en-US" sz="2400" b="1" dirty="0">
                <a:solidFill>
                  <a:srgbClr val="FFFF00"/>
                </a:solidFill>
              </a:rPr>
              <a:t>The cosmology of Islam is not unlike that of the Bible, except it takes incorrect popular ideas more literally.</a:t>
            </a:r>
          </a:p>
          <a:p>
            <a:pPr>
              <a:lnSpc>
                <a:spcPct val="90000"/>
              </a:lnSpc>
            </a:pPr>
            <a:endParaRPr lang="en-US" altLang="en-US" sz="2400" b="1" dirty="0">
              <a:solidFill>
                <a:srgbClr val="FFFF00"/>
              </a:solidFill>
            </a:endParaRPr>
          </a:p>
          <a:p>
            <a:pPr>
              <a:lnSpc>
                <a:spcPct val="90000"/>
              </a:lnSpc>
            </a:pPr>
            <a:r>
              <a:rPr lang="en-US" altLang="en-US" sz="2400" b="1" dirty="0">
                <a:solidFill>
                  <a:srgbClr val="FFFF00"/>
                </a:solidFill>
              </a:rPr>
              <a:t>The main difference is that the Qur’an is not inspired, so the statements contained in the Muslim scripture has rather obvious scientific problems.</a:t>
            </a:r>
          </a:p>
        </p:txBody>
      </p:sp>
      <p:pic>
        <p:nvPicPr>
          <p:cNvPr id="617477" name="Picture 5">
            <a:extLst>
              <a:ext uri="{FF2B5EF4-FFF2-40B4-BE49-F238E27FC236}">
                <a16:creationId xmlns:a16="http://schemas.microsoft.com/office/drawing/2014/main" id="{F3DCB59A-15B1-4638-A399-28697E6B9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1" y="2590800"/>
            <a:ext cx="4714875" cy="3867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9" name="Rectangle 3">
            <a:extLst>
              <a:ext uri="{FF2B5EF4-FFF2-40B4-BE49-F238E27FC236}">
                <a16:creationId xmlns:a16="http://schemas.microsoft.com/office/drawing/2014/main" id="{7BF4AF42-6793-48EA-8A8C-3EC3752BB2B3}"/>
              </a:ext>
            </a:extLst>
          </p:cNvPr>
          <p:cNvSpPr>
            <a:spLocks noGrp="1" noChangeArrowheads="1"/>
          </p:cNvSpPr>
          <p:nvPr>
            <p:ph type="body" idx="4294967295"/>
          </p:nvPr>
        </p:nvSpPr>
        <p:spPr>
          <a:xfrm>
            <a:off x="2209800" y="1828800"/>
            <a:ext cx="7772400" cy="4267200"/>
          </a:xfrm>
        </p:spPr>
        <p:txBody>
          <a:bodyPr/>
          <a:lstStyle/>
          <a:p>
            <a:pPr>
              <a:lnSpc>
                <a:spcPct val="90000"/>
              </a:lnSpc>
              <a:buFontTx/>
              <a:buNone/>
            </a:pPr>
            <a:r>
              <a:rPr lang="en-US" altLang="en-US" sz="3000" b="1">
                <a:solidFill>
                  <a:srgbClr val="FFFF00"/>
                </a:solidFill>
              </a:rPr>
              <a:t>23:14—</a:t>
            </a:r>
            <a:r>
              <a:rPr lang="en-US" altLang="en-US" sz="3000" b="1" i="1">
                <a:solidFill>
                  <a:srgbClr val="FFFF00"/>
                </a:solidFill>
              </a:rPr>
              <a:t>Creation from the clot of blood</a:t>
            </a:r>
          </a:p>
          <a:p>
            <a:pPr>
              <a:lnSpc>
                <a:spcPct val="90000"/>
              </a:lnSpc>
              <a:buFontTx/>
              <a:buNone/>
            </a:pPr>
            <a:r>
              <a:rPr lang="en-US" altLang="en-US" sz="3000" b="1">
                <a:solidFill>
                  <a:srgbClr val="FFFF00"/>
                </a:solidFill>
              </a:rPr>
              <a:t>“Then we made the sperm into a clot of congealed blood; then from that clot we made a lump; and we made out of that lump bones and clothed the bones with flesh.”</a:t>
            </a:r>
          </a:p>
          <a:p>
            <a:pPr>
              <a:lnSpc>
                <a:spcPct val="90000"/>
              </a:lnSpc>
              <a:buFontTx/>
              <a:buNone/>
            </a:pPr>
            <a:endParaRPr lang="en-US" altLang="en-US" sz="3000" b="1">
              <a:solidFill>
                <a:srgbClr val="FFFF00"/>
              </a:solidFill>
            </a:endParaRPr>
          </a:p>
          <a:p>
            <a:pPr>
              <a:lnSpc>
                <a:spcPct val="90000"/>
              </a:lnSpc>
              <a:buFontTx/>
              <a:buNone/>
            </a:pPr>
            <a:r>
              <a:rPr lang="en-US" altLang="en-US" sz="3000" b="1">
                <a:solidFill>
                  <a:srgbClr val="FFFF00"/>
                </a:solidFill>
              </a:rPr>
              <a:t>18:86—</a:t>
            </a:r>
            <a:r>
              <a:rPr lang="en-US" altLang="en-US" sz="3000" b="1" i="1">
                <a:solidFill>
                  <a:srgbClr val="FFFF00"/>
                </a:solidFill>
              </a:rPr>
              <a:t>Traveling west…</a:t>
            </a:r>
          </a:p>
          <a:p>
            <a:pPr>
              <a:lnSpc>
                <a:spcPct val="90000"/>
              </a:lnSpc>
              <a:buFontTx/>
              <a:buNone/>
            </a:pPr>
            <a:r>
              <a:rPr lang="en-US" altLang="en-US" sz="3000" b="1">
                <a:solidFill>
                  <a:srgbClr val="FFFF00"/>
                </a:solidFill>
              </a:rPr>
              <a:t>“… till, when he reached the setting-place of the sun, he found it setting in a muddy spring.”</a:t>
            </a:r>
          </a:p>
        </p:txBody>
      </p:sp>
      <p:sp>
        <p:nvSpPr>
          <p:cNvPr id="347140" name="Text Box 4">
            <a:extLst>
              <a:ext uri="{FF2B5EF4-FFF2-40B4-BE49-F238E27FC236}">
                <a16:creationId xmlns:a16="http://schemas.microsoft.com/office/drawing/2014/main" id="{D0FF43E0-92C4-4B84-BF5D-8DCC47A876D8}"/>
              </a:ext>
            </a:extLst>
          </p:cNvPr>
          <p:cNvSpPr txBox="1">
            <a:spLocks noChangeArrowheads="1"/>
          </p:cNvSpPr>
          <p:nvPr/>
        </p:nvSpPr>
        <p:spPr bwMode="auto">
          <a:xfrm>
            <a:off x="3048000" y="533400"/>
            <a:ext cx="6019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3200" b="1">
                <a:solidFill>
                  <a:srgbClr val="FFFFFF"/>
                </a:solidFill>
                <a:latin typeface="Garamond" panose="02020404030301010803" pitchFamily="18" charset="0"/>
                <a:cs typeface="Arial" panose="020B0604020202020204" pitchFamily="34" charset="0"/>
              </a:rPr>
              <a:t>Scientific Errors in the Qur’an</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a:extLst>
              <a:ext uri="{FF2B5EF4-FFF2-40B4-BE49-F238E27FC236}">
                <a16:creationId xmlns:a16="http://schemas.microsoft.com/office/drawing/2014/main" id="{B9C8535C-42FB-44E4-85D0-B1F7FC36090D}"/>
              </a:ext>
            </a:extLst>
          </p:cNvPr>
          <p:cNvSpPr>
            <a:spLocks noGrp="1" noRot="1" noChangeArrowheads="1"/>
          </p:cNvSpPr>
          <p:nvPr>
            <p:ph type="title"/>
          </p:nvPr>
        </p:nvSpPr>
        <p:spPr>
          <a:xfrm>
            <a:off x="2209800" y="152400"/>
            <a:ext cx="7772400" cy="1143000"/>
          </a:xfrm>
        </p:spPr>
        <p:txBody>
          <a:bodyPr/>
          <a:lstStyle/>
          <a:p>
            <a:r>
              <a:rPr lang="en-US" altLang="en-US" sz="3700" b="0">
                <a:solidFill>
                  <a:srgbClr val="FFFF00"/>
                </a:solidFill>
              </a:rPr>
              <a:t>	Scientific errors in Qur’an (II)</a:t>
            </a:r>
            <a:r>
              <a:rPr lang="en-US" altLang="en-US" sz="2800">
                <a:solidFill>
                  <a:srgbClr val="FFFF00"/>
                </a:solidFill>
              </a:rPr>
              <a:t>	</a:t>
            </a:r>
          </a:p>
        </p:txBody>
      </p:sp>
      <p:sp>
        <p:nvSpPr>
          <p:cNvPr id="529411" name="Rectangle 3">
            <a:extLst>
              <a:ext uri="{FF2B5EF4-FFF2-40B4-BE49-F238E27FC236}">
                <a16:creationId xmlns:a16="http://schemas.microsoft.com/office/drawing/2014/main" id="{B0965A5D-56B0-4105-80BC-BFA9BA4024E8}"/>
              </a:ext>
            </a:extLst>
          </p:cNvPr>
          <p:cNvSpPr>
            <a:spLocks noGrp="1" noChangeArrowheads="1"/>
          </p:cNvSpPr>
          <p:nvPr>
            <p:ph type="body" idx="1"/>
          </p:nvPr>
        </p:nvSpPr>
        <p:spPr>
          <a:xfrm>
            <a:off x="2209800" y="1600200"/>
            <a:ext cx="7772400" cy="4267200"/>
          </a:xfrm>
        </p:spPr>
        <p:txBody>
          <a:bodyPr/>
          <a:lstStyle/>
          <a:p>
            <a:pPr>
              <a:buFont typeface="Wingdings" panose="05000000000000000000" pitchFamily="2" charset="2"/>
              <a:buNone/>
            </a:pPr>
            <a:r>
              <a:rPr lang="en-US" altLang="en-US" sz="2800" b="1"/>
              <a:t>21:33—</a:t>
            </a:r>
            <a:r>
              <a:rPr lang="en-US" altLang="en-US" sz="2800" b="1" i="1"/>
              <a:t>Sun and stars orbit the earth</a:t>
            </a:r>
          </a:p>
          <a:p>
            <a:pPr>
              <a:buFont typeface="Wingdings" panose="05000000000000000000" pitchFamily="2" charset="2"/>
              <a:buNone/>
            </a:pPr>
            <a:endParaRPr lang="en-US" altLang="en-US" sz="2800" b="1"/>
          </a:p>
          <a:p>
            <a:pPr>
              <a:buFont typeface="Wingdings" panose="05000000000000000000" pitchFamily="2" charset="2"/>
              <a:buNone/>
            </a:pPr>
            <a:r>
              <a:rPr lang="en-US" altLang="en-US" sz="2800" b="1"/>
              <a:t>41:12 7-</a:t>
            </a:r>
            <a:r>
              <a:rPr lang="en-US" altLang="en-US" sz="2800" b="1" i="1"/>
              <a:t>-“heavens”, stars, comets in “lowest heaven</a:t>
            </a:r>
          </a:p>
          <a:p>
            <a:pPr>
              <a:buFont typeface="Wingdings" panose="05000000000000000000" pitchFamily="2" charset="2"/>
              <a:buNone/>
            </a:pPr>
            <a:endParaRPr lang="en-US" altLang="en-US" sz="2800" b="1" i="1"/>
          </a:p>
          <a:p>
            <a:pPr>
              <a:buFont typeface="Wingdings" panose="05000000000000000000" pitchFamily="2" charset="2"/>
              <a:buNone/>
            </a:pPr>
            <a:r>
              <a:rPr lang="en-US" altLang="en-US" sz="2800" b="1"/>
              <a:t>34:9, 52:44—</a:t>
            </a:r>
            <a:r>
              <a:rPr lang="en-US" altLang="en-US" sz="2800" b="1" i="1"/>
              <a:t>Piece of sky falls and kills someone</a:t>
            </a:r>
          </a:p>
          <a:p>
            <a:pPr>
              <a:buFont typeface="Wingdings" panose="05000000000000000000" pitchFamily="2" charset="2"/>
              <a:buNone/>
            </a:pPr>
            <a:endParaRPr lang="en-US" altLang="en-US" sz="2800" b="1" i="1"/>
          </a:p>
          <a:p>
            <a:pPr>
              <a:buFont typeface="Wingdings" panose="05000000000000000000" pitchFamily="2" charset="2"/>
              <a:buNone/>
            </a:pPr>
            <a:r>
              <a:rPr lang="en-US" altLang="en-US" sz="2800" b="1"/>
              <a:t>36:4, 23:14-</a:t>
            </a:r>
            <a:r>
              <a:rPr lang="en-US" altLang="en-US" sz="2800" b="1" i="1"/>
              <a:t>-Man deposits child into the mother</a:t>
            </a:r>
            <a:endParaRPr lang="en-US" altLang="en-US" sz="2800" b="1"/>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Genesis 3 &amp; 4  The Problem: Sin</a:t>
            </a:r>
          </a:p>
        </p:txBody>
      </p:sp>
      <p:sp>
        <p:nvSpPr>
          <p:cNvPr id="3" name="Content Placeholder 2"/>
          <p:cNvSpPr>
            <a:spLocks noGrp="1"/>
          </p:cNvSpPr>
          <p:nvPr>
            <p:ph idx="1"/>
          </p:nvPr>
        </p:nvSpPr>
        <p:spPr>
          <a:xfrm>
            <a:off x="1828801" y="2438401"/>
            <a:ext cx="4800601" cy="4267200"/>
          </a:xfrm>
        </p:spPr>
        <p:txBody>
          <a:bodyPr>
            <a:normAutofit fontScale="92500" lnSpcReduction="10000"/>
          </a:bodyPr>
          <a:lstStyle/>
          <a:p>
            <a:r>
              <a:rPr lang="en-US" b="1" dirty="0">
                <a:solidFill>
                  <a:schemeClr val="tx1"/>
                </a:solidFill>
              </a:rPr>
              <a:t>Genesis 3:6  The fruit was desirable.</a:t>
            </a:r>
          </a:p>
          <a:p>
            <a:endParaRPr lang="en-US" sz="900" b="1" dirty="0">
              <a:solidFill>
                <a:schemeClr val="tx1"/>
              </a:solidFill>
            </a:endParaRPr>
          </a:p>
          <a:p>
            <a:r>
              <a:rPr lang="en-US" b="1" dirty="0">
                <a:solidFill>
                  <a:schemeClr val="tx1"/>
                </a:solidFill>
              </a:rPr>
              <a:t>Their sin?  Pride.  Wanted to be “like” God.</a:t>
            </a:r>
          </a:p>
          <a:p>
            <a:endParaRPr lang="en-US" sz="900" b="1" dirty="0">
              <a:solidFill>
                <a:schemeClr val="tx1"/>
              </a:solidFill>
            </a:endParaRPr>
          </a:p>
          <a:p>
            <a:r>
              <a:rPr lang="en-US" b="1" dirty="0">
                <a:solidFill>
                  <a:schemeClr val="tx1"/>
                </a:solidFill>
              </a:rPr>
              <a:t>The result:  lost innocence death and separation from God.</a:t>
            </a:r>
          </a:p>
          <a:p>
            <a:endParaRPr lang="en-US" sz="900" b="1" dirty="0">
              <a:solidFill>
                <a:schemeClr val="tx1"/>
              </a:solidFill>
            </a:endParaRPr>
          </a:p>
          <a:p>
            <a:r>
              <a:rPr lang="en-US" b="1" dirty="0">
                <a:solidFill>
                  <a:schemeClr val="tx1"/>
                </a:solidFill>
              </a:rPr>
              <a:t>Adam and Eve are us in this sense as well.</a:t>
            </a:r>
          </a:p>
          <a:p>
            <a:endParaRPr lang="en-US" sz="900" b="1" dirty="0">
              <a:solidFill>
                <a:schemeClr val="tx1"/>
              </a:solidFill>
            </a:endParaRPr>
          </a:p>
          <a:p>
            <a:r>
              <a:rPr lang="en-US" b="1" dirty="0">
                <a:solidFill>
                  <a:schemeClr val="tx1"/>
                </a:solidFill>
              </a:rPr>
              <a:t>Genesis 3:15  God will provide a solution: Jesus.</a:t>
            </a:r>
          </a:p>
          <a:p>
            <a:endParaRPr lang="en-US" b="1" dirty="0">
              <a:solidFill>
                <a:schemeClr val="tx1"/>
              </a:solidFill>
            </a:endParaRPr>
          </a:p>
        </p:txBody>
      </p:sp>
      <p:pic>
        <p:nvPicPr>
          <p:cNvPr id="4" name="Picture 2" descr="http://4.bp.blogspot.com/-4u23Xj0Imv4/TrkelUDrHTI/AAAAAAAAbOw/sO-JtuTN9ss/s1600/adam-and-e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1" y="2209800"/>
            <a:ext cx="3306911"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06904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570156"/>
            <a:ext cx="8534400" cy="1054250"/>
          </a:xfrm>
        </p:spPr>
        <p:txBody>
          <a:bodyPr/>
          <a:lstStyle/>
          <a:p>
            <a:r>
              <a:rPr lang="en-US" sz="3200" b="1" dirty="0">
                <a:solidFill>
                  <a:schemeClr val="tx1"/>
                </a:solidFill>
              </a:rPr>
              <a:t>Genesis 6-8 Things get even worse</a:t>
            </a:r>
            <a:br>
              <a:rPr lang="en-US" sz="3200" b="1" dirty="0">
                <a:solidFill>
                  <a:schemeClr val="tx1"/>
                </a:solidFill>
              </a:rPr>
            </a:br>
            <a:r>
              <a:rPr lang="en-US" sz="3200" b="1" dirty="0">
                <a:solidFill>
                  <a:schemeClr val="tx1"/>
                </a:solidFill>
              </a:rPr>
              <a:t>(But God has a plan to save us from our sin)</a:t>
            </a:r>
          </a:p>
        </p:txBody>
      </p:sp>
      <p:sp>
        <p:nvSpPr>
          <p:cNvPr id="3" name="Content Placeholder 2"/>
          <p:cNvSpPr>
            <a:spLocks noGrp="1"/>
          </p:cNvSpPr>
          <p:nvPr>
            <p:ph idx="1"/>
          </p:nvPr>
        </p:nvSpPr>
        <p:spPr/>
        <p:txBody>
          <a:bodyPr/>
          <a:lstStyle/>
          <a:p>
            <a:r>
              <a:rPr lang="en-US" b="1" dirty="0"/>
              <a:t>Gen 6:6   “The Lord was grieved that he had made man on the earth, and his heart was filled with pain.”</a:t>
            </a:r>
          </a:p>
          <a:p>
            <a:endParaRPr lang="en-US" b="1" dirty="0"/>
          </a:p>
          <a:p>
            <a:r>
              <a:rPr lang="en-US" b="1" dirty="0"/>
              <a:t>The world was judged (2 Peter 3:5-9), but Noah and his family were saved.</a:t>
            </a:r>
          </a:p>
          <a:p>
            <a:endParaRPr lang="en-US" b="1" dirty="0"/>
          </a:p>
          <a:p>
            <a:r>
              <a:rPr lang="en-US" b="1" dirty="0"/>
              <a:t>We are Noah and his family!!!  (1 Peter 3:20-22)</a:t>
            </a:r>
          </a:p>
        </p:txBody>
      </p:sp>
    </p:spTree>
    <p:extLst>
      <p:ext uri="{BB962C8B-B14F-4D97-AF65-F5344CB8AC3E}">
        <p14:creationId xmlns:p14="http://schemas.microsoft.com/office/powerpoint/2010/main" val="77013538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Rot="1" noChangeArrowheads="1"/>
          </p:cNvSpPr>
          <p:nvPr>
            <p:ph type="title"/>
          </p:nvPr>
        </p:nvSpPr>
        <p:spPr>
          <a:xfrm>
            <a:off x="1981200" y="274638"/>
            <a:ext cx="8229600" cy="696912"/>
          </a:xfrm>
        </p:spPr>
        <p:txBody>
          <a:bodyPr/>
          <a:lstStyle/>
          <a:p>
            <a:r>
              <a:rPr lang="en-US" sz="3600"/>
              <a:t>The Flood: Genesis 6-8</a:t>
            </a:r>
          </a:p>
        </p:txBody>
      </p:sp>
      <p:pic>
        <p:nvPicPr>
          <p:cNvPr id="361477" name="Picture 5" descr="dino-fl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490664"/>
            <a:ext cx="7162800" cy="529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17771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Rot="1" noChangeArrowheads="1"/>
          </p:cNvSpPr>
          <p:nvPr>
            <p:ph type="title"/>
          </p:nvPr>
        </p:nvSpPr>
        <p:spPr>
          <a:xfrm>
            <a:off x="1981200" y="274638"/>
            <a:ext cx="8229600" cy="825500"/>
          </a:xfrm>
        </p:spPr>
        <p:txBody>
          <a:bodyPr/>
          <a:lstStyle/>
          <a:p>
            <a:r>
              <a:rPr lang="en-US" sz="3200"/>
              <a:t>Explanations of the Flood</a:t>
            </a:r>
          </a:p>
        </p:txBody>
      </p:sp>
      <p:sp>
        <p:nvSpPr>
          <p:cNvPr id="373763" name="Rectangle 3"/>
          <p:cNvSpPr>
            <a:spLocks noGrp="1" noChangeArrowheads="1"/>
          </p:cNvSpPr>
          <p:nvPr>
            <p:ph type="body" idx="1"/>
          </p:nvPr>
        </p:nvSpPr>
        <p:spPr/>
        <p:txBody>
          <a:bodyPr/>
          <a:lstStyle/>
          <a:p>
            <a:r>
              <a:rPr lang="en-US" sz="2800" b="1" dirty="0"/>
              <a:t>Just an unfounded myth.</a:t>
            </a:r>
          </a:p>
          <a:p>
            <a:endParaRPr lang="en-US" sz="2800" b="1" dirty="0"/>
          </a:p>
          <a:p>
            <a:r>
              <a:rPr lang="en-US" sz="2800" b="1" dirty="0"/>
              <a:t>Worldwide flood.</a:t>
            </a:r>
          </a:p>
          <a:p>
            <a:pPr lvl="1"/>
            <a:r>
              <a:rPr lang="en-US" sz="2400" b="1" dirty="0"/>
              <a:t>With a “scientific” explanation</a:t>
            </a:r>
          </a:p>
          <a:p>
            <a:pPr lvl="1"/>
            <a:r>
              <a:rPr lang="en-US" sz="2400" b="1" dirty="0"/>
              <a:t>A unique and completely miraculous event</a:t>
            </a:r>
          </a:p>
          <a:p>
            <a:pPr lvl="1"/>
            <a:endParaRPr lang="en-US" sz="2400" b="1" dirty="0"/>
          </a:p>
          <a:p>
            <a:r>
              <a:rPr lang="en-US" sz="2800" b="1" dirty="0"/>
              <a:t>Local flood</a:t>
            </a:r>
          </a:p>
          <a:p>
            <a:pPr lvl="1">
              <a:buFont typeface="Wingdings" pitchFamily="2" charset="2"/>
              <a:buNone/>
            </a:pPr>
            <a:endParaRPr lang="en-US" sz="2400" dirty="0"/>
          </a:p>
        </p:txBody>
      </p:sp>
    </p:spTree>
    <p:extLst>
      <p:ext uri="{BB962C8B-B14F-4D97-AF65-F5344CB8AC3E}">
        <p14:creationId xmlns:p14="http://schemas.microsoft.com/office/powerpoint/2010/main" val="201159511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p:cNvSpPr>
            <a:spLocks noGrp="1" noRot="1" noChangeArrowheads="1"/>
          </p:cNvSpPr>
          <p:nvPr>
            <p:ph type="title"/>
          </p:nvPr>
        </p:nvSpPr>
        <p:spPr>
          <a:xfrm>
            <a:off x="1981200" y="274638"/>
            <a:ext cx="8229600" cy="571500"/>
          </a:xfrm>
        </p:spPr>
        <p:txBody>
          <a:bodyPr/>
          <a:lstStyle/>
          <a:p>
            <a:r>
              <a:rPr lang="en-US" sz="3200"/>
              <a:t>Ancient Cultures With Flood Stories</a:t>
            </a:r>
          </a:p>
        </p:txBody>
      </p:sp>
      <p:sp>
        <p:nvSpPr>
          <p:cNvPr id="412675" name="Rectangle 3"/>
          <p:cNvSpPr>
            <a:spLocks noGrp="1" noChangeArrowheads="1"/>
          </p:cNvSpPr>
          <p:nvPr>
            <p:ph type="body" idx="1"/>
          </p:nvPr>
        </p:nvSpPr>
        <p:spPr>
          <a:xfrm>
            <a:off x="2819400" y="1447800"/>
            <a:ext cx="7391400" cy="5181600"/>
          </a:xfrm>
        </p:spPr>
        <p:txBody>
          <a:bodyPr/>
          <a:lstStyle/>
          <a:p>
            <a:pPr>
              <a:lnSpc>
                <a:spcPct val="90000"/>
              </a:lnSpc>
            </a:pPr>
            <a:r>
              <a:rPr lang="en-US" sz="2300"/>
              <a:t>Hindus</a:t>
            </a:r>
          </a:p>
          <a:p>
            <a:pPr>
              <a:lnSpc>
                <a:spcPct val="90000"/>
              </a:lnSpc>
            </a:pPr>
            <a:r>
              <a:rPr lang="en-US" sz="2300"/>
              <a:t>Burma (Myanmar)</a:t>
            </a:r>
          </a:p>
          <a:p>
            <a:pPr>
              <a:lnSpc>
                <a:spcPct val="90000"/>
              </a:lnSpc>
            </a:pPr>
            <a:r>
              <a:rPr lang="en-US" sz="2300"/>
              <a:t>New Guinea</a:t>
            </a:r>
          </a:p>
          <a:p>
            <a:pPr>
              <a:lnSpc>
                <a:spcPct val="90000"/>
              </a:lnSpc>
            </a:pPr>
            <a:r>
              <a:rPr lang="en-US" sz="2300"/>
              <a:t>Aborigines of Australia</a:t>
            </a:r>
          </a:p>
          <a:p>
            <a:pPr>
              <a:lnSpc>
                <a:spcPct val="90000"/>
              </a:lnSpc>
            </a:pPr>
            <a:r>
              <a:rPr lang="en-US" sz="2300"/>
              <a:t>New Zealand</a:t>
            </a:r>
          </a:p>
          <a:p>
            <a:pPr>
              <a:lnSpc>
                <a:spcPct val="90000"/>
              </a:lnSpc>
            </a:pPr>
            <a:r>
              <a:rPr lang="en-US" sz="2300"/>
              <a:t>Iroquoi</a:t>
            </a:r>
          </a:p>
          <a:p>
            <a:pPr>
              <a:lnSpc>
                <a:spcPct val="90000"/>
              </a:lnSpc>
            </a:pPr>
            <a:r>
              <a:rPr lang="en-US" sz="2300"/>
              <a:t>Incas</a:t>
            </a:r>
          </a:p>
          <a:p>
            <a:pPr>
              <a:lnSpc>
                <a:spcPct val="90000"/>
              </a:lnSpc>
            </a:pPr>
            <a:r>
              <a:rPr lang="en-US" sz="2300"/>
              <a:t>Aztecs</a:t>
            </a:r>
          </a:p>
          <a:p>
            <a:pPr>
              <a:lnSpc>
                <a:spcPct val="90000"/>
              </a:lnSpc>
            </a:pPr>
            <a:r>
              <a:rPr lang="en-US" sz="2300"/>
              <a:t>Greeks</a:t>
            </a:r>
          </a:p>
          <a:p>
            <a:pPr>
              <a:lnSpc>
                <a:spcPct val="90000"/>
              </a:lnSpc>
            </a:pPr>
            <a:r>
              <a:rPr lang="en-US" sz="2300"/>
              <a:t>Babylonians</a:t>
            </a:r>
          </a:p>
          <a:p>
            <a:pPr>
              <a:lnSpc>
                <a:spcPct val="90000"/>
              </a:lnSpc>
            </a:pPr>
            <a:r>
              <a:rPr lang="en-US" sz="2300"/>
              <a:t>Sumerians</a:t>
            </a:r>
          </a:p>
          <a:p>
            <a:pPr>
              <a:lnSpc>
                <a:spcPct val="90000"/>
              </a:lnSpc>
            </a:pPr>
            <a:r>
              <a:rPr lang="en-US" sz="2300"/>
              <a:t>Celts</a:t>
            </a:r>
          </a:p>
          <a:p>
            <a:pPr>
              <a:lnSpc>
                <a:spcPct val="90000"/>
              </a:lnSpc>
            </a:pPr>
            <a:r>
              <a:rPr lang="en-US" sz="2300"/>
              <a:t>Hottentots (Southern Africa)</a:t>
            </a:r>
          </a:p>
        </p:txBody>
      </p:sp>
    </p:spTree>
    <p:extLst>
      <p:ext uri="{BB962C8B-B14F-4D97-AF65-F5344CB8AC3E}">
        <p14:creationId xmlns:p14="http://schemas.microsoft.com/office/powerpoint/2010/main" val="422772263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Rot="1" noChangeArrowheads="1"/>
          </p:cNvSpPr>
          <p:nvPr>
            <p:ph type="title"/>
          </p:nvPr>
        </p:nvSpPr>
        <p:spPr/>
        <p:txBody>
          <a:bodyPr/>
          <a:lstStyle/>
          <a:p>
            <a:r>
              <a:rPr lang="en-US" sz="3200"/>
              <a:t>Common Elements</a:t>
            </a:r>
          </a:p>
        </p:txBody>
      </p:sp>
      <p:sp>
        <p:nvSpPr>
          <p:cNvPr id="414723" name="Rectangle 3"/>
          <p:cNvSpPr>
            <a:spLocks noGrp="1" noChangeArrowheads="1"/>
          </p:cNvSpPr>
          <p:nvPr>
            <p:ph type="body" idx="1"/>
          </p:nvPr>
        </p:nvSpPr>
        <p:spPr/>
        <p:txBody>
          <a:bodyPr/>
          <a:lstStyle/>
          <a:p>
            <a:pPr>
              <a:buFont typeface="Wingdings" pitchFamily="2" charset="2"/>
              <a:buNone/>
            </a:pPr>
            <a:endParaRPr lang="en-US" dirty="0"/>
          </a:p>
          <a:p>
            <a:r>
              <a:rPr lang="en-US" dirty="0"/>
              <a:t>1</a:t>
            </a:r>
            <a:r>
              <a:rPr lang="en-US" b="1" dirty="0"/>
              <a:t>.  </a:t>
            </a:r>
            <a:r>
              <a:rPr lang="en-US" b="1" dirty="0">
                <a:solidFill>
                  <a:srgbClr val="FFFF00"/>
                </a:solidFill>
              </a:rPr>
              <a:t>The flood a judgment.</a:t>
            </a:r>
          </a:p>
          <a:p>
            <a:r>
              <a:rPr lang="en-US" b="1" dirty="0">
                <a:solidFill>
                  <a:srgbClr val="FFFF00"/>
                </a:solidFill>
              </a:rPr>
              <a:t>2.  Massive or world wide in effect.</a:t>
            </a:r>
          </a:p>
          <a:p>
            <a:r>
              <a:rPr lang="en-US" b="1" dirty="0">
                <a:solidFill>
                  <a:srgbClr val="FFFF00"/>
                </a:solidFill>
              </a:rPr>
              <a:t>3.  Some humans saved from this flood and repopulate      the earth.</a:t>
            </a:r>
          </a:p>
        </p:txBody>
      </p:sp>
    </p:spTree>
    <p:extLst>
      <p:ext uri="{BB962C8B-B14F-4D97-AF65-F5344CB8AC3E}">
        <p14:creationId xmlns:p14="http://schemas.microsoft.com/office/powerpoint/2010/main" val="3940354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Picture 2" descr="http://images.encarta.msn.com/xrefmedia/sharemed/targets/images/pho/000a4/000a49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125664"/>
            <a:ext cx="5486400" cy="370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499" name="TextBox 2"/>
          <p:cNvSpPr txBox="1">
            <a:spLocks noChangeArrowheads="1"/>
          </p:cNvSpPr>
          <p:nvPr/>
        </p:nvSpPr>
        <p:spPr bwMode="auto">
          <a:xfrm>
            <a:off x="3352800" y="762000"/>
            <a:ext cx="487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2400">
                <a:solidFill>
                  <a:srgbClr val="FFFFFF"/>
                </a:solidFill>
                <a:latin typeface="Lucida Sans" pitchFamily="34" charset="0"/>
                <a:cs typeface="Arial"/>
              </a:rPr>
              <a:t>Egyptian Creation Myth</a:t>
            </a:r>
          </a:p>
        </p:txBody>
      </p:sp>
    </p:spTree>
    <p:extLst>
      <p:ext uri="{BB962C8B-B14F-4D97-AF65-F5344CB8AC3E}">
        <p14:creationId xmlns:p14="http://schemas.microsoft.com/office/powerpoint/2010/main" val="318504780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Rot="1" noChangeArrowheads="1"/>
          </p:cNvSpPr>
          <p:nvPr>
            <p:ph type="title"/>
          </p:nvPr>
        </p:nvSpPr>
        <p:spPr>
          <a:xfrm>
            <a:off x="1981200" y="274638"/>
            <a:ext cx="8229600" cy="696912"/>
          </a:xfrm>
        </p:spPr>
        <p:txBody>
          <a:bodyPr/>
          <a:lstStyle/>
          <a:p>
            <a:r>
              <a:rPr lang="en-US" sz="3200">
                <a:solidFill>
                  <a:srgbClr val="FFFF00"/>
                </a:solidFill>
              </a:rPr>
              <a:t>The Bible and the Flood</a:t>
            </a:r>
          </a:p>
        </p:txBody>
      </p:sp>
      <p:sp>
        <p:nvSpPr>
          <p:cNvPr id="416771" name="Rectangle 3"/>
          <p:cNvSpPr>
            <a:spLocks noGrp="1" noChangeArrowheads="1"/>
          </p:cNvSpPr>
          <p:nvPr>
            <p:ph type="body" idx="1"/>
          </p:nvPr>
        </p:nvSpPr>
        <p:spPr>
          <a:xfrm>
            <a:off x="1981200" y="1828800"/>
            <a:ext cx="8229600" cy="4267200"/>
          </a:xfrm>
        </p:spPr>
        <p:txBody>
          <a:bodyPr/>
          <a:lstStyle/>
          <a:p>
            <a:pPr>
              <a:lnSpc>
                <a:spcPct val="90000"/>
              </a:lnSpc>
            </a:pPr>
            <a:r>
              <a:rPr lang="en-US" sz="2400" b="1" dirty="0"/>
              <a:t>New Testament writers clearly believe this was a historical event.  Matthew 24:38-39</a:t>
            </a:r>
          </a:p>
          <a:p>
            <a:pPr>
              <a:lnSpc>
                <a:spcPct val="90000"/>
              </a:lnSpc>
            </a:pPr>
            <a:endParaRPr lang="en-US" sz="800" b="1" dirty="0"/>
          </a:p>
          <a:p>
            <a:pPr>
              <a:lnSpc>
                <a:spcPct val="90000"/>
              </a:lnSpc>
            </a:pPr>
            <a:r>
              <a:rPr lang="en-US" sz="2400" b="1" dirty="0"/>
              <a:t>It happened as judgment for sin  2 Peter 3:6-7</a:t>
            </a:r>
          </a:p>
          <a:p>
            <a:pPr>
              <a:lnSpc>
                <a:spcPct val="90000"/>
              </a:lnSpc>
            </a:pPr>
            <a:endParaRPr lang="en-US" sz="800" b="1" dirty="0"/>
          </a:p>
          <a:p>
            <a:pPr>
              <a:lnSpc>
                <a:spcPct val="90000"/>
              </a:lnSpc>
            </a:pPr>
            <a:r>
              <a:rPr lang="en-US" sz="2400" b="1" dirty="0"/>
              <a:t>It is a prefigure of final judgment</a:t>
            </a:r>
          </a:p>
          <a:p>
            <a:pPr>
              <a:lnSpc>
                <a:spcPct val="90000"/>
              </a:lnSpc>
            </a:pPr>
            <a:endParaRPr lang="en-US" sz="800" b="1" dirty="0"/>
          </a:p>
          <a:p>
            <a:pPr>
              <a:lnSpc>
                <a:spcPct val="90000"/>
              </a:lnSpc>
            </a:pPr>
            <a:r>
              <a:rPr lang="en-US" sz="2400" b="1" dirty="0"/>
              <a:t>It is a miracle, not a “natural” event</a:t>
            </a:r>
            <a:endParaRPr lang="en-US" sz="800" b="1" dirty="0"/>
          </a:p>
          <a:p>
            <a:pPr>
              <a:lnSpc>
                <a:spcPct val="90000"/>
              </a:lnSpc>
            </a:pPr>
            <a:r>
              <a:rPr lang="en-US" sz="2400" b="1" dirty="0"/>
              <a:t>Belief in the flood based chiefly on faith in the Bible, certainly not on science.</a:t>
            </a:r>
          </a:p>
        </p:txBody>
      </p:sp>
    </p:spTree>
    <p:extLst>
      <p:ext uri="{BB962C8B-B14F-4D97-AF65-F5344CB8AC3E}">
        <p14:creationId xmlns:p14="http://schemas.microsoft.com/office/powerpoint/2010/main" val="97527554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slide0044_image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57200"/>
            <a:ext cx="5791200" cy="4338638"/>
          </a:xfrm>
          <a:prstGeom prst="rect">
            <a:avLst/>
          </a:prstGeom>
          <a:noFill/>
          <a:extLst>
            <a:ext uri="{909E8E84-426E-40DD-AFC4-6F175D3DCCD1}">
              <a14:hiddenFill xmlns:a14="http://schemas.microsoft.com/office/drawing/2010/main">
                <a:solidFill>
                  <a:srgbClr val="FFFFFF"/>
                </a:solidFill>
              </a14:hiddenFill>
            </a:ext>
          </a:extLst>
        </p:spPr>
      </p:pic>
      <p:sp>
        <p:nvSpPr>
          <p:cNvPr id="120835" name="Text Box 3"/>
          <p:cNvSpPr txBox="1">
            <a:spLocks noChangeArrowheads="1"/>
          </p:cNvSpPr>
          <p:nvPr/>
        </p:nvSpPr>
        <p:spPr bwMode="auto">
          <a:xfrm>
            <a:off x="2438400" y="5257801"/>
            <a:ext cx="72390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a:solidFill>
                  <a:srgbClr val="FFFF00"/>
                </a:solidFill>
                <a:latin typeface="Times New Roman" pitchFamily="18" charset="0"/>
                <a:cs typeface="Arial"/>
              </a:rPr>
              <a:t>One of the Ebla Tablets about 2100 BC</a:t>
            </a:r>
          </a:p>
          <a:p>
            <a:pPr algn="ctr" fontAlgn="base">
              <a:spcBef>
                <a:spcPct val="50000"/>
              </a:spcBef>
              <a:spcAft>
                <a:spcPct val="0"/>
              </a:spcAft>
            </a:pPr>
            <a:r>
              <a:rPr lang="en-US" sz="2400" b="1">
                <a:solidFill>
                  <a:srgbClr val="FFFF00"/>
                </a:solidFill>
                <a:latin typeface="Times New Roman" pitchFamily="18" charset="0"/>
                <a:cs typeface="Arial"/>
              </a:rPr>
              <a:t>Nahor, Terug, Abram, Sarai</a:t>
            </a:r>
          </a:p>
        </p:txBody>
      </p:sp>
    </p:spTree>
    <p:extLst>
      <p:ext uri="{BB962C8B-B14F-4D97-AF65-F5344CB8AC3E}">
        <p14:creationId xmlns:p14="http://schemas.microsoft.com/office/powerpoint/2010/main" val="406381085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738" name="Group 2"/>
          <p:cNvGrpSpPr>
            <a:grpSpLocks/>
          </p:cNvGrpSpPr>
          <p:nvPr/>
        </p:nvGrpSpPr>
        <p:grpSpPr bwMode="auto">
          <a:xfrm>
            <a:off x="2743200" y="762000"/>
            <a:ext cx="7162800" cy="5638800"/>
            <a:chOff x="855" y="3120"/>
            <a:chExt cx="6225" cy="4860"/>
          </a:xfrm>
        </p:grpSpPr>
        <p:pic>
          <p:nvPicPr>
            <p:cNvPr id="116739" name="Picture 3" descr="HarranUniversityDestroyedByGhenghisKhan2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 y="3120"/>
              <a:ext cx="6180" cy="41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6740" name="Text Box 4"/>
            <p:cNvSpPr txBox="1">
              <a:spLocks noChangeArrowheads="1"/>
            </p:cNvSpPr>
            <p:nvPr/>
          </p:nvSpPr>
          <p:spPr bwMode="auto">
            <a:xfrm>
              <a:off x="855" y="7380"/>
              <a:ext cx="6225" cy="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r>
                <a:rPr lang="en-US" sz="2000" b="1">
                  <a:solidFill>
                    <a:srgbClr val="993300"/>
                  </a:solidFill>
                  <a:latin typeface="Times New Roman" pitchFamily="18" charset="0"/>
                  <a:cs typeface="Times New Roman" pitchFamily="18" charset="0"/>
                </a:rPr>
                <a:t>Haran Ruins In Mesopotamian Plane Near Sanli Urfa, Turkey</a:t>
              </a:r>
              <a:endParaRPr lang="en-US">
                <a:solidFill>
                  <a:srgbClr val="993300"/>
                </a:solidFill>
                <a:latin typeface="Times New Roman" pitchFamily="18" charset="0"/>
                <a:cs typeface="Arial"/>
              </a:endParaRPr>
            </a:p>
          </p:txBody>
        </p:sp>
      </p:grpSp>
    </p:spTree>
    <p:extLst>
      <p:ext uri="{BB962C8B-B14F-4D97-AF65-F5344CB8AC3E}">
        <p14:creationId xmlns:p14="http://schemas.microsoft.com/office/powerpoint/2010/main" val="22866781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5" name="Picture 5" descr="sodo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524001"/>
            <a:ext cx="7543800" cy="5032375"/>
          </a:xfrm>
          <a:prstGeom prst="rect">
            <a:avLst/>
          </a:prstGeom>
          <a:noFill/>
          <a:extLst>
            <a:ext uri="{909E8E84-426E-40DD-AFC4-6F175D3DCCD1}">
              <a14:hiddenFill xmlns:a14="http://schemas.microsoft.com/office/drawing/2010/main">
                <a:solidFill>
                  <a:srgbClr val="FFFFFF"/>
                </a:solidFill>
              </a14:hiddenFill>
            </a:ext>
          </a:extLst>
        </p:spPr>
      </p:pic>
      <p:sp>
        <p:nvSpPr>
          <p:cNvPr id="102406" name="Text Box 6"/>
          <p:cNvSpPr txBox="1">
            <a:spLocks noChangeArrowheads="1"/>
          </p:cNvSpPr>
          <p:nvPr/>
        </p:nvSpPr>
        <p:spPr bwMode="auto">
          <a:xfrm>
            <a:off x="3048000" y="381001"/>
            <a:ext cx="609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a:solidFill>
                  <a:srgbClr val="EAEAEA"/>
                </a:solidFill>
                <a:latin typeface="Times New Roman" pitchFamily="18" charset="0"/>
                <a:cs typeface="Arial"/>
              </a:rPr>
              <a:t>Ruins at Bab ed-Dhra (Sodom</a:t>
            </a:r>
            <a:r>
              <a:rPr lang="en-US" sz="2400" b="1">
                <a:solidFill>
                  <a:srgbClr val="EAEAEA"/>
                </a:solidFill>
                <a:latin typeface="Times New Roman" pitchFamily="18" charset="0"/>
                <a:cs typeface="Arial"/>
              </a:rPr>
              <a:t>)</a:t>
            </a:r>
          </a:p>
        </p:txBody>
      </p:sp>
    </p:spTree>
    <p:extLst>
      <p:ext uri="{BB962C8B-B14F-4D97-AF65-F5344CB8AC3E}">
        <p14:creationId xmlns:p14="http://schemas.microsoft.com/office/powerpoint/2010/main" val="418090660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1023362" name="Rectangle 2">
            <a:extLst>
              <a:ext uri="{FF2B5EF4-FFF2-40B4-BE49-F238E27FC236}">
                <a16:creationId xmlns:a16="http://schemas.microsoft.com/office/drawing/2014/main" id="{C34BB1D3-E30D-4FF0-A380-DA2B43C5EFFB}"/>
              </a:ext>
            </a:extLst>
          </p:cNvPr>
          <p:cNvSpPr>
            <a:spLocks noGrp="1" noChangeArrowheads="1"/>
          </p:cNvSpPr>
          <p:nvPr>
            <p:ph type="title"/>
          </p:nvPr>
        </p:nvSpPr>
        <p:spPr/>
        <p:txBody>
          <a:bodyPr/>
          <a:lstStyle/>
          <a:p>
            <a:pPr eaLnBrk="1" hangingPunct="1">
              <a:defRPr/>
            </a:pPr>
            <a:endParaRPr lang="en-US">
              <a:ea typeface="+mj-ea"/>
            </a:endParaRPr>
          </a:p>
        </p:txBody>
      </p:sp>
    </p:spTree>
  </p:cSld>
  <p:clrMapOvr>
    <a:masterClrMapping/>
  </p:clrMapOvr>
  <p:transition spd="slow" advTm="16000">
    <p:comb/>
    <p:sndAc>
      <p:stSnd>
        <p:snd r:embed="rId3" name="projctor.wav"/>
      </p:stSnd>
    </p:sndAc>
  </p:transition>
</p:sld>
</file>

<file path=ppt/slides/slide195.xml><?xml version="1.0" encoding="utf-8"?>
<p:sld xmlns:a="http://schemas.openxmlformats.org/drawingml/2006/main" xmlns:r="http://schemas.openxmlformats.org/officeDocument/2006/relationships" xmlns:p="http://schemas.openxmlformats.org/presentationml/2006/main" showMasterSp="0">
  <p:cSld>
    <p:bg>
      <p:bgPr>
        <a:pattFill prst="pct30">
          <a:fgClr>
            <a:srgbClr val="FFFFFF"/>
          </a:fgClr>
          <a:bgClr>
            <a:srgbClr val="FFCCCC"/>
          </a:bgClr>
        </a:pattFill>
        <a:effectLst/>
      </p:bgPr>
    </p:bg>
    <p:spTree>
      <p:nvGrpSpPr>
        <p:cNvPr id="1" name=""/>
        <p:cNvGrpSpPr/>
        <p:nvPr/>
      </p:nvGrpSpPr>
      <p:grpSpPr>
        <a:xfrm>
          <a:off x="0" y="0"/>
          <a:ext cx="0" cy="0"/>
          <a:chOff x="0" y="0"/>
          <a:chExt cx="0" cy="0"/>
        </a:xfrm>
      </p:grpSpPr>
      <p:sp>
        <p:nvSpPr>
          <p:cNvPr id="16848898" name="Rectangle 2">
            <a:extLst>
              <a:ext uri="{FF2B5EF4-FFF2-40B4-BE49-F238E27FC236}">
                <a16:creationId xmlns:a16="http://schemas.microsoft.com/office/drawing/2014/main" id="{C56DBE21-487B-4A0C-BB9D-CAC599476619}"/>
              </a:ext>
            </a:extLst>
          </p:cNvPr>
          <p:cNvSpPr>
            <a:spLocks noGrp="1" noChangeArrowheads="1"/>
          </p:cNvSpPr>
          <p:nvPr>
            <p:ph type="title"/>
          </p:nvPr>
        </p:nvSpPr>
        <p:spPr/>
        <p:txBody>
          <a:bodyPr/>
          <a:lstStyle/>
          <a:p>
            <a:pPr eaLnBrk="1" hangingPunct="1">
              <a:defRPr/>
            </a:pPr>
            <a:endParaRPr lang="en-US">
              <a:ea typeface="+mj-ea"/>
            </a:endParaRPr>
          </a:p>
        </p:txBody>
      </p:sp>
      <p:pic>
        <p:nvPicPr>
          <p:cNvPr id="16848900" name="Picture 4" descr="C:\Documents and Settings\Owner\My Documents\Educational Illustrations\theo0008.tif">
            <a:extLst>
              <a:ext uri="{FF2B5EF4-FFF2-40B4-BE49-F238E27FC236}">
                <a16:creationId xmlns:a16="http://schemas.microsoft.com/office/drawing/2014/main" id="{422F6BD3-0EF4-4D8C-AC7E-E9C05DA8D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733425"/>
            <a:ext cx="73152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848900"/>
                                        </p:tgtEl>
                                        <p:attrNameLst>
                                          <p:attrName>style.visibility</p:attrName>
                                        </p:attrNameLst>
                                      </p:cBhvr>
                                      <p:to>
                                        <p:strVal val="visible"/>
                                      </p:to>
                                    </p:set>
                                    <p:animEffect transition="in" filter="dissolve">
                                      <p:cBhvr>
                                        <p:cTn id="7" dur="500"/>
                                        <p:tgtEl>
                                          <p:spTgt spid="16848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showMasterSp="0">
  <p:cSld>
    <p:bg>
      <p:bgPr>
        <a:pattFill prst="pct30">
          <a:fgClr>
            <a:srgbClr val="FFFFFF"/>
          </a:fgClr>
          <a:bgClr>
            <a:srgbClr val="FFCCCC"/>
          </a:bgClr>
        </a:pattFill>
        <a:effectLst/>
      </p:bgPr>
    </p:bg>
    <p:spTree>
      <p:nvGrpSpPr>
        <p:cNvPr id="1" name=""/>
        <p:cNvGrpSpPr/>
        <p:nvPr/>
      </p:nvGrpSpPr>
      <p:grpSpPr>
        <a:xfrm>
          <a:off x="0" y="0"/>
          <a:ext cx="0" cy="0"/>
          <a:chOff x="0" y="0"/>
          <a:chExt cx="0" cy="0"/>
        </a:xfrm>
      </p:grpSpPr>
      <p:sp>
        <p:nvSpPr>
          <p:cNvPr id="16854018" name="Rectangle 2">
            <a:extLst>
              <a:ext uri="{FF2B5EF4-FFF2-40B4-BE49-F238E27FC236}">
                <a16:creationId xmlns:a16="http://schemas.microsoft.com/office/drawing/2014/main" id="{11E2297F-032D-43D2-B68A-58C49F2E7171}"/>
              </a:ext>
            </a:extLst>
          </p:cNvPr>
          <p:cNvSpPr>
            <a:spLocks noGrp="1" noChangeArrowheads="1"/>
          </p:cNvSpPr>
          <p:nvPr>
            <p:ph type="title"/>
          </p:nvPr>
        </p:nvSpPr>
        <p:spPr/>
        <p:txBody>
          <a:bodyPr/>
          <a:lstStyle/>
          <a:p>
            <a:pPr eaLnBrk="1" hangingPunct="1">
              <a:defRPr/>
            </a:pPr>
            <a:endParaRPr lang="en-US">
              <a:ea typeface="+mj-ea"/>
            </a:endParaRPr>
          </a:p>
        </p:txBody>
      </p:sp>
      <p:pic>
        <p:nvPicPr>
          <p:cNvPr id="16854020" name="Picture 4" descr="C:\Documents and Settings\Owner\My Documents\Educational Illustrations\theo0052.tif">
            <a:extLst>
              <a:ext uri="{FF2B5EF4-FFF2-40B4-BE49-F238E27FC236}">
                <a16:creationId xmlns:a16="http://schemas.microsoft.com/office/drawing/2014/main" id="{1494AE9C-67E4-4912-8F9F-D9884A47ED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733425"/>
            <a:ext cx="69342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854020"/>
                                        </p:tgtEl>
                                        <p:attrNameLst>
                                          <p:attrName>style.visibility</p:attrName>
                                        </p:attrNameLst>
                                      </p:cBhvr>
                                      <p:to>
                                        <p:strVal val="visible"/>
                                      </p:to>
                                    </p:set>
                                    <p:animEffect transition="in" filter="dissolve">
                                      <p:cBhvr>
                                        <p:cTn id="7" dur="500"/>
                                        <p:tgtEl>
                                          <p:spTgt spid="16854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showMasterSp="0">
  <p:cSld>
    <p:bg>
      <p:bgPr>
        <a:pattFill prst="pct30">
          <a:fgClr>
            <a:srgbClr val="FFFFFF"/>
          </a:fgClr>
          <a:bgClr>
            <a:srgbClr val="FFCCCC"/>
          </a:bgClr>
        </a:pattFill>
        <a:effectLst/>
      </p:bgPr>
    </p:bg>
    <p:spTree>
      <p:nvGrpSpPr>
        <p:cNvPr id="1" name=""/>
        <p:cNvGrpSpPr/>
        <p:nvPr/>
      </p:nvGrpSpPr>
      <p:grpSpPr>
        <a:xfrm>
          <a:off x="0" y="0"/>
          <a:ext cx="0" cy="0"/>
          <a:chOff x="0" y="0"/>
          <a:chExt cx="0" cy="0"/>
        </a:xfrm>
      </p:grpSpPr>
      <p:sp>
        <p:nvSpPr>
          <p:cNvPr id="16847874" name="Rectangle 2">
            <a:extLst>
              <a:ext uri="{FF2B5EF4-FFF2-40B4-BE49-F238E27FC236}">
                <a16:creationId xmlns:a16="http://schemas.microsoft.com/office/drawing/2014/main" id="{52B2DA31-55B9-451B-AC4F-542D42D1D48C}"/>
              </a:ext>
            </a:extLst>
          </p:cNvPr>
          <p:cNvSpPr>
            <a:spLocks noGrp="1" noChangeArrowheads="1"/>
          </p:cNvSpPr>
          <p:nvPr>
            <p:ph type="title"/>
          </p:nvPr>
        </p:nvSpPr>
        <p:spPr/>
        <p:txBody>
          <a:bodyPr/>
          <a:lstStyle/>
          <a:p>
            <a:pPr eaLnBrk="1" hangingPunct="1">
              <a:defRPr/>
            </a:pPr>
            <a:endParaRPr lang="en-US">
              <a:ea typeface="+mj-ea"/>
            </a:endParaRPr>
          </a:p>
        </p:txBody>
      </p:sp>
      <p:pic>
        <p:nvPicPr>
          <p:cNvPr id="16847875" name="Picture 3" descr="C:\Documents and Settings\Owner\My Documents\Educational Illustrations\theo0005.tif">
            <a:extLst>
              <a:ext uri="{FF2B5EF4-FFF2-40B4-BE49-F238E27FC236}">
                <a16:creationId xmlns:a16="http://schemas.microsoft.com/office/drawing/2014/main" id="{520404F1-4DBB-46E0-BAD1-2D51BA5378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733425"/>
            <a:ext cx="72390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847875"/>
                                        </p:tgtEl>
                                        <p:attrNameLst>
                                          <p:attrName>style.visibility</p:attrName>
                                        </p:attrNameLst>
                                      </p:cBhvr>
                                      <p:to>
                                        <p:strVal val="visible"/>
                                      </p:to>
                                    </p:set>
                                    <p:animEffect transition="in" filter="dissolve">
                                      <p:cBhvr>
                                        <p:cTn id="7" dur="500"/>
                                        <p:tgtEl>
                                          <p:spTgt spid="16847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showMasterSp="0">
  <p:cSld>
    <p:bg>
      <p:bgPr>
        <a:pattFill prst="pct30">
          <a:fgClr>
            <a:srgbClr val="FFFFFF"/>
          </a:fgClr>
          <a:bgClr>
            <a:srgbClr val="FFCCCC"/>
          </a:bgClr>
        </a:pattFill>
        <a:effectLst/>
      </p:bgPr>
    </p:bg>
    <p:spTree>
      <p:nvGrpSpPr>
        <p:cNvPr id="1" name=""/>
        <p:cNvGrpSpPr/>
        <p:nvPr/>
      </p:nvGrpSpPr>
      <p:grpSpPr>
        <a:xfrm>
          <a:off x="0" y="0"/>
          <a:ext cx="0" cy="0"/>
          <a:chOff x="0" y="0"/>
          <a:chExt cx="0" cy="0"/>
        </a:xfrm>
      </p:grpSpPr>
      <p:sp>
        <p:nvSpPr>
          <p:cNvPr id="16849922" name="Rectangle 2">
            <a:extLst>
              <a:ext uri="{FF2B5EF4-FFF2-40B4-BE49-F238E27FC236}">
                <a16:creationId xmlns:a16="http://schemas.microsoft.com/office/drawing/2014/main" id="{65732151-7B56-4B93-AD96-75A0B539B07E}"/>
              </a:ext>
            </a:extLst>
          </p:cNvPr>
          <p:cNvSpPr>
            <a:spLocks noGrp="1" noChangeArrowheads="1"/>
          </p:cNvSpPr>
          <p:nvPr>
            <p:ph type="title"/>
          </p:nvPr>
        </p:nvSpPr>
        <p:spPr/>
        <p:txBody>
          <a:bodyPr/>
          <a:lstStyle/>
          <a:p>
            <a:pPr eaLnBrk="1" hangingPunct="1">
              <a:defRPr/>
            </a:pPr>
            <a:endParaRPr lang="en-US">
              <a:ea typeface="+mj-ea"/>
            </a:endParaRPr>
          </a:p>
        </p:txBody>
      </p:sp>
      <p:pic>
        <p:nvPicPr>
          <p:cNvPr id="16849924" name="Picture 4" descr="C:\Documents and Settings\Owner\My Documents\Educational Illustrations\theo0039.tif">
            <a:extLst>
              <a:ext uri="{FF2B5EF4-FFF2-40B4-BE49-F238E27FC236}">
                <a16:creationId xmlns:a16="http://schemas.microsoft.com/office/drawing/2014/main" id="{746E1419-6B47-4237-AFCA-A2B5725507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733425"/>
            <a:ext cx="70104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849924"/>
                                        </p:tgtEl>
                                        <p:attrNameLst>
                                          <p:attrName>style.visibility</p:attrName>
                                        </p:attrNameLst>
                                      </p:cBhvr>
                                      <p:to>
                                        <p:strVal val="visible"/>
                                      </p:to>
                                    </p:set>
                                    <p:animEffect transition="in" filter="dissolve">
                                      <p:cBhvr>
                                        <p:cTn id="7" dur="500"/>
                                        <p:tgtEl>
                                          <p:spTgt spid="16849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showMasterSp="0">
  <p:cSld>
    <p:bg>
      <p:bgPr>
        <a:pattFill prst="pct30">
          <a:fgClr>
            <a:srgbClr val="FFFFFF"/>
          </a:fgClr>
          <a:bgClr>
            <a:srgbClr val="FFCCCC"/>
          </a:bgClr>
        </a:pattFill>
        <a:effectLst/>
      </p:bgPr>
    </p:bg>
    <p:spTree>
      <p:nvGrpSpPr>
        <p:cNvPr id="1" name=""/>
        <p:cNvGrpSpPr/>
        <p:nvPr/>
      </p:nvGrpSpPr>
      <p:grpSpPr>
        <a:xfrm>
          <a:off x="0" y="0"/>
          <a:ext cx="0" cy="0"/>
          <a:chOff x="0" y="0"/>
          <a:chExt cx="0" cy="0"/>
        </a:xfrm>
      </p:grpSpPr>
      <p:sp>
        <p:nvSpPr>
          <p:cNvPr id="16850946" name="Rectangle 2">
            <a:extLst>
              <a:ext uri="{FF2B5EF4-FFF2-40B4-BE49-F238E27FC236}">
                <a16:creationId xmlns:a16="http://schemas.microsoft.com/office/drawing/2014/main" id="{338D6FB8-A75C-44FD-B505-A3AE07513C31}"/>
              </a:ext>
            </a:extLst>
          </p:cNvPr>
          <p:cNvSpPr>
            <a:spLocks noGrp="1" noChangeArrowheads="1"/>
          </p:cNvSpPr>
          <p:nvPr>
            <p:ph type="title"/>
          </p:nvPr>
        </p:nvSpPr>
        <p:spPr/>
        <p:txBody>
          <a:bodyPr/>
          <a:lstStyle/>
          <a:p>
            <a:pPr eaLnBrk="1" hangingPunct="1">
              <a:defRPr/>
            </a:pPr>
            <a:endParaRPr lang="en-US">
              <a:ea typeface="+mj-ea"/>
            </a:endParaRPr>
          </a:p>
        </p:txBody>
      </p:sp>
      <p:pic>
        <p:nvPicPr>
          <p:cNvPr id="16850948" name="Picture 4" descr="C:\Documents and Settings\Owner\My Documents\Educational Illustrations\theo0049.tif">
            <a:extLst>
              <a:ext uri="{FF2B5EF4-FFF2-40B4-BE49-F238E27FC236}">
                <a16:creationId xmlns:a16="http://schemas.microsoft.com/office/drawing/2014/main" id="{94EEFBFC-A608-4F9E-8D10-0718E5F46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733425"/>
            <a:ext cx="69342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850948"/>
                                        </p:tgtEl>
                                        <p:attrNameLst>
                                          <p:attrName>style.visibility</p:attrName>
                                        </p:attrNameLst>
                                      </p:cBhvr>
                                      <p:to>
                                        <p:strVal val="visible"/>
                                      </p:to>
                                    </p:set>
                                    <p:animEffect transition="in" filter="dissolve">
                                      <p:cBhvr>
                                        <p:cTn id="7" dur="500"/>
                                        <p:tgtEl>
                                          <p:spTgt spid="16850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b="1" dirty="0"/>
              <a:t>I. Genesis 1  God created the universe and the earth.  It was very good.</a:t>
            </a:r>
          </a:p>
          <a:p>
            <a:pPr marL="0" indent="0">
              <a:buNone/>
            </a:pPr>
            <a:r>
              <a:rPr lang="en-US" b="1" dirty="0"/>
              <a:t> </a:t>
            </a:r>
          </a:p>
          <a:p>
            <a:pPr marL="0" indent="0">
              <a:buNone/>
            </a:pPr>
            <a:r>
              <a:rPr lang="en-US" b="1" dirty="0"/>
              <a:t>II. Genesis 2  God created man so that we could have an intimate relationship with him.</a:t>
            </a:r>
          </a:p>
          <a:p>
            <a:endParaRPr lang="en-US" b="1" dirty="0"/>
          </a:p>
          <a:p>
            <a:pPr marL="0" indent="0">
              <a:buNone/>
            </a:pPr>
            <a:r>
              <a:rPr lang="en-US" b="1" dirty="0"/>
              <a:t>III.  Genesis 3 and 4  We messed up very badly—destroying that relationship.</a:t>
            </a:r>
          </a:p>
          <a:p>
            <a:endParaRPr lang="en-US" b="1" dirty="0"/>
          </a:p>
          <a:p>
            <a:pPr marL="0" indent="0">
              <a:buNone/>
            </a:pPr>
            <a:r>
              <a:rPr lang="en-US" b="1" dirty="0">
                <a:solidFill>
                  <a:srgbClr val="C00000"/>
                </a:solidFill>
              </a:rPr>
              <a:t>IV.  Genesis 5ff - God is repairing the damage done by sin.</a:t>
            </a:r>
          </a:p>
          <a:p>
            <a:endParaRPr lang="en-US" b="1" dirty="0"/>
          </a:p>
          <a:p>
            <a:endParaRPr lang="en-US" dirty="0"/>
          </a:p>
        </p:txBody>
      </p:sp>
      <p:sp>
        <p:nvSpPr>
          <p:cNvPr id="3" name="Title 2"/>
          <p:cNvSpPr>
            <a:spLocks noGrp="1"/>
          </p:cNvSpPr>
          <p:nvPr>
            <p:ph type="title"/>
          </p:nvPr>
        </p:nvSpPr>
        <p:spPr/>
        <p:txBody>
          <a:bodyPr/>
          <a:lstStyle/>
          <a:p>
            <a:r>
              <a:rPr lang="en-US" sz="3600" b="1" dirty="0"/>
              <a:t>An Outline of the Bible</a:t>
            </a:r>
          </a:p>
        </p:txBody>
      </p:sp>
    </p:spTree>
    <p:extLst>
      <p:ext uri="{BB962C8B-B14F-4D97-AF65-F5344CB8AC3E}">
        <p14:creationId xmlns:p14="http://schemas.microsoft.com/office/powerpoint/2010/main" val="1892840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81" name="Picture 5" descr="350px-Stonish_Giants--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438400"/>
            <a:ext cx="6934200" cy="4040188"/>
          </a:xfrm>
          <a:prstGeom prst="rect">
            <a:avLst/>
          </a:prstGeom>
          <a:noFill/>
          <a:extLst>
            <a:ext uri="{909E8E84-426E-40DD-AFC4-6F175D3DCCD1}">
              <a14:hiddenFill xmlns:a14="http://schemas.microsoft.com/office/drawing/2010/main">
                <a:solidFill>
                  <a:srgbClr val="FFFFFF"/>
                </a:solidFill>
              </a14:hiddenFill>
            </a:ext>
          </a:extLst>
        </p:spPr>
      </p:pic>
      <p:sp>
        <p:nvSpPr>
          <p:cNvPr id="408582" name="Text Box 6"/>
          <p:cNvSpPr txBox="1">
            <a:spLocks noChangeArrowheads="1"/>
          </p:cNvSpPr>
          <p:nvPr/>
        </p:nvSpPr>
        <p:spPr bwMode="auto">
          <a:xfrm>
            <a:off x="2667000" y="762001"/>
            <a:ext cx="64008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400">
                <a:solidFill>
                  <a:srgbClr val="FFFF00"/>
                </a:solidFill>
                <a:latin typeface="Tahoma" pitchFamily="34" charset="0"/>
                <a:cs typeface="Arial"/>
              </a:rPr>
              <a:t>Iroquois Creation Myth:</a:t>
            </a:r>
          </a:p>
          <a:p>
            <a:pPr algn="ctr" fontAlgn="base">
              <a:spcBef>
                <a:spcPct val="50000"/>
              </a:spcBef>
              <a:spcAft>
                <a:spcPct val="0"/>
              </a:spcAft>
            </a:pPr>
            <a:r>
              <a:rPr lang="en-US" sz="2400">
                <a:solidFill>
                  <a:srgbClr val="FFFF00"/>
                </a:solidFill>
                <a:latin typeface="Tahoma" pitchFamily="34" charset="0"/>
                <a:cs typeface="Arial"/>
              </a:rPr>
              <a:t>Enigorio and Enigohahetgea Battling the Ronnongwetowanca (Stone Giants)</a:t>
            </a:r>
          </a:p>
        </p:txBody>
      </p:sp>
    </p:spTree>
    <p:extLst>
      <p:ext uri="{BB962C8B-B14F-4D97-AF65-F5344CB8AC3E}">
        <p14:creationId xmlns:p14="http://schemas.microsoft.com/office/powerpoint/2010/main" val="142931288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MasterSp="0">
  <p:cSld>
    <p:bg>
      <p:bgPr>
        <a:pattFill prst="pct30">
          <a:fgClr>
            <a:srgbClr val="FFFFFF"/>
          </a:fgClr>
          <a:bgClr>
            <a:srgbClr val="FFCCCC"/>
          </a:bgClr>
        </a:pattFill>
        <a:effectLst/>
      </p:bgPr>
    </p:bg>
    <p:spTree>
      <p:nvGrpSpPr>
        <p:cNvPr id="1" name=""/>
        <p:cNvGrpSpPr/>
        <p:nvPr/>
      </p:nvGrpSpPr>
      <p:grpSpPr>
        <a:xfrm>
          <a:off x="0" y="0"/>
          <a:ext cx="0" cy="0"/>
          <a:chOff x="0" y="0"/>
          <a:chExt cx="0" cy="0"/>
        </a:xfrm>
      </p:grpSpPr>
      <p:sp>
        <p:nvSpPr>
          <p:cNvPr id="16851970" name="Rectangle 2">
            <a:extLst>
              <a:ext uri="{FF2B5EF4-FFF2-40B4-BE49-F238E27FC236}">
                <a16:creationId xmlns:a16="http://schemas.microsoft.com/office/drawing/2014/main" id="{1D60DD7B-B2E9-4E99-881D-A960B7494A24}"/>
              </a:ext>
            </a:extLst>
          </p:cNvPr>
          <p:cNvSpPr>
            <a:spLocks noGrp="1" noChangeArrowheads="1"/>
          </p:cNvSpPr>
          <p:nvPr>
            <p:ph type="title"/>
          </p:nvPr>
        </p:nvSpPr>
        <p:spPr/>
        <p:txBody>
          <a:bodyPr/>
          <a:lstStyle/>
          <a:p>
            <a:pPr eaLnBrk="1" hangingPunct="1">
              <a:defRPr/>
            </a:pPr>
            <a:endParaRPr lang="en-US">
              <a:ea typeface="+mj-ea"/>
            </a:endParaRPr>
          </a:p>
        </p:txBody>
      </p:sp>
      <p:pic>
        <p:nvPicPr>
          <p:cNvPr id="16851972" name="Picture 4" descr="C:\Documents and Settings\Owner\My Documents\Educational Illustrations\theo0050.tif">
            <a:extLst>
              <a:ext uri="{FF2B5EF4-FFF2-40B4-BE49-F238E27FC236}">
                <a16:creationId xmlns:a16="http://schemas.microsoft.com/office/drawing/2014/main" id="{12DA56DE-5898-4927-A69A-200F49B86D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733425"/>
            <a:ext cx="70866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851972"/>
                                        </p:tgtEl>
                                        <p:attrNameLst>
                                          <p:attrName>style.visibility</p:attrName>
                                        </p:attrNameLst>
                                      </p:cBhvr>
                                      <p:to>
                                        <p:strVal val="visible"/>
                                      </p:to>
                                    </p:set>
                                    <p:animEffect transition="in" filter="dissolve">
                                      <p:cBhvr>
                                        <p:cTn id="7" dur="500"/>
                                        <p:tgtEl>
                                          <p:spTgt spid="16851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showMasterSp="0">
  <p:cSld>
    <p:bg>
      <p:bgPr>
        <a:pattFill prst="pct30">
          <a:fgClr>
            <a:srgbClr val="FFFFFF"/>
          </a:fgClr>
          <a:bgClr>
            <a:srgbClr val="FFCCCC"/>
          </a:bgClr>
        </a:pattFill>
        <a:effectLst/>
      </p:bgPr>
    </p:bg>
    <p:spTree>
      <p:nvGrpSpPr>
        <p:cNvPr id="1" name=""/>
        <p:cNvGrpSpPr/>
        <p:nvPr/>
      </p:nvGrpSpPr>
      <p:grpSpPr>
        <a:xfrm>
          <a:off x="0" y="0"/>
          <a:ext cx="0" cy="0"/>
          <a:chOff x="0" y="0"/>
          <a:chExt cx="0" cy="0"/>
        </a:xfrm>
      </p:grpSpPr>
      <p:sp>
        <p:nvSpPr>
          <p:cNvPr id="16852994" name="Rectangle 2">
            <a:extLst>
              <a:ext uri="{FF2B5EF4-FFF2-40B4-BE49-F238E27FC236}">
                <a16:creationId xmlns:a16="http://schemas.microsoft.com/office/drawing/2014/main" id="{5ACB6AAE-B29E-4A5F-BD11-98C2047AD157}"/>
              </a:ext>
            </a:extLst>
          </p:cNvPr>
          <p:cNvSpPr>
            <a:spLocks noGrp="1" noChangeArrowheads="1"/>
          </p:cNvSpPr>
          <p:nvPr>
            <p:ph type="title"/>
          </p:nvPr>
        </p:nvSpPr>
        <p:spPr/>
        <p:txBody>
          <a:bodyPr/>
          <a:lstStyle/>
          <a:p>
            <a:pPr eaLnBrk="1" hangingPunct="1">
              <a:defRPr/>
            </a:pPr>
            <a:endParaRPr lang="en-US">
              <a:ea typeface="+mj-ea"/>
            </a:endParaRPr>
          </a:p>
        </p:txBody>
      </p:sp>
      <p:pic>
        <p:nvPicPr>
          <p:cNvPr id="16852996" name="Picture 4" descr="C:\Documents and Settings\Owner\My Documents\Educational Illustrations\theo0051.tif">
            <a:extLst>
              <a:ext uri="{FF2B5EF4-FFF2-40B4-BE49-F238E27FC236}">
                <a16:creationId xmlns:a16="http://schemas.microsoft.com/office/drawing/2014/main" id="{688098E4-A784-4EDD-A51E-388A4CCDF1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733425"/>
            <a:ext cx="70104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852996"/>
                                        </p:tgtEl>
                                        <p:attrNameLst>
                                          <p:attrName>style.visibility</p:attrName>
                                        </p:attrNameLst>
                                      </p:cBhvr>
                                      <p:to>
                                        <p:strVal val="visible"/>
                                      </p:to>
                                    </p:set>
                                    <p:animEffect transition="in" filter="dissolve">
                                      <p:cBhvr>
                                        <p:cTn id="7" dur="500"/>
                                        <p:tgtEl>
                                          <p:spTgt spid="16852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 Bill Nye &amp; Ken Ham | FULL DEBATE | Creation vs Evolution">
            <a:hlinkClick r:id="" action="ppaction://media"/>
            <a:extLst>
              <a:ext uri="{FF2B5EF4-FFF2-40B4-BE49-F238E27FC236}">
                <a16:creationId xmlns:a16="http://schemas.microsoft.com/office/drawing/2014/main" id="{9B9DF8E6-8157-4ADC-8948-5E6FC8711E81}"/>
              </a:ext>
            </a:extLst>
          </p:cNvPr>
          <p:cNvPicPr>
            <a:picLocks noRot="1" noChangeAspect="1"/>
          </p:cNvPicPr>
          <p:nvPr>
            <a:videoFile r:link="rId1"/>
          </p:nvPr>
        </p:nvPicPr>
        <p:blipFill>
          <a:blip r:embed="rId3"/>
          <a:stretch>
            <a:fillRect/>
          </a:stretch>
        </p:blipFill>
        <p:spPr>
          <a:xfrm>
            <a:off x="1501629" y="956345"/>
            <a:ext cx="8942665" cy="4924338"/>
          </a:xfrm>
          <a:prstGeom prst="rect">
            <a:avLst/>
          </a:prstGeom>
        </p:spPr>
      </p:pic>
    </p:spTree>
    <p:extLst>
      <p:ext uri="{BB962C8B-B14F-4D97-AF65-F5344CB8AC3E}">
        <p14:creationId xmlns:p14="http://schemas.microsoft.com/office/powerpoint/2010/main" val="159804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Genesis 12-50  Salvation by </a:t>
            </a:r>
            <a:r>
              <a:rPr lang="en-US" sz="3200" i="1" dirty="0"/>
              <a:t>obedient</a:t>
            </a:r>
            <a:r>
              <a:rPr lang="en-US" sz="3200" dirty="0"/>
              <a:t> faith.</a:t>
            </a:r>
          </a:p>
        </p:txBody>
      </p:sp>
      <p:sp>
        <p:nvSpPr>
          <p:cNvPr id="3" name="Content Placeholder 2"/>
          <p:cNvSpPr>
            <a:spLocks noGrp="1"/>
          </p:cNvSpPr>
          <p:nvPr>
            <p:ph idx="1"/>
          </p:nvPr>
        </p:nvSpPr>
        <p:spPr/>
        <p:txBody>
          <a:bodyPr/>
          <a:lstStyle/>
          <a:p>
            <a:r>
              <a:rPr lang="en-US" sz="2400" b="1" dirty="0"/>
              <a:t>Genesis 12-22  God chooses a man of faith through whom to bring the Messiah.</a:t>
            </a:r>
          </a:p>
          <a:p>
            <a:endParaRPr lang="en-US" sz="2400" b="1" dirty="0"/>
          </a:p>
          <a:p>
            <a:r>
              <a:rPr lang="en-US" sz="2400" b="1" dirty="0"/>
              <a:t>Romans 4:16  Abraham is the father of us all (who are saved by leaving everything to follow God into the Promised Land)</a:t>
            </a:r>
          </a:p>
          <a:p>
            <a:endParaRPr lang="en-US" sz="2400" b="1" dirty="0"/>
          </a:p>
          <a:p>
            <a:r>
              <a:rPr lang="en-US" sz="2400" b="1" dirty="0"/>
              <a:t>Genesis 23-50  God prepares a people through whom to send the Messiah.</a:t>
            </a:r>
          </a:p>
        </p:txBody>
      </p:sp>
    </p:spTree>
    <p:extLst>
      <p:ext uri="{BB962C8B-B14F-4D97-AF65-F5344CB8AC3E}">
        <p14:creationId xmlns:p14="http://schemas.microsoft.com/office/powerpoint/2010/main" val="104818224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7478658" name="Rectangle 2050">
            <a:extLst>
              <a:ext uri="{FF2B5EF4-FFF2-40B4-BE49-F238E27FC236}">
                <a16:creationId xmlns:a16="http://schemas.microsoft.com/office/drawing/2014/main" id="{92FD0712-9672-4D41-B5AB-C2B7C331E381}"/>
              </a:ext>
            </a:extLst>
          </p:cNvPr>
          <p:cNvSpPr>
            <a:spLocks noGrp="1" noChangeArrowheads="1"/>
          </p:cNvSpPr>
          <p:nvPr>
            <p:ph type="ctrTitle"/>
          </p:nvPr>
        </p:nvSpPr>
        <p:spPr>
          <a:xfrm>
            <a:off x="1905000" y="152400"/>
            <a:ext cx="6096000" cy="990600"/>
          </a:xfrm>
        </p:spPr>
        <p:txBody>
          <a:bodyPr/>
          <a:lstStyle/>
          <a:p>
            <a:pPr eaLnBrk="1" hangingPunct="1">
              <a:defRPr/>
            </a:pPr>
            <a:r>
              <a:rPr lang="en-US" sz="6000" b="1">
                <a:solidFill>
                  <a:schemeClr val="tx1"/>
                </a:solidFill>
                <a:effectLst>
                  <a:outerShdw blurRad="38100" dist="38100" dir="2700000" algn="tl">
                    <a:srgbClr val="C0C0C0"/>
                  </a:outerShdw>
                </a:effectLst>
                <a:latin typeface="Comic Sans MS" pitchFamily="66" charset="0"/>
              </a:rPr>
              <a:t>Pontius Pilate</a:t>
            </a:r>
          </a:p>
        </p:txBody>
      </p:sp>
      <p:sp>
        <p:nvSpPr>
          <p:cNvPr id="17478659" name="Rectangle 2051">
            <a:extLst>
              <a:ext uri="{FF2B5EF4-FFF2-40B4-BE49-F238E27FC236}">
                <a16:creationId xmlns:a16="http://schemas.microsoft.com/office/drawing/2014/main" id="{58C5648D-0D2F-414C-A9D0-D1FDDEA80FE3}"/>
              </a:ext>
            </a:extLst>
          </p:cNvPr>
          <p:cNvSpPr>
            <a:spLocks noGrp="1" noChangeArrowheads="1"/>
          </p:cNvSpPr>
          <p:nvPr>
            <p:ph type="subTitle" idx="1"/>
          </p:nvPr>
        </p:nvSpPr>
        <p:spPr>
          <a:xfrm>
            <a:off x="1905000" y="1447800"/>
            <a:ext cx="5943600" cy="4572000"/>
          </a:xfrm>
        </p:spPr>
        <p:txBody>
          <a:bodyPr/>
          <a:lstStyle/>
          <a:p>
            <a:pPr eaLnBrk="1" hangingPunct="1">
              <a:defRPr/>
            </a:pPr>
            <a:r>
              <a:rPr lang="en-US" sz="9600" b="1">
                <a:solidFill>
                  <a:srgbClr val="FF6600"/>
                </a:solidFill>
                <a:effectLst>
                  <a:outerShdw blurRad="38100" dist="38100" dir="2700000" algn="tl">
                    <a:srgbClr val="C0C0C0"/>
                  </a:outerShdw>
                </a:effectLst>
                <a:latin typeface="Comic Sans MS" pitchFamily="66" charset="0"/>
              </a:rPr>
              <a:t>“What     Is  Truth?” </a:t>
            </a:r>
          </a:p>
          <a:p>
            <a:pPr eaLnBrk="1" hangingPunct="1">
              <a:defRPr/>
            </a:pPr>
            <a:endParaRPr lang="en-US" sz="9600" b="1">
              <a:solidFill>
                <a:srgbClr val="FF6600"/>
              </a:solidFill>
              <a:effectLst>
                <a:outerShdw blurRad="38100" dist="38100" dir="2700000" algn="tl">
                  <a:srgbClr val="C0C0C0"/>
                </a:outerShdw>
              </a:effectLst>
              <a:latin typeface="Comic Sans MS" pitchFamily="66" charset="0"/>
            </a:endParaRPr>
          </a:p>
        </p:txBody>
      </p:sp>
      <p:pic>
        <p:nvPicPr>
          <p:cNvPr id="17478660" name="Picture 2052">
            <a:hlinkClick r:id="" action="ppaction://media"/>
            <a:extLst>
              <a:ext uri="{FF2B5EF4-FFF2-40B4-BE49-F238E27FC236}">
                <a16:creationId xmlns:a16="http://schemas.microsoft.com/office/drawing/2014/main" id="{55A5C1F0-0799-4810-822A-1AF02A237732}"/>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943600" y="7162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78661" name="Comment 2053">
            <a:extLst>
              <a:ext uri="{FF2B5EF4-FFF2-40B4-BE49-F238E27FC236}">
                <a16:creationId xmlns:a16="http://schemas.microsoft.com/office/drawing/2014/main" id="{C59DC68D-07E2-4518-8210-C0C86324A19E}"/>
              </a:ext>
            </a:extLst>
          </p:cNvPr>
          <p:cNvSpPr>
            <a:spLocks noChangeArrowheads="1"/>
          </p:cNvSpPr>
          <p:nvPr/>
        </p:nvSpPr>
        <p:spPr bwMode="auto">
          <a:xfrm>
            <a:off x="1539876" y="-762000"/>
            <a:ext cx="81375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a:t>
            </a:r>
            <a:endParaRPr lang="en-US" sz="1600">
              <a:solidFill>
                <a:srgbClr val="000000"/>
              </a:solidFill>
              <a:effectLst>
                <a:outerShdw blurRad="38100" dist="38100" dir="2700000" algn="tl">
                  <a:srgbClr val="FFFFFF"/>
                </a:outerShdw>
              </a:effectLst>
              <a:latin typeface="Arial" pitchFamily="34" charset="0"/>
              <a:ea typeface="ＭＳ Ｐゴシック" pitchFamily="34" charset="-128"/>
            </a:endParaRPr>
          </a:p>
          <a:p>
            <a:pPr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Notice  -  Jewish Leaders Are To Pilate Being Both Obsequious &amp; Appealing Pandectic</a:t>
            </a:r>
          </a:p>
        </p:txBody>
      </p:sp>
    </p:spTree>
    <p:extLst>
      <p:ext uri="{BB962C8B-B14F-4D97-AF65-F5344CB8AC3E}">
        <p14:creationId xmlns:p14="http://schemas.microsoft.com/office/powerpoint/2010/main" val="260288413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7478659">
                                            <p:txEl>
                                              <p:pRg st="0" end="0"/>
                                            </p:txEl>
                                          </p:spTgt>
                                        </p:tgtEl>
                                        <p:attrNameLst>
                                          <p:attrName>style.visibility</p:attrName>
                                        </p:attrNameLst>
                                      </p:cBhvr>
                                      <p:to>
                                        <p:strVal val="visible"/>
                                      </p:to>
                                    </p:set>
                                    <p:anim calcmode="lin" valueType="num">
                                      <p:cBhvr>
                                        <p:cTn id="7" dur="5000" fill="hold"/>
                                        <p:tgtEl>
                                          <p:spTgt spid="17478659">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17478659">
                                            <p:txEl>
                                              <p:pRg st="0" end="0"/>
                                            </p:txEl>
                                          </p:spTgt>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1" presetClass="mediacall" presetSubtype="0" fill="hold" nodeType="afterEffect">
                                  <p:stCondLst>
                                    <p:cond delay="0"/>
                                  </p:stCondLst>
                                  <p:childTnLst>
                                    <p:cmd type="call" cmd="playFrom(0.0)">
                                      <p:cBhvr>
                                        <p:cTn id="11" dur="10026" fill="hold"/>
                                        <p:tgtEl>
                                          <p:spTgt spid="1747866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7478660"/>
                </p:tgtEl>
              </p:cMediaNode>
            </p:audio>
          </p:childTnLst>
        </p:cTn>
      </p:par>
    </p:tnLst>
    <p:bldLst>
      <p:bldP spid="17478659" grpId="0" build="p" bldLvl="3" autoUpdateAnimBg="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Genesis 3 &amp; 4  The Problem: Sin</a:t>
            </a:r>
          </a:p>
        </p:txBody>
      </p:sp>
      <p:sp>
        <p:nvSpPr>
          <p:cNvPr id="3" name="Content Placeholder 2"/>
          <p:cNvSpPr>
            <a:spLocks noGrp="1"/>
          </p:cNvSpPr>
          <p:nvPr>
            <p:ph idx="1"/>
          </p:nvPr>
        </p:nvSpPr>
        <p:spPr>
          <a:xfrm>
            <a:off x="1828801" y="2438401"/>
            <a:ext cx="4800601" cy="4267200"/>
          </a:xfrm>
        </p:spPr>
        <p:txBody>
          <a:bodyPr>
            <a:normAutofit fontScale="92500" lnSpcReduction="10000"/>
          </a:bodyPr>
          <a:lstStyle/>
          <a:p>
            <a:r>
              <a:rPr lang="en-US" b="1" dirty="0">
                <a:solidFill>
                  <a:schemeClr val="tx1"/>
                </a:solidFill>
              </a:rPr>
              <a:t>Genesis 3:6  The fruit was desirable.</a:t>
            </a:r>
          </a:p>
          <a:p>
            <a:endParaRPr lang="en-US" sz="900" b="1" dirty="0">
              <a:solidFill>
                <a:schemeClr val="tx1"/>
              </a:solidFill>
            </a:endParaRPr>
          </a:p>
          <a:p>
            <a:r>
              <a:rPr lang="en-US" b="1" dirty="0">
                <a:solidFill>
                  <a:schemeClr val="tx1"/>
                </a:solidFill>
              </a:rPr>
              <a:t>Their sin?  Pride.  Wanted to be “like” God.</a:t>
            </a:r>
          </a:p>
          <a:p>
            <a:endParaRPr lang="en-US" sz="900" b="1" dirty="0">
              <a:solidFill>
                <a:schemeClr val="tx1"/>
              </a:solidFill>
            </a:endParaRPr>
          </a:p>
          <a:p>
            <a:r>
              <a:rPr lang="en-US" b="1" dirty="0">
                <a:solidFill>
                  <a:schemeClr val="tx1"/>
                </a:solidFill>
              </a:rPr>
              <a:t>The result:  lost innocence death and separation from God.</a:t>
            </a:r>
          </a:p>
          <a:p>
            <a:endParaRPr lang="en-US" sz="900" b="1" dirty="0">
              <a:solidFill>
                <a:schemeClr val="tx1"/>
              </a:solidFill>
            </a:endParaRPr>
          </a:p>
          <a:p>
            <a:r>
              <a:rPr lang="en-US" b="1" dirty="0">
                <a:solidFill>
                  <a:schemeClr val="tx1"/>
                </a:solidFill>
              </a:rPr>
              <a:t>Adam and Eve are us in this sense as well.</a:t>
            </a:r>
          </a:p>
          <a:p>
            <a:endParaRPr lang="en-US" sz="900" b="1" dirty="0">
              <a:solidFill>
                <a:schemeClr val="tx1"/>
              </a:solidFill>
            </a:endParaRPr>
          </a:p>
          <a:p>
            <a:r>
              <a:rPr lang="en-US" b="1" dirty="0">
                <a:solidFill>
                  <a:schemeClr val="tx1"/>
                </a:solidFill>
              </a:rPr>
              <a:t>Genesis 3:15  God will provide a solution: Jesus.</a:t>
            </a:r>
          </a:p>
          <a:p>
            <a:endParaRPr lang="en-US" b="1" dirty="0">
              <a:solidFill>
                <a:schemeClr val="tx1"/>
              </a:solidFill>
            </a:endParaRPr>
          </a:p>
        </p:txBody>
      </p:sp>
      <p:pic>
        <p:nvPicPr>
          <p:cNvPr id="4" name="Picture 2" descr="http://4.bp.blogspot.com/-4u23Xj0Imv4/TrkelUDrHTI/AAAAAAAAbOw/sO-JtuTN9ss/s1600/adam-and-e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1" y="2209800"/>
            <a:ext cx="3306911"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59516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7478658" name="Rectangle 2050">
            <a:extLst>
              <a:ext uri="{FF2B5EF4-FFF2-40B4-BE49-F238E27FC236}">
                <a16:creationId xmlns:a16="http://schemas.microsoft.com/office/drawing/2014/main" id="{92FD0712-9672-4D41-B5AB-C2B7C331E381}"/>
              </a:ext>
            </a:extLst>
          </p:cNvPr>
          <p:cNvSpPr>
            <a:spLocks noGrp="1" noChangeArrowheads="1"/>
          </p:cNvSpPr>
          <p:nvPr>
            <p:ph type="ctrTitle"/>
          </p:nvPr>
        </p:nvSpPr>
        <p:spPr>
          <a:xfrm>
            <a:off x="1905000" y="360726"/>
            <a:ext cx="6096000" cy="889234"/>
          </a:xfrm>
        </p:spPr>
        <p:txBody>
          <a:bodyPr/>
          <a:lstStyle/>
          <a:p>
            <a:pPr eaLnBrk="1" hangingPunct="1">
              <a:defRPr/>
            </a:pPr>
            <a:r>
              <a:rPr lang="en-US" sz="7200" b="1" dirty="0">
                <a:solidFill>
                  <a:schemeClr val="tx1"/>
                </a:solidFill>
                <a:effectLst>
                  <a:outerShdw blurRad="38100" dist="38100" dir="2700000" algn="tl">
                    <a:srgbClr val="C0C0C0"/>
                  </a:outerShdw>
                </a:effectLst>
                <a:latin typeface="Comic Sans MS" pitchFamily="66" charset="0"/>
              </a:rPr>
              <a:t>ANSWER:</a:t>
            </a:r>
          </a:p>
        </p:txBody>
      </p:sp>
      <p:sp>
        <p:nvSpPr>
          <p:cNvPr id="17478659" name="Rectangle 2051">
            <a:extLst>
              <a:ext uri="{FF2B5EF4-FFF2-40B4-BE49-F238E27FC236}">
                <a16:creationId xmlns:a16="http://schemas.microsoft.com/office/drawing/2014/main" id="{58C5648D-0D2F-414C-A9D0-D1FDDEA80FE3}"/>
              </a:ext>
            </a:extLst>
          </p:cNvPr>
          <p:cNvSpPr>
            <a:spLocks noGrp="1" noChangeArrowheads="1"/>
          </p:cNvSpPr>
          <p:nvPr>
            <p:ph type="subTitle" idx="1"/>
          </p:nvPr>
        </p:nvSpPr>
        <p:spPr>
          <a:xfrm>
            <a:off x="1905000" y="1744910"/>
            <a:ext cx="5943600" cy="4274889"/>
          </a:xfrm>
        </p:spPr>
        <p:txBody>
          <a:bodyPr/>
          <a:lstStyle/>
          <a:p>
            <a:pPr eaLnBrk="1" hangingPunct="1">
              <a:defRPr/>
            </a:pPr>
            <a:r>
              <a:rPr lang="en-US" sz="8000" b="1" dirty="0">
                <a:solidFill>
                  <a:srgbClr val="FF6600"/>
                </a:solidFill>
                <a:effectLst>
                  <a:outerShdw blurRad="38100" dist="38100" dir="2700000" algn="tl">
                    <a:srgbClr val="C0C0C0"/>
                  </a:outerShdw>
                </a:effectLst>
                <a:latin typeface="Comic Sans MS" pitchFamily="66" charset="0"/>
              </a:rPr>
              <a:t>HE DIED </a:t>
            </a:r>
            <a:r>
              <a:rPr lang="en-US" sz="9600" b="1" dirty="0">
                <a:solidFill>
                  <a:srgbClr val="FF6600"/>
                </a:solidFill>
                <a:effectLst>
                  <a:outerShdw blurRad="38100" dist="38100" dir="2700000" algn="tl">
                    <a:srgbClr val="C0C0C0"/>
                  </a:outerShdw>
                </a:effectLst>
                <a:latin typeface="Comic Sans MS" pitchFamily="66" charset="0"/>
              </a:rPr>
              <a:t>FOR YOU! </a:t>
            </a:r>
          </a:p>
          <a:p>
            <a:pPr eaLnBrk="1" hangingPunct="1">
              <a:defRPr/>
            </a:pPr>
            <a:endParaRPr lang="en-US" sz="9600" b="1" dirty="0">
              <a:solidFill>
                <a:srgbClr val="FF6600"/>
              </a:solidFill>
              <a:effectLst>
                <a:outerShdw blurRad="38100" dist="38100" dir="2700000" algn="tl">
                  <a:srgbClr val="C0C0C0"/>
                </a:outerShdw>
              </a:effectLst>
              <a:latin typeface="Comic Sans MS" pitchFamily="66" charset="0"/>
            </a:endParaRPr>
          </a:p>
        </p:txBody>
      </p:sp>
      <p:pic>
        <p:nvPicPr>
          <p:cNvPr id="17478660" name="Picture 2052">
            <a:hlinkClick r:id="" action="ppaction://media"/>
            <a:extLst>
              <a:ext uri="{FF2B5EF4-FFF2-40B4-BE49-F238E27FC236}">
                <a16:creationId xmlns:a16="http://schemas.microsoft.com/office/drawing/2014/main" id="{55A5C1F0-0799-4810-822A-1AF02A237732}"/>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943600" y="7162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78661" name="Comment 2053">
            <a:extLst>
              <a:ext uri="{FF2B5EF4-FFF2-40B4-BE49-F238E27FC236}">
                <a16:creationId xmlns:a16="http://schemas.microsoft.com/office/drawing/2014/main" id="{C59DC68D-07E2-4518-8210-C0C86324A19E}"/>
              </a:ext>
            </a:extLst>
          </p:cNvPr>
          <p:cNvSpPr>
            <a:spLocks noChangeArrowheads="1"/>
          </p:cNvSpPr>
          <p:nvPr/>
        </p:nvSpPr>
        <p:spPr bwMode="auto">
          <a:xfrm>
            <a:off x="1539876" y="-762000"/>
            <a:ext cx="81375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a:t>
            </a:r>
            <a:endParaRPr lang="en-US" sz="1600">
              <a:solidFill>
                <a:srgbClr val="000000"/>
              </a:solidFill>
              <a:effectLst>
                <a:outerShdw blurRad="38100" dist="38100" dir="2700000" algn="tl">
                  <a:srgbClr val="FFFFFF"/>
                </a:outerShdw>
              </a:effectLst>
              <a:latin typeface="Arial" pitchFamily="34" charset="0"/>
              <a:ea typeface="ＭＳ Ｐゴシック" pitchFamily="34" charset="-128"/>
            </a:endParaRPr>
          </a:p>
          <a:p>
            <a:pPr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Notice  -  Jewish Leaders Are To Pilate Being Both Obsequious &amp; Appealing Pandectic</a:t>
            </a:r>
          </a:p>
        </p:txBody>
      </p:sp>
    </p:spTree>
    <p:extLst>
      <p:ext uri="{BB962C8B-B14F-4D97-AF65-F5344CB8AC3E}">
        <p14:creationId xmlns:p14="http://schemas.microsoft.com/office/powerpoint/2010/main" val="19888199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7478659">
                                            <p:txEl>
                                              <p:pRg st="0" end="0"/>
                                            </p:txEl>
                                          </p:spTgt>
                                        </p:tgtEl>
                                        <p:attrNameLst>
                                          <p:attrName>style.visibility</p:attrName>
                                        </p:attrNameLst>
                                      </p:cBhvr>
                                      <p:to>
                                        <p:strVal val="visible"/>
                                      </p:to>
                                    </p:set>
                                    <p:anim calcmode="lin" valueType="num">
                                      <p:cBhvr>
                                        <p:cTn id="7" dur="5000" fill="hold"/>
                                        <p:tgtEl>
                                          <p:spTgt spid="17478659">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17478659">
                                            <p:txEl>
                                              <p:pRg st="0" end="0"/>
                                            </p:txEl>
                                          </p:spTgt>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1" presetClass="mediacall" presetSubtype="0" fill="hold" nodeType="afterEffect">
                                  <p:stCondLst>
                                    <p:cond delay="0"/>
                                  </p:stCondLst>
                                  <p:childTnLst>
                                    <p:cmd type="call" cmd="playFrom(0.0)">
                                      <p:cBhvr>
                                        <p:cTn id="11" dur="10026" fill="hold"/>
                                        <p:tgtEl>
                                          <p:spTgt spid="1747866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7478660"/>
                </p:tgtEl>
              </p:cMediaNode>
            </p:audio>
          </p:childTnLst>
        </p:cTn>
      </p:par>
    </p:tnLst>
    <p:bldLst>
      <p:bldP spid="17478659" grpId="0" build="p" bldLvl="3" autoUpdateAnimBg="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762630">
            <a:extLst>
              <a:ext uri="{FF2B5EF4-FFF2-40B4-BE49-F238E27FC236}">
                <a16:creationId xmlns:a16="http://schemas.microsoft.com/office/drawing/2014/main" id="{BB4B2200-8B83-4A83-AA75-178B683FBB55}"/>
              </a:ext>
            </a:extLst>
          </p:cNvPr>
          <p:cNvSpPr txBox="1"/>
          <p:nvPr/>
        </p:nvSpPr>
        <p:spPr>
          <a:xfrm>
            <a:off x="3089709" y="413886"/>
            <a:ext cx="5854566" cy="1241659"/>
          </a:xfrm>
          <a:prstGeom prst="rect">
            <a:avLst/>
          </a:prstGeom>
          <a:solidFill>
            <a:srgbClr val="C00000"/>
          </a:solid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36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JUDGEMENT  PREPARED</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36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FIVE STATES FIVE STEPS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58E4DE3-7EBE-4E3D-914E-7CAB30E41149}"/>
              </a:ext>
            </a:extLst>
          </p:cNvPr>
          <p:cNvSpPr txBox="1"/>
          <p:nvPr/>
        </p:nvSpPr>
        <p:spPr>
          <a:xfrm>
            <a:off x="3455468" y="2175309"/>
            <a:ext cx="5690937" cy="4052904"/>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EXEMPTION: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Ezekiel 18: 20;  Matthew 18: 1 </a:t>
            </a:r>
            <a:r>
              <a:rPr kumimoji="0" lang="en-US" sz="2400" b="1" i="0" u="none" strike="noStrike" kern="1200" cap="none" spc="0" normalizeH="0" baseline="0" noProof="0" dirty="0">
                <a:ln>
                  <a:noFill/>
                </a:ln>
                <a:solidFill>
                  <a:srgbClr val="000000"/>
                </a:solidFill>
                <a:effectLst/>
                <a:uLnTx/>
                <a:uFillTx/>
                <a:latin typeface="Times"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 3</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CONDEMNATION: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Galatians 3: 22</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JUSTIFICATION: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Romans 5: 1, 2; 8: 1, 2</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DAMNATION: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Matthew 23: 3;  Mark 16: 16</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GLORIFICATION: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Romans 8: 17, 30;  II Thess. 1: 7 - 12</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
        <p:nvSpPr>
          <p:cNvPr id="7" name="Text Box 4762631">
            <a:extLst>
              <a:ext uri="{FF2B5EF4-FFF2-40B4-BE49-F238E27FC236}">
                <a16:creationId xmlns:a16="http://schemas.microsoft.com/office/drawing/2014/main" id="{DC85FC86-12E7-4B9B-B96C-7AA7BD0A7A7E}"/>
              </a:ext>
            </a:extLst>
          </p:cNvPr>
          <p:cNvSpPr txBox="1"/>
          <p:nvPr/>
        </p:nvSpPr>
        <p:spPr>
          <a:xfrm>
            <a:off x="3045594" y="1578543"/>
            <a:ext cx="6278076" cy="90477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48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Five States of the Soul</a:t>
            </a:r>
            <a:r>
              <a:rPr kumimoji="0" lang="en-US" sz="4800" b="1" i="0" u="none"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786146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xEl>
                                              <p:pRg st="1" end="1"/>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6">
                                            <p:txEl>
                                              <p:pRg st="2" end="2"/>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6">
                                            <p:txEl>
                                              <p:pRg st="3" end="3"/>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6">
                                            <p:txEl>
                                              <p:pRg st="4" end="4"/>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6">
                                            <p:txEl>
                                              <p:pRg st="5" end="5"/>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6">
                                            <p:txEl>
                                              <p:pRg st="6" end="6"/>
                                            </p:txEl>
                                          </p:spTgt>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6">
                                            <p:txEl>
                                              <p:pRg st="7" end="7"/>
                                            </p:txEl>
                                          </p:spTgt>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6">
                                            <p:txEl>
                                              <p:pRg st="8" end="8"/>
                                            </p:txEl>
                                          </p:spTgt>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6">
                                            <p:txEl>
                                              <p:pRg st="9" end="9"/>
                                            </p:txEl>
                                          </p:spTgt>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6">
                                            <p:txEl>
                                              <p:pRg st="10" end="1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408462"/>
          </a:xfrm>
          <a:solidFill>
            <a:schemeClr val="accent2">
              <a:lumMod val="20000"/>
              <a:lumOff val="80000"/>
            </a:schemeClr>
          </a:solidFill>
        </p:spPr>
        <p:txBody>
          <a:bodyPr>
            <a:normAutofit/>
          </a:bodyPr>
          <a:lstStyle/>
          <a:p>
            <a:endParaRPr lang="en-US" dirty="0"/>
          </a:p>
        </p:txBody>
      </p:sp>
      <p:pic>
        <p:nvPicPr>
          <p:cNvPr id="12290" name="Picture 2">
            <a:extLst>
              <a:ext uri="{FF2B5EF4-FFF2-40B4-BE49-F238E27FC236}">
                <a16:creationId xmlns:a16="http://schemas.microsoft.com/office/drawing/2014/main" id="{798E101F-3E89-457B-8E3A-2EBDA98D4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95" y="242595"/>
            <a:ext cx="11719249" cy="6408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24153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762630">
            <a:extLst>
              <a:ext uri="{FF2B5EF4-FFF2-40B4-BE49-F238E27FC236}">
                <a16:creationId xmlns:a16="http://schemas.microsoft.com/office/drawing/2014/main" id="{BB4B2200-8B83-4A83-AA75-178B683FBB55}"/>
              </a:ext>
            </a:extLst>
          </p:cNvPr>
          <p:cNvSpPr txBox="1"/>
          <p:nvPr/>
        </p:nvSpPr>
        <p:spPr>
          <a:xfrm>
            <a:off x="3089709" y="413886"/>
            <a:ext cx="5854566" cy="1241659"/>
          </a:xfrm>
          <a:prstGeom prst="rect">
            <a:avLst/>
          </a:prstGeom>
          <a:solidFill>
            <a:srgbClr val="C00000"/>
          </a:solid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36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JUDGEMENT  PREPARED</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36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FIVE STATES FIVE STEPS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4762631">
            <a:extLst>
              <a:ext uri="{FF2B5EF4-FFF2-40B4-BE49-F238E27FC236}">
                <a16:creationId xmlns:a16="http://schemas.microsoft.com/office/drawing/2014/main" id="{DC85FC86-12E7-4B9B-B96C-7AA7BD0A7A7E}"/>
              </a:ext>
            </a:extLst>
          </p:cNvPr>
          <p:cNvSpPr txBox="1"/>
          <p:nvPr/>
        </p:nvSpPr>
        <p:spPr>
          <a:xfrm>
            <a:off x="3089708" y="1578543"/>
            <a:ext cx="6233961" cy="90477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48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Five Steps for Saving</a:t>
            </a:r>
            <a:r>
              <a:rPr kumimoji="0" lang="en-US" sz="4800" b="1" i="0" u="none"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EA6F623-D3BA-4AC9-8E34-5E053417119D}"/>
              </a:ext>
            </a:extLst>
          </p:cNvPr>
          <p:cNvSpPr txBox="1"/>
          <p:nvPr/>
        </p:nvSpPr>
        <p:spPr>
          <a:xfrm>
            <a:off x="3157086" y="1863252"/>
            <a:ext cx="5989320" cy="4521302"/>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HEARING:</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Romans 10: 17;  Matthew 7: 24 - 27</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BELIEVING:</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Hebrews 11: 6;  Mark 16: 15, 16</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REPENTING:</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Acts 2:  38; 17: 30;  Luke 13: 3</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CONFESSING:</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Matthew 10:  32, 33;  Acts 8: 36, 37</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BAPTISM:</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Romans 6:  3 </a:t>
            </a:r>
            <a:r>
              <a:rPr kumimoji="0" lang="en-US" sz="2800" b="1" i="0" u="none" strike="noStrike" kern="1200" cap="none" spc="0" normalizeH="0" baseline="0" noProof="0" dirty="0">
                <a:ln>
                  <a:noFill/>
                </a:ln>
                <a:solidFill>
                  <a:srgbClr val="000000"/>
                </a:solidFill>
                <a:effectLst/>
                <a:uLnTx/>
                <a:uFillTx/>
                <a:latin typeface="Times" panose="02020603050405020304" pitchFamily="18" charset="0"/>
                <a:ea typeface="Times New Roman" panose="02020603050405020304" pitchFamily="18" charset="0"/>
                <a:cs typeface="+mn-cs"/>
              </a:rPr>
              <a:t>–</a:t>
            </a: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 5;  Acts 8: 36 - 38  </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427781851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8">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8">
                                            <p:txEl>
                                              <p:pRg st="3" end="3"/>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8">
                                            <p:txEl>
                                              <p:pRg st="4" end="4"/>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8">
                                            <p:txEl>
                                              <p:pRg st="5" end="5"/>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8">
                                            <p:txEl>
                                              <p:pRg st="6" end="6"/>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8">
                                            <p:txEl>
                                              <p:pRg st="7" end="7"/>
                                            </p:txEl>
                                          </p:spTgt>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8">
                                            <p:txEl>
                                              <p:pRg st="8" end="8"/>
                                            </p:txEl>
                                          </p:spTgt>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8">
                                            <p:txEl>
                                              <p:pRg st="9" end="9"/>
                                            </p:txEl>
                                          </p:spTgt>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8">
                                            <p:txEl>
                                              <p:pRg st="10" end="10"/>
                                            </p:txEl>
                                          </p:spTgt>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8">
                                            <p:txEl>
                                              <p:pRg st="11" end="1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E28DC9E1-2C4C-41AB-9CA5-B9998CCBBFAE}"/>
              </a:ext>
            </a:extLst>
          </p:cNvPr>
          <p:cNvSpPr>
            <a:spLocks noGrp="1" noRot="1" noChangeArrowheads="1"/>
          </p:cNvSpPr>
          <p:nvPr>
            <p:ph type="title"/>
          </p:nvPr>
        </p:nvSpPr>
        <p:spPr>
          <a:xfrm>
            <a:off x="1981200" y="274638"/>
            <a:ext cx="8229600" cy="792162"/>
          </a:xfrm>
        </p:spPr>
        <p:txBody>
          <a:bodyPr/>
          <a:lstStyle/>
          <a:p>
            <a:r>
              <a:rPr lang="en-US" altLang="en-US" sz="3900"/>
              <a:t>Genesis Chapter One: Creation</a:t>
            </a:r>
          </a:p>
        </p:txBody>
      </p:sp>
      <p:sp>
        <p:nvSpPr>
          <p:cNvPr id="238595" name="Rectangle 3">
            <a:extLst>
              <a:ext uri="{FF2B5EF4-FFF2-40B4-BE49-F238E27FC236}">
                <a16:creationId xmlns:a16="http://schemas.microsoft.com/office/drawing/2014/main" id="{4DA34E7D-45CA-4FDA-965B-690EB7A064A4}"/>
              </a:ext>
            </a:extLst>
          </p:cNvPr>
          <p:cNvSpPr>
            <a:spLocks noGrp="1" noChangeArrowheads="1"/>
          </p:cNvSpPr>
          <p:nvPr>
            <p:ph type="body" idx="1"/>
          </p:nvPr>
        </p:nvSpPr>
        <p:spPr>
          <a:xfrm>
            <a:off x="1981200" y="1219200"/>
            <a:ext cx="8229600" cy="5334000"/>
          </a:xfrm>
        </p:spPr>
        <p:txBody>
          <a:bodyPr/>
          <a:lstStyle/>
          <a:p>
            <a:r>
              <a:rPr lang="en-US" altLang="en-US" sz="2400"/>
              <a:t>Young Earth Theory</a:t>
            </a:r>
          </a:p>
          <a:p>
            <a:pPr lvl="1"/>
            <a:r>
              <a:rPr lang="en-US" altLang="en-US" sz="2400"/>
              <a:t>In agreement with science</a:t>
            </a:r>
          </a:p>
          <a:p>
            <a:pPr lvl="1"/>
            <a:r>
              <a:rPr lang="en-US" altLang="en-US" sz="2400"/>
              <a:t>With an appearance of age (disagrees with science)</a:t>
            </a:r>
          </a:p>
          <a:p>
            <a:r>
              <a:rPr lang="en-US" altLang="en-US" sz="2400"/>
              <a:t>Day/Age Theory</a:t>
            </a:r>
          </a:p>
          <a:p>
            <a:r>
              <a:rPr lang="en-US" altLang="en-US" sz="2400"/>
              <a:t>Framework Theory</a:t>
            </a:r>
          </a:p>
          <a:p>
            <a:pPr lvl="1"/>
            <a:r>
              <a:rPr lang="en-US" altLang="en-US" sz="2400"/>
              <a:t>Literary rather than historical account.  Days 1-3 and 4-6 are parallel triads describing how God created the heavens (1,4), the seas and land(2,5) and life (3,6)</a:t>
            </a:r>
          </a:p>
          <a:p>
            <a:r>
              <a:rPr lang="en-US" altLang="en-US" sz="2400"/>
              <a:t>Gap Theory </a:t>
            </a:r>
          </a:p>
          <a:p>
            <a:pPr lvl="1"/>
            <a:r>
              <a:rPr lang="en-US" altLang="en-US" sz="2400"/>
              <a:t>A huge “gap” of time between Genesis 1:1 and 1:2</a:t>
            </a:r>
          </a:p>
          <a:p>
            <a:r>
              <a:rPr lang="en-US" altLang="en-US" sz="2400"/>
              <a:t>It’s all just a myth</a:t>
            </a:r>
          </a:p>
          <a:p>
            <a:pPr>
              <a:buFont typeface="Wingdings" panose="05000000000000000000" pitchFamily="2" charset="2"/>
              <a:buNone/>
            </a:pPr>
            <a:r>
              <a:rPr lang="en-US" altLang="en-US" sz="2400"/>
              <a:t>			</a:t>
            </a:r>
            <a:r>
              <a:rPr lang="en-US" altLang="en-US" sz="2400">
                <a:solidFill>
                  <a:srgbClr val="FFFF00"/>
                </a:solidFill>
              </a:rPr>
              <a:t>Each view has its problems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Rot="1" noChangeArrowheads="1"/>
          </p:cNvSpPr>
          <p:nvPr>
            <p:ph type="title"/>
          </p:nvPr>
        </p:nvSpPr>
        <p:spPr>
          <a:xfrm>
            <a:off x="1752600" y="381000"/>
            <a:ext cx="8915400" cy="1752600"/>
          </a:xfrm>
        </p:spPr>
        <p:txBody>
          <a:bodyPr/>
          <a:lstStyle/>
          <a:p>
            <a:r>
              <a:rPr lang="en-US" sz="3200"/>
              <a:t>Is the Metaphorical Day a Reasonable Interpretation?</a:t>
            </a:r>
            <a:br>
              <a:rPr lang="en-US" sz="3200"/>
            </a:br>
            <a:r>
              <a:rPr lang="en-US" sz="3200"/>
              <a:t>Pre-Science Theologians Who Said Yes.</a:t>
            </a:r>
          </a:p>
        </p:txBody>
      </p:sp>
      <p:sp>
        <p:nvSpPr>
          <p:cNvPr id="359427" name="Rectangle 3"/>
          <p:cNvSpPr>
            <a:spLocks noGrp="1" noChangeArrowheads="1"/>
          </p:cNvSpPr>
          <p:nvPr>
            <p:ph type="body" idx="1"/>
          </p:nvPr>
        </p:nvSpPr>
        <p:spPr>
          <a:xfrm>
            <a:off x="1981200" y="2271713"/>
            <a:ext cx="8229600" cy="3854450"/>
          </a:xfrm>
        </p:spPr>
        <p:txBody>
          <a:bodyPr/>
          <a:lstStyle/>
          <a:p>
            <a:r>
              <a:rPr lang="en-US" sz="2800" b="1" dirty="0">
                <a:solidFill>
                  <a:srgbClr val="FFFF00"/>
                </a:solidFill>
              </a:rPr>
              <a:t>Philo  1st century</a:t>
            </a:r>
          </a:p>
          <a:p>
            <a:endParaRPr lang="en-US" sz="2800" b="1" dirty="0">
              <a:solidFill>
                <a:srgbClr val="FFFF00"/>
              </a:solidFill>
            </a:endParaRPr>
          </a:p>
          <a:p>
            <a:r>
              <a:rPr lang="en-US" sz="2800" b="1" dirty="0">
                <a:solidFill>
                  <a:srgbClr val="FFFF00"/>
                </a:solidFill>
              </a:rPr>
              <a:t>Origen early 3rd century</a:t>
            </a:r>
          </a:p>
          <a:p>
            <a:endParaRPr lang="en-US" sz="2800" b="1" dirty="0">
              <a:solidFill>
                <a:srgbClr val="FFFF00"/>
              </a:solidFill>
            </a:endParaRPr>
          </a:p>
          <a:p>
            <a:r>
              <a:rPr lang="en-US" sz="2800" b="1" dirty="0">
                <a:solidFill>
                  <a:srgbClr val="FFFF00"/>
                </a:solidFill>
              </a:rPr>
              <a:t>Augustine early 5th century</a:t>
            </a:r>
          </a:p>
          <a:p>
            <a:endParaRPr lang="en-US" sz="2800" b="1" dirty="0">
              <a:solidFill>
                <a:srgbClr val="FFFF00"/>
              </a:solidFill>
            </a:endParaRPr>
          </a:p>
          <a:p>
            <a:r>
              <a:rPr lang="en-US" sz="2800" b="1" dirty="0">
                <a:solidFill>
                  <a:srgbClr val="FFFF00"/>
                </a:solidFill>
              </a:rPr>
              <a:t>Thomas Aquinas 13th century</a:t>
            </a:r>
          </a:p>
        </p:txBody>
      </p:sp>
    </p:spTree>
    <p:extLst>
      <p:ext uri="{BB962C8B-B14F-4D97-AF65-F5344CB8AC3E}">
        <p14:creationId xmlns:p14="http://schemas.microsoft.com/office/powerpoint/2010/main" val="2798524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rrowheads="1"/>
          </p:cNvSpPr>
          <p:nvPr>
            <p:ph type="title"/>
          </p:nvPr>
        </p:nvSpPr>
        <p:spPr>
          <a:xfrm>
            <a:off x="1981200" y="274638"/>
            <a:ext cx="8229600" cy="762000"/>
          </a:xfrm>
        </p:spPr>
        <p:txBody>
          <a:bodyPr/>
          <a:lstStyle/>
          <a:p>
            <a:r>
              <a:rPr lang="en-US" sz="2800"/>
              <a:t>Translations of </a:t>
            </a:r>
            <a:r>
              <a:rPr lang="en-US" sz="2800" i="1"/>
              <a:t>yom</a:t>
            </a:r>
            <a:r>
              <a:rPr lang="en-US" sz="2800"/>
              <a:t> in the Old Testament (NIV)</a:t>
            </a:r>
          </a:p>
        </p:txBody>
      </p:sp>
      <p:sp>
        <p:nvSpPr>
          <p:cNvPr id="360451" name="Rectangle 3"/>
          <p:cNvSpPr>
            <a:spLocks noGrp="1" noChangeArrowheads="1"/>
          </p:cNvSpPr>
          <p:nvPr>
            <p:ph type="body" idx="1"/>
          </p:nvPr>
        </p:nvSpPr>
        <p:spPr>
          <a:xfrm>
            <a:off x="1905000" y="1524000"/>
            <a:ext cx="8305800" cy="4648200"/>
          </a:xfrm>
        </p:spPr>
        <p:txBody>
          <a:bodyPr/>
          <a:lstStyle/>
          <a:p>
            <a:pPr>
              <a:lnSpc>
                <a:spcPct val="90000"/>
              </a:lnSpc>
            </a:pPr>
            <a:r>
              <a:rPr lang="en-US" sz="2400" b="1" dirty="0">
                <a:solidFill>
                  <a:srgbClr val="FFFF00"/>
                </a:solidFill>
              </a:rPr>
              <a:t>1181 times as “day” (but with several different connotations of the word, some not being literal) </a:t>
            </a:r>
          </a:p>
          <a:p>
            <a:pPr lvl="1">
              <a:lnSpc>
                <a:spcPct val="90000"/>
              </a:lnSpc>
            </a:pPr>
            <a:r>
              <a:rPr lang="en-US" sz="2400" b="1" dirty="0"/>
              <a:t>Isaiah 4:2  In that day the Branch of the Lord will be beautiful</a:t>
            </a:r>
            <a:r>
              <a:rPr lang="en-US" sz="2400" b="1" dirty="0">
                <a:solidFill>
                  <a:srgbClr val="FFFF00"/>
                </a:solidFill>
              </a:rPr>
              <a:t>…</a:t>
            </a:r>
          </a:p>
          <a:p>
            <a:pPr>
              <a:lnSpc>
                <a:spcPct val="90000"/>
              </a:lnSpc>
            </a:pPr>
            <a:r>
              <a:rPr lang="en-US" sz="2400" b="1" dirty="0">
                <a:solidFill>
                  <a:srgbClr val="FFFF00"/>
                </a:solidFill>
              </a:rPr>
              <a:t>67 times as “time”</a:t>
            </a:r>
          </a:p>
          <a:p>
            <a:pPr>
              <a:lnSpc>
                <a:spcPct val="90000"/>
              </a:lnSpc>
            </a:pPr>
            <a:r>
              <a:rPr lang="en-US" sz="2400" b="1" dirty="0">
                <a:solidFill>
                  <a:srgbClr val="FFFF00"/>
                </a:solidFill>
              </a:rPr>
              <a:t>30 times as “today”</a:t>
            </a:r>
          </a:p>
          <a:p>
            <a:pPr>
              <a:lnSpc>
                <a:spcPct val="90000"/>
              </a:lnSpc>
            </a:pPr>
            <a:r>
              <a:rPr lang="en-US" sz="2400" b="1" dirty="0">
                <a:solidFill>
                  <a:srgbClr val="FFFF00"/>
                </a:solidFill>
              </a:rPr>
              <a:t>18 times as “forever”</a:t>
            </a:r>
          </a:p>
          <a:p>
            <a:pPr>
              <a:lnSpc>
                <a:spcPct val="90000"/>
              </a:lnSpc>
            </a:pPr>
            <a:r>
              <a:rPr lang="en-US" sz="2400" b="1" dirty="0">
                <a:solidFill>
                  <a:srgbClr val="FFFF00"/>
                </a:solidFill>
              </a:rPr>
              <a:t>10 times as “continuously”</a:t>
            </a:r>
          </a:p>
          <a:p>
            <a:pPr>
              <a:lnSpc>
                <a:spcPct val="90000"/>
              </a:lnSpc>
            </a:pPr>
            <a:r>
              <a:rPr lang="en-US" sz="2400" b="1" dirty="0">
                <a:solidFill>
                  <a:srgbClr val="FFFF00"/>
                </a:solidFill>
              </a:rPr>
              <a:t>6 times as “age”</a:t>
            </a:r>
          </a:p>
          <a:p>
            <a:pPr>
              <a:lnSpc>
                <a:spcPct val="90000"/>
              </a:lnSpc>
            </a:pPr>
            <a:r>
              <a:rPr lang="en-US" sz="2400" b="1" dirty="0">
                <a:solidFill>
                  <a:srgbClr val="FFFF00"/>
                </a:solidFill>
              </a:rPr>
              <a:t>4 times as “life”</a:t>
            </a:r>
          </a:p>
          <a:p>
            <a:pPr>
              <a:lnSpc>
                <a:spcPct val="90000"/>
              </a:lnSpc>
            </a:pPr>
            <a:r>
              <a:rPr lang="en-US" sz="2400" b="1" dirty="0">
                <a:solidFill>
                  <a:srgbClr val="FFFF00"/>
                </a:solidFill>
              </a:rPr>
              <a:t>2 times as “perpetually”</a:t>
            </a:r>
          </a:p>
        </p:txBody>
      </p:sp>
    </p:spTree>
    <p:extLst>
      <p:ext uri="{BB962C8B-B14F-4D97-AF65-F5344CB8AC3E}">
        <p14:creationId xmlns:p14="http://schemas.microsoft.com/office/powerpoint/2010/main" val="311467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Genesis 2  Who is man?</a:t>
            </a:r>
          </a:p>
        </p:txBody>
      </p:sp>
      <p:sp>
        <p:nvSpPr>
          <p:cNvPr id="3" name="Content Placeholder 2"/>
          <p:cNvSpPr>
            <a:spLocks noGrp="1"/>
          </p:cNvSpPr>
          <p:nvPr>
            <p:ph idx="1"/>
          </p:nvPr>
        </p:nvSpPr>
        <p:spPr>
          <a:xfrm>
            <a:off x="1676402" y="2133600"/>
            <a:ext cx="5181599" cy="4572000"/>
          </a:xfrm>
        </p:spPr>
        <p:txBody>
          <a:bodyPr>
            <a:normAutofit fontScale="92500" lnSpcReduction="20000"/>
          </a:bodyPr>
          <a:lstStyle/>
          <a:p>
            <a:r>
              <a:rPr lang="en-US" sz="2800" b="1" dirty="0">
                <a:solidFill>
                  <a:schemeClr val="tx1"/>
                </a:solidFill>
              </a:rPr>
              <a:t>Created in God’s image  1:27</a:t>
            </a:r>
          </a:p>
          <a:p>
            <a:endParaRPr lang="en-US" sz="1000" b="1" dirty="0">
              <a:solidFill>
                <a:schemeClr val="tx1"/>
              </a:solidFill>
            </a:endParaRPr>
          </a:p>
          <a:p>
            <a:r>
              <a:rPr lang="en-US" sz="2800" b="1" dirty="0">
                <a:solidFill>
                  <a:schemeClr val="tx1"/>
                </a:solidFill>
              </a:rPr>
              <a:t>Given authority over the earth 1:26  2:19-20</a:t>
            </a:r>
          </a:p>
          <a:p>
            <a:endParaRPr lang="en-US" sz="900" b="1" dirty="0">
              <a:solidFill>
                <a:schemeClr val="tx1"/>
              </a:solidFill>
            </a:endParaRPr>
          </a:p>
          <a:p>
            <a:r>
              <a:rPr lang="en-US" sz="2800" b="1" dirty="0">
                <a:solidFill>
                  <a:schemeClr val="tx1"/>
                </a:solidFill>
              </a:rPr>
              <a:t>Created to know God and to be known by him. </a:t>
            </a:r>
          </a:p>
          <a:p>
            <a:pPr lvl="1"/>
            <a:r>
              <a:rPr lang="en-US" sz="2400" b="1" dirty="0">
                <a:solidFill>
                  <a:schemeClr val="tx1"/>
                </a:solidFill>
              </a:rPr>
              <a:t>Created for relationships Genesis 2:18. 23-25</a:t>
            </a:r>
          </a:p>
          <a:p>
            <a:pPr lvl="1"/>
            <a:r>
              <a:rPr lang="en-US" sz="2400" b="1" dirty="0">
                <a:solidFill>
                  <a:schemeClr val="tx1"/>
                </a:solidFill>
              </a:rPr>
              <a:t>God walked in the garden 3:8</a:t>
            </a:r>
          </a:p>
          <a:p>
            <a:endParaRPr lang="en-US" sz="900" b="1" dirty="0">
              <a:solidFill>
                <a:schemeClr val="tx1"/>
              </a:solidFill>
            </a:endParaRPr>
          </a:p>
          <a:p>
            <a:r>
              <a:rPr lang="en-US" sz="2800" b="1" dirty="0">
                <a:solidFill>
                  <a:schemeClr val="tx1"/>
                </a:solidFill>
              </a:rPr>
              <a:t>Given everything, including “free will.” Genesis 2:9, 15-17</a:t>
            </a:r>
          </a:p>
          <a:p>
            <a:endParaRPr lang="en-US" sz="900" b="1" dirty="0">
              <a:solidFill>
                <a:schemeClr val="tx1"/>
              </a:solidFill>
            </a:endParaRPr>
          </a:p>
          <a:p>
            <a:r>
              <a:rPr lang="en-US" sz="2800" b="1" dirty="0">
                <a:solidFill>
                  <a:schemeClr val="tx1"/>
                </a:solidFill>
              </a:rPr>
              <a:t>Adam and Eve are us!  </a:t>
            </a:r>
          </a:p>
        </p:txBody>
      </p:sp>
      <p:pic>
        <p:nvPicPr>
          <p:cNvPr id="1028" name="Picture 4" descr="http://eyesonheaven.files.wordpress.com/2011/12/garden-of-eden-2.jpg?w=300&amp;h=2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0648" y="2286000"/>
            <a:ext cx="3719412"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317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a:extLst>
              <a:ext uri="{FF2B5EF4-FFF2-40B4-BE49-F238E27FC236}">
                <a16:creationId xmlns:a16="http://schemas.microsoft.com/office/drawing/2014/main" id="{0D6CA548-1BE8-41B4-B025-A2C2C63A88D9}"/>
              </a:ext>
            </a:extLst>
          </p:cNvPr>
          <p:cNvSpPr>
            <a:spLocks noGrp="1" noRot="1" noChangeArrowheads="1"/>
          </p:cNvSpPr>
          <p:nvPr>
            <p:ph type="title"/>
          </p:nvPr>
        </p:nvSpPr>
        <p:spPr>
          <a:xfrm>
            <a:off x="1981200" y="274638"/>
            <a:ext cx="8229600" cy="696912"/>
          </a:xfrm>
        </p:spPr>
        <p:txBody>
          <a:bodyPr/>
          <a:lstStyle/>
          <a:p>
            <a:r>
              <a:rPr lang="en-US" altLang="en-US" sz="3600"/>
              <a:t>Evolution and the Bible</a:t>
            </a:r>
          </a:p>
        </p:txBody>
      </p:sp>
      <p:sp>
        <p:nvSpPr>
          <p:cNvPr id="390147" name="Rectangle 3">
            <a:extLst>
              <a:ext uri="{FF2B5EF4-FFF2-40B4-BE49-F238E27FC236}">
                <a16:creationId xmlns:a16="http://schemas.microsoft.com/office/drawing/2014/main" id="{040AEE1B-12FA-4FDB-81F6-5EB082E8C83A}"/>
              </a:ext>
            </a:extLst>
          </p:cNvPr>
          <p:cNvSpPr>
            <a:spLocks noGrp="1" noChangeArrowheads="1"/>
          </p:cNvSpPr>
          <p:nvPr>
            <p:ph type="body" idx="1"/>
          </p:nvPr>
        </p:nvSpPr>
        <p:spPr/>
        <p:txBody>
          <a:bodyPr/>
          <a:lstStyle/>
          <a:p>
            <a:r>
              <a:rPr lang="en-US" altLang="en-US" sz="2800"/>
              <a:t>What does the Bible say?</a:t>
            </a:r>
          </a:p>
          <a:p>
            <a:endParaRPr lang="en-US" altLang="en-US" sz="2800"/>
          </a:p>
          <a:p>
            <a:r>
              <a:rPr lang="en-US" altLang="en-US" sz="2800"/>
              <a:t>What does the physical evidence say?</a:t>
            </a:r>
          </a:p>
          <a:p>
            <a:pPr lvl="1"/>
            <a:r>
              <a:rPr lang="en-US" altLang="en-US" sz="2400"/>
              <a:t>Fossil evidence</a:t>
            </a:r>
          </a:p>
          <a:p>
            <a:pPr lvl="1"/>
            <a:r>
              <a:rPr lang="en-US" altLang="en-US" sz="2400"/>
              <a:t>Genetic/DNA evidence</a:t>
            </a:r>
          </a:p>
          <a:p>
            <a:pPr lvl="1"/>
            <a:r>
              <a:rPr lang="en-US" altLang="en-US" sz="2400"/>
              <a:t>Is there “Irreducible Complexity?”</a:t>
            </a:r>
          </a:p>
          <a:p>
            <a:pPr lvl="1"/>
            <a:r>
              <a:rPr lang="en-US" altLang="en-US" sz="2400"/>
              <a:t>Human evolution?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7" name="Picture 5">
            <a:extLst>
              <a:ext uri="{FF2B5EF4-FFF2-40B4-BE49-F238E27FC236}">
                <a16:creationId xmlns:a16="http://schemas.microsoft.com/office/drawing/2014/main" id="{2263D923-753B-42A1-83EB-ED9B813FBC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0"/>
            <a:ext cx="5405438"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a:extLst>
              <a:ext uri="{FF2B5EF4-FFF2-40B4-BE49-F238E27FC236}">
                <a16:creationId xmlns:a16="http://schemas.microsoft.com/office/drawing/2014/main" id="{E58EEB94-6F1A-44D9-816A-6B58F2220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304800"/>
            <a:ext cx="5713413" cy="739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 Box 3">
            <a:extLst>
              <a:ext uri="{FF2B5EF4-FFF2-40B4-BE49-F238E27FC236}">
                <a16:creationId xmlns:a16="http://schemas.microsoft.com/office/drawing/2014/main" id="{C8DB5D1C-A1FC-491A-A45C-C84D00CB7531}"/>
              </a:ext>
            </a:extLst>
          </p:cNvPr>
          <p:cNvSpPr txBox="1">
            <a:spLocks noChangeArrowheads="1"/>
          </p:cNvSpPr>
          <p:nvPr/>
        </p:nvSpPr>
        <p:spPr bwMode="auto">
          <a:xfrm>
            <a:off x="7772400" y="1479550"/>
            <a:ext cx="27432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400">
                <a:solidFill>
                  <a:srgbClr val="FFFF00"/>
                </a:solidFill>
                <a:latin typeface="Tahoma" panose="020B0604030504040204" pitchFamily="34" charset="0"/>
                <a:cs typeface="Arial" panose="020B0604020202020204" pitchFamily="34" charset="0"/>
              </a:rPr>
              <a:t>Finches discovered</a:t>
            </a:r>
          </a:p>
          <a:p>
            <a:pPr fontAlgn="base">
              <a:spcBef>
                <a:spcPct val="0"/>
              </a:spcBef>
              <a:spcAft>
                <a:spcPct val="0"/>
              </a:spcAft>
            </a:pPr>
            <a:r>
              <a:rPr lang="en-US" altLang="en-US" sz="2400">
                <a:solidFill>
                  <a:srgbClr val="FFFF00"/>
                </a:solidFill>
                <a:latin typeface="Tahoma" panose="020B0604030504040204" pitchFamily="34" charset="0"/>
                <a:cs typeface="Arial" panose="020B0604020202020204" pitchFamily="34" charset="0"/>
              </a:rPr>
              <a:t>And drawn by Charles Darwin</a:t>
            </a:r>
          </a:p>
          <a:p>
            <a:pPr fontAlgn="base">
              <a:spcBef>
                <a:spcPct val="0"/>
              </a:spcBef>
              <a:spcAft>
                <a:spcPct val="0"/>
              </a:spcAft>
            </a:pPr>
            <a:endParaRPr lang="en-US" altLang="en-US" sz="2400">
              <a:solidFill>
                <a:srgbClr val="FFFF00"/>
              </a:solidFill>
              <a:latin typeface="Tahoma" panose="020B0604030504040204" pitchFamily="34" charset="0"/>
              <a:cs typeface="Arial" panose="020B0604020202020204" pitchFamily="34" charset="0"/>
            </a:endParaRPr>
          </a:p>
          <a:p>
            <a:pPr fontAlgn="base">
              <a:spcBef>
                <a:spcPct val="0"/>
              </a:spcBef>
              <a:spcAft>
                <a:spcPct val="0"/>
              </a:spcAft>
            </a:pPr>
            <a:r>
              <a:rPr lang="en-US" altLang="en-US" sz="2400">
                <a:solidFill>
                  <a:srgbClr val="FFFF00"/>
                </a:solidFill>
                <a:latin typeface="Tahoma" panose="020B0604030504040204" pitchFamily="34" charset="0"/>
                <a:cs typeface="Arial" panose="020B0604020202020204" pitchFamily="34" charset="0"/>
              </a:rPr>
              <a:t>Evidence of Evolution?</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3" name="Picture 5">
            <a:extLst>
              <a:ext uri="{FF2B5EF4-FFF2-40B4-BE49-F238E27FC236}">
                <a16:creationId xmlns:a16="http://schemas.microsoft.com/office/drawing/2014/main" id="{4776AC02-DC98-4B2D-8719-49EE81F8C1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447801"/>
            <a:ext cx="6858000" cy="5172075"/>
          </a:xfrm>
          <a:prstGeom prst="rect">
            <a:avLst/>
          </a:prstGeom>
          <a:noFill/>
          <a:extLst>
            <a:ext uri="{909E8E84-426E-40DD-AFC4-6F175D3DCCD1}">
              <a14:hiddenFill xmlns:a14="http://schemas.microsoft.com/office/drawing/2010/main">
                <a:solidFill>
                  <a:srgbClr val="FFFFFF"/>
                </a:solidFill>
              </a14:hiddenFill>
            </a:ext>
          </a:extLst>
        </p:spPr>
      </p:pic>
      <p:sp>
        <p:nvSpPr>
          <p:cNvPr id="386054" name="Text Box 6">
            <a:extLst>
              <a:ext uri="{FF2B5EF4-FFF2-40B4-BE49-F238E27FC236}">
                <a16:creationId xmlns:a16="http://schemas.microsoft.com/office/drawing/2014/main" id="{596D7300-1568-44A5-8C38-48B760D474B6}"/>
              </a:ext>
            </a:extLst>
          </p:cNvPr>
          <p:cNvSpPr txBox="1">
            <a:spLocks noChangeArrowheads="1"/>
          </p:cNvSpPr>
          <p:nvPr/>
        </p:nvSpPr>
        <p:spPr bwMode="auto">
          <a:xfrm>
            <a:off x="2895600" y="457200"/>
            <a:ext cx="6553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3200">
                <a:solidFill>
                  <a:srgbClr val="FFFF00"/>
                </a:solidFill>
                <a:latin typeface="Tahoma" panose="020B0604030504040204" pitchFamily="34" charset="0"/>
                <a:cs typeface="Arial" panose="020B0604020202020204" pitchFamily="34" charset="0"/>
              </a:rPr>
              <a:t>Evolution of whales over time?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5" name="Picture 5">
            <a:extLst>
              <a:ext uri="{FF2B5EF4-FFF2-40B4-BE49-F238E27FC236}">
                <a16:creationId xmlns:a16="http://schemas.microsoft.com/office/drawing/2014/main" id="{791BE719-0ACE-462D-83C1-087DB8FBA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60450"/>
            <a:ext cx="9144000" cy="5797550"/>
          </a:xfrm>
          <a:prstGeom prst="rect">
            <a:avLst/>
          </a:prstGeom>
          <a:noFill/>
          <a:extLst>
            <a:ext uri="{909E8E84-426E-40DD-AFC4-6F175D3DCCD1}">
              <a14:hiddenFill xmlns:a14="http://schemas.microsoft.com/office/drawing/2010/main">
                <a:solidFill>
                  <a:srgbClr val="FFFFFF"/>
                </a:solidFill>
              </a14:hiddenFill>
            </a:ext>
          </a:extLst>
        </p:spPr>
      </p:pic>
      <p:sp>
        <p:nvSpPr>
          <p:cNvPr id="394246" name="Text Box 6">
            <a:extLst>
              <a:ext uri="{FF2B5EF4-FFF2-40B4-BE49-F238E27FC236}">
                <a16:creationId xmlns:a16="http://schemas.microsoft.com/office/drawing/2014/main" id="{20AB0430-A9F9-4A56-89C4-CB8C3F5549EB}"/>
              </a:ext>
            </a:extLst>
          </p:cNvPr>
          <p:cNvSpPr txBox="1">
            <a:spLocks noChangeArrowheads="1"/>
          </p:cNvSpPr>
          <p:nvPr/>
        </p:nvSpPr>
        <p:spPr bwMode="auto">
          <a:xfrm>
            <a:off x="3048000" y="304801"/>
            <a:ext cx="6172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a:solidFill>
                  <a:srgbClr val="FFFF00"/>
                </a:solidFill>
                <a:latin typeface="Tahoma" panose="020B0604030504040204" pitchFamily="34" charset="0"/>
                <a:cs typeface="Arial" panose="020B0604020202020204" pitchFamily="34" charset="0"/>
              </a:rPr>
              <a:t>Fossil evidence for elephant evolution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1981200" y="381000"/>
            <a:ext cx="8229600" cy="914400"/>
          </a:xfrm>
        </p:spPr>
        <p:txBody>
          <a:bodyPr/>
          <a:lstStyle/>
          <a:p>
            <a:r>
              <a:rPr lang="en-US" sz="2800" b="1" dirty="0"/>
              <a:t>Genesis 1 and World View</a:t>
            </a:r>
            <a:br>
              <a:rPr lang="en-US" sz="2800" b="1" dirty="0"/>
            </a:br>
            <a:r>
              <a:rPr lang="en-US" sz="2800" b="1" dirty="0"/>
              <a:t>Who is God?</a:t>
            </a:r>
          </a:p>
        </p:txBody>
      </p:sp>
      <p:sp>
        <p:nvSpPr>
          <p:cNvPr id="242691" name="Rectangle 3"/>
          <p:cNvSpPr>
            <a:spLocks noGrp="1" noChangeArrowheads="1"/>
          </p:cNvSpPr>
          <p:nvPr>
            <p:ph type="body" idx="1"/>
          </p:nvPr>
        </p:nvSpPr>
        <p:spPr>
          <a:xfrm>
            <a:off x="1981200" y="2057400"/>
            <a:ext cx="8305800" cy="3429000"/>
          </a:xfrm>
        </p:spPr>
        <p:txBody>
          <a:bodyPr/>
          <a:lstStyle/>
          <a:p>
            <a:r>
              <a:rPr lang="en-US" sz="2000" b="1" dirty="0">
                <a:solidFill>
                  <a:srgbClr val="FFFF00"/>
                </a:solidFill>
              </a:rPr>
              <a:t>Genesis 1:1  In the beginning God created the heavens and the earth.</a:t>
            </a:r>
          </a:p>
          <a:p>
            <a:endParaRPr lang="en-US" sz="2000" b="1" dirty="0">
              <a:solidFill>
                <a:srgbClr val="FFFF00"/>
              </a:solidFill>
            </a:endParaRPr>
          </a:p>
          <a:p>
            <a:r>
              <a:rPr lang="en-US" sz="2000" b="1" dirty="0">
                <a:solidFill>
                  <a:srgbClr val="FFFF00"/>
                </a:solidFill>
              </a:rPr>
              <a:t>Genesis 1:31  God saw all that he had made and it was very good.</a:t>
            </a:r>
          </a:p>
          <a:p>
            <a:endParaRPr lang="en-US" sz="2000" b="1" dirty="0">
              <a:solidFill>
                <a:srgbClr val="FFFF00"/>
              </a:solidFill>
            </a:endParaRPr>
          </a:p>
          <a:p>
            <a:r>
              <a:rPr lang="en-US" sz="2000" b="1" dirty="0">
                <a:solidFill>
                  <a:srgbClr val="FFFF00"/>
                </a:solidFill>
              </a:rPr>
              <a:t>If Genesis 1:1 is true, then animism, polytheism, pantheism, dualism, naturalism, deism, postmodernism and every other ism is false.</a:t>
            </a:r>
          </a:p>
          <a:p>
            <a:endParaRPr lang="en-US" sz="2000" b="1" dirty="0">
              <a:solidFill>
                <a:srgbClr val="FFFF00"/>
              </a:solidFill>
            </a:endParaRPr>
          </a:p>
          <a:p>
            <a:endParaRPr lang="en-US" sz="2000" b="1" dirty="0">
              <a:solidFill>
                <a:srgbClr val="FFFF00"/>
              </a:solidFill>
            </a:endParaRPr>
          </a:p>
          <a:p>
            <a:endParaRPr lang="en-US" sz="2000" b="1" dirty="0">
              <a:solidFill>
                <a:srgbClr val="FFFF00"/>
              </a:solidFill>
            </a:endParaRPr>
          </a:p>
        </p:txBody>
      </p:sp>
    </p:spTree>
    <p:extLst>
      <p:ext uri="{BB962C8B-B14F-4D97-AF65-F5344CB8AC3E}">
        <p14:creationId xmlns:p14="http://schemas.microsoft.com/office/powerpoint/2010/main" val="3400803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93" name="Picture 5">
            <a:extLst>
              <a:ext uri="{FF2B5EF4-FFF2-40B4-BE49-F238E27FC236}">
                <a16:creationId xmlns:a16="http://schemas.microsoft.com/office/drawing/2014/main" id="{2482EFCF-986A-48E7-96F8-C81A3FAB67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8189" y="804864"/>
            <a:ext cx="3095625" cy="5248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42" name="Rectangle 6">
            <a:extLst>
              <a:ext uri="{FF2B5EF4-FFF2-40B4-BE49-F238E27FC236}">
                <a16:creationId xmlns:a16="http://schemas.microsoft.com/office/drawing/2014/main" id="{49089C28-332A-4A77-A8BB-79276C21243A}"/>
              </a:ext>
            </a:extLst>
          </p:cNvPr>
          <p:cNvSpPr>
            <a:spLocks noGrp="1" noRot="1" noChangeArrowheads="1"/>
          </p:cNvSpPr>
          <p:nvPr>
            <p:ph type="title"/>
          </p:nvPr>
        </p:nvSpPr>
        <p:spPr>
          <a:xfrm>
            <a:off x="1981200" y="274638"/>
            <a:ext cx="8229600" cy="635000"/>
          </a:xfrm>
        </p:spPr>
        <p:txBody>
          <a:bodyPr/>
          <a:lstStyle/>
          <a:p>
            <a:r>
              <a:rPr lang="en-US" altLang="en-US" sz="3200"/>
              <a:t>But………..</a:t>
            </a:r>
          </a:p>
        </p:txBody>
      </p:sp>
      <p:sp>
        <p:nvSpPr>
          <p:cNvPr id="398343" name="Rectangle 7">
            <a:extLst>
              <a:ext uri="{FF2B5EF4-FFF2-40B4-BE49-F238E27FC236}">
                <a16:creationId xmlns:a16="http://schemas.microsoft.com/office/drawing/2014/main" id="{EC4AC2EE-9003-437D-9284-12DC29BC1C3E}"/>
              </a:ext>
            </a:extLst>
          </p:cNvPr>
          <p:cNvSpPr>
            <a:spLocks noGrp="1" noChangeArrowheads="1"/>
          </p:cNvSpPr>
          <p:nvPr>
            <p:ph type="body" idx="1"/>
          </p:nvPr>
        </p:nvSpPr>
        <p:spPr/>
        <p:txBody>
          <a:bodyPr/>
          <a:lstStyle/>
          <a:p>
            <a:r>
              <a:rPr lang="en-US" altLang="en-US" sz="2800">
                <a:solidFill>
                  <a:srgbClr val="FFFF00"/>
                </a:solidFill>
              </a:rPr>
              <a:t>The Cambrian Explosion</a:t>
            </a:r>
          </a:p>
          <a:p>
            <a:endParaRPr lang="en-US" altLang="en-US" sz="2800">
              <a:solidFill>
                <a:srgbClr val="FFFF00"/>
              </a:solidFill>
            </a:endParaRPr>
          </a:p>
          <a:p>
            <a:r>
              <a:rPr lang="en-US" altLang="en-US" sz="2800">
                <a:solidFill>
                  <a:srgbClr val="FFFF00"/>
                </a:solidFill>
              </a:rPr>
              <a:t>“Punctuated Equilibrium?”</a:t>
            </a:r>
          </a:p>
          <a:p>
            <a:endParaRPr lang="en-US" altLang="en-US" sz="2800">
              <a:solidFill>
                <a:srgbClr val="FFFF00"/>
              </a:solidFill>
            </a:endParaRPr>
          </a:p>
          <a:p>
            <a:r>
              <a:rPr lang="en-US" altLang="en-US" sz="2800">
                <a:solidFill>
                  <a:srgbClr val="FFFF00"/>
                </a:solidFill>
              </a:rPr>
              <a:t>Theistic Evolution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5910914" name="Rectangle 2">
            <a:extLst>
              <a:ext uri="{FF2B5EF4-FFF2-40B4-BE49-F238E27FC236}">
                <a16:creationId xmlns:a16="http://schemas.microsoft.com/office/drawing/2014/main" id="{01ED80FD-17DF-409C-A282-DCEEBF3C14C4}"/>
              </a:ext>
            </a:extLst>
          </p:cNvPr>
          <p:cNvSpPr>
            <a:spLocks noChangeArrowheads="1"/>
          </p:cNvSpPr>
          <p:nvPr/>
        </p:nvSpPr>
        <p:spPr bwMode="auto">
          <a:xfrm>
            <a:off x="2667000" y="857250"/>
            <a:ext cx="7162800" cy="1143000"/>
          </a:xfrm>
          <a:prstGeom prst="rect">
            <a:avLst/>
          </a:prstGeom>
          <a:noFill/>
          <a:ln w="12700">
            <a:noFill/>
            <a:miter lim="800000"/>
            <a:headEnd/>
            <a:tailEnd/>
          </a:ln>
          <a:effectLst>
            <a:outerShdw dist="35921" dir="2700000" algn="ctr" rotWithShape="0">
              <a:schemeClr val="bg2"/>
            </a:outerShdw>
          </a:effectLst>
        </p:spPr>
        <p:txBody>
          <a:bodyPr lIns="90488" tIns="44450" rIns="90488" bIns="44450" anchor="ctr"/>
          <a:lstStyle/>
          <a:p>
            <a:pPr algn="ctr" eaLnBrk="0" fontAlgn="base" hangingPunct="0">
              <a:lnSpc>
                <a:spcPct val="90000"/>
              </a:lnSpc>
              <a:spcBef>
                <a:spcPct val="0"/>
              </a:spcBef>
              <a:spcAft>
                <a:spcPct val="0"/>
              </a:spcAft>
              <a:defRPr/>
            </a:pPr>
            <a:r>
              <a:rPr lang="en-US" sz="3600">
                <a:solidFill>
                  <a:srgbClr val="FFFFFF"/>
                </a:solidFill>
                <a:latin typeface="Cooper Black" pitchFamily="18" charset="0"/>
                <a:ea typeface="ＭＳ Ｐゴシック" pitchFamily="34" charset="-128"/>
              </a:rPr>
              <a:t>The Cambrian </a:t>
            </a:r>
            <a:r>
              <a:rPr lang="en-US" sz="3600">
                <a:solidFill>
                  <a:srgbClr val="9966FF"/>
                </a:solidFill>
                <a:latin typeface="Cooper Black" pitchFamily="18" charset="0"/>
                <a:ea typeface="ＭＳ Ｐゴシック" pitchFamily="34" charset="-128"/>
              </a:rPr>
              <a:t>Explosion</a:t>
            </a:r>
          </a:p>
          <a:p>
            <a:pPr algn="ctr" eaLnBrk="0" fontAlgn="base" hangingPunct="0">
              <a:lnSpc>
                <a:spcPct val="90000"/>
              </a:lnSpc>
              <a:spcBef>
                <a:spcPct val="0"/>
              </a:spcBef>
              <a:spcAft>
                <a:spcPct val="0"/>
              </a:spcAft>
              <a:defRPr/>
            </a:pPr>
            <a:r>
              <a:rPr lang="en-US" sz="3600">
                <a:solidFill>
                  <a:srgbClr val="FFFFFF"/>
                </a:solidFill>
                <a:latin typeface="Cooper Black" pitchFamily="18" charset="0"/>
                <a:ea typeface="ＭＳ Ｐゴシック" pitchFamily="34" charset="-128"/>
              </a:rPr>
              <a:t>Origin of Major Body Plans</a:t>
            </a:r>
          </a:p>
        </p:txBody>
      </p:sp>
      <p:pic>
        <p:nvPicPr>
          <p:cNvPr id="392195" name="Picture 3">
            <a:extLst>
              <a:ext uri="{FF2B5EF4-FFF2-40B4-BE49-F238E27FC236}">
                <a16:creationId xmlns:a16="http://schemas.microsoft.com/office/drawing/2014/main" id="{30C852F3-62CA-4483-B99A-8F2956F1EE2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638" y="2395538"/>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slow" advTm="16000">
    <p:comb/>
    <p:sndAc>
      <p:stSnd>
        <p:snd r:embed="rId3" name="projctor.wav"/>
      </p:stSnd>
    </p:sndAc>
  </p:transition>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pic>
        <p:nvPicPr>
          <p:cNvPr id="393218" name="Picture 2" descr="A:\evoltree.jpg">
            <a:extLst>
              <a:ext uri="{FF2B5EF4-FFF2-40B4-BE49-F238E27FC236}">
                <a16:creationId xmlns:a16="http://schemas.microsoft.com/office/drawing/2014/main" id="{84C4085E-A39B-4CBE-8205-19BAE11DA7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4775" y="685800"/>
            <a:ext cx="44894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5915010" name="Rectangle 2">
            <a:extLst>
              <a:ext uri="{FF2B5EF4-FFF2-40B4-BE49-F238E27FC236}">
                <a16:creationId xmlns:a16="http://schemas.microsoft.com/office/drawing/2014/main" id="{493E88A2-CC87-439F-933A-CBA10B199C30}"/>
              </a:ext>
            </a:extLst>
          </p:cNvPr>
          <p:cNvSpPr>
            <a:spLocks noChangeArrowheads="1"/>
          </p:cNvSpPr>
          <p:nvPr/>
        </p:nvSpPr>
        <p:spPr bwMode="auto">
          <a:xfrm>
            <a:off x="2287589" y="1906589"/>
            <a:ext cx="7464425" cy="3044423"/>
          </a:xfrm>
          <a:prstGeom prst="rect">
            <a:avLst/>
          </a:prstGeom>
          <a:noFill/>
          <a:ln w="12700">
            <a:noFill/>
            <a:miter lim="800000"/>
            <a:headEnd/>
            <a:tailEnd/>
          </a:ln>
          <a:effectLst>
            <a:outerShdw dist="35921" dir="2700000" algn="ctr" rotWithShape="0">
              <a:schemeClr val="bg2"/>
            </a:outerShdw>
          </a:effectLst>
        </p:spPr>
        <p:txBody>
          <a:bodyPr lIns="90488" tIns="44450" rIns="90488" bIns="44450">
            <a:spAutoFit/>
          </a:bodyPr>
          <a:lstStyle/>
          <a:p>
            <a:pPr eaLnBrk="0" fontAlgn="base" hangingPunct="0">
              <a:spcBef>
                <a:spcPct val="0"/>
              </a:spcBef>
              <a:spcAft>
                <a:spcPct val="0"/>
              </a:spcAft>
              <a:defRPr/>
            </a:pPr>
            <a:r>
              <a:rPr lang="en-US" sz="3200" b="1">
                <a:solidFill>
                  <a:srgbClr val="FFFFFF"/>
                </a:solidFill>
                <a:latin typeface="Century Schoolbook" pitchFamily="18" charset="0"/>
                <a:ea typeface="ＭＳ Ｐゴシック" pitchFamily="34" charset="-128"/>
              </a:rPr>
              <a:t>“New discoveries show that life as we know it began in an amazing biological </a:t>
            </a:r>
            <a:r>
              <a:rPr lang="en-US" sz="3200" b="1">
                <a:solidFill>
                  <a:srgbClr val="9966FF"/>
                </a:solidFill>
                <a:latin typeface="Century Schoolbook" pitchFamily="18" charset="0"/>
                <a:ea typeface="ＭＳ Ｐゴシック" pitchFamily="34" charset="-128"/>
              </a:rPr>
              <a:t>frenzy</a:t>
            </a:r>
            <a:r>
              <a:rPr lang="en-US" sz="3200" b="1">
                <a:solidFill>
                  <a:srgbClr val="FFFFFF"/>
                </a:solidFill>
                <a:latin typeface="Century Schoolbook" pitchFamily="18" charset="0"/>
                <a:ea typeface="ＭＳ Ｐゴシック" pitchFamily="34" charset="-128"/>
              </a:rPr>
              <a:t> that changed the planet almost overnight.”</a:t>
            </a:r>
          </a:p>
          <a:p>
            <a:pPr eaLnBrk="0" fontAlgn="base" hangingPunct="0">
              <a:spcBef>
                <a:spcPct val="0"/>
              </a:spcBef>
              <a:spcAft>
                <a:spcPct val="0"/>
              </a:spcAft>
              <a:defRPr/>
            </a:pPr>
            <a:endParaRPr lang="en-US" sz="3200" b="1">
              <a:solidFill>
                <a:srgbClr val="FFFFFF"/>
              </a:solidFill>
              <a:latin typeface="Century Schoolbook" pitchFamily="18" charset="0"/>
              <a:ea typeface="ＭＳ Ｐゴシック" pitchFamily="34" charset="-128"/>
            </a:endParaRPr>
          </a:p>
          <a:p>
            <a:pPr lvl="4" eaLnBrk="0" fontAlgn="base" hangingPunct="0">
              <a:spcBef>
                <a:spcPct val="0"/>
              </a:spcBef>
              <a:spcAft>
                <a:spcPct val="0"/>
              </a:spcAft>
              <a:defRPr/>
            </a:pPr>
            <a:r>
              <a:rPr lang="en-US" sz="3200" b="1" i="1">
                <a:solidFill>
                  <a:srgbClr val="FFFFFF"/>
                </a:solidFill>
                <a:latin typeface="Century Schoolbook" pitchFamily="18" charset="0"/>
                <a:ea typeface="ＭＳ Ｐゴシック" pitchFamily="34" charset="-128"/>
              </a:rPr>
              <a:t>                 Time</a:t>
            </a:r>
            <a:r>
              <a:rPr lang="en-US" sz="3200" b="1">
                <a:solidFill>
                  <a:srgbClr val="FFFFFF"/>
                </a:solidFill>
                <a:latin typeface="Century Schoolbook" pitchFamily="18" charset="0"/>
                <a:ea typeface="ＭＳ Ｐゴシック" pitchFamily="34" charset="-128"/>
              </a:rPr>
              <a:t> 1995</a:t>
            </a:r>
            <a:endParaRPr lang="en-US" sz="2800" b="1">
              <a:solidFill>
                <a:srgbClr val="9966FF"/>
              </a:solidFill>
              <a:latin typeface="Century Schoolbook" pitchFamily="18" charset="0"/>
              <a:ea typeface="ＭＳ Ｐゴシック" pitchFamily="34" charset="-128"/>
            </a:endParaRPr>
          </a:p>
        </p:txBody>
      </p:sp>
      <p:sp>
        <p:nvSpPr>
          <p:cNvPr id="15915011" name="Rectangle 3">
            <a:extLst>
              <a:ext uri="{FF2B5EF4-FFF2-40B4-BE49-F238E27FC236}">
                <a16:creationId xmlns:a16="http://schemas.microsoft.com/office/drawing/2014/main" id="{A6D1602F-03F0-4353-A309-16CDB792A1D0}"/>
              </a:ext>
            </a:extLst>
          </p:cNvPr>
          <p:cNvSpPr>
            <a:spLocks noGrp="1" noChangeArrowheads="1"/>
          </p:cNvSpPr>
          <p:nvPr>
            <p:ph type="title"/>
          </p:nvPr>
        </p:nvSpPr>
        <p:spPr>
          <a:xfrm>
            <a:off x="2514600" y="457200"/>
            <a:ext cx="7162800" cy="1143000"/>
          </a:xfrm>
        </p:spPr>
        <p:txBody>
          <a:bodyPr/>
          <a:lstStyle/>
          <a:p>
            <a:pPr eaLnBrk="1" hangingPunct="1">
              <a:defRPr/>
            </a:pPr>
            <a:r>
              <a:rPr lang="en-US" b="1">
                <a:latin typeface="Century Schoolbook" pitchFamily="18" charset="0"/>
                <a:ea typeface="+mj-ea"/>
              </a:rPr>
              <a:t>The Cambrian </a:t>
            </a:r>
            <a:r>
              <a:rPr lang="en-US" b="1">
                <a:solidFill>
                  <a:schemeClr val="accent1"/>
                </a:solidFill>
                <a:latin typeface="Century Schoolbook" pitchFamily="18" charset="0"/>
                <a:ea typeface="+mj-ea"/>
              </a:rPr>
              <a:t>Explosion</a:t>
            </a:r>
          </a:p>
        </p:txBody>
      </p:sp>
    </p:spTree>
  </p:cSld>
  <p:clrMapOvr>
    <a:masterClrMapping/>
  </p:clrMapOvr>
  <p:transition spd="slow" advTm="16000">
    <p:comb/>
    <p:sndAc>
      <p:stSnd>
        <p:snd r:embed="rId3" name="projctor.wav"/>
      </p:stSnd>
    </p:sndAc>
  </p:transition>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5917058" name="Rectangle 2">
            <a:extLst>
              <a:ext uri="{FF2B5EF4-FFF2-40B4-BE49-F238E27FC236}">
                <a16:creationId xmlns:a16="http://schemas.microsoft.com/office/drawing/2014/main" id="{709F26BB-B7D7-47BC-AAB1-8370B37127B9}"/>
              </a:ext>
            </a:extLst>
          </p:cNvPr>
          <p:cNvSpPr>
            <a:spLocks noChangeArrowheads="1"/>
          </p:cNvSpPr>
          <p:nvPr/>
        </p:nvSpPr>
        <p:spPr bwMode="auto">
          <a:xfrm>
            <a:off x="2362201" y="2438400"/>
            <a:ext cx="7464425" cy="3505200"/>
          </a:xfrm>
          <a:prstGeom prst="rect">
            <a:avLst/>
          </a:prstGeom>
          <a:noFill/>
          <a:ln w="12700">
            <a:noFill/>
            <a:miter lim="800000"/>
            <a:headEnd/>
            <a:tailEnd/>
          </a:ln>
          <a:effectLst>
            <a:outerShdw dist="35921" dir="2700000" algn="ctr" rotWithShape="0">
              <a:schemeClr val="bg2"/>
            </a:outerShdw>
          </a:effectLst>
        </p:spPr>
        <p:txBody>
          <a:bodyPr lIns="90488" tIns="44450" rIns="90488" bIns="44450">
            <a:spAutoFit/>
          </a:bodyPr>
          <a:lstStyle/>
          <a:p>
            <a:pPr eaLnBrk="0" fontAlgn="base" hangingPunct="0">
              <a:spcBef>
                <a:spcPct val="0"/>
              </a:spcBef>
              <a:spcAft>
                <a:spcPct val="0"/>
              </a:spcAft>
              <a:defRPr/>
            </a:pPr>
            <a:r>
              <a:rPr lang="en-US" sz="2800" b="1">
                <a:solidFill>
                  <a:srgbClr val="FFFFFF"/>
                </a:solidFill>
                <a:latin typeface="Century Schoolbook" pitchFamily="18" charset="0"/>
                <a:ea typeface="ＭＳ Ｐゴシック" pitchFamily="34" charset="-128"/>
              </a:rPr>
              <a:t>“Virtually everyone agrees that the Cambrian started almost exactly 543 million years ago and, even more startling, that all but one of the </a:t>
            </a:r>
            <a:r>
              <a:rPr lang="en-US" sz="2800" b="1">
                <a:solidFill>
                  <a:srgbClr val="9966FF"/>
                </a:solidFill>
                <a:latin typeface="Century Schoolbook" pitchFamily="18" charset="0"/>
                <a:ea typeface="ＭＳ Ｐゴシック" pitchFamily="34" charset="-128"/>
              </a:rPr>
              <a:t>phyla</a:t>
            </a:r>
            <a:r>
              <a:rPr lang="en-US" sz="2800" b="1">
                <a:solidFill>
                  <a:srgbClr val="FFFFFF"/>
                </a:solidFill>
                <a:latin typeface="Century Schoolbook" pitchFamily="18" charset="0"/>
                <a:ea typeface="ＭＳ Ｐゴシック" pitchFamily="34" charset="-128"/>
              </a:rPr>
              <a:t> in the fossil record appeared within the first 5 million to 10 million years.”</a:t>
            </a:r>
          </a:p>
          <a:p>
            <a:pPr eaLnBrk="0" fontAlgn="base" hangingPunct="0">
              <a:spcBef>
                <a:spcPct val="0"/>
              </a:spcBef>
              <a:spcAft>
                <a:spcPct val="0"/>
              </a:spcAft>
              <a:defRPr/>
            </a:pPr>
            <a:endParaRPr lang="en-US" sz="2800" b="1">
              <a:solidFill>
                <a:srgbClr val="FFFFFF"/>
              </a:solidFill>
              <a:latin typeface="Century Schoolbook" pitchFamily="18" charset="0"/>
              <a:ea typeface="ＭＳ Ｐゴシック" pitchFamily="34" charset="-128"/>
            </a:endParaRPr>
          </a:p>
          <a:p>
            <a:pPr lvl="4" eaLnBrk="0" fontAlgn="base" hangingPunct="0">
              <a:spcBef>
                <a:spcPct val="0"/>
              </a:spcBef>
              <a:spcAft>
                <a:spcPct val="0"/>
              </a:spcAft>
              <a:defRPr/>
            </a:pPr>
            <a:r>
              <a:rPr lang="en-US" sz="2800" b="1" i="1">
                <a:solidFill>
                  <a:srgbClr val="FFFFFF"/>
                </a:solidFill>
                <a:latin typeface="Century Schoolbook" pitchFamily="18" charset="0"/>
                <a:ea typeface="ＭＳ Ｐゴシック" pitchFamily="34" charset="-128"/>
              </a:rPr>
              <a:t>                 	Time</a:t>
            </a:r>
            <a:r>
              <a:rPr lang="en-US" sz="2800" b="1">
                <a:solidFill>
                  <a:srgbClr val="FFFFFF"/>
                </a:solidFill>
                <a:latin typeface="Century Schoolbook" pitchFamily="18" charset="0"/>
                <a:ea typeface="ＭＳ Ｐゴシック" pitchFamily="34" charset="-128"/>
              </a:rPr>
              <a:t> (1995)</a:t>
            </a:r>
            <a:endParaRPr lang="en-US" sz="2800" b="1">
              <a:solidFill>
                <a:srgbClr val="9966FF"/>
              </a:solidFill>
              <a:latin typeface="Century Schoolbook" pitchFamily="18" charset="0"/>
              <a:ea typeface="ＭＳ Ｐゴシック" pitchFamily="34" charset="-128"/>
            </a:endParaRPr>
          </a:p>
        </p:txBody>
      </p:sp>
      <p:sp>
        <p:nvSpPr>
          <p:cNvPr id="15917059" name="Rectangle 3">
            <a:extLst>
              <a:ext uri="{FF2B5EF4-FFF2-40B4-BE49-F238E27FC236}">
                <a16:creationId xmlns:a16="http://schemas.microsoft.com/office/drawing/2014/main" id="{8B1BE6C1-2FA5-4666-9FF9-738ED4086C01}"/>
              </a:ext>
            </a:extLst>
          </p:cNvPr>
          <p:cNvSpPr>
            <a:spLocks noGrp="1" noChangeArrowheads="1"/>
          </p:cNvSpPr>
          <p:nvPr>
            <p:ph type="title"/>
          </p:nvPr>
        </p:nvSpPr>
        <p:spPr/>
        <p:txBody>
          <a:bodyPr/>
          <a:lstStyle/>
          <a:p>
            <a:pPr eaLnBrk="1" hangingPunct="1">
              <a:defRPr/>
            </a:pPr>
            <a:r>
              <a:rPr lang="en-US">
                <a:latin typeface="Cooper Black" pitchFamily="18" charset="0"/>
                <a:ea typeface="+mj-ea"/>
              </a:rPr>
              <a:t>The Cambrian Explosion</a:t>
            </a:r>
          </a:p>
        </p:txBody>
      </p:sp>
    </p:spTree>
  </p:cSld>
  <p:clrMapOvr>
    <a:masterClrMapping/>
  </p:clrMapOvr>
  <p:transition spd="slow" advTm="16000">
    <p:comb/>
    <p:sndAc>
      <p:stSnd>
        <p:snd r:embed="rId3" name="projctor.wav"/>
      </p:stSnd>
    </p:sndAc>
  </p:transition>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5919106" name="Rectangle 2">
            <a:extLst>
              <a:ext uri="{FF2B5EF4-FFF2-40B4-BE49-F238E27FC236}">
                <a16:creationId xmlns:a16="http://schemas.microsoft.com/office/drawing/2014/main" id="{17CC259D-5D86-45B6-8FAD-A6F28D337454}"/>
              </a:ext>
            </a:extLst>
          </p:cNvPr>
          <p:cNvSpPr>
            <a:spLocks noGrp="1" noChangeArrowheads="1"/>
          </p:cNvSpPr>
          <p:nvPr>
            <p:ph type="title"/>
          </p:nvPr>
        </p:nvSpPr>
        <p:spPr/>
        <p:txBody>
          <a:bodyPr/>
          <a:lstStyle/>
          <a:p>
            <a:pPr eaLnBrk="1" hangingPunct="1">
              <a:defRPr/>
            </a:pPr>
            <a:r>
              <a:rPr lang="en-US">
                <a:latin typeface="Cooper Black" pitchFamily="18" charset="0"/>
                <a:ea typeface="+mj-ea"/>
              </a:rPr>
              <a:t>Origin of Major Body Plans</a:t>
            </a:r>
          </a:p>
        </p:txBody>
      </p:sp>
      <p:sp>
        <p:nvSpPr>
          <p:cNvPr id="15919107" name="Rectangle 3">
            <a:extLst>
              <a:ext uri="{FF2B5EF4-FFF2-40B4-BE49-F238E27FC236}">
                <a16:creationId xmlns:a16="http://schemas.microsoft.com/office/drawing/2014/main" id="{ACC8D37B-3AB5-4A4D-B1BA-CE369839A124}"/>
              </a:ext>
            </a:extLst>
          </p:cNvPr>
          <p:cNvSpPr>
            <a:spLocks noGrp="1" noChangeArrowheads="1"/>
          </p:cNvSpPr>
          <p:nvPr>
            <p:ph type="body" idx="1"/>
          </p:nvPr>
        </p:nvSpPr>
        <p:spPr/>
        <p:txBody>
          <a:bodyPr/>
          <a:lstStyle/>
          <a:p>
            <a:pPr eaLnBrk="1" hangingPunct="1">
              <a:lnSpc>
                <a:spcPct val="90000"/>
              </a:lnSpc>
              <a:buFont typeface="Wingdings" panose="05000000000000000000" pitchFamily="2" charset="2"/>
              <a:buNone/>
              <a:defRPr/>
            </a:pPr>
            <a:r>
              <a:rPr lang="en-US">
                <a:solidFill>
                  <a:schemeClr val="tx2"/>
                </a:solidFill>
                <a:ea typeface="+mn-ea"/>
              </a:rPr>
              <a:t>“The term ‘explosion’ should not be taken too literally, but in terms of evolution it is still very </a:t>
            </a:r>
            <a:r>
              <a:rPr lang="en-US">
                <a:solidFill>
                  <a:schemeClr val="accent1"/>
                </a:solidFill>
                <a:ea typeface="+mn-ea"/>
              </a:rPr>
              <a:t>dramatic</a:t>
            </a:r>
            <a:r>
              <a:rPr lang="en-US">
                <a:solidFill>
                  <a:schemeClr val="tx2"/>
                </a:solidFill>
                <a:ea typeface="+mn-ea"/>
              </a:rPr>
              <a:t>.  What it means is rapid diversification of animal life. ‘Rapid’ in this case means a few million years, rather than the tens or even hundreds of millions of years that are more typical . . .</a:t>
            </a:r>
          </a:p>
          <a:p>
            <a:pPr eaLnBrk="1" hangingPunct="1">
              <a:lnSpc>
                <a:spcPct val="90000"/>
              </a:lnSpc>
              <a:buFont typeface="Wingdings" panose="05000000000000000000" pitchFamily="2" charset="2"/>
              <a:buNone/>
              <a:defRPr/>
            </a:pPr>
            <a:r>
              <a:rPr lang="en-US" sz="2800">
                <a:solidFill>
                  <a:schemeClr val="tx2"/>
                </a:solidFill>
                <a:ea typeface="+mn-ea"/>
              </a:rPr>
              <a:t>S. Morris, </a:t>
            </a:r>
            <a:r>
              <a:rPr lang="en-US" sz="2800" i="1">
                <a:solidFill>
                  <a:schemeClr val="tx2"/>
                </a:solidFill>
                <a:ea typeface="+mn-ea"/>
              </a:rPr>
              <a:t>Crucible of Creation,</a:t>
            </a:r>
            <a:r>
              <a:rPr lang="en-US" sz="2800">
                <a:solidFill>
                  <a:schemeClr val="tx2"/>
                </a:solidFill>
                <a:ea typeface="+mn-ea"/>
              </a:rPr>
              <a:t> 1998, p. 31</a:t>
            </a:r>
            <a:endParaRPr lang="en-US">
              <a:solidFill>
                <a:schemeClr val="tx2"/>
              </a:solidFill>
              <a:ea typeface="+mn-ea"/>
            </a:endParaRPr>
          </a:p>
        </p:txBody>
      </p:sp>
    </p:spTree>
  </p:cSld>
  <p:clrMapOvr>
    <a:masterClrMapping/>
  </p:clrMapOvr>
  <p:transition spd="slow" advTm="16000">
    <p:comb/>
    <p:sndAc>
      <p:stSnd>
        <p:snd r:embed="rId3" name="projctor.wav"/>
      </p:stSnd>
    </p:sndAc>
  </p:transition>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5921154" name="Rectangle 2">
            <a:extLst>
              <a:ext uri="{FF2B5EF4-FFF2-40B4-BE49-F238E27FC236}">
                <a16:creationId xmlns:a16="http://schemas.microsoft.com/office/drawing/2014/main" id="{5C2944A7-ED6F-4491-AEB8-45D6C3BBD7AC}"/>
              </a:ext>
            </a:extLst>
          </p:cNvPr>
          <p:cNvSpPr>
            <a:spLocks noChangeArrowheads="1"/>
          </p:cNvSpPr>
          <p:nvPr/>
        </p:nvSpPr>
        <p:spPr bwMode="auto">
          <a:xfrm>
            <a:off x="2287589" y="1449388"/>
            <a:ext cx="7464425" cy="3505200"/>
          </a:xfrm>
          <a:prstGeom prst="rect">
            <a:avLst/>
          </a:prstGeom>
          <a:noFill/>
          <a:ln w="12700">
            <a:noFill/>
            <a:miter lim="800000"/>
            <a:headEnd/>
            <a:tailEnd/>
          </a:ln>
          <a:effectLst>
            <a:outerShdw dist="35921" dir="2700000" algn="ctr" rotWithShape="0">
              <a:schemeClr val="bg2"/>
            </a:outerShdw>
          </a:effectLst>
        </p:spPr>
        <p:txBody>
          <a:bodyPr lIns="90488" tIns="44450" rIns="90488" bIns="44450">
            <a:spAutoFit/>
          </a:bodyPr>
          <a:lstStyle/>
          <a:p>
            <a:pPr eaLnBrk="0" fontAlgn="base" hangingPunct="0">
              <a:spcBef>
                <a:spcPct val="0"/>
              </a:spcBef>
              <a:spcAft>
                <a:spcPct val="0"/>
              </a:spcAft>
              <a:defRPr/>
            </a:pPr>
            <a:r>
              <a:rPr lang="en-US" sz="2800" b="1">
                <a:solidFill>
                  <a:srgbClr val="FFFFFF"/>
                </a:solidFill>
                <a:latin typeface="Century Schoolbook" pitchFamily="18" charset="0"/>
                <a:ea typeface="ＭＳ Ｐゴシック" pitchFamily="34" charset="-128"/>
              </a:rPr>
              <a:t>“Even more speculative are scientists’ attempts to address the flip side of the Cambrian mystery: why this evolutionary </a:t>
            </a:r>
            <a:r>
              <a:rPr lang="en-US" sz="2800" b="1">
                <a:solidFill>
                  <a:srgbClr val="9966FF"/>
                </a:solidFill>
                <a:latin typeface="Century Schoolbook" pitchFamily="18" charset="0"/>
                <a:ea typeface="ＭＳ Ｐゴシック" pitchFamily="34" charset="-128"/>
              </a:rPr>
              <a:t>burst</a:t>
            </a:r>
            <a:r>
              <a:rPr lang="en-US" sz="2800" b="1">
                <a:solidFill>
                  <a:srgbClr val="FFFFFF"/>
                </a:solidFill>
                <a:latin typeface="Century Schoolbook" pitchFamily="18" charset="0"/>
                <a:ea typeface="ＭＳ Ｐゴシック" pitchFamily="34" charset="-128"/>
              </a:rPr>
              <a:t>, so stunning in speed and scope, has never been equaled  .  .  .  .   Why no new phyla?”</a:t>
            </a:r>
          </a:p>
          <a:p>
            <a:pPr eaLnBrk="0" fontAlgn="base" hangingPunct="0">
              <a:spcBef>
                <a:spcPct val="0"/>
              </a:spcBef>
              <a:spcAft>
                <a:spcPct val="0"/>
              </a:spcAft>
              <a:defRPr/>
            </a:pPr>
            <a:endParaRPr lang="en-US" sz="2800" b="1">
              <a:solidFill>
                <a:srgbClr val="FFFFFF"/>
              </a:solidFill>
              <a:latin typeface="Century Schoolbook" pitchFamily="18" charset="0"/>
              <a:ea typeface="ＭＳ Ｐゴシック" pitchFamily="34" charset="-128"/>
            </a:endParaRPr>
          </a:p>
          <a:p>
            <a:pPr eaLnBrk="0" fontAlgn="base" hangingPunct="0">
              <a:spcBef>
                <a:spcPct val="0"/>
              </a:spcBef>
              <a:spcAft>
                <a:spcPct val="0"/>
              </a:spcAft>
              <a:defRPr/>
            </a:pPr>
            <a:r>
              <a:rPr lang="en-US" sz="2800" b="1" i="1">
                <a:solidFill>
                  <a:srgbClr val="FFFFFF"/>
                </a:solidFill>
                <a:latin typeface="Century Schoolbook" pitchFamily="18" charset="0"/>
                <a:ea typeface="ＭＳ Ｐゴシック" pitchFamily="34" charset="-128"/>
              </a:rPr>
              <a:t>               </a:t>
            </a:r>
            <a:r>
              <a:rPr lang="en-US" sz="2800" b="1">
                <a:solidFill>
                  <a:srgbClr val="FFFFFF"/>
                </a:solidFill>
                <a:latin typeface="Century Schoolbook" pitchFamily="18" charset="0"/>
                <a:ea typeface="ＭＳ Ｐゴシック" pitchFamily="34" charset="-128"/>
              </a:rPr>
              <a:t>  			</a:t>
            </a:r>
            <a:r>
              <a:rPr lang="en-US" sz="2800" b="1" i="1">
                <a:solidFill>
                  <a:srgbClr val="FFFFFF"/>
                </a:solidFill>
                <a:latin typeface="Century Schoolbook" pitchFamily="18" charset="0"/>
                <a:ea typeface="ＭＳ Ｐゴシック" pitchFamily="34" charset="-128"/>
              </a:rPr>
              <a:t>Time </a:t>
            </a:r>
            <a:r>
              <a:rPr lang="en-US" sz="2800" b="1">
                <a:solidFill>
                  <a:srgbClr val="FFFFFF"/>
                </a:solidFill>
                <a:latin typeface="Century Schoolbook" pitchFamily="18" charset="0"/>
                <a:ea typeface="ＭＳ Ｐゴシック" pitchFamily="34" charset="-128"/>
              </a:rPr>
              <a:t>magazine</a:t>
            </a:r>
          </a:p>
        </p:txBody>
      </p:sp>
    </p:spTree>
  </p:cSld>
  <p:clrMapOvr>
    <a:masterClrMapping/>
  </p:clrMapOvr>
  <p:transition spd="slow" advTm="16000">
    <p:comb/>
    <p:sndAc>
      <p:stSnd>
        <p:snd r:embed="rId3" name="projctor.wav"/>
      </p:stSnd>
    </p:sndAc>
  </p:transition>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5923202" name="Rectangle 2">
            <a:extLst>
              <a:ext uri="{FF2B5EF4-FFF2-40B4-BE49-F238E27FC236}">
                <a16:creationId xmlns:a16="http://schemas.microsoft.com/office/drawing/2014/main" id="{AC4B5F88-8C43-40E3-ADC9-4BB31A723FFA}"/>
              </a:ext>
            </a:extLst>
          </p:cNvPr>
          <p:cNvSpPr>
            <a:spLocks noGrp="1" noChangeArrowheads="1"/>
          </p:cNvSpPr>
          <p:nvPr>
            <p:ph type="title"/>
          </p:nvPr>
        </p:nvSpPr>
        <p:spPr/>
        <p:txBody>
          <a:bodyPr/>
          <a:lstStyle/>
          <a:p>
            <a:pPr eaLnBrk="1" hangingPunct="1">
              <a:defRPr/>
            </a:pPr>
            <a:r>
              <a:rPr lang="en-US" sz="6000">
                <a:ea typeface="+mj-ea"/>
              </a:rPr>
              <a:t>How </a:t>
            </a:r>
            <a:r>
              <a:rPr lang="en-US" sz="6000">
                <a:solidFill>
                  <a:schemeClr val="accent1"/>
                </a:solidFill>
                <a:ea typeface="+mj-ea"/>
              </a:rPr>
              <a:t>Different</a:t>
            </a:r>
            <a:r>
              <a:rPr lang="en-US" sz="6000">
                <a:ea typeface="+mj-ea"/>
              </a:rPr>
              <a:t> Are Phyla?</a:t>
            </a:r>
          </a:p>
        </p:txBody>
      </p:sp>
      <p:sp>
        <p:nvSpPr>
          <p:cNvPr id="15923203" name="Rectangle 3">
            <a:extLst>
              <a:ext uri="{FF2B5EF4-FFF2-40B4-BE49-F238E27FC236}">
                <a16:creationId xmlns:a16="http://schemas.microsoft.com/office/drawing/2014/main" id="{DE5AA78D-11EA-4516-9E85-1155522DB754}"/>
              </a:ext>
            </a:extLst>
          </p:cNvPr>
          <p:cNvSpPr>
            <a:spLocks noGrp="1" noChangeArrowheads="1"/>
          </p:cNvSpPr>
          <p:nvPr>
            <p:ph type="body" idx="1"/>
          </p:nvPr>
        </p:nvSpPr>
        <p:spPr/>
        <p:txBody>
          <a:bodyPr/>
          <a:lstStyle/>
          <a:p>
            <a:pPr eaLnBrk="1" hangingPunct="1">
              <a:lnSpc>
                <a:spcPct val="90000"/>
              </a:lnSpc>
              <a:buFont typeface="Monotype Sorts" pitchFamily="2" charset="2"/>
              <a:buNone/>
              <a:defRPr/>
            </a:pPr>
            <a:r>
              <a:rPr lang="en-US" sz="4000">
                <a:solidFill>
                  <a:schemeClr val="tx2"/>
                </a:solidFill>
                <a:ea typeface="+mn-ea"/>
              </a:rPr>
              <a:t>Arthropoda - </a:t>
            </a:r>
            <a:r>
              <a:rPr lang="en-US" sz="4000">
                <a:solidFill>
                  <a:schemeClr val="accent1"/>
                </a:solidFill>
                <a:ea typeface="+mn-ea"/>
              </a:rPr>
              <a:t>insects</a:t>
            </a:r>
            <a:r>
              <a:rPr lang="en-US" sz="4000">
                <a:solidFill>
                  <a:schemeClr val="tx2"/>
                </a:solidFill>
                <a:ea typeface="+mn-ea"/>
              </a:rPr>
              <a:t>, crustaceans, centipedes, etc.</a:t>
            </a:r>
          </a:p>
          <a:p>
            <a:pPr eaLnBrk="1" hangingPunct="1">
              <a:lnSpc>
                <a:spcPct val="90000"/>
              </a:lnSpc>
              <a:buFont typeface="Monotype Sorts" pitchFamily="2" charset="2"/>
              <a:buNone/>
              <a:defRPr/>
            </a:pPr>
            <a:endParaRPr lang="en-US" sz="4000">
              <a:solidFill>
                <a:schemeClr val="tx2"/>
              </a:solidFill>
              <a:ea typeface="+mn-ea"/>
            </a:endParaRPr>
          </a:p>
          <a:p>
            <a:pPr eaLnBrk="1" hangingPunct="1">
              <a:lnSpc>
                <a:spcPct val="90000"/>
              </a:lnSpc>
              <a:buFont typeface="Monotype Sorts" pitchFamily="2" charset="2"/>
              <a:buNone/>
              <a:defRPr/>
            </a:pPr>
            <a:endParaRPr lang="en-US" sz="4000">
              <a:solidFill>
                <a:schemeClr val="tx2"/>
              </a:solidFill>
              <a:ea typeface="+mn-ea"/>
            </a:endParaRPr>
          </a:p>
          <a:p>
            <a:pPr eaLnBrk="1" hangingPunct="1">
              <a:lnSpc>
                <a:spcPct val="90000"/>
              </a:lnSpc>
              <a:buFont typeface="Monotype Sorts" pitchFamily="2" charset="2"/>
              <a:buNone/>
              <a:defRPr/>
            </a:pPr>
            <a:r>
              <a:rPr lang="en-US" sz="4000">
                <a:solidFill>
                  <a:schemeClr val="tx2"/>
                </a:solidFill>
                <a:ea typeface="+mn-ea"/>
              </a:rPr>
              <a:t>Chordata - fish, amphibians, reptiles, birds, and </a:t>
            </a:r>
            <a:r>
              <a:rPr lang="en-US" sz="4000">
                <a:solidFill>
                  <a:schemeClr val="accent1"/>
                </a:solidFill>
                <a:ea typeface="+mn-ea"/>
              </a:rPr>
              <a:t>mammals</a:t>
            </a:r>
          </a:p>
          <a:p>
            <a:pPr eaLnBrk="1" hangingPunct="1">
              <a:lnSpc>
                <a:spcPct val="90000"/>
              </a:lnSpc>
              <a:buFont typeface="Monotype Sorts" pitchFamily="2" charset="2"/>
              <a:buNone/>
              <a:defRPr/>
            </a:pPr>
            <a:endParaRPr lang="en-US" sz="4000">
              <a:solidFill>
                <a:schemeClr val="accent1"/>
              </a:solidFill>
              <a:ea typeface="+mn-ea"/>
            </a:endParaRPr>
          </a:p>
        </p:txBody>
      </p:sp>
      <p:graphicFrame>
        <p:nvGraphicFramePr>
          <p:cNvPr id="15923204" name="Object 4">
            <a:extLst>
              <a:ext uri="{FF2B5EF4-FFF2-40B4-BE49-F238E27FC236}">
                <a16:creationId xmlns:a16="http://schemas.microsoft.com/office/drawing/2014/main" id="{CBEB0D35-DF19-4FE9-A64B-88EB9F26D5FB}"/>
              </a:ext>
            </a:extLst>
          </p:cNvPr>
          <p:cNvGraphicFramePr>
            <a:graphicFrameLocks noChangeAspect="1"/>
          </p:cNvGraphicFramePr>
          <p:nvPr/>
        </p:nvGraphicFramePr>
        <p:xfrm>
          <a:off x="1981200" y="5176838"/>
          <a:ext cx="1885950" cy="1681162"/>
        </p:xfrm>
        <a:graphic>
          <a:graphicData uri="http://schemas.openxmlformats.org/presentationml/2006/ole">
            <mc:AlternateContent xmlns:mc="http://schemas.openxmlformats.org/markup-compatibility/2006">
              <mc:Choice xmlns:v="urn:schemas-microsoft-com:vml" Requires="v">
                <p:oleObj spid="_x0000_s3114" name="Clip" r:id="rId5" imgW="3924000" imgH="3497040" progId="MS_ClipArt_Gallery.2">
                  <p:embed/>
                </p:oleObj>
              </mc:Choice>
              <mc:Fallback>
                <p:oleObj name="Clip" r:id="rId5" imgW="3924000" imgH="3497040" progId="MS_ClipArt_Gallery.2">
                  <p:embed/>
                  <p:pic>
                    <p:nvPicPr>
                      <p:cNvPr id="15923204" name="Object 4">
                        <a:extLst>
                          <a:ext uri="{FF2B5EF4-FFF2-40B4-BE49-F238E27FC236}">
                            <a16:creationId xmlns:a16="http://schemas.microsoft.com/office/drawing/2014/main" id="{CBEB0D35-DF19-4FE9-A64B-88EB9F26D5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5176838"/>
                        <a:ext cx="1885950" cy="1681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923205" name="Object 5">
            <a:extLst>
              <a:ext uri="{FF2B5EF4-FFF2-40B4-BE49-F238E27FC236}">
                <a16:creationId xmlns:a16="http://schemas.microsoft.com/office/drawing/2014/main" id="{C6ED75A9-D38D-40AC-8D1A-C874D5F9CBB4}"/>
              </a:ext>
            </a:extLst>
          </p:cNvPr>
          <p:cNvGraphicFramePr>
            <a:graphicFrameLocks noChangeAspect="1"/>
          </p:cNvGraphicFramePr>
          <p:nvPr/>
        </p:nvGraphicFramePr>
        <p:xfrm>
          <a:off x="4191000" y="5313364"/>
          <a:ext cx="1854200" cy="1544637"/>
        </p:xfrm>
        <a:graphic>
          <a:graphicData uri="http://schemas.openxmlformats.org/presentationml/2006/ole">
            <mc:AlternateContent xmlns:mc="http://schemas.openxmlformats.org/markup-compatibility/2006">
              <mc:Choice xmlns:v="urn:schemas-microsoft-com:vml" Requires="v">
                <p:oleObj spid="_x0000_s3115" name="Clip" r:id="rId7" imgW="4014720" imgH="3344400" progId="MS_ClipArt_Gallery.2">
                  <p:embed/>
                </p:oleObj>
              </mc:Choice>
              <mc:Fallback>
                <p:oleObj name="Clip" r:id="rId7" imgW="4014720" imgH="3344400" progId="MS_ClipArt_Gallery.2">
                  <p:embed/>
                  <p:pic>
                    <p:nvPicPr>
                      <p:cNvPr id="15923205" name="Object 5">
                        <a:extLst>
                          <a:ext uri="{FF2B5EF4-FFF2-40B4-BE49-F238E27FC236}">
                            <a16:creationId xmlns:a16="http://schemas.microsoft.com/office/drawing/2014/main" id="{C6ED75A9-D38D-40AC-8D1A-C874D5F9CB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5313364"/>
                        <a:ext cx="1854200" cy="154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923206" name="Object 6">
            <a:extLst>
              <a:ext uri="{FF2B5EF4-FFF2-40B4-BE49-F238E27FC236}">
                <a16:creationId xmlns:a16="http://schemas.microsoft.com/office/drawing/2014/main" id="{DDAB88EA-1EC4-4EF6-927C-61147709E134}"/>
              </a:ext>
            </a:extLst>
          </p:cNvPr>
          <p:cNvGraphicFramePr>
            <a:graphicFrameLocks noChangeAspect="1"/>
          </p:cNvGraphicFramePr>
          <p:nvPr/>
        </p:nvGraphicFramePr>
        <p:xfrm>
          <a:off x="1828800" y="2971801"/>
          <a:ext cx="1136650" cy="1243013"/>
        </p:xfrm>
        <a:graphic>
          <a:graphicData uri="http://schemas.openxmlformats.org/presentationml/2006/ole">
            <mc:AlternateContent xmlns:mc="http://schemas.openxmlformats.org/markup-compatibility/2006">
              <mc:Choice xmlns:v="urn:schemas-microsoft-com:vml" Requires="v">
                <p:oleObj spid="_x0000_s3116" name="Clip" r:id="rId9" imgW="877680" imgH="960840" progId="MS_ClipArt_Gallery.2">
                  <p:embed/>
                </p:oleObj>
              </mc:Choice>
              <mc:Fallback>
                <p:oleObj name="Clip" r:id="rId9" imgW="877680" imgH="960840" progId="MS_ClipArt_Gallery.2">
                  <p:embed/>
                  <p:pic>
                    <p:nvPicPr>
                      <p:cNvPr id="15923206" name="Object 6">
                        <a:extLst>
                          <a:ext uri="{FF2B5EF4-FFF2-40B4-BE49-F238E27FC236}">
                            <a16:creationId xmlns:a16="http://schemas.microsoft.com/office/drawing/2014/main" id="{DDAB88EA-1EC4-4EF6-927C-61147709E13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28800" y="2971801"/>
                        <a:ext cx="1136650" cy="1243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923207" name="Object 7">
            <a:extLst>
              <a:ext uri="{FF2B5EF4-FFF2-40B4-BE49-F238E27FC236}">
                <a16:creationId xmlns:a16="http://schemas.microsoft.com/office/drawing/2014/main" id="{1AA978A2-580C-4CD3-A867-84F130DCEDC7}"/>
              </a:ext>
            </a:extLst>
          </p:cNvPr>
          <p:cNvGraphicFramePr>
            <a:graphicFrameLocks noChangeAspect="1"/>
          </p:cNvGraphicFramePr>
          <p:nvPr/>
        </p:nvGraphicFramePr>
        <p:xfrm>
          <a:off x="4419601" y="3048001"/>
          <a:ext cx="1598613" cy="1154113"/>
        </p:xfrm>
        <a:graphic>
          <a:graphicData uri="http://schemas.openxmlformats.org/presentationml/2006/ole">
            <mc:AlternateContent xmlns:mc="http://schemas.openxmlformats.org/markup-compatibility/2006">
              <mc:Choice xmlns:v="urn:schemas-microsoft-com:vml" Requires="v">
                <p:oleObj spid="_x0000_s3117" name="Clip" r:id="rId11" imgW="1063440" imgH="769320" progId="MS_ClipArt_Gallery.2">
                  <p:embed/>
                </p:oleObj>
              </mc:Choice>
              <mc:Fallback>
                <p:oleObj name="Clip" r:id="rId11" imgW="1063440" imgH="769320" progId="MS_ClipArt_Gallery.2">
                  <p:embed/>
                  <p:pic>
                    <p:nvPicPr>
                      <p:cNvPr id="15923207" name="Object 7">
                        <a:extLst>
                          <a:ext uri="{FF2B5EF4-FFF2-40B4-BE49-F238E27FC236}">
                            <a16:creationId xmlns:a16="http://schemas.microsoft.com/office/drawing/2014/main" id="{1AA978A2-580C-4CD3-A867-84F130DCEDC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19601" y="3048001"/>
                        <a:ext cx="1598613" cy="1154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923208" name="Object 8">
            <a:extLst>
              <a:ext uri="{FF2B5EF4-FFF2-40B4-BE49-F238E27FC236}">
                <a16:creationId xmlns:a16="http://schemas.microsoft.com/office/drawing/2014/main" id="{2C6C7561-F4F6-4D5D-A207-33B437FF38CF}"/>
              </a:ext>
            </a:extLst>
          </p:cNvPr>
          <p:cNvGraphicFramePr>
            <a:graphicFrameLocks noChangeAspect="1"/>
          </p:cNvGraphicFramePr>
          <p:nvPr/>
        </p:nvGraphicFramePr>
        <p:xfrm>
          <a:off x="6921500" y="5105400"/>
          <a:ext cx="1163638" cy="1752600"/>
        </p:xfrm>
        <a:graphic>
          <a:graphicData uri="http://schemas.openxmlformats.org/presentationml/2006/ole">
            <mc:AlternateContent xmlns:mc="http://schemas.openxmlformats.org/markup-compatibility/2006">
              <mc:Choice xmlns:v="urn:schemas-microsoft-com:vml" Requires="v">
                <p:oleObj spid="_x0000_s3118" name="Clip" r:id="rId13" imgW="846360" imgH="1275480" progId="MS_ClipArt_Gallery.2">
                  <p:embed/>
                </p:oleObj>
              </mc:Choice>
              <mc:Fallback>
                <p:oleObj name="Clip" r:id="rId13" imgW="846360" imgH="1275480" progId="MS_ClipArt_Gallery.2">
                  <p:embed/>
                  <p:pic>
                    <p:nvPicPr>
                      <p:cNvPr id="15923208" name="Object 8">
                        <a:extLst>
                          <a:ext uri="{FF2B5EF4-FFF2-40B4-BE49-F238E27FC236}">
                            <a16:creationId xmlns:a16="http://schemas.microsoft.com/office/drawing/2014/main" id="{2C6C7561-F4F6-4D5D-A207-33B437FF38C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21500" y="5105400"/>
                        <a:ext cx="1163638"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923209" name="Object 9">
            <a:extLst>
              <a:ext uri="{FF2B5EF4-FFF2-40B4-BE49-F238E27FC236}">
                <a16:creationId xmlns:a16="http://schemas.microsoft.com/office/drawing/2014/main" id="{778AE2AD-F609-4216-ACF3-4B5518E26536}"/>
              </a:ext>
            </a:extLst>
          </p:cNvPr>
          <p:cNvGraphicFramePr>
            <a:graphicFrameLocks noChangeAspect="1"/>
          </p:cNvGraphicFramePr>
          <p:nvPr/>
        </p:nvGraphicFramePr>
        <p:xfrm>
          <a:off x="7010400" y="3048000"/>
          <a:ext cx="1252538" cy="1054100"/>
        </p:xfrm>
        <a:graphic>
          <a:graphicData uri="http://schemas.openxmlformats.org/presentationml/2006/ole">
            <mc:AlternateContent xmlns:mc="http://schemas.openxmlformats.org/markup-compatibility/2006">
              <mc:Choice xmlns:v="urn:schemas-microsoft-com:vml" Requires="v">
                <p:oleObj spid="_x0000_s3119" name="Clip" r:id="rId15" imgW="643320" imgH="541800" progId="MS_ClipArt_Gallery.2">
                  <p:embed/>
                </p:oleObj>
              </mc:Choice>
              <mc:Fallback>
                <p:oleObj name="Clip" r:id="rId15" imgW="643320" imgH="541800" progId="MS_ClipArt_Gallery.2">
                  <p:embed/>
                  <p:pic>
                    <p:nvPicPr>
                      <p:cNvPr id="15923209" name="Object 9">
                        <a:extLst>
                          <a:ext uri="{FF2B5EF4-FFF2-40B4-BE49-F238E27FC236}">
                            <a16:creationId xmlns:a16="http://schemas.microsoft.com/office/drawing/2014/main" id="{778AE2AD-F609-4216-ACF3-4B5518E2653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10400" y="3048000"/>
                        <a:ext cx="1252538" cy="105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923210" name="Object 10">
            <a:extLst>
              <a:ext uri="{FF2B5EF4-FFF2-40B4-BE49-F238E27FC236}">
                <a16:creationId xmlns:a16="http://schemas.microsoft.com/office/drawing/2014/main" id="{1F5E3F00-B214-4530-B677-77FBC704D718}"/>
              </a:ext>
            </a:extLst>
          </p:cNvPr>
          <p:cNvGraphicFramePr>
            <a:graphicFrameLocks noChangeAspect="1"/>
          </p:cNvGraphicFramePr>
          <p:nvPr/>
        </p:nvGraphicFramePr>
        <p:xfrm>
          <a:off x="8610601" y="5334000"/>
          <a:ext cx="1806575" cy="1524000"/>
        </p:xfrm>
        <a:graphic>
          <a:graphicData uri="http://schemas.openxmlformats.org/presentationml/2006/ole">
            <mc:AlternateContent xmlns:mc="http://schemas.openxmlformats.org/markup-compatibility/2006">
              <mc:Choice xmlns:v="urn:schemas-microsoft-com:vml" Requires="v">
                <p:oleObj spid="_x0000_s3120" name="Clip" r:id="rId17" imgW="892440" imgH="752760" progId="MS_ClipArt_Gallery.2">
                  <p:embed/>
                </p:oleObj>
              </mc:Choice>
              <mc:Fallback>
                <p:oleObj name="Clip" r:id="rId17" imgW="892440" imgH="752760" progId="MS_ClipArt_Gallery.2">
                  <p:embed/>
                  <p:pic>
                    <p:nvPicPr>
                      <p:cNvPr id="15923210" name="Object 10">
                        <a:extLst>
                          <a:ext uri="{FF2B5EF4-FFF2-40B4-BE49-F238E27FC236}">
                            <a16:creationId xmlns:a16="http://schemas.microsoft.com/office/drawing/2014/main" id="{1F5E3F00-B214-4530-B677-77FBC704D71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10601" y="5334000"/>
                        <a:ext cx="1806575"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923211" name="Object 11">
            <a:extLst>
              <a:ext uri="{FF2B5EF4-FFF2-40B4-BE49-F238E27FC236}">
                <a16:creationId xmlns:a16="http://schemas.microsoft.com/office/drawing/2014/main" id="{6F101D53-C73F-46D0-90E5-1007B2164592}"/>
              </a:ext>
            </a:extLst>
          </p:cNvPr>
          <p:cNvGraphicFramePr>
            <a:graphicFrameLocks noChangeAspect="1"/>
          </p:cNvGraphicFramePr>
          <p:nvPr/>
        </p:nvGraphicFramePr>
        <p:xfrm>
          <a:off x="9296401" y="2667001"/>
          <a:ext cx="1096963" cy="1725613"/>
        </p:xfrm>
        <a:graphic>
          <a:graphicData uri="http://schemas.openxmlformats.org/presentationml/2006/ole">
            <mc:AlternateContent xmlns:mc="http://schemas.openxmlformats.org/markup-compatibility/2006">
              <mc:Choice xmlns:v="urn:schemas-microsoft-com:vml" Requires="v">
                <p:oleObj spid="_x0000_s3121" name="Clip" r:id="rId19" imgW="904320" imgH="1421280" progId="MS_ClipArt_Gallery.2">
                  <p:embed/>
                </p:oleObj>
              </mc:Choice>
              <mc:Fallback>
                <p:oleObj name="Clip" r:id="rId19" imgW="904320" imgH="1421280" progId="MS_ClipArt_Gallery.2">
                  <p:embed/>
                  <p:pic>
                    <p:nvPicPr>
                      <p:cNvPr id="15923211" name="Object 11">
                        <a:extLst>
                          <a:ext uri="{FF2B5EF4-FFF2-40B4-BE49-F238E27FC236}">
                            <a16:creationId xmlns:a16="http://schemas.microsoft.com/office/drawing/2014/main" id="{6F101D53-C73F-46D0-90E5-1007B216459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296401" y="2667001"/>
                        <a:ext cx="1096963" cy="172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slow" advTm="16000">
    <p:comb/>
    <p:sndAc>
      <p:stSnd>
        <p:snd r:embed="rId4"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592320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15923207"/>
                                        </p:tgtEl>
                                        <p:attrNameLst>
                                          <p:attrName>style.visibility</p:attrName>
                                        </p:attrNameLst>
                                      </p:cBhvr>
                                      <p:to>
                                        <p:strVal val="visible"/>
                                      </p:to>
                                    </p:set>
                                  </p:childTnLst>
                                </p:cTn>
                              </p:par>
                            </p:childTnLst>
                          </p:cTn>
                        </p:par>
                        <p:par>
                          <p:cTn id="10" fill="hold" nodeType="afterGroup">
                            <p:stCondLst>
                              <p:cond delay="1000"/>
                            </p:stCondLst>
                            <p:childTnLst>
                              <p:par>
                                <p:cTn id="11" presetID="2" presetClass="entr" presetSubtype="2" fill="hold" nodeType="afterEffect">
                                  <p:stCondLst>
                                    <p:cond delay="0"/>
                                  </p:stCondLst>
                                  <p:childTnLst>
                                    <p:set>
                                      <p:cBhvr>
                                        <p:cTn id="12" dur="1" fill="hold">
                                          <p:stCondLst>
                                            <p:cond delay="0"/>
                                          </p:stCondLst>
                                        </p:cTn>
                                        <p:tgtEl>
                                          <p:spTgt spid="15923209"/>
                                        </p:tgtEl>
                                        <p:attrNameLst>
                                          <p:attrName>style.visibility</p:attrName>
                                        </p:attrNameLst>
                                      </p:cBhvr>
                                      <p:to>
                                        <p:strVal val="visible"/>
                                      </p:to>
                                    </p:set>
                                    <p:anim calcmode="lin" valueType="num">
                                      <p:cBhvr additive="base">
                                        <p:cTn id="13" dur="500" fill="hold"/>
                                        <p:tgtEl>
                                          <p:spTgt spid="15923209"/>
                                        </p:tgtEl>
                                        <p:attrNameLst>
                                          <p:attrName>ppt_x</p:attrName>
                                        </p:attrNameLst>
                                      </p:cBhvr>
                                      <p:tavLst>
                                        <p:tav tm="0">
                                          <p:val>
                                            <p:strVal val="1+#ppt_w/2"/>
                                          </p:val>
                                        </p:tav>
                                        <p:tav tm="100000">
                                          <p:val>
                                            <p:strVal val="#ppt_x"/>
                                          </p:val>
                                        </p:tav>
                                      </p:tavLst>
                                    </p:anim>
                                    <p:anim calcmode="lin" valueType="num">
                                      <p:cBhvr additive="base">
                                        <p:cTn id="14" dur="500" fill="hold"/>
                                        <p:tgtEl>
                                          <p:spTgt spid="15923209"/>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500"/>
                            </p:stCondLst>
                            <p:childTnLst>
                              <p:par>
                                <p:cTn id="16" presetID="2" presetClass="entr" presetSubtype="6" fill="hold" nodeType="afterEffect">
                                  <p:stCondLst>
                                    <p:cond delay="0"/>
                                  </p:stCondLst>
                                  <p:childTnLst>
                                    <p:set>
                                      <p:cBhvr>
                                        <p:cTn id="17" dur="1" fill="hold">
                                          <p:stCondLst>
                                            <p:cond delay="0"/>
                                          </p:stCondLst>
                                        </p:cTn>
                                        <p:tgtEl>
                                          <p:spTgt spid="15923211"/>
                                        </p:tgtEl>
                                        <p:attrNameLst>
                                          <p:attrName>style.visibility</p:attrName>
                                        </p:attrNameLst>
                                      </p:cBhvr>
                                      <p:to>
                                        <p:strVal val="visible"/>
                                      </p:to>
                                    </p:set>
                                    <p:anim calcmode="lin" valueType="num">
                                      <p:cBhvr additive="base">
                                        <p:cTn id="18" dur="500" fill="hold"/>
                                        <p:tgtEl>
                                          <p:spTgt spid="15923211"/>
                                        </p:tgtEl>
                                        <p:attrNameLst>
                                          <p:attrName>ppt_x</p:attrName>
                                        </p:attrNameLst>
                                      </p:cBhvr>
                                      <p:tavLst>
                                        <p:tav tm="0">
                                          <p:val>
                                            <p:strVal val="1+#ppt_w/2"/>
                                          </p:val>
                                        </p:tav>
                                        <p:tav tm="100000">
                                          <p:val>
                                            <p:strVal val="#ppt_x"/>
                                          </p:val>
                                        </p:tav>
                                      </p:tavLst>
                                    </p:anim>
                                    <p:anim calcmode="lin" valueType="num">
                                      <p:cBhvr additive="base">
                                        <p:cTn id="19" dur="500" fill="hold"/>
                                        <p:tgtEl>
                                          <p:spTgt spid="15923211"/>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5923203">
                                            <p:txEl>
                                              <p:pRg st="0" end="0"/>
                                            </p:txEl>
                                          </p:spTgt>
                                        </p:tgtEl>
                                        <p:attrNameLst>
                                          <p:attrName>style.visibility</p:attrName>
                                        </p:attrNameLst>
                                      </p:cBhvr>
                                      <p:to>
                                        <p:strVal val="visible"/>
                                      </p:to>
                                    </p:set>
                                    <p:anim calcmode="lin" valueType="num">
                                      <p:cBhvr additive="base">
                                        <p:cTn id="24" dur="500" fill="hold"/>
                                        <p:tgtEl>
                                          <p:spTgt spid="15923203">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59232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5923203">
                                            <p:txEl>
                                              <p:pRg st="3" end="3"/>
                                            </p:txEl>
                                          </p:spTgt>
                                        </p:tgtEl>
                                        <p:attrNameLst>
                                          <p:attrName>style.visibility</p:attrName>
                                        </p:attrNameLst>
                                      </p:cBhvr>
                                      <p:to>
                                        <p:strVal val="visible"/>
                                      </p:to>
                                    </p:set>
                                    <p:anim calcmode="lin" valueType="num">
                                      <p:cBhvr additive="base">
                                        <p:cTn id="30" dur="500" fill="hold"/>
                                        <p:tgtEl>
                                          <p:spTgt spid="1592320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5923203">
                                            <p:txEl>
                                              <p:pRg st="3" end="3"/>
                                            </p:txEl>
                                          </p:spTgt>
                                        </p:tgtEl>
                                        <p:attrNameLst>
                                          <p:attrName>ppt_y</p:attrName>
                                        </p:attrNameLst>
                                      </p:cBhvr>
                                      <p:tavLst>
                                        <p:tav tm="0">
                                          <p:val>
                                            <p:strVal val="1+#ppt_h/2"/>
                                          </p:val>
                                        </p:tav>
                                        <p:tav tm="100000">
                                          <p:val>
                                            <p:strVal val="#ppt_y"/>
                                          </p:val>
                                        </p:tav>
                                      </p:tavLst>
                                    </p:anim>
                                  </p:childTnLst>
                                </p:cTn>
                              </p:par>
                            </p:childTnLst>
                          </p:cTn>
                        </p:par>
                        <p:par>
                          <p:cTn id="32" fill="hold" nodeType="afterGroup">
                            <p:stCondLst>
                              <p:cond delay="500"/>
                            </p:stCondLst>
                            <p:childTnLst>
                              <p:par>
                                <p:cTn id="33" presetID="1" presetClass="entr" presetSubtype="0" fill="hold" nodeType="afterEffect">
                                  <p:stCondLst>
                                    <p:cond delay="0"/>
                                  </p:stCondLst>
                                  <p:childTnLst>
                                    <p:set>
                                      <p:cBhvr>
                                        <p:cTn id="34" dur="1" fill="hold">
                                          <p:stCondLst>
                                            <p:cond delay="499"/>
                                          </p:stCondLst>
                                        </p:cTn>
                                        <p:tgtEl>
                                          <p:spTgt spid="15923204"/>
                                        </p:tgtEl>
                                        <p:attrNameLst>
                                          <p:attrName>style.visibility</p:attrName>
                                        </p:attrNameLst>
                                      </p:cBhvr>
                                      <p:to>
                                        <p:strVal val="visible"/>
                                      </p:to>
                                    </p:set>
                                  </p:childTnLst>
                                </p:cTn>
                              </p:par>
                            </p:childTnLst>
                          </p:cTn>
                        </p:par>
                        <p:par>
                          <p:cTn id="35" fill="hold" nodeType="afterGroup">
                            <p:stCondLst>
                              <p:cond delay="1000"/>
                            </p:stCondLst>
                            <p:childTnLst>
                              <p:par>
                                <p:cTn id="36" presetID="1" presetClass="entr" presetSubtype="0" fill="hold" nodeType="afterEffect">
                                  <p:stCondLst>
                                    <p:cond delay="0"/>
                                  </p:stCondLst>
                                  <p:childTnLst>
                                    <p:set>
                                      <p:cBhvr>
                                        <p:cTn id="37" dur="1" fill="hold">
                                          <p:stCondLst>
                                            <p:cond delay="499"/>
                                          </p:stCondLst>
                                        </p:cTn>
                                        <p:tgtEl>
                                          <p:spTgt spid="15923205"/>
                                        </p:tgtEl>
                                        <p:attrNameLst>
                                          <p:attrName>style.visibility</p:attrName>
                                        </p:attrNameLst>
                                      </p:cBhvr>
                                      <p:to>
                                        <p:strVal val="visible"/>
                                      </p:to>
                                    </p:set>
                                  </p:childTnLst>
                                </p:cTn>
                              </p:par>
                            </p:childTnLst>
                          </p:cTn>
                        </p:par>
                        <p:par>
                          <p:cTn id="38" fill="hold" nodeType="afterGroup">
                            <p:stCondLst>
                              <p:cond delay="1500"/>
                            </p:stCondLst>
                            <p:childTnLst>
                              <p:par>
                                <p:cTn id="39" presetID="2" presetClass="entr" presetSubtype="2" fill="hold" nodeType="afterEffect">
                                  <p:stCondLst>
                                    <p:cond delay="0"/>
                                  </p:stCondLst>
                                  <p:childTnLst>
                                    <p:set>
                                      <p:cBhvr>
                                        <p:cTn id="40" dur="1" fill="hold">
                                          <p:stCondLst>
                                            <p:cond delay="0"/>
                                          </p:stCondLst>
                                        </p:cTn>
                                        <p:tgtEl>
                                          <p:spTgt spid="15923208"/>
                                        </p:tgtEl>
                                        <p:attrNameLst>
                                          <p:attrName>style.visibility</p:attrName>
                                        </p:attrNameLst>
                                      </p:cBhvr>
                                      <p:to>
                                        <p:strVal val="visible"/>
                                      </p:to>
                                    </p:set>
                                    <p:anim calcmode="lin" valueType="num">
                                      <p:cBhvr additive="base">
                                        <p:cTn id="41" dur="500" fill="hold"/>
                                        <p:tgtEl>
                                          <p:spTgt spid="15923208"/>
                                        </p:tgtEl>
                                        <p:attrNameLst>
                                          <p:attrName>ppt_x</p:attrName>
                                        </p:attrNameLst>
                                      </p:cBhvr>
                                      <p:tavLst>
                                        <p:tav tm="0">
                                          <p:val>
                                            <p:strVal val="1+#ppt_w/2"/>
                                          </p:val>
                                        </p:tav>
                                        <p:tav tm="100000">
                                          <p:val>
                                            <p:strVal val="#ppt_x"/>
                                          </p:val>
                                        </p:tav>
                                      </p:tavLst>
                                    </p:anim>
                                    <p:anim calcmode="lin" valueType="num">
                                      <p:cBhvr additive="base">
                                        <p:cTn id="42" dur="500" fill="hold"/>
                                        <p:tgtEl>
                                          <p:spTgt spid="15923208"/>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2000"/>
                            </p:stCondLst>
                            <p:childTnLst>
                              <p:par>
                                <p:cTn id="44" presetID="2" presetClass="entr" presetSubtype="6" fill="hold" nodeType="afterEffect">
                                  <p:stCondLst>
                                    <p:cond delay="0"/>
                                  </p:stCondLst>
                                  <p:childTnLst>
                                    <p:set>
                                      <p:cBhvr>
                                        <p:cTn id="45" dur="1" fill="hold">
                                          <p:stCondLst>
                                            <p:cond delay="0"/>
                                          </p:stCondLst>
                                        </p:cTn>
                                        <p:tgtEl>
                                          <p:spTgt spid="15923210"/>
                                        </p:tgtEl>
                                        <p:attrNameLst>
                                          <p:attrName>style.visibility</p:attrName>
                                        </p:attrNameLst>
                                      </p:cBhvr>
                                      <p:to>
                                        <p:strVal val="visible"/>
                                      </p:to>
                                    </p:set>
                                    <p:anim calcmode="lin" valueType="num">
                                      <p:cBhvr additive="base">
                                        <p:cTn id="46" dur="500" fill="hold"/>
                                        <p:tgtEl>
                                          <p:spTgt spid="15923210"/>
                                        </p:tgtEl>
                                        <p:attrNameLst>
                                          <p:attrName>ppt_x</p:attrName>
                                        </p:attrNameLst>
                                      </p:cBhvr>
                                      <p:tavLst>
                                        <p:tav tm="0">
                                          <p:val>
                                            <p:strVal val="1+#ppt_w/2"/>
                                          </p:val>
                                        </p:tav>
                                        <p:tav tm="100000">
                                          <p:val>
                                            <p:strVal val="#ppt_x"/>
                                          </p:val>
                                        </p:tav>
                                      </p:tavLst>
                                    </p:anim>
                                    <p:anim calcmode="lin" valueType="num">
                                      <p:cBhvr additive="base">
                                        <p:cTn id="47" dur="500" fill="hold"/>
                                        <p:tgtEl>
                                          <p:spTgt spid="159232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23203"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5925250" name="Rectangle 2">
            <a:extLst>
              <a:ext uri="{FF2B5EF4-FFF2-40B4-BE49-F238E27FC236}">
                <a16:creationId xmlns:a16="http://schemas.microsoft.com/office/drawing/2014/main" id="{601C8E8C-1A3F-48B8-824B-D69F2C85150F}"/>
              </a:ext>
            </a:extLst>
          </p:cNvPr>
          <p:cNvSpPr>
            <a:spLocks noChangeArrowheads="1"/>
          </p:cNvSpPr>
          <p:nvPr/>
        </p:nvSpPr>
        <p:spPr bwMode="auto">
          <a:xfrm>
            <a:off x="2287589" y="1982788"/>
            <a:ext cx="7464425" cy="3536866"/>
          </a:xfrm>
          <a:prstGeom prst="rect">
            <a:avLst/>
          </a:prstGeom>
          <a:noFill/>
          <a:ln w="12700">
            <a:noFill/>
            <a:miter lim="800000"/>
            <a:headEnd/>
            <a:tailEnd/>
          </a:ln>
          <a:effectLst>
            <a:outerShdw dist="35921" dir="2700000" algn="ctr" rotWithShape="0">
              <a:schemeClr val="bg2"/>
            </a:outerShdw>
          </a:effectLst>
        </p:spPr>
        <p:txBody>
          <a:bodyPr lIns="90488" tIns="44450" rIns="90488" bIns="44450">
            <a:spAutoFit/>
          </a:bodyPr>
          <a:lstStyle/>
          <a:p>
            <a:pPr eaLnBrk="0" fontAlgn="base" hangingPunct="0">
              <a:spcBef>
                <a:spcPct val="0"/>
              </a:spcBef>
              <a:spcAft>
                <a:spcPct val="0"/>
              </a:spcAft>
              <a:defRPr/>
            </a:pPr>
            <a:r>
              <a:rPr lang="en-US" sz="3200" b="1">
                <a:solidFill>
                  <a:srgbClr val="FFFFFF"/>
                </a:solidFill>
                <a:latin typeface="Century Schoolbook" pitchFamily="18" charset="0"/>
                <a:ea typeface="ＭＳ Ｐゴシック" pitchFamily="34" charset="-128"/>
              </a:rPr>
              <a:t>“We now know how fast fast is.  And what I like to ask my biologist friends is, How fast can evolution get before they start feeling </a:t>
            </a:r>
            <a:r>
              <a:rPr lang="en-US" sz="3200" b="1">
                <a:solidFill>
                  <a:srgbClr val="9966FF"/>
                </a:solidFill>
                <a:latin typeface="Century Schoolbook" pitchFamily="18" charset="0"/>
                <a:ea typeface="ＭＳ Ｐゴシック" pitchFamily="34" charset="-128"/>
              </a:rPr>
              <a:t>uncomfortable</a:t>
            </a:r>
            <a:r>
              <a:rPr lang="en-US" sz="3200" b="1">
                <a:solidFill>
                  <a:srgbClr val="FFFFFF"/>
                </a:solidFill>
                <a:latin typeface="Century Schoolbook" pitchFamily="18" charset="0"/>
                <a:ea typeface="ＭＳ Ｐゴシック" pitchFamily="34" charset="-128"/>
              </a:rPr>
              <a:t>?”</a:t>
            </a:r>
          </a:p>
          <a:p>
            <a:pPr eaLnBrk="0" fontAlgn="base" hangingPunct="0">
              <a:spcBef>
                <a:spcPct val="0"/>
              </a:spcBef>
              <a:spcAft>
                <a:spcPct val="0"/>
              </a:spcAft>
              <a:defRPr/>
            </a:pPr>
            <a:endParaRPr lang="en-US" sz="3200" b="1">
              <a:solidFill>
                <a:srgbClr val="FFFFFF"/>
              </a:solidFill>
              <a:latin typeface="Century Schoolbook" pitchFamily="18" charset="0"/>
              <a:ea typeface="ＭＳ Ｐゴシック" pitchFamily="34" charset="-128"/>
            </a:endParaRPr>
          </a:p>
          <a:p>
            <a:pPr lvl="4" eaLnBrk="0" fontAlgn="base" hangingPunct="0">
              <a:spcBef>
                <a:spcPct val="0"/>
              </a:spcBef>
              <a:spcAft>
                <a:spcPct val="0"/>
              </a:spcAft>
              <a:defRPr/>
            </a:pPr>
            <a:r>
              <a:rPr lang="en-US" sz="3200" b="1" i="1">
                <a:solidFill>
                  <a:srgbClr val="FFFFFF"/>
                </a:solidFill>
                <a:latin typeface="Century Schoolbook" pitchFamily="18" charset="0"/>
                <a:ea typeface="ＭＳ Ｐゴシック" pitchFamily="34" charset="-128"/>
              </a:rPr>
              <a:t>      </a:t>
            </a:r>
            <a:r>
              <a:rPr lang="en-US" sz="3200" b="1">
                <a:solidFill>
                  <a:srgbClr val="FFFFFF"/>
                </a:solidFill>
                <a:latin typeface="Century Schoolbook" pitchFamily="18" charset="0"/>
                <a:ea typeface="ＭＳ Ｐゴシック" pitchFamily="34" charset="-128"/>
              </a:rPr>
              <a:t>Samuel Bowring, 1995</a:t>
            </a:r>
            <a:endParaRPr lang="en-US" sz="2800" b="1">
              <a:solidFill>
                <a:srgbClr val="FFFFFF"/>
              </a:solidFill>
              <a:latin typeface="Century Schoolbook" pitchFamily="18" charset="0"/>
              <a:ea typeface="ＭＳ Ｐゴシック" pitchFamily="34" charset="-128"/>
            </a:endParaRPr>
          </a:p>
        </p:txBody>
      </p:sp>
      <p:sp>
        <p:nvSpPr>
          <p:cNvPr id="15925251" name="Rectangle 3">
            <a:extLst>
              <a:ext uri="{FF2B5EF4-FFF2-40B4-BE49-F238E27FC236}">
                <a16:creationId xmlns:a16="http://schemas.microsoft.com/office/drawing/2014/main" id="{761ACD71-37DA-439F-AFE6-6F71BF0B3141}"/>
              </a:ext>
            </a:extLst>
          </p:cNvPr>
          <p:cNvSpPr>
            <a:spLocks noGrp="1" noChangeArrowheads="1"/>
          </p:cNvSpPr>
          <p:nvPr>
            <p:ph type="title"/>
          </p:nvPr>
        </p:nvSpPr>
        <p:spPr/>
        <p:txBody>
          <a:bodyPr/>
          <a:lstStyle/>
          <a:p>
            <a:pPr eaLnBrk="1" hangingPunct="1">
              <a:defRPr/>
            </a:pPr>
            <a:r>
              <a:rPr lang="en-US" sz="4800">
                <a:latin typeface="Cooper Black" pitchFamily="18" charset="0"/>
                <a:ea typeface="+mj-ea"/>
              </a:rPr>
              <a:t>The Speed of </a:t>
            </a:r>
            <a:r>
              <a:rPr lang="en-US" sz="4800">
                <a:solidFill>
                  <a:schemeClr val="accent1"/>
                </a:solidFill>
                <a:latin typeface="Cooper Black" pitchFamily="18" charset="0"/>
                <a:ea typeface="+mj-ea"/>
              </a:rPr>
              <a:t>Change</a:t>
            </a:r>
          </a:p>
        </p:txBody>
      </p:sp>
    </p:spTree>
  </p:cSld>
  <p:clrMapOvr>
    <a:masterClrMapping/>
  </p:clrMapOvr>
  <p:transition spd="slow" advTm="16000">
    <p:comb/>
    <p:sndAc>
      <p:stSnd>
        <p:snd r:embed="rId3" name="projctor.wav"/>
      </p:st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5001" y="2438400"/>
            <a:ext cx="8063752" cy="3687762"/>
          </a:xfrm>
        </p:spPr>
        <p:txBody>
          <a:bodyPr/>
          <a:lstStyle/>
          <a:p>
            <a:r>
              <a:rPr lang="en-US" b="1" dirty="0"/>
              <a:t>Genesis </a:t>
            </a:r>
            <a:r>
              <a:rPr lang="en-US" b="1" dirty="0" err="1"/>
              <a:t>Ch</a:t>
            </a:r>
            <a:r>
              <a:rPr lang="en-US" b="1" dirty="0"/>
              <a:t> 1-4 is primarily theology.</a:t>
            </a:r>
          </a:p>
          <a:p>
            <a:endParaRPr lang="en-US" sz="1400" b="1" dirty="0"/>
          </a:p>
          <a:p>
            <a:r>
              <a:rPr lang="en-US" b="1" dirty="0"/>
              <a:t>Genesis 1:1</a:t>
            </a:r>
          </a:p>
          <a:p>
            <a:pPr lvl="1">
              <a:buClr>
                <a:srgbClr val="873624"/>
              </a:buClr>
            </a:pPr>
            <a:r>
              <a:rPr lang="en-US" b="1" dirty="0">
                <a:solidFill>
                  <a:prstClr val="black">
                    <a:lumMod val="85000"/>
                    <a:lumOff val="15000"/>
                  </a:prstClr>
                </a:solidFill>
              </a:rPr>
              <a:t>In the beginning…</a:t>
            </a:r>
          </a:p>
          <a:p>
            <a:pPr lvl="1">
              <a:buClr>
                <a:srgbClr val="873624"/>
              </a:buClr>
            </a:pPr>
            <a:r>
              <a:rPr lang="en-US" b="1" dirty="0">
                <a:solidFill>
                  <a:prstClr val="black">
                    <a:lumMod val="85000"/>
                    <a:lumOff val="15000"/>
                  </a:prstClr>
                </a:solidFill>
              </a:rPr>
              <a:t>In the beginning, God…</a:t>
            </a:r>
          </a:p>
          <a:p>
            <a:pPr lvl="1">
              <a:buClr>
                <a:srgbClr val="873624"/>
              </a:buClr>
            </a:pPr>
            <a:r>
              <a:rPr lang="en-US" b="1" dirty="0">
                <a:solidFill>
                  <a:prstClr val="black">
                    <a:lumMod val="85000"/>
                    <a:lumOff val="15000"/>
                  </a:prstClr>
                </a:solidFill>
              </a:rPr>
              <a:t>In the beginning, God created… (</a:t>
            </a:r>
            <a:r>
              <a:rPr lang="en-US" b="1" dirty="0" err="1">
                <a:solidFill>
                  <a:prstClr val="black">
                    <a:lumMod val="85000"/>
                    <a:lumOff val="15000"/>
                  </a:prstClr>
                </a:solidFill>
              </a:rPr>
              <a:t>Heb</a:t>
            </a:r>
            <a:r>
              <a:rPr lang="en-US" b="1" dirty="0">
                <a:solidFill>
                  <a:prstClr val="black">
                    <a:lumMod val="85000"/>
                    <a:lumOff val="15000"/>
                  </a:prstClr>
                </a:solidFill>
              </a:rPr>
              <a:t> 11:3 Rom 1:21-25)</a:t>
            </a:r>
          </a:p>
          <a:p>
            <a:pPr lvl="1">
              <a:buClr>
                <a:srgbClr val="873624"/>
              </a:buClr>
            </a:pPr>
            <a:r>
              <a:rPr lang="en-US" b="1" dirty="0">
                <a:solidFill>
                  <a:prstClr val="black">
                    <a:lumMod val="85000"/>
                    <a:lumOff val="15000"/>
                  </a:prstClr>
                </a:solidFill>
              </a:rPr>
              <a:t>In the beginning God created the heavens and the earth</a:t>
            </a:r>
          </a:p>
          <a:p>
            <a:endParaRPr lang="en-US" sz="1000" b="1" dirty="0"/>
          </a:p>
          <a:p>
            <a:r>
              <a:rPr lang="en-US" b="1" dirty="0"/>
              <a:t>Genesis 1:31 It was very good</a:t>
            </a:r>
          </a:p>
        </p:txBody>
      </p:sp>
      <p:sp>
        <p:nvSpPr>
          <p:cNvPr id="3" name="Title 2"/>
          <p:cNvSpPr>
            <a:spLocks noGrp="1"/>
          </p:cNvSpPr>
          <p:nvPr>
            <p:ph type="title"/>
          </p:nvPr>
        </p:nvSpPr>
        <p:spPr/>
        <p:txBody>
          <a:bodyPr/>
          <a:lstStyle/>
          <a:p>
            <a:r>
              <a:rPr lang="en-US" sz="3600" b="1" dirty="0"/>
              <a:t>Genesis Chapter 1: Creation</a:t>
            </a:r>
          </a:p>
        </p:txBody>
      </p:sp>
    </p:spTree>
    <p:extLst>
      <p:ext uri="{BB962C8B-B14F-4D97-AF65-F5344CB8AC3E}">
        <p14:creationId xmlns:p14="http://schemas.microsoft.com/office/powerpoint/2010/main" val="42517555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5929346" name="Rectangle 2">
            <a:extLst>
              <a:ext uri="{FF2B5EF4-FFF2-40B4-BE49-F238E27FC236}">
                <a16:creationId xmlns:a16="http://schemas.microsoft.com/office/drawing/2014/main" id="{66E0844B-0866-4D32-B979-E8124EE203DE}"/>
              </a:ext>
            </a:extLst>
          </p:cNvPr>
          <p:cNvSpPr>
            <a:spLocks noChangeArrowheads="1"/>
          </p:cNvSpPr>
          <p:nvPr/>
        </p:nvSpPr>
        <p:spPr bwMode="auto">
          <a:xfrm>
            <a:off x="2286001" y="2362201"/>
            <a:ext cx="7464425" cy="2651125"/>
          </a:xfrm>
          <a:prstGeom prst="rect">
            <a:avLst/>
          </a:prstGeom>
          <a:noFill/>
          <a:ln w="12700">
            <a:noFill/>
            <a:miter lim="800000"/>
            <a:headEnd/>
            <a:tailEnd/>
          </a:ln>
          <a:effectLst>
            <a:outerShdw dist="35921" dir="2700000" algn="ctr" rotWithShape="0">
              <a:schemeClr val="bg2"/>
            </a:outerShdw>
          </a:effectLst>
        </p:spPr>
        <p:txBody>
          <a:bodyPr lIns="90488" tIns="44450" rIns="90488" bIns="44450">
            <a:spAutoFit/>
          </a:bodyPr>
          <a:lstStyle/>
          <a:p>
            <a:pPr eaLnBrk="0" fontAlgn="base" hangingPunct="0">
              <a:spcBef>
                <a:spcPct val="0"/>
              </a:spcBef>
              <a:spcAft>
                <a:spcPct val="0"/>
              </a:spcAft>
              <a:defRPr/>
            </a:pPr>
            <a:r>
              <a:rPr lang="en-US" sz="2800" b="1">
                <a:solidFill>
                  <a:srgbClr val="FFFFFF"/>
                </a:solidFill>
                <a:latin typeface="Century Schoolbook" pitchFamily="18" charset="0"/>
                <a:ea typeface="ＭＳ Ｐゴシック" pitchFamily="34" charset="-128"/>
              </a:rPr>
              <a:t>“For billions of years, simple creatures like plankton, bacteria and algae ruled the earth.  Then, suddenly, life got very </a:t>
            </a:r>
            <a:r>
              <a:rPr lang="en-US" sz="2800" b="1">
                <a:solidFill>
                  <a:srgbClr val="9966FF"/>
                </a:solidFill>
                <a:latin typeface="Century Schoolbook" pitchFamily="18" charset="0"/>
                <a:ea typeface="ＭＳ Ｐゴシック" pitchFamily="34" charset="-128"/>
              </a:rPr>
              <a:t>complicated</a:t>
            </a:r>
            <a:r>
              <a:rPr lang="en-US" sz="2800" b="1">
                <a:solidFill>
                  <a:srgbClr val="FFFFFF"/>
                </a:solidFill>
                <a:latin typeface="Century Schoolbook" pitchFamily="18" charset="0"/>
                <a:ea typeface="ＭＳ Ｐゴシック" pitchFamily="34" charset="-128"/>
              </a:rPr>
              <a:t>.”</a:t>
            </a:r>
          </a:p>
          <a:p>
            <a:pPr eaLnBrk="0" fontAlgn="base" hangingPunct="0">
              <a:spcBef>
                <a:spcPct val="0"/>
              </a:spcBef>
              <a:spcAft>
                <a:spcPct val="0"/>
              </a:spcAft>
              <a:defRPr/>
            </a:pPr>
            <a:endParaRPr lang="en-US" sz="2800" b="1">
              <a:solidFill>
                <a:srgbClr val="FFFFFF"/>
              </a:solidFill>
              <a:latin typeface="Century Schoolbook" pitchFamily="18" charset="0"/>
              <a:ea typeface="ＭＳ Ｐゴシック" pitchFamily="34" charset="-128"/>
            </a:endParaRPr>
          </a:p>
          <a:p>
            <a:pPr lvl="4" eaLnBrk="0" fontAlgn="base" hangingPunct="0">
              <a:spcBef>
                <a:spcPct val="0"/>
              </a:spcBef>
              <a:spcAft>
                <a:spcPct val="0"/>
              </a:spcAft>
              <a:defRPr/>
            </a:pPr>
            <a:r>
              <a:rPr lang="en-US" sz="2800" b="1" i="1">
                <a:solidFill>
                  <a:srgbClr val="FFFFFF"/>
                </a:solidFill>
                <a:latin typeface="Century Schoolbook" pitchFamily="18" charset="0"/>
                <a:ea typeface="ＭＳ Ｐゴシック" pitchFamily="34" charset="-128"/>
              </a:rPr>
              <a:t>                 	Time</a:t>
            </a:r>
            <a:r>
              <a:rPr lang="en-US" sz="2800" b="1">
                <a:solidFill>
                  <a:srgbClr val="FFFFFF"/>
                </a:solidFill>
                <a:latin typeface="Century Schoolbook" pitchFamily="18" charset="0"/>
                <a:ea typeface="ＭＳ Ｐゴシック" pitchFamily="34" charset="-128"/>
              </a:rPr>
              <a:t>, 1995</a:t>
            </a:r>
          </a:p>
        </p:txBody>
      </p:sp>
      <p:sp>
        <p:nvSpPr>
          <p:cNvPr id="15929347" name="Rectangle 3">
            <a:extLst>
              <a:ext uri="{FF2B5EF4-FFF2-40B4-BE49-F238E27FC236}">
                <a16:creationId xmlns:a16="http://schemas.microsoft.com/office/drawing/2014/main" id="{E8116CD4-10A0-48EA-86B2-42F0598C73D0}"/>
              </a:ext>
            </a:extLst>
          </p:cNvPr>
          <p:cNvSpPr>
            <a:spLocks noGrp="1" noChangeArrowheads="1"/>
          </p:cNvSpPr>
          <p:nvPr>
            <p:ph type="title"/>
          </p:nvPr>
        </p:nvSpPr>
        <p:spPr/>
        <p:txBody>
          <a:bodyPr/>
          <a:lstStyle/>
          <a:p>
            <a:pPr eaLnBrk="1" hangingPunct="1">
              <a:defRPr/>
            </a:pPr>
            <a:r>
              <a:rPr lang="en-US">
                <a:latin typeface="Cooper Black" pitchFamily="18" charset="0"/>
                <a:ea typeface="+mj-ea"/>
              </a:rPr>
              <a:t>How </a:t>
            </a:r>
            <a:r>
              <a:rPr lang="en-US">
                <a:solidFill>
                  <a:schemeClr val="accent1"/>
                </a:solidFill>
                <a:latin typeface="Cooper Black" pitchFamily="18" charset="0"/>
                <a:ea typeface="+mj-ea"/>
              </a:rPr>
              <a:t>Significant</a:t>
            </a:r>
            <a:r>
              <a:rPr lang="en-US">
                <a:latin typeface="Cooper Black" pitchFamily="18" charset="0"/>
                <a:ea typeface="+mj-ea"/>
              </a:rPr>
              <a:t> Was the Change</a:t>
            </a:r>
          </a:p>
        </p:txBody>
      </p:sp>
    </p:spTree>
  </p:cSld>
  <p:clrMapOvr>
    <a:masterClrMapping/>
  </p:clrMapOvr>
  <p:transition spd="slow" advTm="16000">
    <p:comb/>
    <p:sndAc>
      <p:stSnd>
        <p:snd r:embed="rId3" name="projctor.wav"/>
      </p:stSnd>
    </p:sndAc>
  </p:transition>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pic>
        <p:nvPicPr>
          <p:cNvPr id="401410" name="Picture 2" descr="A:\Cambrian.jpg">
            <a:extLst>
              <a:ext uri="{FF2B5EF4-FFF2-40B4-BE49-F238E27FC236}">
                <a16:creationId xmlns:a16="http://schemas.microsoft.com/office/drawing/2014/main" id="{B461E75E-2C69-4DC7-A54C-B00307319B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5089" y="0"/>
            <a:ext cx="4441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31395" name="Picture 3" descr="C:\Documents and Settings\Owner\My Documents\Educational Illustrations\fish_florissant_fossil_beds_wide.jpg">
            <a:extLst>
              <a:ext uri="{FF2B5EF4-FFF2-40B4-BE49-F238E27FC236}">
                <a16:creationId xmlns:a16="http://schemas.microsoft.com/office/drawing/2014/main" id="{5A5AF957-6307-4873-B365-84E530795A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5500" y="2011364"/>
            <a:ext cx="80010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15931395"/>
                                        </p:tgtEl>
                                        <p:attrNameLst>
                                          <p:attrName>style.visibility</p:attrName>
                                        </p:attrNameLst>
                                      </p:cBhvr>
                                      <p:to>
                                        <p:strVal val="visible"/>
                                      </p:to>
                                    </p:set>
                                    <p:anim calcmode="lin" valueType="num">
                                      <p:cBhvr>
                                        <p:cTn id="7" dur="500" fill="hold"/>
                                        <p:tgtEl>
                                          <p:spTgt spid="15931395"/>
                                        </p:tgtEl>
                                        <p:attrNameLst>
                                          <p:attrName>ppt_w</p:attrName>
                                        </p:attrNameLst>
                                      </p:cBhvr>
                                      <p:tavLst>
                                        <p:tav tm="0">
                                          <p:val>
                                            <p:fltVal val="0"/>
                                          </p:val>
                                        </p:tav>
                                        <p:tav tm="100000">
                                          <p:val>
                                            <p:strVal val="#ppt_w"/>
                                          </p:val>
                                        </p:tav>
                                      </p:tavLst>
                                    </p:anim>
                                    <p:anim calcmode="lin" valueType="num">
                                      <p:cBhvr>
                                        <p:cTn id="8" dur="500" fill="hold"/>
                                        <p:tgtEl>
                                          <p:spTgt spid="159313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5933442" name="Rectangle 2">
            <a:extLst>
              <a:ext uri="{FF2B5EF4-FFF2-40B4-BE49-F238E27FC236}">
                <a16:creationId xmlns:a16="http://schemas.microsoft.com/office/drawing/2014/main" id="{B7E58870-8D29-49B7-B383-B0E6D58FC291}"/>
              </a:ext>
            </a:extLst>
          </p:cNvPr>
          <p:cNvSpPr>
            <a:spLocks noChangeArrowheads="1"/>
          </p:cNvSpPr>
          <p:nvPr/>
        </p:nvSpPr>
        <p:spPr bwMode="auto">
          <a:xfrm>
            <a:off x="2287589" y="1449389"/>
            <a:ext cx="7464425" cy="3932237"/>
          </a:xfrm>
          <a:prstGeom prst="rect">
            <a:avLst/>
          </a:prstGeom>
          <a:noFill/>
          <a:ln w="12700">
            <a:noFill/>
            <a:miter lim="800000"/>
            <a:headEnd/>
            <a:tailEnd/>
          </a:ln>
          <a:effectLst>
            <a:outerShdw dist="35921" dir="2700000" algn="ctr" rotWithShape="0">
              <a:schemeClr val="bg2"/>
            </a:outerShdw>
          </a:effectLst>
        </p:spPr>
        <p:txBody>
          <a:bodyPr lIns="90488" tIns="44450" rIns="90488" bIns="44450">
            <a:spAutoFit/>
          </a:bodyPr>
          <a:lstStyle/>
          <a:p>
            <a:pPr eaLnBrk="0" fontAlgn="base" hangingPunct="0">
              <a:spcBef>
                <a:spcPct val="0"/>
              </a:spcBef>
              <a:spcAft>
                <a:spcPct val="0"/>
              </a:spcAft>
              <a:defRPr/>
            </a:pPr>
            <a:r>
              <a:rPr lang="en-US" sz="2800" b="1">
                <a:solidFill>
                  <a:srgbClr val="FFFFFF"/>
                </a:solidFill>
                <a:latin typeface="Century Schoolbook" pitchFamily="18" charset="0"/>
                <a:ea typeface="ＭＳ Ｐゴシック" pitchFamily="34" charset="-128"/>
              </a:rPr>
              <a:t>“Of course, understanding what made the Cambrian explosion possible doesn’t address the larger question of what made it happen so fast.  Here scientists slide across data-thin ice, suggesting scenarios that are based on </a:t>
            </a:r>
            <a:r>
              <a:rPr lang="en-US" sz="2800" b="1">
                <a:solidFill>
                  <a:srgbClr val="9966FF"/>
                </a:solidFill>
                <a:latin typeface="Century Schoolbook" pitchFamily="18" charset="0"/>
                <a:ea typeface="ＭＳ Ｐゴシック" pitchFamily="34" charset="-128"/>
              </a:rPr>
              <a:t>intuition</a:t>
            </a:r>
            <a:r>
              <a:rPr lang="en-US" sz="2800" b="1">
                <a:solidFill>
                  <a:srgbClr val="FFFFFF"/>
                </a:solidFill>
                <a:latin typeface="Century Schoolbook" pitchFamily="18" charset="0"/>
                <a:ea typeface="ＭＳ Ｐゴシック" pitchFamily="34" charset="-128"/>
              </a:rPr>
              <a:t> rather than solid evidence.”</a:t>
            </a:r>
          </a:p>
          <a:p>
            <a:pPr eaLnBrk="0" fontAlgn="base" hangingPunct="0">
              <a:spcBef>
                <a:spcPct val="0"/>
              </a:spcBef>
              <a:spcAft>
                <a:spcPct val="0"/>
              </a:spcAft>
              <a:defRPr/>
            </a:pPr>
            <a:endParaRPr lang="en-US" sz="2800" b="1">
              <a:solidFill>
                <a:srgbClr val="FFFFFF"/>
              </a:solidFill>
              <a:latin typeface="Century Schoolbook" pitchFamily="18" charset="0"/>
              <a:ea typeface="ＭＳ Ｐゴシック" pitchFamily="34" charset="-128"/>
            </a:endParaRPr>
          </a:p>
          <a:p>
            <a:pPr eaLnBrk="0" fontAlgn="base" hangingPunct="0">
              <a:spcBef>
                <a:spcPct val="0"/>
              </a:spcBef>
              <a:spcAft>
                <a:spcPct val="0"/>
              </a:spcAft>
              <a:defRPr/>
            </a:pPr>
            <a:r>
              <a:rPr lang="en-US" sz="2800" b="1" i="1">
                <a:solidFill>
                  <a:srgbClr val="FFFFFF"/>
                </a:solidFill>
                <a:latin typeface="Century Schoolbook" pitchFamily="18" charset="0"/>
                <a:ea typeface="ＭＳ Ｐゴシック" pitchFamily="34" charset="-128"/>
              </a:rPr>
              <a:t>               </a:t>
            </a:r>
            <a:r>
              <a:rPr lang="en-US" sz="2800" b="1">
                <a:solidFill>
                  <a:srgbClr val="FFFFFF"/>
                </a:solidFill>
                <a:latin typeface="Century Schoolbook" pitchFamily="18" charset="0"/>
                <a:ea typeface="ＭＳ Ｐゴシック" pitchFamily="34" charset="-128"/>
              </a:rPr>
              <a:t>  			</a:t>
            </a:r>
            <a:r>
              <a:rPr lang="en-US" sz="2800" b="1" i="1">
                <a:solidFill>
                  <a:srgbClr val="FFFFFF"/>
                </a:solidFill>
                <a:latin typeface="Century Schoolbook" pitchFamily="18" charset="0"/>
                <a:ea typeface="ＭＳ Ｐゴシック" pitchFamily="34" charset="-128"/>
              </a:rPr>
              <a:t>Time, 1995</a:t>
            </a:r>
            <a:endParaRPr lang="en-US" sz="2800" b="1">
              <a:solidFill>
                <a:srgbClr val="FFFFFF"/>
              </a:solidFill>
              <a:latin typeface="Century Schoolbook" pitchFamily="18" charset="0"/>
              <a:ea typeface="ＭＳ Ｐゴシック" pitchFamily="34" charset="-128"/>
            </a:endParaRPr>
          </a:p>
        </p:txBody>
      </p:sp>
    </p:spTree>
  </p:cSld>
  <p:clrMapOvr>
    <a:masterClrMapping/>
  </p:clrMapOvr>
  <p:transition spd="slow" advTm="16000">
    <p:comb/>
    <p:sndAc>
      <p:stSnd>
        <p:snd r:embed="rId3" name="projctor.wav"/>
      </p:stSnd>
    </p:sndAc>
  </p:transition>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5935490" name="Rectangle 2">
            <a:extLst>
              <a:ext uri="{FF2B5EF4-FFF2-40B4-BE49-F238E27FC236}">
                <a16:creationId xmlns:a16="http://schemas.microsoft.com/office/drawing/2014/main" id="{ECCDF764-A694-426F-8656-198C2D615A17}"/>
              </a:ext>
            </a:extLst>
          </p:cNvPr>
          <p:cNvSpPr>
            <a:spLocks noGrp="1" noChangeArrowheads="1"/>
          </p:cNvSpPr>
          <p:nvPr>
            <p:ph type="title"/>
          </p:nvPr>
        </p:nvSpPr>
        <p:spPr/>
        <p:txBody>
          <a:bodyPr/>
          <a:lstStyle/>
          <a:p>
            <a:pPr eaLnBrk="1" hangingPunct="1">
              <a:defRPr/>
            </a:pPr>
            <a:r>
              <a:rPr lang="en-US">
                <a:latin typeface="Cooper Black" pitchFamily="18" charset="0"/>
                <a:ea typeface="+mj-ea"/>
              </a:rPr>
              <a:t>Origin of Major Body </a:t>
            </a:r>
            <a:r>
              <a:rPr lang="en-US">
                <a:solidFill>
                  <a:schemeClr val="accent1"/>
                </a:solidFill>
                <a:latin typeface="Cooper Black" pitchFamily="18" charset="0"/>
                <a:ea typeface="+mj-ea"/>
              </a:rPr>
              <a:t>Plans</a:t>
            </a:r>
          </a:p>
        </p:txBody>
      </p:sp>
      <p:sp>
        <p:nvSpPr>
          <p:cNvPr id="15935491" name="Rectangle 3">
            <a:extLst>
              <a:ext uri="{FF2B5EF4-FFF2-40B4-BE49-F238E27FC236}">
                <a16:creationId xmlns:a16="http://schemas.microsoft.com/office/drawing/2014/main" id="{249A0633-178B-4615-8705-40DF06FB2B25}"/>
              </a:ext>
            </a:extLst>
          </p:cNvPr>
          <p:cNvSpPr>
            <a:spLocks noGrp="1" noChangeArrowheads="1"/>
          </p:cNvSpPr>
          <p:nvPr>
            <p:ph type="body" idx="1"/>
          </p:nvPr>
        </p:nvSpPr>
        <p:spPr>
          <a:effectLst>
            <a:outerShdw algn="ctr" rotWithShape="0">
              <a:schemeClr val="bg2">
                <a:alpha val="75000"/>
              </a:schemeClr>
            </a:outerShdw>
          </a:effectLst>
        </p:spPr>
        <p:txBody>
          <a:bodyPr vert="horz" wrap="square" lIns="92075" tIns="46038" rIns="92075" bIns="46038" numCol="1" anchor="t" anchorCtr="0" compatLnSpc="1">
            <a:prstTxWarp prst="textNoShape">
              <a:avLst/>
            </a:prstTxWarp>
          </a:bodyPr>
          <a:lstStyle/>
          <a:p>
            <a:pPr eaLnBrk="1" hangingPunct="1">
              <a:spcBef>
                <a:spcPct val="0"/>
              </a:spcBef>
              <a:buFontTx/>
              <a:buNone/>
              <a:defRPr/>
            </a:pPr>
            <a:r>
              <a:rPr lang="en-US">
                <a:solidFill>
                  <a:schemeClr val="tx2"/>
                </a:solidFill>
                <a:ea typeface="+mn-ea"/>
              </a:rPr>
              <a:t>“Imagine an organism built of a hundred basic features, with twenty possible forms per feature.  The grabbag contains a hundred compartments, with twenty different tokens in each.”</a:t>
            </a:r>
          </a:p>
          <a:p>
            <a:pPr eaLnBrk="1" hangingPunct="1">
              <a:spcBef>
                <a:spcPct val="0"/>
              </a:spcBef>
              <a:buFontTx/>
              <a:buNone/>
              <a:defRPr/>
            </a:pPr>
            <a:endParaRPr lang="en-US">
              <a:solidFill>
                <a:schemeClr val="tx2"/>
              </a:solidFill>
              <a:ea typeface="+mn-ea"/>
            </a:endParaRPr>
          </a:p>
          <a:p>
            <a:pPr eaLnBrk="1" hangingPunct="1">
              <a:spcBef>
                <a:spcPct val="0"/>
              </a:spcBef>
              <a:buFontTx/>
              <a:buNone/>
              <a:defRPr/>
            </a:pPr>
            <a:r>
              <a:rPr lang="en-US" i="1">
                <a:solidFill>
                  <a:schemeClr val="tx2"/>
                </a:solidFill>
                <a:ea typeface="+mn-ea"/>
              </a:rPr>
              <a:t>               </a:t>
            </a:r>
            <a:r>
              <a:rPr lang="en-US">
                <a:solidFill>
                  <a:schemeClr val="tx2"/>
                </a:solidFill>
                <a:ea typeface="+mn-ea"/>
              </a:rPr>
              <a:t>  		Stephen Jay Gould</a:t>
            </a:r>
            <a:endParaRPr lang="en-US">
              <a:solidFill>
                <a:schemeClr val="accent1"/>
              </a:solidFill>
              <a:ea typeface="+mn-ea"/>
            </a:endParaRPr>
          </a:p>
        </p:txBody>
      </p:sp>
    </p:spTree>
  </p:cSld>
  <p:clrMapOvr>
    <a:masterClrMapping/>
  </p:clrMapOvr>
  <p:transition spd="slow" advTm="16000">
    <p:comb/>
    <p:sndAc>
      <p:stSnd>
        <p:snd r:embed="rId3" name="projctor.wav"/>
      </p:stSnd>
    </p:sndAc>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5937538" name="Rectangle 2">
            <a:extLst>
              <a:ext uri="{FF2B5EF4-FFF2-40B4-BE49-F238E27FC236}">
                <a16:creationId xmlns:a16="http://schemas.microsoft.com/office/drawing/2014/main" id="{9D7813F6-0E71-4D1B-AF13-3E3FE0282E68}"/>
              </a:ext>
            </a:extLst>
          </p:cNvPr>
          <p:cNvSpPr>
            <a:spLocks noChangeArrowheads="1"/>
          </p:cNvSpPr>
          <p:nvPr/>
        </p:nvSpPr>
        <p:spPr bwMode="auto">
          <a:xfrm>
            <a:off x="2287589" y="1449389"/>
            <a:ext cx="7464425" cy="3932237"/>
          </a:xfrm>
          <a:prstGeom prst="rect">
            <a:avLst/>
          </a:prstGeom>
          <a:noFill/>
          <a:ln w="12700">
            <a:noFill/>
            <a:miter lim="800000"/>
            <a:headEnd/>
            <a:tailEnd/>
          </a:ln>
          <a:effectLst>
            <a:outerShdw dist="35921" dir="2700000" algn="ctr" rotWithShape="0">
              <a:schemeClr val="bg2"/>
            </a:outerShdw>
          </a:effectLst>
        </p:spPr>
        <p:txBody>
          <a:bodyPr lIns="90488" tIns="44450" rIns="90488" bIns="44450">
            <a:spAutoFit/>
          </a:bodyPr>
          <a:lstStyle/>
          <a:p>
            <a:pPr eaLnBrk="0" fontAlgn="base" hangingPunct="0">
              <a:spcBef>
                <a:spcPct val="0"/>
              </a:spcBef>
              <a:spcAft>
                <a:spcPct val="0"/>
              </a:spcAft>
              <a:defRPr/>
            </a:pPr>
            <a:r>
              <a:rPr lang="en-US" sz="2800" b="1">
                <a:solidFill>
                  <a:srgbClr val="FFFFFF"/>
                </a:solidFill>
                <a:latin typeface="Century Schoolbook" pitchFamily="18" charset="0"/>
                <a:ea typeface="ＭＳ Ｐゴシック" pitchFamily="34" charset="-128"/>
              </a:rPr>
              <a:t>“To make a new Burgess creature, the Great Token-Stringer takes one token at random from each compartment and strings them together.  </a:t>
            </a:r>
            <a:r>
              <a:rPr lang="en-US" sz="2800" b="1" i="1">
                <a:solidFill>
                  <a:srgbClr val="FFFFFF"/>
                </a:solidFill>
                <a:latin typeface="Century Schoolbook" pitchFamily="18" charset="0"/>
                <a:ea typeface="ＭＳ Ｐゴシック" pitchFamily="34" charset="-128"/>
              </a:rPr>
              <a:t>Voila</a:t>
            </a:r>
            <a:r>
              <a:rPr lang="en-US" sz="2800" b="1">
                <a:solidFill>
                  <a:srgbClr val="FFFFFF"/>
                </a:solidFill>
                <a:latin typeface="Century Schoolbook" pitchFamily="18" charset="0"/>
                <a:ea typeface="ＭＳ Ｐゴシック" pitchFamily="34" charset="-128"/>
              </a:rPr>
              <a:t>,  the creature works -- and you have nearly as many successful experiments as a </a:t>
            </a:r>
            <a:r>
              <a:rPr lang="en-US" sz="2800" b="1">
                <a:solidFill>
                  <a:srgbClr val="9966FF"/>
                </a:solidFill>
                <a:latin typeface="Century Schoolbook" pitchFamily="18" charset="0"/>
                <a:ea typeface="ＭＳ Ｐゴシック" pitchFamily="34" charset="-128"/>
              </a:rPr>
              <a:t>musical scale</a:t>
            </a:r>
            <a:r>
              <a:rPr lang="en-US" sz="2800" b="1">
                <a:solidFill>
                  <a:srgbClr val="FFFFFF"/>
                </a:solidFill>
                <a:latin typeface="Century Schoolbook" pitchFamily="18" charset="0"/>
                <a:ea typeface="ＭＳ Ｐゴシック" pitchFamily="34" charset="-128"/>
              </a:rPr>
              <a:t> can build catchy tunes.”</a:t>
            </a:r>
          </a:p>
          <a:p>
            <a:pPr eaLnBrk="0" fontAlgn="base" hangingPunct="0">
              <a:spcBef>
                <a:spcPct val="0"/>
              </a:spcBef>
              <a:spcAft>
                <a:spcPct val="0"/>
              </a:spcAft>
              <a:defRPr/>
            </a:pPr>
            <a:endParaRPr lang="en-US" sz="2800" b="1">
              <a:solidFill>
                <a:srgbClr val="FFFFFF"/>
              </a:solidFill>
              <a:latin typeface="Century Schoolbook" pitchFamily="18" charset="0"/>
              <a:ea typeface="ＭＳ Ｐゴシック" pitchFamily="34" charset="-128"/>
            </a:endParaRPr>
          </a:p>
          <a:p>
            <a:pPr eaLnBrk="0" fontAlgn="base" hangingPunct="0">
              <a:spcBef>
                <a:spcPct val="0"/>
              </a:spcBef>
              <a:spcAft>
                <a:spcPct val="0"/>
              </a:spcAft>
              <a:defRPr/>
            </a:pPr>
            <a:r>
              <a:rPr lang="en-US" sz="2800" b="1" i="1">
                <a:solidFill>
                  <a:srgbClr val="FFFFFF"/>
                </a:solidFill>
                <a:latin typeface="Century Schoolbook" pitchFamily="18" charset="0"/>
                <a:ea typeface="ＭＳ Ｐゴシック" pitchFamily="34" charset="-128"/>
              </a:rPr>
              <a:t>               </a:t>
            </a:r>
            <a:r>
              <a:rPr lang="en-US" sz="2800" b="1">
                <a:solidFill>
                  <a:srgbClr val="FFFFFF"/>
                </a:solidFill>
                <a:latin typeface="Century Schoolbook" pitchFamily="18" charset="0"/>
                <a:ea typeface="ＭＳ Ｐゴシック" pitchFamily="34" charset="-128"/>
              </a:rPr>
              <a:t>  			Stephen Jay Gould</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937538"/>
                                        </p:tgtEl>
                                        <p:attrNameLst>
                                          <p:attrName>style.visibility</p:attrName>
                                        </p:attrNameLst>
                                      </p:cBhvr>
                                      <p:to>
                                        <p:strVal val="visible"/>
                                      </p:to>
                                    </p:set>
                                    <p:anim calcmode="lin" valueType="num">
                                      <p:cBhvr additive="base">
                                        <p:cTn id="7" dur="500" fill="hold"/>
                                        <p:tgtEl>
                                          <p:spTgt spid="15937538"/>
                                        </p:tgtEl>
                                        <p:attrNameLst>
                                          <p:attrName>ppt_x</p:attrName>
                                        </p:attrNameLst>
                                      </p:cBhvr>
                                      <p:tavLst>
                                        <p:tav tm="0">
                                          <p:val>
                                            <p:strVal val="0-#ppt_w/2"/>
                                          </p:val>
                                        </p:tav>
                                        <p:tav tm="100000">
                                          <p:val>
                                            <p:strVal val="#ppt_x"/>
                                          </p:val>
                                        </p:tav>
                                      </p:tavLst>
                                    </p:anim>
                                    <p:anim calcmode="lin" valueType="num">
                                      <p:cBhvr additive="base">
                                        <p:cTn id="8" dur="500" fill="hold"/>
                                        <p:tgtEl>
                                          <p:spTgt spid="159375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37538"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69FB5D7B-343B-4A11-BF39-ABC2674211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0"/>
            <a:ext cx="4251325"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43" name="Text Box 3">
            <a:extLst>
              <a:ext uri="{FF2B5EF4-FFF2-40B4-BE49-F238E27FC236}">
                <a16:creationId xmlns:a16="http://schemas.microsoft.com/office/drawing/2014/main" id="{8F8C8292-AFDB-4350-BD50-030D745058E3}"/>
              </a:ext>
            </a:extLst>
          </p:cNvPr>
          <p:cNvSpPr txBox="1">
            <a:spLocks noChangeArrowheads="1"/>
          </p:cNvSpPr>
          <p:nvPr/>
        </p:nvSpPr>
        <p:spPr bwMode="auto">
          <a:xfrm>
            <a:off x="6934200" y="1600201"/>
            <a:ext cx="19812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a:solidFill>
                  <a:srgbClr val="FFFFFF"/>
                </a:solidFill>
                <a:latin typeface="Tahoma" panose="020B0604030504040204" pitchFamily="34" charset="0"/>
                <a:cs typeface="Arial" panose="020B0604020202020204" pitchFamily="34" charset="0"/>
              </a:rPr>
              <a:t>Fossils from creatures which appeared in the “Cambrian Explosion”</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a:hlinkClick r:id="rId3"/>
            <a:extLst>
              <a:ext uri="{FF2B5EF4-FFF2-40B4-BE49-F238E27FC236}">
                <a16:creationId xmlns:a16="http://schemas.microsoft.com/office/drawing/2014/main" id="{8E9C9190-7F78-4F41-A6DF-CC86898D56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5925" y="2986089"/>
            <a:ext cx="1200150" cy="885825"/>
          </a:xfrm>
          <a:prstGeom prst="rect">
            <a:avLst/>
          </a:prstGeom>
          <a:noFill/>
          <a:extLst>
            <a:ext uri="{909E8E84-426E-40DD-AFC4-6F175D3DCCD1}">
              <a14:hiddenFill xmlns:a14="http://schemas.microsoft.com/office/drawing/2010/main">
                <a:solidFill>
                  <a:srgbClr val="FFFFFF"/>
                </a:solidFill>
              </a14:hiddenFill>
            </a:ext>
          </a:extLst>
        </p:spPr>
      </p:pic>
      <p:pic>
        <p:nvPicPr>
          <p:cNvPr id="59395" name="Picture 3">
            <a:extLst>
              <a:ext uri="{FF2B5EF4-FFF2-40B4-BE49-F238E27FC236}">
                <a16:creationId xmlns:a16="http://schemas.microsoft.com/office/drawing/2014/main" id="{BDD87F59-7059-4C2D-9FA0-6B83D17463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25400"/>
            <a:ext cx="8686800" cy="69103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a:extLst>
              <a:ext uri="{FF2B5EF4-FFF2-40B4-BE49-F238E27FC236}">
                <a16:creationId xmlns:a16="http://schemas.microsoft.com/office/drawing/2014/main" id="{4FBCE4B7-2EE5-4B75-87A3-CFA3B2A6D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6425" y="0"/>
            <a:ext cx="589915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a:extLst>
              <a:ext uri="{FF2B5EF4-FFF2-40B4-BE49-F238E27FC236}">
                <a16:creationId xmlns:a16="http://schemas.microsoft.com/office/drawing/2014/main" id="{A747C386-F5C0-485D-8B1C-4FC305ACEA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066800"/>
            <a:ext cx="20193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22535" name="Picture 7">
            <a:extLst>
              <a:ext uri="{FF2B5EF4-FFF2-40B4-BE49-F238E27FC236}">
                <a16:creationId xmlns:a16="http://schemas.microsoft.com/office/drawing/2014/main" id="{27577F8D-EEC2-4E61-BE6A-758BCA3058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219200"/>
            <a:ext cx="1885950" cy="4667250"/>
          </a:xfrm>
          <a:prstGeom prst="rect">
            <a:avLst/>
          </a:prstGeom>
          <a:noFill/>
          <a:extLst>
            <a:ext uri="{909E8E84-426E-40DD-AFC4-6F175D3DCCD1}">
              <a14:hiddenFill xmlns:a14="http://schemas.microsoft.com/office/drawing/2010/main">
                <a:solidFill>
                  <a:srgbClr val="FFFFFF"/>
                </a:solidFill>
              </a14:hiddenFill>
            </a:ext>
          </a:extLst>
        </p:spPr>
      </p:pic>
      <p:sp>
        <p:nvSpPr>
          <p:cNvPr id="22536" name="Text Box 8">
            <a:extLst>
              <a:ext uri="{FF2B5EF4-FFF2-40B4-BE49-F238E27FC236}">
                <a16:creationId xmlns:a16="http://schemas.microsoft.com/office/drawing/2014/main" id="{0CACFDB7-FF1F-41C3-9337-F7C7118FF2DB}"/>
              </a:ext>
            </a:extLst>
          </p:cNvPr>
          <p:cNvSpPr txBox="1">
            <a:spLocks noChangeArrowheads="1"/>
          </p:cNvSpPr>
          <p:nvPr/>
        </p:nvSpPr>
        <p:spPr bwMode="auto">
          <a:xfrm>
            <a:off x="7985126" y="1555751"/>
            <a:ext cx="1158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altLang="en-US">
              <a:solidFill>
                <a:srgbClr val="FFFFFF"/>
              </a:solidFill>
              <a:latin typeface="Tahoma" panose="020B0604030504040204" pitchFamily="34" charset="0"/>
              <a:cs typeface="Arial" panose="020B0604020202020204" pitchFamily="34" charset="0"/>
            </a:endParaRPr>
          </a:p>
        </p:txBody>
      </p:sp>
      <p:sp>
        <p:nvSpPr>
          <p:cNvPr id="22538" name="Text Box 10">
            <a:extLst>
              <a:ext uri="{FF2B5EF4-FFF2-40B4-BE49-F238E27FC236}">
                <a16:creationId xmlns:a16="http://schemas.microsoft.com/office/drawing/2014/main" id="{28C0B62C-FD26-4D45-BA58-FF3D33813040}"/>
              </a:ext>
            </a:extLst>
          </p:cNvPr>
          <p:cNvSpPr txBox="1">
            <a:spLocks noChangeArrowheads="1"/>
          </p:cNvSpPr>
          <p:nvPr/>
        </p:nvSpPr>
        <p:spPr bwMode="auto">
          <a:xfrm>
            <a:off x="7620000" y="2743200"/>
            <a:ext cx="28194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FFFF00"/>
                </a:solidFill>
                <a:latin typeface="Tahoma" panose="020B0604030504040204" pitchFamily="34" charset="0"/>
                <a:cs typeface="Arial" panose="020B0604020202020204" pitchFamily="34" charset="0"/>
              </a:rPr>
              <a:t>Human  chromosome #2 and Great Ape chromosome #2 a, 2b:  evidence for common descent.</a:t>
            </a:r>
            <a:r>
              <a:rPr lang="en-US" altLang="en-US">
                <a:solidFill>
                  <a:srgbClr val="FFFFFF"/>
                </a:solidFill>
                <a:latin typeface="Tahoma" panose="020B0604030504040204" pitchFamily="34" charset="0"/>
                <a:cs typeface="Arial" panose="020B0604020202020204" pitchFamily="34" charset="0"/>
              </a:rPr>
              <a:t> </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a:extLst>
              <a:ext uri="{FF2B5EF4-FFF2-40B4-BE49-F238E27FC236}">
                <a16:creationId xmlns:a16="http://schemas.microsoft.com/office/drawing/2014/main" id="{1B6DB53F-5438-417C-B4BC-C919FACC7360}"/>
              </a:ext>
            </a:extLst>
          </p:cNvPr>
          <p:cNvSpPr>
            <a:spLocks noGrp="1" noRot="1" noChangeArrowheads="1"/>
          </p:cNvSpPr>
          <p:nvPr>
            <p:ph type="title"/>
          </p:nvPr>
        </p:nvSpPr>
        <p:spPr>
          <a:xfrm>
            <a:off x="1905000" y="381000"/>
            <a:ext cx="8382000" cy="914400"/>
          </a:xfrm>
        </p:spPr>
        <p:txBody>
          <a:bodyPr/>
          <a:lstStyle/>
          <a:p>
            <a:r>
              <a:rPr lang="en-US" altLang="en-US" sz="3200"/>
              <a:t>More Genetic Evidence for Common Descent</a:t>
            </a:r>
          </a:p>
        </p:txBody>
      </p:sp>
      <p:sp>
        <p:nvSpPr>
          <p:cNvPr id="422915" name="Rectangle 3">
            <a:extLst>
              <a:ext uri="{FF2B5EF4-FFF2-40B4-BE49-F238E27FC236}">
                <a16:creationId xmlns:a16="http://schemas.microsoft.com/office/drawing/2014/main" id="{A617EFA5-B7AF-4BE5-9C8C-3FEF730759C9}"/>
              </a:ext>
            </a:extLst>
          </p:cNvPr>
          <p:cNvSpPr>
            <a:spLocks noGrp="1" noChangeArrowheads="1"/>
          </p:cNvSpPr>
          <p:nvPr>
            <p:ph type="body" idx="1"/>
          </p:nvPr>
        </p:nvSpPr>
        <p:spPr>
          <a:xfrm>
            <a:off x="1981200" y="1684339"/>
            <a:ext cx="8229600" cy="4441825"/>
          </a:xfrm>
        </p:spPr>
        <p:txBody>
          <a:bodyPr/>
          <a:lstStyle/>
          <a:p>
            <a:r>
              <a:rPr lang="en-US" altLang="en-US" sz="2400" b="1"/>
              <a:t>Pseudogenes</a:t>
            </a:r>
          </a:p>
          <a:p>
            <a:pPr lvl="1"/>
            <a:r>
              <a:rPr lang="en-US" altLang="en-US" sz="2000" b="1"/>
              <a:t>Vitamin C Pseudogene in great apes and humans</a:t>
            </a:r>
          </a:p>
          <a:p>
            <a:pPr lvl="1"/>
            <a:endParaRPr lang="en-US" altLang="en-US" sz="2000" b="1"/>
          </a:p>
          <a:p>
            <a:r>
              <a:rPr lang="en-US" altLang="en-US" sz="2400" b="1"/>
              <a:t>Retroposons, SINEs  (short interspersed elements), etc.</a:t>
            </a:r>
          </a:p>
          <a:p>
            <a:endParaRPr lang="en-US" altLang="en-US" sz="2400" b="1"/>
          </a:p>
          <a:p>
            <a:r>
              <a:rPr lang="en-US" altLang="en-US" sz="2400" b="1"/>
              <a:t>Virus insertions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a:xfrm>
            <a:off x="1981200" y="277814"/>
            <a:ext cx="8229600" cy="788987"/>
          </a:xfrm>
        </p:spPr>
        <p:txBody>
          <a:bodyPr/>
          <a:lstStyle/>
          <a:p>
            <a:r>
              <a:rPr lang="en-US" sz="3200" b="1"/>
              <a:t>World View</a:t>
            </a:r>
          </a:p>
        </p:txBody>
      </p:sp>
      <p:sp>
        <p:nvSpPr>
          <p:cNvPr id="402435" name="Rectangle 3"/>
          <p:cNvSpPr>
            <a:spLocks noGrp="1" noChangeArrowheads="1"/>
          </p:cNvSpPr>
          <p:nvPr>
            <p:ph type="body" idx="1"/>
          </p:nvPr>
        </p:nvSpPr>
        <p:spPr>
          <a:xfrm>
            <a:off x="5486400" y="1600201"/>
            <a:ext cx="4724400" cy="4530725"/>
          </a:xfrm>
        </p:spPr>
        <p:txBody>
          <a:bodyPr/>
          <a:lstStyle/>
          <a:p>
            <a:pPr>
              <a:lnSpc>
                <a:spcPct val="90000"/>
              </a:lnSpc>
            </a:pPr>
            <a:r>
              <a:rPr lang="en-US" sz="2000" b="1" dirty="0">
                <a:solidFill>
                  <a:srgbClr val="FFFF00"/>
                </a:solidFill>
              </a:rPr>
              <a:t>One's world view is the perspective one uses to process and interpret information received about the world.  </a:t>
            </a:r>
          </a:p>
          <a:p>
            <a:pPr>
              <a:lnSpc>
                <a:spcPct val="90000"/>
              </a:lnSpc>
            </a:pPr>
            <a:endParaRPr lang="en-US" sz="2000" b="1" dirty="0">
              <a:solidFill>
                <a:srgbClr val="FFFF00"/>
              </a:solidFill>
            </a:endParaRPr>
          </a:p>
          <a:p>
            <a:pPr>
              <a:lnSpc>
                <a:spcPct val="90000"/>
              </a:lnSpc>
            </a:pPr>
            <a:br>
              <a:rPr lang="en-US" sz="2000" b="1" dirty="0">
                <a:solidFill>
                  <a:srgbClr val="FFFF00"/>
                </a:solidFill>
              </a:rPr>
            </a:br>
            <a:r>
              <a:rPr lang="en-US" sz="1600" b="1" dirty="0">
                <a:solidFill>
                  <a:srgbClr val="FFFF00"/>
                </a:solidFill>
              </a:rPr>
              <a:t>James W. Sire, </a:t>
            </a:r>
            <a:r>
              <a:rPr lang="en-US" sz="1600" b="1" i="1" dirty="0">
                <a:solidFill>
                  <a:srgbClr val="FFFF00"/>
                </a:solidFill>
              </a:rPr>
              <a:t>The Universe Next Door </a:t>
            </a:r>
            <a:r>
              <a:rPr lang="en-US" sz="1600" b="1" dirty="0">
                <a:solidFill>
                  <a:srgbClr val="FFFF00"/>
                </a:solidFill>
              </a:rPr>
              <a:t>(</a:t>
            </a:r>
            <a:r>
              <a:rPr lang="en-US" sz="1600" b="1" dirty="0" err="1">
                <a:solidFill>
                  <a:srgbClr val="FFFF00"/>
                </a:solidFill>
              </a:rPr>
              <a:t>InterVarsity</a:t>
            </a:r>
            <a:r>
              <a:rPr lang="en-US" sz="1600" b="1" dirty="0">
                <a:solidFill>
                  <a:srgbClr val="FFFF00"/>
                </a:solidFill>
              </a:rPr>
              <a:t> Press, 1997)</a:t>
            </a:r>
          </a:p>
        </p:txBody>
      </p:sp>
      <p:pic>
        <p:nvPicPr>
          <p:cNvPr id="402436" name="Picture 4" descr="jaina+world+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905000"/>
            <a:ext cx="3676650" cy="3810000"/>
          </a:xfrm>
          <a:prstGeom prst="rect">
            <a:avLst/>
          </a:prstGeom>
          <a:noFill/>
          <a:extLst>
            <a:ext uri="{909E8E84-426E-40DD-AFC4-6F175D3DCCD1}">
              <a14:hiddenFill xmlns:a14="http://schemas.microsoft.com/office/drawing/2010/main">
                <a:solidFill>
                  <a:srgbClr val="FFFFFF"/>
                </a:solidFill>
              </a14:hiddenFill>
            </a:ext>
          </a:extLst>
        </p:spPr>
      </p:pic>
      <p:sp>
        <p:nvSpPr>
          <p:cNvPr id="402437" name="Text Box 5"/>
          <p:cNvSpPr txBox="1">
            <a:spLocks noChangeArrowheads="1"/>
          </p:cNvSpPr>
          <p:nvPr/>
        </p:nvSpPr>
        <p:spPr bwMode="auto">
          <a:xfrm>
            <a:off x="2133600" y="5715000"/>
            <a:ext cx="25726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b="1">
                <a:solidFill>
                  <a:srgbClr val="FF9933"/>
                </a:solidFill>
                <a:latin typeface="Verdana"/>
                <a:cs typeface="Arial" pitchFamily="34" charset="0"/>
              </a:rPr>
              <a:t>A Jain World View</a:t>
            </a:r>
          </a:p>
        </p:txBody>
      </p:sp>
    </p:spTree>
    <p:extLst>
      <p:ext uri="{BB962C8B-B14F-4D97-AF65-F5344CB8AC3E}">
        <p14:creationId xmlns:p14="http://schemas.microsoft.com/office/powerpoint/2010/main" val="8418465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192" name="Group 136">
            <a:extLst>
              <a:ext uri="{FF2B5EF4-FFF2-40B4-BE49-F238E27FC236}">
                <a16:creationId xmlns:a16="http://schemas.microsoft.com/office/drawing/2014/main" id="{AB1F4DE5-C86A-4BB9-B2F9-FA2799AD3E35}"/>
              </a:ext>
            </a:extLst>
          </p:cNvPr>
          <p:cNvGraphicFramePr>
            <a:graphicFrameLocks noGrp="1"/>
          </p:cNvGraphicFramePr>
          <p:nvPr/>
        </p:nvGraphicFramePr>
        <p:xfrm>
          <a:off x="3581400" y="381000"/>
          <a:ext cx="4876800" cy="2895602"/>
        </p:xfrm>
        <a:graphic>
          <a:graphicData uri="http://schemas.openxmlformats.org/drawingml/2006/table">
            <a:tbl>
              <a:tblPr/>
              <a:tblGrid>
                <a:gridCol w="1722438">
                  <a:extLst>
                    <a:ext uri="{9D8B030D-6E8A-4147-A177-3AD203B41FA5}">
                      <a16:colId xmlns:a16="http://schemas.microsoft.com/office/drawing/2014/main" val="3354922084"/>
                    </a:ext>
                  </a:extLst>
                </a:gridCol>
                <a:gridCol w="1482725">
                  <a:extLst>
                    <a:ext uri="{9D8B030D-6E8A-4147-A177-3AD203B41FA5}">
                      <a16:colId xmlns:a16="http://schemas.microsoft.com/office/drawing/2014/main" val="3278272665"/>
                    </a:ext>
                  </a:extLst>
                </a:gridCol>
                <a:gridCol w="1671637">
                  <a:extLst>
                    <a:ext uri="{9D8B030D-6E8A-4147-A177-3AD203B41FA5}">
                      <a16:colId xmlns:a16="http://schemas.microsoft.com/office/drawing/2014/main" val="1838826002"/>
                    </a:ext>
                  </a:extLst>
                </a:gridCol>
              </a:tblGrid>
              <a:tr h="442913">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anose="05000000000000000000" pitchFamily="2" charset="2"/>
                        <a:buNone/>
                        <a:tabLst/>
                      </a:pPr>
                      <a:r>
                        <a:rPr kumimoji="0" lang="en-US" altLang="en-US" sz="1800" b="0" i="1" u="none" strike="noStrike" cap="none" normalizeH="0" baseline="0">
                          <a:ln>
                            <a:noFill/>
                          </a:ln>
                          <a:solidFill>
                            <a:srgbClr val="660033"/>
                          </a:solidFill>
                          <a:effectLst>
                            <a:outerShdw blurRad="38100" dist="38100" dir="2700000" algn="tl">
                              <a:srgbClr val="000000"/>
                            </a:outerShdw>
                          </a:effectLst>
                          <a:latin typeface="Garamond" panose="02020404030301010803" pitchFamily="18" charset="0"/>
                          <a:cs typeface="Arial" panose="020B0604020202020204" pitchFamily="34" charset="0"/>
                        </a:rPr>
                        <a:t>table 1</a:t>
                      </a:r>
                      <a:endParaRPr kumimoji="0" lang="en-US" altLang="en-US" sz="1800" b="0" i="0" u="none" strike="noStrike" cap="none" normalizeH="0" baseline="0">
                        <a:ln>
                          <a:noFill/>
                        </a:ln>
                        <a:solidFill>
                          <a:srgbClr val="660033"/>
                        </a:solidFill>
                        <a:effectLst>
                          <a:outerShdw blurRad="38100" dist="38100" dir="2700000" algn="tl">
                            <a:srgbClr val="000000"/>
                          </a:outerShdw>
                        </a:effectLst>
                        <a:latin typeface="Garamond" panose="02020404030301010803" pitchFamily="18" charset="0"/>
                        <a:cs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AA"/>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anose="05000000000000000000" pitchFamily="2" charset="2"/>
                        <a:buNone/>
                        <a:tabLst/>
                      </a:pPr>
                      <a:r>
                        <a:rPr kumimoji="0" lang="en-US" altLang="en-US" sz="1000" b="0" i="0" u="none" strike="noStrike" cap="none" normalizeH="0" baseline="0">
                          <a:ln>
                            <a:noFill/>
                          </a:ln>
                          <a:solidFill>
                            <a:srgbClr val="660033"/>
                          </a:solidFill>
                          <a:effectLst>
                            <a:outerShdw blurRad="38100" dist="38100" dir="2700000" algn="tl">
                              <a:srgbClr val="000000"/>
                            </a:outerShdw>
                          </a:effectLst>
                          <a:latin typeface="Garamond" panose="02020404030301010803" pitchFamily="18" charset="0"/>
                          <a:cs typeface="Arial" panose="020B0604020202020204" pitchFamily="34" charset="0"/>
                        </a:rPr>
                        <a:t>Gene sequence that</a:t>
                      </a:r>
                      <a:br>
                        <a:rPr kumimoji="0" lang="en-US" altLang="en-US" sz="1000" b="0" i="0" u="none" strike="noStrike" cap="none" normalizeH="0" baseline="0">
                          <a:ln>
                            <a:noFill/>
                          </a:ln>
                          <a:solidFill>
                            <a:srgbClr val="660033"/>
                          </a:solidFill>
                          <a:effectLst>
                            <a:outerShdw blurRad="38100" dist="38100" dir="2700000" algn="tl">
                              <a:srgbClr val="000000"/>
                            </a:outerShdw>
                          </a:effectLst>
                          <a:latin typeface="Garamond" panose="02020404030301010803" pitchFamily="18" charset="0"/>
                          <a:cs typeface="Arial" panose="020B0604020202020204" pitchFamily="34" charset="0"/>
                        </a:rPr>
                      </a:br>
                      <a:r>
                        <a:rPr kumimoji="0" lang="en-US" altLang="en-US" sz="1000" b="0" i="0" u="none" strike="noStrike" cap="none" normalizeH="0" baseline="0">
                          <a:ln>
                            <a:noFill/>
                          </a:ln>
                          <a:solidFill>
                            <a:srgbClr val="660033"/>
                          </a:solidFill>
                          <a:effectLst>
                            <a:outerShdw blurRad="38100" dist="38100" dir="2700000" algn="tl">
                              <a:srgbClr val="000000"/>
                            </a:outerShdw>
                          </a:effectLst>
                          <a:latin typeface="Garamond" panose="02020404030301010803" pitchFamily="18" charset="0"/>
                          <a:cs typeface="Arial" panose="020B0604020202020204" pitchFamily="34" charset="0"/>
                        </a:rPr>
                        <a:t>codes for protein</a:t>
                      </a:r>
                      <a:endParaRPr kumimoji="0" lang="en-US" altLang="en-US" sz="1800" b="0" i="0" u="none" strike="noStrike" cap="none" normalizeH="0" baseline="0">
                        <a:ln>
                          <a:noFill/>
                        </a:ln>
                        <a:solidFill>
                          <a:srgbClr val="660033"/>
                        </a:solidFill>
                        <a:effectLst>
                          <a:outerShdw blurRad="38100" dist="38100" dir="2700000" algn="tl">
                            <a:srgbClr val="000000"/>
                          </a:outerShdw>
                        </a:effectLst>
                        <a:latin typeface="Garamond" panose="02020404030301010803" pitchFamily="18" charset="0"/>
                        <a:cs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AA"/>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anose="05000000000000000000" pitchFamily="2" charset="2"/>
                        <a:buNone/>
                        <a:tabLst/>
                      </a:pPr>
                      <a:r>
                        <a:rPr kumimoji="0" lang="en-US" altLang="en-US" sz="1000" b="0" i="0" u="none" strike="noStrike" cap="none" normalizeH="0" baseline="0">
                          <a:ln>
                            <a:noFill/>
                          </a:ln>
                          <a:solidFill>
                            <a:srgbClr val="660033"/>
                          </a:solidFill>
                          <a:effectLst>
                            <a:outerShdw blurRad="38100" dist="38100" dir="2700000" algn="tl">
                              <a:srgbClr val="000000"/>
                            </a:outerShdw>
                          </a:effectLst>
                          <a:latin typeface="Garamond" panose="02020404030301010803" pitchFamily="18" charset="0"/>
                          <a:cs typeface="Arial" panose="020B0604020202020204" pitchFamily="34" charset="0"/>
                        </a:rPr>
                        <a:t>Random DNA segment</a:t>
                      </a:r>
                      <a:br>
                        <a:rPr kumimoji="0" lang="en-US" altLang="en-US" sz="1000" b="0" i="0" u="none" strike="noStrike" cap="none" normalizeH="0" baseline="0">
                          <a:ln>
                            <a:noFill/>
                          </a:ln>
                          <a:solidFill>
                            <a:srgbClr val="660033"/>
                          </a:solidFill>
                          <a:effectLst>
                            <a:outerShdw blurRad="38100" dist="38100" dir="2700000" algn="tl">
                              <a:srgbClr val="000000"/>
                            </a:outerShdw>
                          </a:effectLst>
                          <a:latin typeface="Garamond" panose="02020404030301010803" pitchFamily="18" charset="0"/>
                          <a:cs typeface="Arial" panose="020B0604020202020204" pitchFamily="34" charset="0"/>
                        </a:rPr>
                      </a:br>
                      <a:r>
                        <a:rPr kumimoji="0" lang="en-US" altLang="en-US" sz="1000" b="0" i="0" u="none" strike="noStrike" cap="none" normalizeH="0" baseline="0">
                          <a:ln>
                            <a:noFill/>
                          </a:ln>
                          <a:solidFill>
                            <a:srgbClr val="660033"/>
                          </a:solidFill>
                          <a:effectLst>
                            <a:outerShdw blurRad="38100" dist="38100" dir="2700000" algn="tl">
                              <a:srgbClr val="000000"/>
                            </a:outerShdw>
                          </a:effectLst>
                          <a:latin typeface="Garamond" panose="02020404030301010803" pitchFamily="18" charset="0"/>
                          <a:cs typeface="Arial" panose="020B0604020202020204" pitchFamily="34" charset="0"/>
                        </a:rPr>
                        <a:t>between genes</a:t>
                      </a:r>
                      <a:endParaRPr kumimoji="0" lang="en-US" altLang="en-US" sz="1800" b="0" i="0" u="none" strike="noStrike" cap="none" normalizeH="0" baseline="0">
                        <a:ln>
                          <a:noFill/>
                        </a:ln>
                        <a:solidFill>
                          <a:srgbClr val="660033"/>
                        </a:solidFill>
                        <a:effectLst>
                          <a:outerShdw blurRad="38100" dist="38100" dir="2700000" algn="tl">
                            <a:srgbClr val="000000"/>
                          </a:outerShdw>
                        </a:effectLst>
                        <a:latin typeface="Garamond" panose="02020404030301010803" pitchFamily="18" charset="0"/>
                        <a:cs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AA"/>
                    </a:solidFill>
                  </a:tcPr>
                </a:tc>
                <a:extLst>
                  <a:ext uri="{0D108BD9-81ED-4DB2-BD59-A6C34878D82A}">
                    <a16:rowId xmlns:a16="http://schemas.microsoft.com/office/drawing/2014/main" val="2591814747"/>
                  </a:ext>
                </a:extLst>
              </a:tr>
              <a:tr h="40798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anose="05000000000000000000" pitchFamily="2" charset="2"/>
                        <a:buNone/>
                        <a:tabLst/>
                      </a:pPr>
                      <a:r>
                        <a:rPr kumimoji="0" lang="en-US" altLang="en-US" sz="1800" b="0" i="0" u="none" strike="noStrike" cap="none" normalizeH="0" baseline="0">
                          <a:ln>
                            <a:noFill/>
                          </a:ln>
                          <a:solidFill>
                            <a:srgbClr val="660033"/>
                          </a:solidFill>
                          <a:effectLst>
                            <a:outerShdw blurRad="38100" dist="38100" dir="2700000" algn="tl">
                              <a:srgbClr val="000000"/>
                            </a:outerShdw>
                          </a:effectLst>
                          <a:latin typeface="Garamond" panose="02020404030301010803" pitchFamily="18" charset="0"/>
                          <a:cs typeface="Arial" panose="020B0604020202020204" pitchFamily="34" charset="0"/>
                        </a:rPr>
                        <a:t>Chimpanzee </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AA"/>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chemeClr val="hlink"/>
                        </a:buClr>
                        <a:buSzPct val="70000"/>
                        <a:buFont typeface="Wingdings" panose="05000000000000000000" pitchFamily="2" charset="2"/>
                        <a:buNone/>
                        <a:tabLst/>
                      </a:pPr>
                      <a:r>
                        <a:rPr kumimoji="0" lang="en-US" altLang="en-US" sz="1800" b="0" i="0" u="none" strike="noStrike" cap="none" normalizeH="0" baseline="0">
                          <a:ln>
                            <a:noFill/>
                          </a:ln>
                          <a:solidFill>
                            <a:srgbClr val="660033"/>
                          </a:solidFill>
                          <a:effectLst>
                            <a:outerShdw blurRad="38100" dist="38100" dir="2700000" algn="tl">
                              <a:srgbClr val="000000"/>
                            </a:outerShdw>
                          </a:effectLst>
                          <a:latin typeface="Garamond" panose="02020404030301010803" pitchFamily="18" charset="0"/>
                          <a:cs typeface="Arial" panose="020B0604020202020204" pitchFamily="34" charset="0"/>
                        </a:rPr>
                        <a:t>100% </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AA"/>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chemeClr val="hlink"/>
                        </a:buClr>
                        <a:buSzPct val="70000"/>
                        <a:buFont typeface="Wingdings" panose="05000000000000000000" pitchFamily="2" charset="2"/>
                        <a:buNone/>
                        <a:tabLst/>
                      </a:pPr>
                      <a:r>
                        <a:rPr kumimoji="0" lang="en-US" altLang="en-US" sz="1800" b="0" i="0" u="none" strike="noStrike" cap="none" normalizeH="0" baseline="0">
                          <a:ln>
                            <a:noFill/>
                          </a:ln>
                          <a:solidFill>
                            <a:srgbClr val="660033"/>
                          </a:solidFill>
                          <a:effectLst>
                            <a:outerShdw blurRad="38100" dist="38100" dir="2700000" algn="tl">
                              <a:srgbClr val="000000"/>
                            </a:outerShdw>
                          </a:effectLst>
                          <a:latin typeface="Garamond" panose="02020404030301010803" pitchFamily="18" charset="0"/>
                          <a:cs typeface="Arial" panose="020B0604020202020204" pitchFamily="34" charset="0"/>
                        </a:rPr>
                        <a:t>98% </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AA"/>
                    </a:solidFill>
                  </a:tcPr>
                </a:tc>
                <a:extLst>
                  <a:ext uri="{0D108BD9-81ED-4DB2-BD59-A6C34878D82A}">
                    <a16:rowId xmlns:a16="http://schemas.microsoft.com/office/drawing/2014/main" val="2856570931"/>
                  </a:ext>
                </a:extLst>
              </a:tr>
              <a:tr h="40957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anose="05000000000000000000" pitchFamily="2" charset="2"/>
                        <a:buNone/>
                        <a:tabLst/>
                      </a:pPr>
                      <a:r>
                        <a:rPr kumimoji="0" lang="en-US" altLang="en-US" sz="1800" b="0" i="0" u="none" strike="noStrike" cap="none" normalizeH="0" baseline="0">
                          <a:ln>
                            <a:noFill/>
                          </a:ln>
                          <a:solidFill>
                            <a:srgbClr val="660033"/>
                          </a:solidFill>
                          <a:effectLst>
                            <a:outerShdw blurRad="38100" dist="38100" dir="2700000" algn="tl">
                              <a:srgbClr val="000000"/>
                            </a:outerShdw>
                          </a:effectLst>
                          <a:latin typeface="Garamond" panose="02020404030301010803" pitchFamily="18" charset="0"/>
                          <a:cs typeface="Arial" panose="020B0604020202020204" pitchFamily="34" charset="0"/>
                        </a:rPr>
                        <a:t>Dog </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AA"/>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chemeClr val="hlink"/>
                        </a:buClr>
                        <a:buSzPct val="70000"/>
                        <a:buFont typeface="Wingdings" panose="05000000000000000000" pitchFamily="2" charset="2"/>
                        <a:buNone/>
                        <a:tabLst/>
                      </a:pPr>
                      <a:r>
                        <a:rPr kumimoji="0" lang="en-US" altLang="en-US" sz="1800" b="0" i="0" u="none" strike="noStrike" cap="none" normalizeH="0" baseline="0">
                          <a:ln>
                            <a:noFill/>
                          </a:ln>
                          <a:solidFill>
                            <a:srgbClr val="660033"/>
                          </a:solidFill>
                          <a:effectLst>
                            <a:outerShdw blurRad="38100" dist="38100" dir="2700000" algn="tl">
                              <a:srgbClr val="000000"/>
                            </a:outerShdw>
                          </a:effectLst>
                          <a:latin typeface="Garamond" panose="02020404030301010803" pitchFamily="18" charset="0"/>
                          <a:cs typeface="Arial" panose="020B0604020202020204" pitchFamily="34" charset="0"/>
                        </a:rPr>
                        <a:t>99% </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AA"/>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chemeClr val="hlink"/>
                        </a:buClr>
                        <a:buSzPct val="70000"/>
                        <a:buFont typeface="Wingdings" panose="05000000000000000000" pitchFamily="2" charset="2"/>
                        <a:buNone/>
                        <a:tabLst/>
                      </a:pPr>
                      <a:r>
                        <a:rPr kumimoji="0" lang="en-US" altLang="en-US" sz="1800" b="0" i="0" u="none" strike="noStrike" cap="none" normalizeH="0" baseline="0">
                          <a:ln>
                            <a:noFill/>
                          </a:ln>
                          <a:solidFill>
                            <a:srgbClr val="660033"/>
                          </a:solidFill>
                          <a:effectLst>
                            <a:outerShdw blurRad="38100" dist="38100" dir="2700000" algn="tl">
                              <a:srgbClr val="000000"/>
                            </a:outerShdw>
                          </a:effectLst>
                          <a:latin typeface="Garamond" panose="02020404030301010803" pitchFamily="18" charset="0"/>
                          <a:cs typeface="Arial" panose="020B0604020202020204" pitchFamily="34" charset="0"/>
                        </a:rPr>
                        <a:t>52% </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AA"/>
                    </a:solidFill>
                  </a:tcPr>
                </a:tc>
                <a:extLst>
                  <a:ext uri="{0D108BD9-81ED-4DB2-BD59-A6C34878D82A}">
                    <a16:rowId xmlns:a16="http://schemas.microsoft.com/office/drawing/2014/main" val="3874827750"/>
                  </a:ext>
                </a:extLst>
              </a:tr>
              <a:tr h="40798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anose="05000000000000000000" pitchFamily="2" charset="2"/>
                        <a:buNone/>
                        <a:tabLst/>
                      </a:pPr>
                      <a:r>
                        <a:rPr kumimoji="0" lang="en-US" altLang="en-US" sz="1800" b="0" i="0" u="none" strike="noStrike" cap="none" normalizeH="0" baseline="0">
                          <a:ln>
                            <a:noFill/>
                          </a:ln>
                          <a:solidFill>
                            <a:srgbClr val="660033"/>
                          </a:solidFill>
                          <a:effectLst>
                            <a:outerShdw blurRad="38100" dist="38100" dir="2700000" algn="tl">
                              <a:srgbClr val="000000"/>
                            </a:outerShdw>
                          </a:effectLst>
                          <a:latin typeface="Garamond" panose="02020404030301010803" pitchFamily="18" charset="0"/>
                          <a:cs typeface="Arial" panose="020B0604020202020204" pitchFamily="34" charset="0"/>
                        </a:rPr>
                        <a:t>Mouse </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AA"/>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chemeClr val="hlink"/>
                        </a:buClr>
                        <a:buSzPct val="70000"/>
                        <a:buFont typeface="Wingdings" panose="05000000000000000000" pitchFamily="2" charset="2"/>
                        <a:buNone/>
                        <a:tabLst/>
                      </a:pPr>
                      <a:r>
                        <a:rPr kumimoji="0" lang="en-US" altLang="en-US" sz="1800" b="0" i="0" u="none" strike="noStrike" cap="none" normalizeH="0" baseline="0">
                          <a:ln>
                            <a:noFill/>
                          </a:ln>
                          <a:solidFill>
                            <a:srgbClr val="660033"/>
                          </a:solidFill>
                          <a:effectLst>
                            <a:outerShdw blurRad="38100" dist="38100" dir="2700000" algn="tl">
                              <a:srgbClr val="000000"/>
                            </a:outerShdw>
                          </a:effectLst>
                          <a:latin typeface="Garamond" panose="02020404030301010803" pitchFamily="18" charset="0"/>
                          <a:cs typeface="Arial" panose="020B0604020202020204" pitchFamily="34" charset="0"/>
                        </a:rPr>
                        <a:t>99% </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AA"/>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chemeClr val="hlink"/>
                        </a:buClr>
                        <a:buSzPct val="70000"/>
                        <a:buFont typeface="Wingdings" panose="05000000000000000000" pitchFamily="2" charset="2"/>
                        <a:buNone/>
                        <a:tabLst/>
                      </a:pPr>
                      <a:r>
                        <a:rPr kumimoji="0" lang="en-US" altLang="en-US" sz="1800" b="0" i="0" u="none" strike="noStrike" cap="none" normalizeH="0" baseline="0">
                          <a:ln>
                            <a:noFill/>
                          </a:ln>
                          <a:solidFill>
                            <a:srgbClr val="660033"/>
                          </a:solidFill>
                          <a:effectLst>
                            <a:outerShdw blurRad="38100" dist="38100" dir="2700000" algn="tl">
                              <a:srgbClr val="000000"/>
                            </a:outerShdw>
                          </a:effectLst>
                          <a:latin typeface="Garamond" panose="02020404030301010803" pitchFamily="18" charset="0"/>
                          <a:cs typeface="Arial" panose="020B0604020202020204" pitchFamily="34" charset="0"/>
                        </a:rPr>
                        <a:t>40% </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AA"/>
                    </a:solidFill>
                  </a:tcPr>
                </a:tc>
                <a:extLst>
                  <a:ext uri="{0D108BD9-81ED-4DB2-BD59-A6C34878D82A}">
                    <a16:rowId xmlns:a16="http://schemas.microsoft.com/office/drawing/2014/main" val="1507052212"/>
                  </a:ext>
                </a:extLst>
              </a:tr>
              <a:tr h="40957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anose="05000000000000000000" pitchFamily="2" charset="2"/>
                        <a:buNone/>
                        <a:tabLst/>
                      </a:pPr>
                      <a:r>
                        <a:rPr kumimoji="0" lang="en-US" altLang="en-US" sz="1800" b="0" i="0" u="none" strike="noStrike" cap="none" normalizeH="0" baseline="0">
                          <a:ln>
                            <a:noFill/>
                          </a:ln>
                          <a:solidFill>
                            <a:srgbClr val="660033"/>
                          </a:solidFill>
                          <a:effectLst>
                            <a:outerShdw blurRad="38100" dist="38100" dir="2700000" algn="tl">
                              <a:srgbClr val="000000"/>
                            </a:outerShdw>
                          </a:effectLst>
                          <a:latin typeface="Garamond" panose="02020404030301010803" pitchFamily="18" charset="0"/>
                          <a:cs typeface="Arial" panose="020B0604020202020204" pitchFamily="34" charset="0"/>
                        </a:rPr>
                        <a:t>Chicken </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AA"/>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chemeClr val="hlink"/>
                        </a:buClr>
                        <a:buSzPct val="70000"/>
                        <a:buFont typeface="Wingdings" panose="05000000000000000000" pitchFamily="2" charset="2"/>
                        <a:buNone/>
                        <a:tabLst/>
                      </a:pPr>
                      <a:r>
                        <a:rPr kumimoji="0" lang="en-US" altLang="en-US" sz="1800" b="0" i="0" u="none" strike="noStrike" cap="none" normalizeH="0" baseline="0">
                          <a:ln>
                            <a:noFill/>
                          </a:ln>
                          <a:solidFill>
                            <a:srgbClr val="660033"/>
                          </a:solidFill>
                          <a:effectLst>
                            <a:outerShdw blurRad="38100" dist="38100" dir="2700000" algn="tl">
                              <a:srgbClr val="000000"/>
                            </a:outerShdw>
                          </a:effectLst>
                          <a:latin typeface="Garamond" panose="02020404030301010803" pitchFamily="18" charset="0"/>
                          <a:cs typeface="Arial" panose="020B0604020202020204" pitchFamily="34" charset="0"/>
                        </a:rPr>
                        <a:t>75% </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AA"/>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chemeClr val="hlink"/>
                        </a:buClr>
                        <a:buSzPct val="70000"/>
                        <a:buFont typeface="Wingdings" panose="05000000000000000000" pitchFamily="2" charset="2"/>
                        <a:buNone/>
                        <a:tabLst/>
                      </a:pPr>
                      <a:r>
                        <a:rPr kumimoji="0" lang="en-US" altLang="en-US" sz="1800" b="0" i="0" u="none" strike="noStrike" cap="none" normalizeH="0" baseline="0">
                          <a:ln>
                            <a:noFill/>
                          </a:ln>
                          <a:solidFill>
                            <a:srgbClr val="660033"/>
                          </a:solidFill>
                          <a:effectLst>
                            <a:outerShdw blurRad="38100" dist="38100" dir="2700000" algn="tl">
                              <a:srgbClr val="000000"/>
                            </a:outerShdw>
                          </a:effectLst>
                          <a:latin typeface="Garamond" panose="02020404030301010803" pitchFamily="18" charset="0"/>
                          <a:cs typeface="Arial" panose="020B0604020202020204" pitchFamily="34" charset="0"/>
                        </a:rPr>
                        <a:t>4% </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AA"/>
                    </a:solidFill>
                  </a:tcPr>
                </a:tc>
                <a:extLst>
                  <a:ext uri="{0D108BD9-81ED-4DB2-BD59-A6C34878D82A}">
                    <a16:rowId xmlns:a16="http://schemas.microsoft.com/office/drawing/2014/main" val="3756441091"/>
                  </a:ext>
                </a:extLst>
              </a:tr>
              <a:tr h="40798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anose="05000000000000000000" pitchFamily="2" charset="2"/>
                        <a:buNone/>
                        <a:tabLst/>
                      </a:pPr>
                      <a:r>
                        <a:rPr kumimoji="0" lang="en-US" altLang="en-US" sz="1800" b="0" i="0" u="none" strike="noStrike" cap="none" normalizeH="0" baseline="0">
                          <a:ln>
                            <a:noFill/>
                          </a:ln>
                          <a:solidFill>
                            <a:srgbClr val="660033"/>
                          </a:solidFill>
                          <a:effectLst>
                            <a:outerShdw blurRad="38100" dist="38100" dir="2700000" algn="tl">
                              <a:srgbClr val="000000"/>
                            </a:outerShdw>
                          </a:effectLst>
                          <a:latin typeface="Garamond" panose="02020404030301010803" pitchFamily="18" charset="0"/>
                          <a:cs typeface="Arial" panose="020B0604020202020204" pitchFamily="34" charset="0"/>
                        </a:rPr>
                        <a:t>Fruitfly </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AA"/>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chemeClr val="hlink"/>
                        </a:buClr>
                        <a:buSzPct val="70000"/>
                        <a:buFont typeface="Wingdings" panose="05000000000000000000" pitchFamily="2" charset="2"/>
                        <a:buNone/>
                        <a:tabLst/>
                      </a:pPr>
                      <a:r>
                        <a:rPr kumimoji="0" lang="en-US" altLang="en-US" sz="1800" b="0" i="0" u="none" strike="noStrike" cap="none" normalizeH="0" baseline="0">
                          <a:ln>
                            <a:noFill/>
                          </a:ln>
                          <a:solidFill>
                            <a:srgbClr val="660033"/>
                          </a:solidFill>
                          <a:effectLst>
                            <a:outerShdw blurRad="38100" dist="38100" dir="2700000" algn="tl">
                              <a:srgbClr val="000000"/>
                            </a:outerShdw>
                          </a:effectLst>
                          <a:latin typeface="Garamond" panose="02020404030301010803" pitchFamily="18" charset="0"/>
                          <a:cs typeface="Arial" panose="020B0604020202020204" pitchFamily="34" charset="0"/>
                        </a:rPr>
                        <a:t>60% </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AA"/>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chemeClr val="hlink"/>
                        </a:buClr>
                        <a:buSzPct val="70000"/>
                        <a:buFont typeface="Wingdings" panose="05000000000000000000" pitchFamily="2" charset="2"/>
                        <a:buNone/>
                        <a:tabLst/>
                      </a:pPr>
                      <a:r>
                        <a:rPr kumimoji="0" lang="en-US" altLang="en-US" sz="1800" b="0" i="0" u="none" strike="noStrike" cap="none" normalizeH="0" baseline="0">
                          <a:ln>
                            <a:noFill/>
                          </a:ln>
                          <a:solidFill>
                            <a:srgbClr val="660033"/>
                          </a:solidFill>
                          <a:effectLst>
                            <a:outerShdw blurRad="38100" dist="38100" dir="2700000" algn="tl">
                              <a:srgbClr val="000000"/>
                            </a:outerShdw>
                          </a:effectLst>
                          <a:latin typeface="Garamond" panose="02020404030301010803" pitchFamily="18" charset="0"/>
                          <a:cs typeface="Arial" panose="020B0604020202020204" pitchFamily="34" charset="0"/>
                        </a:rPr>
                        <a:t>~0% </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AA"/>
                    </a:solidFill>
                  </a:tcPr>
                </a:tc>
                <a:extLst>
                  <a:ext uri="{0D108BD9-81ED-4DB2-BD59-A6C34878D82A}">
                    <a16:rowId xmlns:a16="http://schemas.microsoft.com/office/drawing/2014/main" val="1314530507"/>
                  </a:ext>
                </a:extLst>
              </a:tr>
              <a:tr h="40957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anose="05000000000000000000" pitchFamily="2" charset="2"/>
                        <a:buNone/>
                        <a:tabLst/>
                      </a:pPr>
                      <a:r>
                        <a:rPr kumimoji="0" lang="en-US" altLang="en-US" sz="1800" b="0" i="0" u="none" strike="noStrike" cap="none" normalizeH="0" baseline="0">
                          <a:ln>
                            <a:noFill/>
                          </a:ln>
                          <a:solidFill>
                            <a:srgbClr val="660033"/>
                          </a:solidFill>
                          <a:effectLst>
                            <a:outerShdw blurRad="38100" dist="38100" dir="2700000" algn="tl">
                              <a:srgbClr val="000000"/>
                            </a:outerShdw>
                          </a:effectLst>
                          <a:latin typeface="Garamond" panose="02020404030301010803" pitchFamily="18" charset="0"/>
                          <a:cs typeface="Arial" panose="020B0604020202020204" pitchFamily="34" charset="0"/>
                        </a:rPr>
                        <a:t>Roundworm </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AA"/>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chemeClr val="hlink"/>
                        </a:buClr>
                        <a:buSzPct val="70000"/>
                        <a:buFont typeface="Wingdings" panose="05000000000000000000" pitchFamily="2" charset="2"/>
                        <a:buNone/>
                        <a:tabLst/>
                      </a:pPr>
                      <a:r>
                        <a:rPr kumimoji="0" lang="en-US" altLang="en-US" sz="1800" b="0" i="0" u="none" strike="noStrike" cap="none" normalizeH="0" baseline="0">
                          <a:ln>
                            <a:noFill/>
                          </a:ln>
                          <a:solidFill>
                            <a:srgbClr val="660033"/>
                          </a:solidFill>
                          <a:effectLst>
                            <a:outerShdw blurRad="38100" dist="38100" dir="2700000" algn="tl">
                              <a:srgbClr val="000000"/>
                            </a:outerShdw>
                          </a:effectLst>
                          <a:latin typeface="Garamond" panose="02020404030301010803" pitchFamily="18" charset="0"/>
                          <a:cs typeface="Arial" panose="020B0604020202020204" pitchFamily="34" charset="0"/>
                        </a:rPr>
                        <a:t>35% </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AA"/>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chemeClr val="hlink"/>
                        </a:buClr>
                        <a:buSzPct val="70000"/>
                        <a:buFont typeface="Wingdings" panose="05000000000000000000" pitchFamily="2" charset="2"/>
                        <a:buNone/>
                        <a:tabLst/>
                      </a:pPr>
                      <a:r>
                        <a:rPr kumimoji="0" lang="en-US" altLang="en-US" sz="1800" b="0" i="0" u="none" strike="noStrike" cap="none" normalizeH="0" baseline="0">
                          <a:ln>
                            <a:noFill/>
                          </a:ln>
                          <a:solidFill>
                            <a:srgbClr val="660033"/>
                          </a:solidFill>
                          <a:effectLst>
                            <a:outerShdw blurRad="38100" dist="38100" dir="2700000" algn="tl">
                              <a:srgbClr val="000000"/>
                            </a:outerShdw>
                          </a:effectLst>
                          <a:latin typeface="Garamond" panose="02020404030301010803" pitchFamily="18" charset="0"/>
                          <a:cs typeface="Arial" panose="020B0604020202020204" pitchFamily="34" charset="0"/>
                        </a:rPr>
                        <a:t>~0% </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AA"/>
                    </a:solidFill>
                  </a:tcPr>
                </a:tc>
                <a:extLst>
                  <a:ext uri="{0D108BD9-81ED-4DB2-BD59-A6C34878D82A}">
                    <a16:rowId xmlns:a16="http://schemas.microsoft.com/office/drawing/2014/main" val="4251047306"/>
                  </a:ext>
                </a:extLst>
              </a:tr>
            </a:tbl>
          </a:graphicData>
        </a:graphic>
      </p:graphicFrame>
      <p:sp>
        <p:nvSpPr>
          <p:cNvPr id="45193" name="Rectangle 137">
            <a:extLst>
              <a:ext uri="{FF2B5EF4-FFF2-40B4-BE49-F238E27FC236}">
                <a16:creationId xmlns:a16="http://schemas.microsoft.com/office/drawing/2014/main" id="{DFE7E5BC-6429-4C3B-8B74-F19D2BA20A0E}"/>
              </a:ext>
            </a:extLst>
          </p:cNvPr>
          <p:cNvSpPr>
            <a:spLocks noChangeArrowheads="1"/>
          </p:cNvSpPr>
          <p:nvPr/>
        </p:nvSpPr>
        <p:spPr bwMode="auto">
          <a:xfrm>
            <a:off x="3930650" y="4406900"/>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br>
              <a:rPr lang="en-US" altLang="en-US">
                <a:solidFill>
                  <a:srgbClr val="FFFFFF"/>
                </a:solidFill>
                <a:latin typeface="Arial" panose="020B0604020202020204" pitchFamily="34" charset="0"/>
                <a:cs typeface="Arial"/>
              </a:rPr>
            </a:br>
            <a:endParaRPr lang="en-US" altLang="en-US">
              <a:solidFill>
                <a:srgbClr val="FFFFFF"/>
              </a:solidFill>
              <a:latin typeface="Arial" panose="020B0604020202020204" pitchFamily="34" charset="0"/>
              <a:cs typeface="Arial"/>
            </a:endParaRPr>
          </a:p>
        </p:txBody>
      </p:sp>
      <p:sp>
        <p:nvSpPr>
          <p:cNvPr id="45195" name="Text Box 139">
            <a:extLst>
              <a:ext uri="{FF2B5EF4-FFF2-40B4-BE49-F238E27FC236}">
                <a16:creationId xmlns:a16="http://schemas.microsoft.com/office/drawing/2014/main" id="{9E40DEB1-1B30-450C-B413-4AAE2EBE4C3D}"/>
              </a:ext>
            </a:extLst>
          </p:cNvPr>
          <p:cNvSpPr txBox="1">
            <a:spLocks noChangeArrowheads="1"/>
          </p:cNvSpPr>
          <p:nvPr/>
        </p:nvSpPr>
        <p:spPr bwMode="auto">
          <a:xfrm>
            <a:off x="2133600" y="3657600"/>
            <a:ext cx="78486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FFFF00"/>
                </a:solidFill>
                <a:latin typeface="Tahoma" panose="020B0604030504040204" pitchFamily="34" charset="0"/>
                <a:cs typeface="Arial" panose="020B0604020202020204" pitchFamily="34" charset="0"/>
              </a:rPr>
              <a:t>Typical random point mutation rates are about 1x10-5 – 1x10-7  mutations/generation.</a:t>
            </a:r>
          </a:p>
          <a:p>
            <a:pPr fontAlgn="base">
              <a:spcBef>
                <a:spcPct val="50000"/>
              </a:spcBef>
              <a:spcAft>
                <a:spcPct val="0"/>
              </a:spcAft>
            </a:pPr>
            <a:r>
              <a:rPr lang="en-US" altLang="en-US" sz="2400">
                <a:solidFill>
                  <a:srgbClr val="FFFF00"/>
                </a:solidFill>
                <a:latin typeface="Tahoma" panose="020B0604030504040204" pitchFamily="34" charset="0"/>
                <a:cs typeface="Arial" panose="020B0604020202020204" pitchFamily="34" charset="0"/>
              </a:rPr>
              <a:t>5 million years = 250,000 generations.</a:t>
            </a:r>
          </a:p>
          <a:p>
            <a:pPr fontAlgn="base">
              <a:spcBef>
                <a:spcPct val="50000"/>
              </a:spcBef>
              <a:spcAft>
                <a:spcPct val="0"/>
              </a:spcAft>
            </a:pPr>
            <a:r>
              <a:rPr lang="en-US" altLang="en-US" sz="2400">
                <a:solidFill>
                  <a:srgbClr val="FFFF00"/>
                </a:solidFill>
                <a:latin typeface="Tahoma" panose="020B0604030504040204" pitchFamily="34" charset="0"/>
                <a:cs typeface="Arial" panose="020B0604020202020204" pitchFamily="34" charset="0"/>
              </a:rPr>
              <a:t>Sufficient for random mutations to explain the change without the intervention of a guiding hand?</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73553014-2953-4C6F-B93C-3F3936ED8F57}"/>
              </a:ext>
            </a:extLst>
          </p:cNvPr>
          <p:cNvSpPr>
            <a:spLocks noGrp="1"/>
          </p:cNvSpPr>
          <p:nvPr>
            <p:ph type="dt" sz="quarter" idx="10"/>
          </p:nvPr>
        </p:nvSpPr>
        <p:spPr/>
        <p:txBody>
          <a:bodyPr/>
          <a:lstStyle/>
          <a:p>
            <a:pPr eaLnBrk="0" fontAlgn="base" hangingPunct="0">
              <a:spcBef>
                <a:spcPct val="0"/>
              </a:spcBef>
              <a:spcAft>
                <a:spcPct val="0"/>
              </a:spcAft>
              <a:defRPr/>
            </a:pPr>
            <a:endParaRPr lang="en-US" sz="1400">
              <a:solidFill>
                <a:srgbClr val="FFFFFF"/>
              </a:solidFill>
              <a:latin typeface="Tahoma"/>
            </a:endParaRPr>
          </a:p>
        </p:txBody>
      </p:sp>
      <p:sp>
        <p:nvSpPr>
          <p:cNvPr id="6" name="Footer Placeholder 3">
            <a:extLst>
              <a:ext uri="{FF2B5EF4-FFF2-40B4-BE49-F238E27FC236}">
                <a16:creationId xmlns:a16="http://schemas.microsoft.com/office/drawing/2014/main" id="{77093847-BF8A-44F6-ACB2-5D41418A79B2}"/>
              </a:ext>
            </a:extLst>
          </p:cNvPr>
          <p:cNvSpPr>
            <a:spLocks noGrp="1"/>
          </p:cNvSpPr>
          <p:nvPr>
            <p:ph type="ftr" sz="quarter" idx="11"/>
          </p:nvPr>
        </p:nvSpPr>
        <p:spPr/>
        <p:txBody>
          <a:bodyPr/>
          <a:lstStyle/>
          <a:p>
            <a:pPr eaLnBrk="0" fontAlgn="base" hangingPunct="0">
              <a:spcBef>
                <a:spcPct val="0"/>
              </a:spcBef>
              <a:spcAft>
                <a:spcPct val="0"/>
              </a:spcAft>
              <a:defRPr/>
            </a:pPr>
            <a:endParaRPr lang="en-US" sz="1400">
              <a:solidFill>
                <a:srgbClr val="FFFFFF"/>
              </a:solidFill>
              <a:latin typeface="Tahoma"/>
            </a:endParaRPr>
          </a:p>
        </p:txBody>
      </p:sp>
      <p:pic>
        <p:nvPicPr>
          <p:cNvPr id="368644" name="Picture 2" descr="SESS_09Creation1">
            <a:extLst>
              <a:ext uri="{FF2B5EF4-FFF2-40B4-BE49-F238E27FC236}">
                <a16:creationId xmlns:a16="http://schemas.microsoft.com/office/drawing/2014/main" id="{0C887702-D986-455B-B74F-AAD268B055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59651" name="Rectangle 3">
            <a:extLst>
              <a:ext uri="{FF2B5EF4-FFF2-40B4-BE49-F238E27FC236}">
                <a16:creationId xmlns:a16="http://schemas.microsoft.com/office/drawing/2014/main" id="{31335428-C407-4247-9A78-FA055885C987}"/>
              </a:ext>
            </a:extLst>
          </p:cNvPr>
          <p:cNvSpPr>
            <a:spLocks noGrp="1" noChangeArrowheads="1"/>
          </p:cNvSpPr>
          <p:nvPr>
            <p:ph type="title"/>
          </p:nvPr>
        </p:nvSpPr>
        <p:spPr>
          <a:xfrm>
            <a:off x="6477000" y="2667000"/>
            <a:ext cx="5715000" cy="1600200"/>
          </a:xfrm>
          <a:solidFill>
            <a:srgbClr val="C0C0C0"/>
          </a:solidFill>
        </p:spPr>
        <p:txBody>
          <a:bodyPr/>
          <a:lstStyle/>
          <a:p>
            <a:pPr eaLnBrk="1" hangingPunct="1">
              <a:defRPr/>
            </a:pPr>
            <a:r>
              <a:rPr lang="en-US" sz="4000" b="1">
                <a:effectLst>
                  <a:outerShdw blurRad="38100" dist="38100" dir="2700000" algn="tl">
                    <a:srgbClr val="000000"/>
                  </a:outerShdw>
                </a:effectLst>
                <a:ea typeface="+mj-ea"/>
              </a:rPr>
              <a:t>    </a:t>
            </a:r>
            <a:r>
              <a:rPr lang="en-US" b="1">
                <a:effectLst>
                  <a:outerShdw blurRad="38100" dist="38100" dir="2700000" algn="tl">
                    <a:srgbClr val="000000"/>
                  </a:outerShdw>
                </a:effectLst>
                <a:ea typeface="+mj-ea"/>
              </a:rPr>
              <a:t>COMPLEX</a:t>
            </a:r>
            <a:br>
              <a:rPr lang="en-US" b="1">
                <a:effectLst>
                  <a:outerShdw blurRad="38100" dist="38100" dir="2700000" algn="tl">
                    <a:srgbClr val="000000"/>
                  </a:outerShdw>
                </a:effectLst>
                <a:ea typeface="+mj-ea"/>
              </a:rPr>
            </a:br>
            <a:r>
              <a:rPr lang="en-US" sz="5400" b="1">
                <a:effectLst>
                  <a:outerShdw blurRad="38100" dist="38100" dir="2700000" algn="tl">
                    <a:srgbClr val="000000"/>
                  </a:outerShdw>
                </a:effectLst>
                <a:ea typeface="+mj-ea"/>
              </a:rPr>
              <a:t>   </a:t>
            </a:r>
            <a:r>
              <a:rPr lang="en-US" sz="4800" b="1">
                <a:effectLst>
                  <a:outerShdw blurRad="38100" dist="38100" dir="2700000" algn="tl">
                    <a:srgbClr val="000000"/>
                  </a:outerShdw>
                </a:effectLst>
                <a:ea typeface="+mj-ea"/>
              </a:rPr>
              <a:t>SYSTEMS</a:t>
            </a:r>
          </a:p>
        </p:txBody>
      </p:sp>
      <p:sp>
        <p:nvSpPr>
          <p:cNvPr id="5659652" name="AutoShape 4">
            <a:extLst>
              <a:ext uri="{FF2B5EF4-FFF2-40B4-BE49-F238E27FC236}">
                <a16:creationId xmlns:a16="http://schemas.microsoft.com/office/drawing/2014/main" id="{FFC7D830-D78A-4971-8928-BF82EEE50BC8}"/>
              </a:ext>
            </a:extLst>
          </p:cNvPr>
          <p:cNvSpPr>
            <a:spLocks noChangeArrowheads="1"/>
          </p:cNvSpPr>
          <p:nvPr/>
        </p:nvSpPr>
        <p:spPr bwMode="auto">
          <a:xfrm>
            <a:off x="6553200" y="2667000"/>
            <a:ext cx="685800" cy="1447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pic>
        <p:nvPicPr>
          <p:cNvPr id="7" name="Picture 6" descr="Crystal_Sunset_by_wonenownlee.jpg">
            <a:extLst>
              <a:ext uri="{FF2B5EF4-FFF2-40B4-BE49-F238E27FC236}">
                <a16:creationId xmlns:a16="http://schemas.microsoft.com/office/drawing/2014/main" id="{7ADA0664-29D6-42E3-B7F7-E27E0B5279B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886200"/>
            <a:ext cx="361565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659651">
                                            <p:txEl>
                                              <p:pRg st="0" end="0"/>
                                            </p:txEl>
                                          </p:spTgt>
                                        </p:tgtEl>
                                        <p:attrNameLst>
                                          <p:attrName>style.visibility</p:attrName>
                                        </p:attrNameLst>
                                      </p:cBhvr>
                                      <p:to>
                                        <p:strVal val="visible"/>
                                      </p:to>
                                    </p:set>
                                    <p:animEffect transition="in" filter="box(out)">
                                      <p:cBhvr>
                                        <p:cTn id="7" dur="500"/>
                                        <p:tgtEl>
                                          <p:spTgt spid="5659651">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3"/>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9651"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5892482" name="Rectangle 2">
            <a:extLst>
              <a:ext uri="{FF2B5EF4-FFF2-40B4-BE49-F238E27FC236}">
                <a16:creationId xmlns:a16="http://schemas.microsoft.com/office/drawing/2014/main" id="{C97EC001-3F91-48BF-9A99-152A158082C8}"/>
              </a:ext>
            </a:extLst>
          </p:cNvPr>
          <p:cNvSpPr>
            <a:spLocks noGrp="1" noChangeArrowheads="1"/>
          </p:cNvSpPr>
          <p:nvPr>
            <p:ph type="title"/>
          </p:nvPr>
        </p:nvSpPr>
        <p:spPr>
          <a:effectLst>
            <a:outerShdw dist="35921" dir="2700000" algn="ctr" rotWithShape="0">
              <a:schemeClr val="bg2"/>
            </a:outerShdw>
          </a:effectLst>
        </p:spPr>
        <p:txBody>
          <a:bodyPr vert="horz" wrap="square" lIns="90488" tIns="44450" rIns="90488" bIns="44450" numCol="1" anchor="ctr" anchorCtr="0" compatLnSpc="1">
            <a:prstTxWarp prst="textNoShape">
              <a:avLst/>
            </a:prstTxWarp>
          </a:bodyPr>
          <a:lstStyle/>
          <a:p>
            <a:pPr eaLnBrk="1" hangingPunct="1">
              <a:defRPr/>
            </a:pPr>
            <a:r>
              <a:rPr lang="en-US">
                <a:latin typeface="Cooper Black" pitchFamily="18" charset="0"/>
                <a:ea typeface="+mj-ea"/>
              </a:rPr>
              <a:t>Origin of Complex Adaptations</a:t>
            </a:r>
            <a:endParaRPr lang="en-US">
              <a:ea typeface="+mj-ea"/>
            </a:endParaRPr>
          </a:p>
        </p:txBody>
      </p:sp>
      <p:pic>
        <p:nvPicPr>
          <p:cNvPr id="381955" name="Picture 3">
            <a:extLst>
              <a:ext uri="{FF2B5EF4-FFF2-40B4-BE49-F238E27FC236}">
                <a16:creationId xmlns:a16="http://schemas.microsoft.com/office/drawing/2014/main" id="{34337AF1-7206-4BCD-8719-E3C28274450F}"/>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6151" y="2060576"/>
            <a:ext cx="5059363"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slow" advTm="16000">
    <p:comb/>
    <p:sndAc>
      <p:stSnd>
        <p:snd r:embed="rId3" name="projctor.wav"/>
      </p:stSnd>
    </p:sndAc>
  </p:transition>
</p:sld>
</file>

<file path=ppt/slides/slide5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5894530" name="Rectangle 2">
            <a:extLst>
              <a:ext uri="{FF2B5EF4-FFF2-40B4-BE49-F238E27FC236}">
                <a16:creationId xmlns:a16="http://schemas.microsoft.com/office/drawing/2014/main" id="{D3433F20-5B2C-47E2-8E9B-CDD08F45D154}"/>
              </a:ext>
            </a:extLst>
          </p:cNvPr>
          <p:cNvSpPr>
            <a:spLocks noGrp="1" noChangeArrowheads="1"/>
          </p:cNvSpPr>
          <p:nvPr>
            <p:ph type="title"/>
          </p:nvPr>
        </p:nvSpPr>
        <p:spPr/>
        <p:txBody>
          <a:bodyPr/>
          <a:lstStyle/>
          <a:p>
            <a:pPr eaLnBrk="1" hangingPunct="1">
              <a:defRPr/>
            </a:pPr>
            <a:r>
              <a:rPr lang="en-US" sz="6000" b="1">
                <a:latin typeface="Cooper Black" pitchFamily="18" charset="0"/>
                <a:ea typeface="+mj-ea"/>
              </a:rPr>
              <a:t>Evolutionary Principles</a:t>
            </a:r>
            <a:endParaRPr lang="en-US" sz="6000">
              <a:ea typeface="+mj-ea"/>
            </a:endParaRPr>
          </a:p>
        </p:txBody>
      </p:sp>
      <p:sp>
        <p:nvSpPr>
          <p:cNvPr id="15894531" name="Rectangle 3">
            <a:extLst>
              <a:ext uri="{FF2B5EF4-FFF2-40B4-BE49-F238E27FC236}">
                <a16:creationId xmlns:a16="http://schemas.microsoft.com/office/drawing/2014/main" id="{3F465504-48D4-4B3A-9FDF-5A7B42E28B05}"/>
              </a:ext>
            </a:extLst>
          </p:cNvPr>
          <p:cNvSpPr>
            <a:spLocks noGrp="1" noChangeArrowheads="1"/>
          </p:cNvSpPr>
          <p:nvPr>
            <p:ph type="body" idx="1"/>
          </p:nvPr>
        </p:nvSpPr>
        <p:spPr/>
        <p:txBody>
          <a:bodyPr/>
          <a:lstStyle/>
          <a:p>
            <a:pPr eaLnBrk="1" hangingPunct="1">
              <a:lnSpc>
                <a:spcPct val="90000"/>
              </a:lnSpc>
              <a:buFont typeface="Monotype Sorts" pitchFamily="2" charset="2"/>
              <a:buChar char="u"/>
              <a:defRPr/>
            </a:pPr>
            <a:r>
              <a:rPr lang="en-US" sz="3600">
                <a:solidFill>
                  <a:schemeClr val="tx2"/>
                </a:solidFill>
                <a:ea typeface="+mn-ea"/>
              </a:rPr>
              <a:t>Nature selects from </a:t>
            </a:r>
            <a:r>
              <a:rPr lang="en-US" sz="3600">
                <a:solidFill>
                  <a:schemeClr val="accent1"/>
                </a:solidFill>
                <a:ea typeface="+mn-ea"/>
              </a:rPr>
              <a:t>random</a:t>
            </a:r>
            <a:r>
              <a:rPr lang="en-US" sz="3600">
                <a:solidFill>
                  <a:schemeClr val="tx2"/>
                </a:solidFill>
                <a:ea typeface="+mn-ea"/>
              </a:rPr>
              <a:t> variations. mutation/natural selection</a:t>
            </a:r>
          </a:p>
          <a:p>
            <a:pPr eaLnBrk="1" hangingPunct="1">
              <a:lnSpc>
                <a:spcPct val="90000"/>
              </a:lnSpc>
              <a:buFont typeface="Monotype Sorts" pitchFamily="2" charset="2"/>
              <a:buChar char="u"/>
              <a:defRPr/>
            </a:pPr>
            <a:r>
              <a:rPr lang="en-US" sz="3600">
                <a:solidFill>
                  <a:schemeClr val="tx2"/>
                </a:solidFill>
                <a:ea typeface="+mn-ea"/>
              </a:rPr>
              <a:t>An organism strives to survive and </a:t>
            </a:r>
            <a:r>
              <a:rPr lang="en-US" sz="3600">
                <a:solidFill>
                  <a:schemeClr val="accent1"/>
                </a:solidFill>
                <a:ea typeface="+mn-ea"/>
              </a:rPr>
              <a:t>reproduce</a:t>
            </a:r>
            <a:r>
              <a:rPr lang="en-US" sz="3600">
                <a:solidFill>
                  <a:schemeClr val="tx2"/>
                </a:solidFill>
                <a:ea typeface="+mn-ea"/>
              </a:rPr>
              <a:t>.</a:t>
            </a:r>
          </a:p>
          <a:p>
            <a:pPr eaLnBrk="1" hangingPunct="1">
              <a:lnSpc>
                <a:spcPct val="90000"/>
              </a:lnSpc>
              <a:buFont typeface="Monotype Sorts" pitchFamily="2" charset="2"/>
              <a:buChar char="u"/>
              <a:defRPr/>
            </a:pPr>
            <a:r>
              <a:rPr lang="en-US" sz="3600">
                <a:solidFill>
                  <a:schemeClr val="tx2"/>
                </a:solidFill>
                <a:ea typeface="+mn-ea"/>
              </a:rPr>
              <a:t>The </a:t>
            </a:r>
            <a:r>
              <a:rPr lang="en-US" sz="3600">
                <a:solidFill>
                  <a:schemeClr val="accent1"/>
                </a:solidFill>
                <a:ea typeface="+mn-ea"/>
              </a:rPr>
              <a:t>species </a:t>
            </a:r>
            <a:r>
              <a:rPr lang="en-US" sz="3600">
                <a:solidFill>
                  <a:schemeClr val="tx2"/>
                </a:solidFill>
                <a:ea typeface="+mn-ea"/>
              </a:rPr>
              <a:t>persists through time not individuals</a:t>
            </a:r>
            <a:endParaRPr lang="en-US" sz="4000">
              <a:solidFill>
                <a:schemeClr val="tx2"/>
              </a:solidFill>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894531">
                                            <p:txEl>
                                              <p:pRg st="0" end="0"/>
                                            </p:txEl>
                                          </p:spTgt>
                                        </p:tgtEl>
                                        <p:attrNameLst>
                                          <p:attrName>style.visibility</p:attrName>
                                        </p:attrNameLst>
                                      </p:cBhvr>
                                      <p:to>
                                        <p:strVal val="visible"/>
                                      </p:to>
                                    </p:set>
                                    <p:anim calcmode="lin" valueType="num">
                                      <p:cBhvr additive="base">
                                        <p:cTn id="7" dur="500" fill="hold"/>
                                        <p:tgtEl>
                                          <p:spTgt spid="15894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894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894531">
                                            <p:txEl>
                                              <p:pRg st="1" end="1"/>
                                            </p:txEl>
                                          </p:spTgt>
                                        </p:tgtEl>
                                        <p:attrNameLst>
                                          <p:attrName>style.visibility</p:attrName>
                                        </p:attrNameLst>
                                      </p:cBhvr>
                                      <p:to>
                                        <p:strVal val="visible"/>
                                      </p:to>
                                    </p:set>
                                    <p:anim calcmode="lin" valueType="num">
                                      <p:cBhvr additive="base">
                                        <p:cTn id="13" dur="500" fill="hold"/>
                                        <p:tgtEl>
                                          <p:spTgt spid="158945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8945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894531">
                                            <p:txEl>
                                              <p:pRg st="2" end="2"/>
                                            </p:txEl>
                                          </p:spTgt>
                                        </p:tgtEl>
                                        <p:attrNameLst>
                                          <p:attrName>style.visibility</p:attrName>
                                        </p:attrNameLst>
                                      </p:cBhvr>
                                      <p:to>
                                        <p:strVal val="visible"/>
                                      </p:to>
                                    </p:set>
                                    <p:anim calcmode="lin" valueType="num">
                                      <p:cBhvr additive="base">
                                        <p:cTn id="19" dur="500" fill="hold"/>
                                        <p:tgtEl>
                                          <p:spTgt spid="1589453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89453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94531"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pic>
        <p:nvPicPr>
          <p:cNvPr id="385026" name="Picture 2" descr="A:\woodpecker.jpg">
            <a:extLst>
              <a:ext uri="{FF2B5EF4-FFF2-40B4-BE49-F238E27FC236}">
                <a16:creationId xmlns:a16="http://schemas.microsoft.com/office/drawing/2014/main" id="{87D7CD2B-15C3-4E1F-AD3B-F90F7C78E0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1514" y="685800"/>
            <a:ext cx="32289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pic>
        <p:nvPicPr>
          <p:cNvPr id="386050" name="Picture 2" descr="A:\woodpecker3.jpg">
            <a:extLst>
              <a:ext uri="{FF2B5EF4-FFF2-40B4-BE49-F238E27FC236}">
                <a16:creationId xmlns:a16="http://schemas.microsoft.com/office/drawing/2014/main" id="{8C092E90-A4A3-4DF0-8B7A-FCBF90FA8F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273175"/>
            <a:ext cx="9144000"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98627" name="Line 3">
            <a:extLst>
              <a:ext uri="{FF2B5EF4-FFF2-40B4-BE49-F238E27FC236}">
                <a16:creationId xmlns:a16="http://schemas.microsoft.com/office/drawing/2014/main" id="{D0DD0F34-767E-4209-8B22-49ACC7EC8FF6}"/>
              </a:ext>
            </a:extLst>
          </p:cNvPr>
          <p:cNvSpPr>
            <a:spLocks noChangeShapeType="1"/>
          </p:cNvSpPr>
          <p:nvPr/>
        </p:nvSpPr>
        <p:spPr bwMode="auto">
          <a:xfrm flipH="1" flipV="1">
            <a:off x="4953000" y="4572000"/>
            <a:ext cx="838200" cy="228600"/>
          </a:xfrm>
          <a:prstGeom prst="line">
            <a:avLst/>
          </a:prstGeom>
          <a:noFill/>
          <a:ln w="63500">
            <a:solidFill>
              <a:schemeClr val="accent2"/>
            </a:solidFill>
            <a:round/>
            <a:headEnd type="none" w="sm" len="sm"/>
            <a:tailEnd type="triangl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98628" name="Line 4">
            <a:extLst>
              <a:ext uri="{FF2B5EF4-FFF2-40B4-BE49-F238E27FC236}">
                <a16:creationId xmlns:a16="http://schemas.microsoft.com/office/drawing/2014/main" id="{BE89E7A6-FCF3-4485-8916-7088999F006D}"/>
              </a:ext>
            </a:extLst>
          </p:cNvPr>
          <p:cNvSpPr>
            <a:spLocks noChangeShapeType="1"/>
          </p:cNvSpPr>
          <p:nvPr/>
        </p:nvSpPr>
        <p:spPr bwMode="auto">
          <a:xfrm flipH="1">
            <a:off x="3810000" y="4495800"/>
            <a:ext cx="914400" cy="0"/>
          </a:xfrm>
          <a:prstGeom prst="line">
            <a:avLst/>
          </a:prstGeom>
          <a:noFill/>
          <a:ln w="63500">
            <a:solidFill>
              <a:schemeClr val="accent2"/>
            </a:solidFill>
            <a:round/>
            <a:headEnd type="none" w="sm" len="sm"/>
            <a:tailEnd type="triangl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98629" name="Line 5">
            <a:extLst>
              <a:ext uri="{FF2B5EF4-FFF2-40B4-BE49-F238E27FC236}">
                <a16:creationId xmlns:a16="http://schemas.microsoft.com/office/drawing/2014/main" id="{B6934BBA-9505-4D30-BA8A-5DE479CD8944}"/>
              </a:ext>
            </a:extLst>
          </p:cNvPr>
          <p:cNvSpPr>
            <a:spLocks noChangeShapeType="1"/>
          </p:cNvSpPr>
          <p:nvPr/>
        </p:nvSpPr>
        <p:spPr bwMode="auto">
          <a:xfrm flipH="1">
            <a:off x="2590800" y="4572000"/>
            <a:ext cx="914400" cy="685800"/>
          </a:xfrm>
          <a:prstGeom prst="line">
            <a:avLst/>
          </a:prstGeom>
          <a:noFill/>
          <a:ln w="63500">
            <a:solidFill>
              <a:schemeClr val="accent2"/>
            </a:solidFill>
            <a:round/>
            <a:headEnd type="none" w="sm" len="sm"/>
            <a:tailEnd type="triangl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98630" name="Line 6">
            <a:extLst>
              <a:ext uri="{FF2B5EF4-FFF2-40B4-BE49-F238E27FC236}">
                <a16:creationId xmlns:a16="http://schemas.microsoft.com/office/drawing/2014/main" id="{7EA7E7AD-80FE-451E-90DA-F59F00CF408D}"/>
              </a:ext>
            </a:extLst>
          </p:cNvPr>
          <p:cNvSpPr>
            <a:spLocks noChangeShapeType="1"/>
          </p:cNvSpPr>
          <p:nvPr/>
        </p:nvSpPr>
        <p:spPr bwMode="auto">
          <a:xfrm flipH="1" flipV="1">
            <a:off x="1905000" y="5181600"/>
            <a:ext cx="457200" cy="152400"/>
          </a:xfrm>
          <a:prstGeom prst="line">
            <a:avLst/>
          </a:prstGeom>
          <a:noFill/>
          <a:ln w="63500">
            <a:solidFill>
              <a:schemeClr val="accent2"/>
            </a:solidFill>
            <a:round/>
            <a:headEnd type="none" w="sm" len="sm"/>
            <a:tailEnd type="triangl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98631" name="Line 7">
            <a:extLst>
              <a:ext uri="{FF2B5EF4-FFF2-40B4-BE49-F238E27FC236}">
                <a16:creationId xmlns:a16="http://schemas.microsoft.com/office/drawing/2014/main" id="{ED7C03D9-9526-41F0-83C9-85DFAC35673E}"/>
              </a:ext>
            </a:extLst>
          </p:cNvPr>
          <p:cNvSpPr>
            <a:spLocks noChangeShapeType="1"/>
          </p:cNvSpPr>
          <p:nvPr/>
        </p:nvSpPr>
        <p:spPr bwMode="auto">
          <a:xfrm flipV="1">
            <a:off x="1752600" y="3733800"/>
            <a:ext cx="0" cy="1219200"/>
          </a:xfrm>
          <a:prstGeom prst="line">
            <a:avLst/>
          </a:prstGeom>
          <a:noFill/>
          <a:ln w="63500">
            <a:solidFill>
              <a:schemeClr val="accent2"/>
            </a:solidFill>
            <a:round/>
            <a:headEnd type="none" w="sm" len="sm"/>
            <a:tailEnd type="triangl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98632" name="Line 8">
            <a:extLst>
              <a:ext uri="{FF2B5EF4-FFF2-40B4-BE49-F238E27FC236}">
                <a16:creationId xmlns:a16="http://schemas.microsoft.com/office/drawing/2014/main" id="{4CF4D775-9B12-47C2-AAEB-D950CC1602B6}"/>
              </a:ext>
            </a:extLst>
          </p:cNvPr>
          <p:cNvSpPr>
            <a:spLocks noChangeShapeType="1"/>
          </p:cNvSpPr>
          <p:nvPr/>
        </p:nvSpPr>
        <p:spPr bwMode="auto">
          <a:xfrm flipV="1">
            <a:off x="1828800" y="2514600"/>
            <a:ext cx="685800" cy="914400"/>
          </a:xfrm>
          <a:prstGeom prst="line">
            <a:avLst/>
          </a:prstGeom>
          <a:noFill/>
          <a:ln w="63500">
            <a:solidFill>
              <a:schemeClr val="accent2"/>
            </a:solidFill>
            <a:round/>
            <a:headEnd type="none" w="sm" len="sm"/>
            <a:tailEnd type="triangl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98633" name="Line 9">
            <a:extLst>
              <a:ext uri="{FF2B5EF4-FFF2-40B4-BE49-F238E27FC236}">
                <a16:creationId xmlns:a16="http://schemas.microsoft.com/office/drawing/2014/main" id="{23F4E634-48DB-44E7-B5D3-9E5E07C972D4}"/>
              </a:ext>
            </a:extLst>
          </p:cNvPr>
          <p:cNvSpPr>
            <a:spLocks noChangeShapeType="1"/>
          </p:cNvSpPr>
          <p:nvPr/>
        </p:nvSpPr>
        <p:spPr bwMode="auto">
          <a:xfrm>
            <a:off x="2667000" y="2362200"/>
            <a:ext cx="762000" cy="0"/>
          </a:xfrm>
          <a:prstGeom prst="line">
            <a:avLst/>
          </a:prstGeom>
          <a:noFill/>
          <a:ln w="63500">
            <a:solidFill>
              <a:schemeClr val="accent2"/>
            </a:solidFill>
            <a:round/>
            <a:headEnd type="none" w="sm" len="sm"/>
            <a:tailEnd type="triangl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98634" name="Line 10">
            <a:extLst>
              <a:ext uri="{FF2B5EF4-FFF2-40B4-BE49-F238E27FC236}">
                <a16:creationId xmlns:a16="http://schemas.microsoft.com/office/drawing/2014/main" id="{B65655D6-9433-4FBF-B0C0-6F63A9A84033}"/>
              </a:ext>
            </a:extLst>
          </p:cNvPr>
          <p:cNvSpPr>
            <a:spLocks noChangeShapeType="1"/>
          </p:cNvSpPr>
          <p:nvPr/>
        </p:nvSpPr>
        <p:spPr bwMode="auto">
          <a:xfrm flipH="1">
            <a:off x="7772400" y="3048000"/>
            <a:ext cx="1143000" cy="0"/>
          </a:xfrm>
          <a:prstGeom prst="line">
            <a:avLst/>
          </a:prstGeom>
          <a:noFill/>
          <a:ln w="63500">
            <a:solidFill>
              <a:schemeClr val="accent2"/>
            </a:solidFill>
            <a:round/>
            <a:headEnd type="none" w="sm" len="sm"/>
            <a:tailEnd type="triangl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5898635" name="Line 11">
            <a:extLst>
              <a:ext uri="{FF2B5EF4-FFF2-40B4-BE49-F238E27FC236}">
                <a16:creationId xmlns:a16="http://schemas.microsoft.com/office/drawing/2014/main" id="{C3B92A6A-2966-4F87-A942-DECE64AF9C78}"/>
              </a:ext>
            </a:extLst>
          </p:cNvPr>
          <p:cNvSpPr>
            <a:spLocks noChangeShapeType="1"/>
          </p:cNvSpPr>
          <p:nvPr/>
        </p:nvSpPr>
        <p:spPr bwMode="auto">
          <a:xfrm flipH="1">
            <a:off x="6553200" y="2971800"/>
            <a:ext cx="1066800" cy="76200"/>
          </a:xfrm>
          <a:prstGeom prst="line">
            <a:avLst/>
          </a:prstGeom>
          <a:noFill/>
          <a:ln w="63500">
            <a:solidFill>
              <a:schemeClr val="accent2"/>
            </a:solidFill>
            <a:round/>
            <a:headEnd type="none" w="sm" len="sm"/>
            <a:tailEnd type="triangle" w="sm" len="sm"/>
          </a:ln>
          <a:effectLst/>
        </p:spPr>
        <p:txBody>
          <a:bodyPr wrap="none" anchor="ctr"/>
          <a:lstStyle/>
          <a:p>
            <a:pPr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5898627"/>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1000"/>
                                  </p:stCondLst>
                                  <p:childTnLst>
                                    <p:set>
                                      <p:cBhvr>
                                        <p:cTn id="9" dur="1" fill="hold">
                                          <p:stCondLst>
                                            <p:cond delay="499"/>
                                          </p:stCondLst>
                                        </p:cTn>
                                        <p:tgtEl>
                                          <p:spTgt spid="15898628"/>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nodeType="afterEffect">
                                  <p:stCondLst>
                                    <p:cond delay="1000"/>
                                  </p:stCondLst>
                                  <p:childTnLst>
                                    <p:set>
                                      <p:cBhvr>
                                        <p:cTn id="12" dur="1" fill="hold">
                                          <p:stCondLst>
                                            <p:cond delay="499"/>
                                          </p:stCondLst>
                                        </p:cTn>
                                        <p:tgtEl>
                                          <p:spTgt spid="15898629"/>
                                        </p:tgtEl>
                                        <p:attrNameLst>
                                          <p:attrName>style.visibility</p:attrName>
                                        </p:attrNameLst>
                                      </p:cBhvr>
                                      <p:to>
                                        <p:strVal val="visible"/>
                                      </p:to>
                                    </p:set>
                                  </p:childTnLst>
                                </p:cTn>
                              </p:par>
                            </p:childTnLst>
                          </p:cTn>
                        </p:par>
                        <p:par>
                          <p:cTn id="13" fill="hold" nodeType="afterGroup">
                            <p:stCondLst>
                              <p:cond delay="3500"/>
                            </p:stCondLst>
                            <p:childTnLst>
                              <p:par>
                                <p:cTn id="14" presetID="1" presetClass="entr" presetSubtype="0" fill="hold" nodeType="afterEffect">
                                  <p:stCondLst>
                                    <p:cond delay="1000"/>
                                  </p:stCondLst>
                                  <p:childTnLst>
                                    <p:set>
                                      <p:cBhvr>
                                        <p:cTn id="15" dur="1" fill="hold">
                                          <p:stCondLst>
                                            <p:cond delay="499"/>
                                          </p:stCondLst>
                                        </p:cTn>
                                        <p:tgtEl>
                                          <p:spTgt spid="15898630"/>
                                        </p:tgtEl>
                                        <p:attrNameLst>
                                          <p:attrName>style.visibility</p:attrName>
                                        </p:attrNameLst>
                                      </p:cBhvr>
                                      <p:to>
                                        <p:strVal val="visible"/>
                                      </p:to>
                                    </p:set>
                                  </p:childTnLst>
                                </p:cTn>
                              </p:par>
                            </p:childTnLst>
                          </p:cTn>
                        </p:par>
                        <p:par>
                          <p:cTn id="16" fill="hold" nodeType="afterGroup">
                            <p:stCondLst>
                              <p:cond delay="5000"/>
                            </p:stCondLst>
                            <p:childTnLst>
                              <p:par>
                                <p:cTn id="17" presetID="1" presetClass="entr" presetSubtype="0" fill="hold" nodeType="afterEffect">
                                  <p:stCondLst>
                                    <p:cond delay="1000"/>
                                  </p:stCondLst>
                                  <p:childTnLst>
                                    <p:set>
                                      <p:cBhvr>
                                        <p:cTn id="18" dur="1" fill="hold">
                                          <p:stCondLst>
                                            <p:cond delay="499"/>
                                          </p:stCondLst>
                                        </p:cTn>
                                        <p:tgtEl>
                                          <p:spTgt spid="15898631"/>
                                        </p:tgtEl>
                                        <p:attrNameLst>
                                          <p:attrName>style.visibility</p:attrName>
                                        </p:attrNameLst>
                                      </p:cBhvr>
                                      <p:to>
                                        <p:strVal val="visible"/>
                                      </p:to>
                                    </p:set>
                                  </p:childTnLst>
                                </p:cTn>
                              </p:par>
                            </p:childTnLst>
                          </p:cTn>
                        </p:par>
                        <p:par>
                          <p:cTn id="19" fill="hold" nodeType="afterGroup">
                            <p:stCondLst>
                              <p:cond delay="6500"/>
                            </p:stCondLst>
                            <p:childTnLst>
                              <p:par>
                                <p:cTn id="20" presetID="1" presetClass="entr" presetSubtype="0" fill="hold" nodeType="afterEffect">
                                  <p:stCondLst>
                                    <p:cond delay="1000"/>
                                  </p:stCondLst>
                                  <p:childTnLst>
                                    <p:set>
                                      <p:cBhvr>
                                        <p:cTn id="21" dur="1" fill="hold">
                                          <p:stCondLst>
                                            <p:cond delay="499"/>
                                          </p:stCondLst>
                                        </p:cTn>
                                        <p:tgtEl>
                                          <p:spTgt spid="15898632"/>
                                        </p:tgtEl>
                                        <p:attrNameLst>
                                          <p:attrName>style.visibility</p:attrName>
                                        </p:attrNameLst>
                                      </p:cBhvr>
                                      <p:to>
                                        <p:strVal val="visible"/>
                                      </p:to>
                                    </p:set>
                                  </p:childTnLst>
                                </p:cTn>
                              </p:par>
                            </p:childTnLst>
                          </p:cTn>
                        </p:par>
                        <p:par>
                          <p:cTn id="22" fill="hold" nodeType="afterGroup">
                            <p:stCondLst>
                              <p:cond delay="8000"/>
                            </p:stCondLst>
                            <p:childTnLst>
                              <p:par>
                                <p:cTn id="23" presetID="1" presetClass="entr" presetSubtype="0" fill="hold" nodeType="afterEffect">
                                  <p:stCondLst>
                                    <p:cond delay="1000"/>
                                  </p:stCondLst>
                                  <p:childTnLst>
                                    <p:set>
                                      <p:cBhvr>
                                        <p:cTn id="24" dur="1" fill="hold">
                                          <p:stCondLst>
                                            <p:cond delay="499"/>
                                          </p:stCondLst>
                                        </p:cTn>
                                        <p:tgtEl>
                                          <p:spTgt spid="1589863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499"/>
                                          </p:stCondLst>
                                        </p:cTn>
                                        <p:tgtEl>
                                          <p:spTgt spid="15898634"/>
                                        </p:tgtEl>
                                        <p:attrNameLst>
                                          <p:attrName>style.visibility</p:attrName>
                                        </p:attrNameLst>
                                      </p:cBhvr>
                                      <p:to>
                                        <p:strVal val="visible"/>
                                      </p:to>
                                    </p:set>
                                  </p:childTnLst>
                                </p:cTn>
                              </p:par>
                            </p:childTnLst>
                          </p:cTn>
                        </p:par>
                        <p:par>
                          <p:cTn id="29" fill="hold" nodeType="afterGroup">
                            <p:stCondLst>
                              <p:cond delay="500"/>
                            </p:stCondLst>
                            <p:childTnLst>
                              <p:par>
                                <p:cTn id="30" presetID="1" presetClass="entr" presetSubtype="0" fill="hold" nodeType="afterEffect">
                                  <p:stCondLst>
                                    <p:cond delay="1000"/>
                                  </p:stCondLst>
                                  <p:childTnLst>
                                    <p:set>
                                      <p:cBhvr>
                                        <p:cTn id="31" dur="1" fill="hold">
                                          <p:stCondLst>
                                            <p:cond delay="499"/>
                                          </p:stCondLst>
                                        </p:cTn>
                                        <p:tgtEl>
                                          <p:spTgt spid="158986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5900674" name="Rectangle 2">
            <a:extLst>
              <a:ext uri="{FF2B5EF4-FFF2-40B4-BE49-F238E27FC236}">
                <a16:creationId xmlns:a16="http://schemas.microsoft.com/office/drawing/2014/main" id="{58BDFE98-1A57-44EB-9317-9C85176E4C34}"/>
              </a:ext>
            </a:extLst>
          </p:cNvPr>
          <p:cNvSpPr>
            <a:spLocks noGrp="1" noChangeArrowheads="1"/>
          </p:cNvSpPr>
          <p:nvPr>
            <p:ph type="title"/>
          </p:nvPr>
        </p:nvSpPr>
        <p:spPr>
          <a:effectLst>
            <a:outerShdw dist="53882" dir="2700000" algn="ctr" rotWithShape="0">
              <a:schemeClr val="bg2"/>
            </a:outerShdw>
          </a:effectLst>
        </p:spPr>
        <p:txBody>
          <a:bodyPr vert="horz" wrap="square" lIns="92075" tIns="46038" rIns="92075" bIns="46038" numCol="1" anchor="ctr" anchorCtr="0" compatLnSpc="1">
            <a:prstTxWarp prst="textNoShape">
              <a:avLst/>
            </a:prstTxWarp>
          </a:bodyPr>
          <a:lstStyle/>
          <a:p>
            <a:pPr eaLnBrk="1" hangingPunct="1">
              <a:defRPr/>
            </a:pPr>
            <a:r>
              <a:rPr lang="en-US">
                <a:latin typeface="Cooper Black" pitchFamily="18" charset="0"/>
                <a:ea typeface="+mj-ea"/>
              </a:rPr>
              <a:t>Origin of Complex Adaptations</a:t>
            </a:r>
          </a:p>
        </p:txBody>
      </p:sp>
      <p:sp>
        <p:nvSpPr>
          <p:cNvPr id="724995" name="Rectangle 3">
            <a:extLst>
              <a:ext uri="{FF2B5EF4-FFF2-40B4-BE49-F238E27FC236}">
                <a16:creationId xmlns:a16="http://schemas.microsoft.com/office/drawing/2014/main" id="{1E6B5B3B-E2EE-48D1-A863-1A9452939D90}"/>
              </a:ext>
            </a:extLst>
          </p:cNvPr>
          <p:cNvSpPr>
            <a:spLocks noGrp="1" noChangeArrowheads="1"/>
          </p:cNvSpPr>
          <p:nvPr>
            <p:ph type="body" idx="1"/>
          </p:nvPr>
        </p:nvSpPr>
        <p:spPr/>
        <p:txBody>
          <a:bodyPr vert="horz" wrap="square" lIns="92075" tIns="46038" rIns="92075" bIns="46038" numCol="1" anchor="t" anchorCtr="0" compatLnSpc="1">
            <a:prstTxWarp prst="textNoShape">
              <a:avLst/>
            </a:prstTxWarp>
          </a:bodyPr>
          <a:lstStyle/>
          <a:p>
            <a:pPr marL="285750" indent="-285750" eaLnBrk="1" hangingPunct="1">
              <a:lnSpc>
                <a:spcPct val="90000"/>
              </a:lnSpc>
              <a:buNone/>
              <a:defRPr/>
            </a:pPr>
            <a:r>
              <a:rPr lang="en-US" sz="3600">
                <a:solidFill>
                  <a:schemeClr val="tx2"/>
                </a:solidFill>
                <a:ea typeface="+mn-ea"/>
              </a:rPr>
              <a:t>“But how can a series of reasonable intermediates be constructed? . . . The dung-mimicking insect is well protected, but can there be any </a:t>
            </a:r>
            <a:r>
              <a:rPr lang="en-US" sz="3600">
                <a:solidFill>
                  <a:schemeClr val="accent1"/>
                </a:solidFill>
                <a:ea typeface="+mn-ea"/>
              </a:rPr>
              <a:t>edge</a:t>
            </a:r>
            <a:r>
              <a:rPr lang="en-US" sz="3600">
                <a:solidFill>
                  <a:schemeClr val="tx2"/>
                </a:solidFill>
                <a:ea typeface="+mn-ea"/>
              </a:rPr>
              <a:t> in looking only 5 percent like a turd?”</a:t>
            </a:r>
          </a:p>
          <a:p>
            <a:pPr marL="285750" indent="-285750" eaLnBrk="1" hangingPunct="1">
              <a:lnSpc>
                <a:spcPct val="90000"/>
              </a:lnSpc>
              <a:buNone/>
              <a:defRPr/>
            </a:pPr>
            <a:r>
              <a:rPr lang="en-US" sz="3600">
                <a:solidFill>
                  <a:schemeClr val="tx2"/>
                </a:solidFill>
                <a:ea typeface="+mn-ea"/>
              </a:rPr>
              <a:t>S. J. Gould quoted in </a:t>
            </a:r>
            <a:r>
              <a:rPr lang="en-US" sz="3600" i="1">
                <a:solidFill>
                  <a:schemeClr val="tx2"/>
                </a:solidFill>
                <a:ea typeface="+mn-ea"/>
              </a:rPr>
              <a:t>Natural Limits</a:t>
            </a:r>
            <a:r>
              <a:rPr lang="en-US" sz="3600">
                <a:solidFill>
                  <a:schemeClr val="tx2"/>
                </a:solidFill>
                <a:ea typeface="+mn-ea"/>
              </a:rPr>
              <a:t>, p. 97.</a:t>
            </a:r>
          </a:p>
        </p:txBody>
      </p:sp>
    </p:spTree>
  </p:cSld>
  <p:clrMapOvr>
    <a:masterClrMapping/>
  </p:clrMapOvr>
  <p:transition spd="slow" advTm="16000">
    <p:comb/>
    <p:sndAc>
      <p:stSnd>
        <p:snd r:embed="rId3" name="projctor.wav"/>
      </p:stSnd>
    </p:sndAc>
  </p:transition>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pic>
        <p:nvPicPr>
          <p:cNvPr id="388098" name="Picture 2" descr="A:\Pepmoth.jpg">
            <a:extLst>
              <a:ext uri="{FF2B5EF4-FFF2-40B4-BE49-F238E27FC236}">
                <a16:creationId xmlns:a16="http://schemas.microsoft.com/office/drawing/2014/main" id="{B5A07E09-B7C6-4750-9A20-D5EF280005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1" y="609600"/>
            <a:ext cx="233521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02723" name="Text Box 3">
            <a:extLst>
              <a:ext uri="{FF2B5EF4-FFF2-40B4-BE49-F238E27FC236}">
                <a16:creationId xmlns:a16="http://schemas.microsoft.com/office/drawing/2014/main" id="{203AF4C4-4563-4F8C-997A-7AA891DA32BD}"/>
              </a:ext>
            </a:extLst>
          </p:cNvPr>
          <p:cNvSpPr txBox="1">
            <a:spLocks noChangeArrowheads="1"/>
          </p:cNvSpPr>
          <p:nvPr/>
        </p:nvSpPr>
        <p:spPr bwMode="auto">
          <a:xfrm>
            <a:off x="1905000" y="4114800"/>
            <a:ext cx="2895600" cy="1373188"/>
          </a:xfrm>
          <a:prstGeom prst="rect">
            <a:avLst/>
          </a:prstGeom>
          <a:noFill/>
          <a:ln w="12700">
            <a:noFill/>
            <a:miter lim="800000"/>
            <a:headEnd type="none" w="sm" len="sm"/>
            <a:tailEnd type="none" w="sm" len="sm"/>
          </a:ln>
          <a:effectLst/>
        </p:spPr>
        <p:txBody>
          <a:bodyPr>
            <a:spAutoFit/>
          </a:bodyPr>
          <a:lstStyle/>
          <a:p>
            <a:pPr eaLnBrk="0" fontAlgn="base" hangingPunct="0">
              <a:spcBef>
                <a:spcPct val="50000"/>
              </a:spcBef>
              <a:spcAft>
                <a:spcPct val="0"/>
              </a:spcAft>
              <a:defRPr/>
            </a:pPr>
            <a:r>
              <a:rPr lang="en-US" sz="2800">
                <a:solidFill>
                  <a:srgbClr val="FFFFFF"/>
                </a:solidFill>
                <a:effectLst>
                  <a:outerShdw blurRad="38100" dist="38100" dir="2700000" algn="tl">
                    <a:srgbClr val="000000"/>
                  </a:outerShdw>
                </a:effectLst>
                <a:latin typeface="Cooper Black" pitchFamily="18" charset="0"/>
                <a:ea typeface="ＭＳ Ｐゴシック" pitchFamily="34" charset="-128"/>
              </a:rPr>
              <a:t>Landmark 1950s study is under fire</a:t>
            </a:r>
            <a:endParaRPr lang="en-US" sz="2800">
              <a:solidFill>
                <a:srgbClr val="FFFFFF"/>
              </a:solidFill>
              <a:latin typeface="Cooper Black" pitchFamily="18" charset="0"/>
              <a:ea typeface="ＭＳ Ｐゴシック" pitchFamily="34" charset="-128"/>
            </a:endParaRPr>
          </a:p>
        </p:txBody>
      </p:sp>
      <p:sp>
        <p:nvSpPr>
          <p:cNvPr id="15902724" name="Text Box 4">
            <a:extLst>
              <a:ext uri="{FF2B5EF4-FFF2-40B4-BE49-F238E27FC236}">
                <a16:creationId xmlns:a16="http://schemas.microsoft.com/office/drawing/2014/main" id="{F0BED78A-96B3-4857-8040-639BEA40C816}"/>
              </a:ext>
            </a:extLst>
          </p:cNvPr>
          <p:cNvSpPr txBox="1">
            <a:spLocks noChangeArrowheads="1"/>
          </p:cNvSpPr>
          <p:nvPr/>
        </p:nvSpPr>
        <p:spPr bwMode="auto">
          <a:xfrm>
            <a:off x="7543800" y="685800"/>
            <a:ext cx="2895600" cy="1815882"/>
          </a:xfrm>
          <a:prstGeom prst="rect">
            <a:avLst/>
          </a:prstGeom>
          <a:noFill/>
          <a:ln w="12700">
            <a:noFill/>
            <a:miter lim="800000"/>
            <a:headEnd type="none" w="sm" len="sm"/>
            <a:tailEnd type="none" w="sm" len="sm"/>
          </a:ln>
          <a:effectLst/>
        </p:spPr>
        <p:txBody>
          <a:bodyPr>
            <a:spAutoFit/>
          </a:bodyPr>
          <a:lstStyle/>
          <a:p>
            <a:pPr eaLnBrk="0" fontAlgn="base" hangingPunct="0">
              <a:spcBef>
                <a:spcPct val="50000"/>
              </a:spcBef>
              <a:spcAft>
                <a:spcPct val="0"/>
              </a:spcAft>
              <a:defRPr/>
            </a:pPr>
            <a:r>
              <a:rPr lang="en-US" sz="2800">
                <a:solidFill>
                  <a:srgbClr val="FFFFFF"/>
                </a:solidFill>
                <a:effectLst>
                  <a:outerShdw blurRad="38100" dist="38100" dir="2700000" algn="tl">
                    <a:srgbClr val="000000"/>
                  </a:outerShdw>
                </a:effectLst>
                <a:latin typeface="Cooper Black" pitchFamily="18" charset="0"/>
                <a:ea typeface="ＭＳ Ｐゴシック" pitchFamily="34" charset="-128"/>
              </a:rPr>
              <a:t>Found in every high school and college textbook</a:t>
            </a:r>
            <a:endParaRPr lang="en-US" sz="2800">
              <a:solidFill>
                <a:srgbClr val="FFFFFF"/>
              </a:solidFill>
              <a:latin typeface="Cooper Black" pitchFamily="18" charset="0"/>
              <a:ea typeface="ＭＳ Ｐゴシック" pitchFamily="34" charset="-128"/>
            </a:endParaRPr>
          </a:p>
        </p:txBody>
      </p:sp>
      <p:sp>
        <p:nvSpPr>
          <p:cNvPr id="15902725" name="Text Box 5">
            <a:extLst>
              <a:ext uri="{FF2B5EF4-FFF2-40B4-BE49-F238E27FC236}">
                <a16:creationId xmlns:a16="http://schemas.microsoft.com/office/drawing/2014/main" id="{69CEF1FC-6E52-4A13-A136-991394430910}"/>
              </a:ext>
            </a:extLst>
          </p:cNvPr>
          <p:cNvSpPr txBox="1">
            <a:spLocks noChangeArrowheads="1"/>
          </p:cNvSpPr>
          <p:nvPr/>
        </p:nvSpPr>
        <p:spPr bwMode="auto">
          <a:xfrm>
            <a:off x="1676400" y="762000"/>
            <a:ext cx="3352800" cy="3081338"/>
          </a:xfrm>
          <a:prstGeom prst="rect">
            <a:avLst/>
          </a:prstGeom>
          <a:noFill/>
          <a:ln w="12700">
            <a:noFill/>
            <a:miter lim="800000"/>
            <a:headEnd type="none" w="sm" len="sm"/>
            <a:tailEnd type="none" w="sm" len="sm"/>
          </a:ln>
          <a:effectLst/>
        </p:spPr>
        <p:txBody>
          <a:bodyPr>
            <a:spAutoFit/>
          </a:bodyPr>
          <a:lstStyle/>
          <a:p>
            <a:pPr algn="ctr" eaLnBrk="0" fontAlgn="base" hangingPunct="0">
              <a:spcBef>
                <a:spcPct val="50000"/>
              </a:spcBef>
              <a:spcAft>
                <a:spcPct val="0"/>
              </a:spcAft>
              <a:defRPr/>
            </a:pPr>
            <a:r>
              <a:rPr lang="en-US" sz="2800">
                <a:solidFill>
                  <a:srgbClr val="FFFFFF"/>
                </a:solidFill>
                <a:effectLst>
                  <a:outerShdw blurRad="38100" dist="38100" dir="2700000" algn="tl">
                    <a:srgbClr val="000000"/>
                  </a:outerShdw>
                </a:effectLst>
                <a:latin typeface="Cooper Black" pitchFamily="18" charset="0"/>
                <a:ea typeface="ＭＳ Ｐゴシック" pitchFamily="34" charset="-128"/>
              </a:rPr>
              <a:t>The Peppered </a:t>
            </a:r>
            <a:r>
              <a:rPr lang="en-US" sz="2800">
                <a:solidFill>
                  <a:srgbClr val="9966FF"/>
                </a:solidFill>
                <a:effectLst>
                  <a:outerShdw blurRad="38100" dist="38100" dir="2700000" algn="tl">
                    <a:srgbClr val="000000"/>
                  </a:outerShdw>
                </a:effectLst>
                <a:latin typeface="Cooper Black" pitchFamily="18" charset="0"/>
                <a:ea typeface="ＭＳ Ｐゴシック" pitchFamily="34" charset="-128"/>
              </a:rPr>
              <a:t>Moth</a:t>
            </a:r>
            <a:r>
              <a:rPr lang="en-US" sz="2800">
                <a:solidFill>
                  <a:srgbClr val="FFFFFF"/>
                </a:solidFill>
                <a:effectLst>
                  <a:outerShdw blurRad="38100" dist="38100" dir="2700000" algn="tl">
                    <a:srgbClr val="000000"/>
                  </a:outerShdw>
                </a:effectLst>
                <a:latin typeface="Cooper Black" pitchFamily="18" charset="0"/>
                <a:ea typeface="ＭＳ Ｐゴシック" pitchFamily="34" charset="-128"/>
              </a:rPr>
              <a:t> demonstrates natural selection though the details are now under suspicion</a:t>
            </a:r>
            <a:endParaRPr lang="en-US" sz="2800">
              <a:solidFill>
                <a:srgbClr val="FFFFFF"/>
              </a:solidFill>
              <a:latin typeface="Cooper Black" pitchFamily="18" charset="0"/>
              <a:ea typeface="ＭＳ Ｐゴシック" pitchFamily="34" charset="-128"/>
            </a:endParaRPr>
          </a:p>
        </p:txBody>
      </p:sp>
      <p:sp>
        <p:nvSpPr>
          <p:cNvPr id="15902726" name="Text Box 6">
            <a:extLst>
              <a:ext uri="{FF2B5EF4-FFF2-40B4-BE49-F238E27FC236}">
                <a16:creationId xmlns:a16="http://schemas.microsoft.com/office/drawing/2014/main" id="{EE486D56-84E5-43CE-8E01-9D54FB7651F1}"/>
              </a:ext>
            </a:extLst>
          </p:cNvPr>
          <p:cNvSpPr txBox="1">
            <a:spLocks noChangeArrowheads="1"/>
          </p:cNvSpPr>
          <p:nvPr/>
        </p:nvSpPr>
        <p:spPr bwMode="auto">
          <a:xfrm>
            <a:off x="7620000" y="3429001"/>
            <a:ext cx="2743200" cy="2227263"/>
          </a:xfrm>
          <a:prstGeom prst="rect">
            <a:avLst/>
          </a:prstGeom>
          <a:noFill/>
          <a:ln w="12700">
            <a:noFill/>
            <a:miter lim="800000"/>
            <a:headEnd type="none" w="sm" len="sm"/>
            <a:tailEnd type="none" w="sm" len="sm"/>
          </a:ln>
          <a:effectLst/>
        </p:spPr>
        <p:txBody>
          <a:bodyPr>
            <a:spAutoFit/>
          </a:bodyPr>
          <a:lstStyle/>
          <a:p>
            <a:pPr eaLnBrk="0" fontAlgn="base" hangingPunct="0">
              <a:spcBef>
                <a:spcPct val="50000"/>
              </a:spcBef>
              <a:spcAft>
                <a:spcPct val="0"/>
              </a:spcAft>
              <a:defRPr/>
            </a:pPr>
            <a:r>
              <a:rPr lang="en-US" sz="2800">
                <a:solidFill>
                  <a:srgbClr val="FFFFFF"/>
                </a:solidFill>
                <a:effectLst>
                  <a:outerShdw blurRad="38100" dist="38100" dir="2700000" algn="tl">
                    <a:srgbClr val="000000"/>
                  </a:outerShdw>
                </a:effectLst>
                <a:latin typeface="Cooper Black" pitchFamily="18" charset="0"/>
                <a:ea typeface="ＭＳ Ｐゴシック" pitchFamily="34" charset="-128"/>
              </a:rPr>
              <a:t>Documents change in frequency but not new adaptation</a:t>
            </a:r>
            <a:endParaRPr lang="en-US" sz="2800">
              <a:solidFill>
                <a:srgbClr val="FFFFFF"/>
              </a:solidFill>
              <a:latin typeface="Cooper Black" pitchFamily="18" charset="0"/>
              <a:ea typeface="ＭＳ Ｐゴシック" pitchFamily="34" charset="-128"/>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902725"/>
                                        </p:tgtEl>
                                        <p:attrNameLst>
                                          <p:attrName>style.visibility</p:attrName>
                                        </p:attrNameLst>
                                      </p:cBhvr>
                                      <p:to>
                                        <p:strVal val="visible"/>
                                      </p:to>
                                    </p:set>
                                    <p:anim calcmode="lin" valueType="num">
                                      <p:cBhvr additive="base">
                                        <p:cTn id="7" dur="500" fill="hold"/>
                                        <p:tgtEl>
                                          <p:spTgt spid="15902725"/>
                                        </p:tgtEl>
                                        <p:attrNameLst>
                                          <p:attrName>ppt_x</p:attrName>
                                        </p:attrNameLst>
                                      </p:cBhvr>
                                      <p:tavLst>
                                        <p:tav tm="0">
                                          <p:val>
                                            <p:strVal val="0-#ppt_w/2"/>
                                          </p:val>
                                        </p:tav>
                                        <p:tav tm="100000">
                                          <p:val>
                                            <p:strVal val="#ppt_x"/>
                                          </p:val>
                                        </p:tav>
                                      </p:tavLst>
                                    </p:anim>
                                    <p:anim calcmode="lin" valueType="num">
                                      <p:cBhvr additive="base">
                                        <p:cTn id="8" dur="500" fill="hold"/>
                                        <p:tgtEl>
                                          <p:spTgt spid="1590272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902723"/>
                                        </p:tgtEl>
                                        <p:attrNameLst>
                                          <p:attrName>style.visibility</p:attrName>
                                        </p:attrNameLst>
                                      </p:cBhvr>
                                      <p:to>
                                        <p:strVal val="visible"/>
                                      </p:to>
                                    </p:set>
                                    <p:anim calcmode="lin" valueType="num">
                                      <p:cBhvr additive="base">
                                        <p:cTn id="13" dur="500" fill="hold"/>
                                        <p:tgtEl>
                                          <p:spTgt spid="15902723"/>
                                        </p:tgtEl>
                                        <p:attrNameLst>
                                          <p:attrName>ppt_x</p:attrName>
                                        </p:attrNameLst>
                                      </p:cBhvr>
                                      <p:tavLst>
                                        <p:tav tm="0">
                                          <p:val>
                                            <p:strVal val="0-#ppt_w/2"/>
                                          </p:val>
                                        </p:tav>
                                        <p:tav tm="100000">
                                          <p:val>
                                            <p:strVal val="#ppt_x"/>
                                          </p:val>
                                        </p:tav>
                                      </p:tavLst>
                                    </p:anim>
                                    <p:anim calcmode="lin" valueType="num">
                                      <p:cBhvr additive="base">
                                        <p:cTn id="14" dur="500" fill="hold"/>
                                        <p:tgtEl>
                                          <p:spTgt spid="1590272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5902724"/>
                                        </p:tgtEl>
                                        <p:attrNameLst>
                                          <p:attrName>style.visibility</p:attrName>
                                        </p:attrNameLst>
                                      </p:cBhvr>
                                      <p:to>
                                        <p:strVal val="visible"/>
                                      </p:to>
                                    </p:set>
                                    <p:anim calcmode="lin" valueType="num">
                                      <p:cBhvr additive="base">
                                        <p:cTn id="19" dur="500" fill="hold"/>
                                        <p:tgtEl>
                                          <p:spTgt spid="15902724"/>
                                        </p:tgtEl>
                                        <p:attrNameLst>
                                          <p:attrName>ppt_x</p:attrName>
                                        </p:attrNameLst>
                                      </p:cBhvr>
                                      <p:tavLst>
                                        <p:tav tm="0">
                                          <p:val>
                                            <p:strVal val="1+#ppt_w/2"/>
                                          </p:val>
                                        </p:tav>
                                        <p:tav tm="100000">
                                          <p:val>
                                            <p:strVal val="#ppt_x"/>
                                          </p:val>
                                        </p:tav>
                                      </p:tavLst>
                                    </p:anim>
                                    <p:anim calcmode="lin" valueType="num">
                                      <p:cBhvr additive="base">
                                        <p:cTn id="20" dur="500" fill="hold"/>
                                        <p:tgtEl>
                                          <p:spTgt spid="1590272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5902726"/>
                                        </p:tgtEl>
                                        <p:attrNameLst>
                                          <p:attrName>style.visibility</p:attrName>
                                        </p:attrNameLst>
                                      </p:cBhvr>
                                      <p:to>
                                        <p:strVal val="visible"/>
                                      </p:to>
                                    </p:set>
                                    <p:anim calcmode="lin" valueType="num">
                                      <p:cBhvr additive="base">
                                        <p:cTn id="25" dur="500" fill="hold"/>
                                        <p:tgtEl>
                                          <p:spTgt spid="15902726"/>
                                        </p:tgtEl>
                                        <p:attrNameLst>
                                          <p:attrName>ppt_x</p:attrName>
                                        </p:attrNameLst>
                                      </p:cBhvr>
                                      <p:tavLst>
                                        <p:tav tm="0">
                                          <p:val>
                                            <p:strVal val="1+#ppt_w/2"/>
                                          </p:val>
                                        </p:tav>
                                        <p:tav tm="100000">
                                          <p:val>
                                            <p:strVal val="#ppt_x"/>
                                          </p:val>
                                        </p:tav>
                                      </p:tavLst>
                                    </p:anim>
                                    <p:anim calcmode="lin" valueType="num">
                                      <p:cBhvr additive="base">
                                        <p:cTn id="26" dur="500" fill="hold"/>
                                        <p:tgtEl>
                                          <p:spTgt spid="159027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02723" grpId="0" autoUpdateAnimBg="0"/>
      <p:bldP spid="15902724" grpId="0" autoUpdateAnimBg="0"/>
      <p:bldP spid="15902725" grpId="0" autoUpdateAnimBg="0"/>
      <p:bldP spid="15902726"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pic>
        <p:nvPicPr>
          <p:cNvPr id="389122" name="Picture 2" descr="A:\drosophila.jpg">
            <a:extLst>
              <a:ext uri="{FF2B5EF4-FFF2-40B4-BE49-F238E27FC236}">
                <a16:creationId xmlns:a16="http://schemas.microsoft.com/office/drawing/2014/main" id="{3A94E6C0-F32F-4DEF-8310-35B7DAD5D4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219201"/>
            <a:ext cx="8153400" cy="446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pic>
        <p:nvPicPr>
          <p:cNvPr id="390146" name="Picture 2" descr="A:\mutantfruitflies.jpg">
            <a:extLst>
              <a:ext uri="{FF2B5EF4-FFF2-40B4-BE49-F238E27FC236}">
                <a16:creationId xmlns:a16="http://schemas.microsoft.com/office/drawing/2014/main" id="{E28B88A7-DABB-447C-8D81-A4077AC5E5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1" y="685800"/>
            <a:ext cx="22955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06819" name="Text Box 3">
            <a:extLst>
              <a:ext uri="{FF2B5EF4-FFF2-40B4-BE49-F238E27FC236}">
                <a16:creationId xmlns:a16="http://schemas.microsoft.com/office/drawing/2014/main" id="{C77773A5-29EA-4CF0-8F71-1032A5AA9E98}"/>
              </a:ext>
            </a:extLst>
          </p:cNvPr>
          <p:cNvSpPr txBox="1">
            <a:spLocks noChangeArrowheads="1"/>
          </p:cNvSpPr>
          <p:nvPr/>
        </p:nvSpPr>
        <p:spPr bwMode="auto">
          <a:xfrm>
            <a:off x="5943600" y="1143001"/>
            <a:ext cx="4267200" cy="4770537"/>
          </a:xfrm>
          <a:prstGeom prst="rect">
            <a:avLst/>
          </a:prstGeom>
          <a:noFill/>
          <a:ln w="12700">
            <a:noFill/>
            <a:miter lim="800000"/>
            <a:headEnd type="none" w="sm" len="sm"/>
            <a:tailEnd type="none" w="sm" len="sm"/>
          </a:ln>
          <a:effectLst/>
        </p:spPr>
        <p:txBody>
          <a:bodyPr>
            <a:spAutoFit/>
          </a:bodyPr>
          <a:lstStyle/>
          <a:p>
            <a:pPr algn="ctr" eaLnBrk="0" fontAlgn="base" hangingPunct="0">
              <a:spcBef>
                <a:spcPct val="50000"/>
              </a:spcBef>
              <a:spcAft>
                <a:spcPct val="0"/>
              </a:spcAft>
              <a:defRPr/>
            </a:pPr>
            <a:r>
              <a:rPr lang="en-US" sz="3200" i="1">
                <a:solidFill>
                  <a:srgbClr val="FFFFFF"/>
                </a:solidFill>
                <a:effectLst>
                  <a:outerShdw blurRad="38100" dist="38100" dir="2700000" algn="tl">
                    <a:srgbClr val="000000"/>
                  </a:outerShdw>
                </a:effectLst>
                <a:latin typeface="Cooper Black" pitchFamily="18" charset="0"/>
                <a:ea typeface="ＭＳ Ｐゴシック" pitchFamily="34" charset="-128"/>
                <a:cs typeface="Times New Roman" pitchFamily="18" charset="0"/>
              </a:rPr>
              <a:t>Drosophila</a:t>
            </a:r>
            <a:r>
              <a:rPr lang="en-US" sz="3200">
                <a:solidFill>
                  <a:srgbClr val="FFFFFF"/>
                </a:solidFill>
                <a:effectLst>
                  <a:outerShdw blurRad="38100" dist="38100" dir="2700000" algn="tl">
                    <a:srgbClr val="000000"/>
                  </a:outerShdw>
                </a:effectLst>
                <a:latin typeface="Cooper Black" pitchFamily="18" charset="0"/>
                <a:ea typeface="ＭＳ Ｐゴシック" pitchFamily="34" charset="-128"/>
                <a:cs typeface="Times New Roman" pitchFamily="18" charset="0"/>
              </a:rPr>
              <a:t> fruit flies have been mutated endlessly. Geneticists have made some strange looking fruit flies but they are still </a:t>
            </a:r>
            <a:r>
              <a:rPr lang="en-US" sz="3200">
                <a:solidFill>
                  <a:srgbClr val="9966FF"/>
                </a:solidFill>
                <a:effectLst>
                  <a:outerShdw blurRad="38100" dist="38100" dir="2700000" algn="tl">
                    <a:srgbClr val="000000"/>
                  </a:outerShdw>
                </a:effectLst>
                <a:latin typeface="Cooper Black" pitchFamily="18" charset="0"/>
                <a:ea typeface="ＭＳ Ｐゴシック" pitchFamily="34" charset="-128"/>
                <a:cs typeface="Times New Roman" pitchFamily="18" charset="0"/>
              </a:rPr>
              <a:t>fruit flies</a:t>
            </a:r>
            <a:r>
              <a:rPr lang="en-US" sz="3200">
                <a:solidFill>
                  <a:srgbClr val="FFFFFF"/>
                </a:solidFill>
                <a:effectLst>
                  <a:outerShdw blurRad="38100" dist="38100" dir="2700000" algn="tl">
                    <a:srgbClr val="000000"/>
                  </a:outerShdw>
                </a:effectLst>
                <a:latin typeface="Cooper Black" pitchFamily="18" charset="0"/>
                <a:ea typeface="ＭＳ Ｐゴシック" pitchFamily="34" charset="-128"/>
                <a:cs typeface="Times New Roman" pitchFamily="18" charset="0"/>
              </a:rPr>
              <a:t>.</a:t>
            </a:r>
          </a:p>
          <a:p>
            <a:pPr algn="ctr" eaLnBrk="0" fontAlgn="base" hangingPunct="0">
              <a:spcBef>
                <a:spcPct val="50000"/>
              </a:spcBef>
              <a:spcAft>
                <a:spcPct val="0"/>
              </a:spcAft>
              <a:defRPr/>
            </a:pPr>
            <a:endParaRPr lang="en-US" sz="3200">
              <a:solidFill>
                <a:srgbClr val="FFFFFF"/>
              </a:solidFill>
              <a:effectLst>
                <a:outerShdw blurRad="38100" dist="38100" dir="2700000" algn="tl">
                  <a:srgbClr val="000000"/>
                </a:outerShdw>
              </a:effectLst>
              <a:latin typeface="Cooper Black" pitchFamily="18" charset="0"/>
              <a:ea typeface="ＭＳ Ｐゴシック" pitchFamily="34" charset="-128"/>
              <a:cs typeface="Times New Roman" pitchFamily="18" charset="0"/>
            </a:endParaRPr>
          </a:p>
        </p:txBody>
      </p:sp>
    </p:spTree>
  </p:cSld>
  <p:clrMapOvr>
    <a:masterClrMapping/>
  </p:clrMapOvr>
  <p:transition spd="slow" advTm="16000">
    <p:comb/>
    <p:sndAc>
      <p:stSnd>
        <p:snd r:embed="rId3" name="projctor.wav"/>
      </p:stSnd>
    </p:sndAc>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a:xfrm>
            <a:off x="1981200" y="277814"/>
            <a:ext cx="8229600" cy="788987"/>
          </a:xfrm>
        </p:spPr>
        <p:txBody>
          <a:bodyPr/>
          <a:lstStyle/>
          <a:p>
            <a:r>
              <a:rPr lang="en-US" sz="2800" b="1"/>
              <a:t>A “Good” World View Defined</a:t>
            </a:r>
          </a:p>
        </p:txBody>
      </p:sp>
      <p:sp>
        <p:nvSpPr>
          <p:cNvPr id="404483" name="Rectangle 3"/>
          <p:cNvSpPr>
            <a:spLocks noGrp="1" noChangeArrowheads="1"/>
          </p:cNvSpPr>
          <p:nvPr>
            <p:ph type="body" idx="1"/>
          </p:nvPr>
        </p:nvSpPr>
        <p:spPr>
          <a:xfrm>
            <a:off x="1981200" y="1295400"/>
            <a:ext cx="8229600" cy="5334000"/>
          </a:xfrm>
        </p:spPr>
        <p:txBody>
          <a:bodyPr/>
          <a:lstStyle/>
          <a:p>
            <a:pPr>
              <a:lnSpc>
                <a:spcPct val="80000"/>
              </a:lnSpc>
              <a:buFont typeface="Wingdings" pitchFamily="2" charset="2"/>
              <a:buNone/>
            </a:pPr>
            <a:r>
              <a:rPr lang="en-US" sz="2000" b="1">
                <a:solidFill>
                  <a:srgbClr val="FFFF00"/>
                </a:solidFill>
              </a:rPr>
              <a:t>A. It is true.</a:t>
            </a:r>
            <a:r>
              <a:rPr lang="en-US" sz="2000" b="1"/>
              <a:t>  </a:t>
            </a:r>
          </a:p>
          <a:p>
            <a:pPr lvl="1">
              <a:lnSpc>
                <a:spcPct val="80000"/>
              </a:lnSpc>
              <a:buFont typeface="Wingdings" pitchFamily="2" charset="2"/>
              <a:buNone/>
            </a:pPr>
            <a:r>
              <a:rPr lang="en-US" sz="1800" b="1"/>
              <a:t>It is consistent with reality.  It works.</a:t>
            </a:r>
          </a:p>
          <a:p>
            <a:pPr>
              <a:lnSpc>
                <a:spcPct val="80000"/>
              </a:lnSpc>
              <a:buFont typeface="Wingdings" pitchFamily="2" charset="2"/>
              <a:buNone/>
            </a:pPr>
            <a:endParaRPr lang="en-US" sz="2000" b="1"/>
          </a:p>
          <a:p>
            <a:pPr>
              <a:lnSpc>
                <a:spcPct val="80000"/>
              </a:lnSpc>
              <a:buFont typeface="Wingdings" pitchFamily="2" charset="2"/>
              <a:buNone/>
            </a:pPr>
            <a:r>
              <a:rPr lang="en-US" sz="2000" b="1">
                <a:solidFill>
                  <a:srgbClr val="FFFF00"/>
                </a:solidFill>
              </a:rPr>
              <a:t>B. It answers satisfactorily the questions people really want answered.</a:t>
            </a:r>
            <a:endParaRPr lang="en-US" sz="2000" b="1"/>
          </a:p>
          <a:p>
            <a:pPr lvl="1">
              <a:lnSpc>
                <a:spcPct val="80000"/>
              </a:lnSpc>
              <a:buFontTx/>
              <a:buNone/>
            </a:pPr>
            <a:r>
              <a:rPr lang="en-US" sz="1800" b="1"/>
              <a:t>What is prime reality/the ultimate cause/the nature of God?) </a:t>
            </a:r>
          </a:p>
          <a:p>
            <a:pPr lvl="1">
              <a:lnSpc>
                <a:spcPct val="80000"/>
              </a:lnSpc>
              <a:buFontTx/>
              <a:buNone/>
            </a:pPr>
            <a:r>
              <a:rPr lang="en-US" sz="1800" b="1"/>
              <a:t>What is my value as a human being?</a:t>
            </a:r>
          </a:p>
          <a:p>
            <a:pPr lvl="1">
              <a:lnSpc>
                <a:spcPct val="80000"/>
              </a:lnSpc>
              <a:buFontTx/>
              <a:buNone/>
            </a:pPr>
            <a:r>
              <a:rPr lang="en-US" sz="1800" b="1"/>
              <a:t>What happens to a person at death?  </a:t>
            </a:r>
          </a:p>
          <a:p>
            <a:pPr lvl="1">
              <a:lnSpc>
                <a:spcPct val="80000"/>
              </a:lnSpc>
              <a:buFontTx/>
              <a:buNone/>
            </a:pPr>
            <a:r>
              <a:rPr lang="en-US" sz="1800" b="1"/>
              <a:t>How do we know what is right and wrong?  </a:t>
            </a:r>
          </a:p>
          <a:p>
            <a:pPr lvl="1">
              <a:lnSpc>
                <a:spcPct val="80000"/>
              </a:lnSpc>
              <a:buFontTx/>
              <a:buNone/>
            </a:pPr>
            <a:r>
              <a:rPr lang="en-US" sz="1800" b="1"/>
              <a:t>What is my purpose? </a:t>
            </a:r>
          </a:p>
          <a:p>
            <a:pPr lvl="1">
              <a:lnSpc>
                <a:spcPct val="80000"/>
              </a:lnSpc>
              <a:buFontTx/>
              <a:buNone/>
            </a:pPr>
            <a:r>
              <a:rPr lang="en-US" sz="1800" b="1"/>
              <a:t>What is the nature of my relationship, with the "prime reality?" </a:t>
            </a:r>
          </a:p>
          <a:p>
            <a:pPr lvl="1">
              <a:lnSpc>
                <a:spcPct val="80000"/>
              </a:lnSpc>
            </a:pPr>
            <a:endParaRPr lang="en-US" sz="1800" b="1"/>
          </a:p>
          <a:p>
            <a:pPr>
              <a:lnSpc>
                <a:spcPct val="80000"/>
              </a:lnSpc>
              <a:buFont typeface="Wingdings" pitchFamily="2" charset="2"/>
              <a:buNone/>
            </a:pPr>
            <a:r>
              <a:rPr lang="en-US" sz="2000" b="1">
                <a:solidFill>
                  <a:srgbClr val="FFFF00"/>
                </a:solidFill>
              </a:rPr>
              <a:t>C.  It causes those who hold to it to be better people than they would otherwise have been if they held to competing alternative world views.</a:t>
            </a:r>
            <a:r>
              <a:rPr lang="en-US" sz="2000">
                <a:solidFill>
                  <a:srgbClr val="FFFF00"/>
                </a:solidFill>
              </a:rPr>
              <a:t> </a:t>
            </a:r>
          </a:p>
        </p:txBody>
      </p:sp>
    </p:spTree>
    <p:extLst>
      <p:ext uri="{BB962C8B-B14F-4D97-AF65-F5344CB8AC3E}">
        <p14:creationId xmlns:p14="http://schemas.microsoft.com/office/powerpoint/2010/main" val="31691870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5908866" name="Rectangle 2">
            <a:extLst>
              <a:ext uri="{FF2B5EF4-FFF2-40B4-BE49-F238E27FC236}">
                <a16:creationId xmlns:a16="http://schemas.microsoft.com/office/drawing/2014/main" id="{C0864FBF-CFBE-40B0-AF92-D35FC8F66432}"/>
              </a:ext>
            </a:extLst>
          </p:cNvPr>
          <p:cNvSpPr>
            <a:spLocks noGrp="1" noChangeArrowheads="1"/>
          </p:cNvSpPr>
          <p:nvPr>
            <p:ph type="title"/>
          </p:nvPr>
        </p:nvSpPr>
        <p:spPr>
          <a:effectLst>
            <a:outerShdw dist="53882" dir="2700000" algn="ctr" rotWithShape="0">
              <a:schemeClr val="bg2"/>
            </a:outerShdw>
          </a:effectLst>
        </p:spPr>
        <p:txBody>
          <a:bodyPr vert="horz" wrap="square" lIns="92075" tIns="46038" rIns="92075" bIns="46038" numCol="1" anchor="ctr" anchorCtr="0" compatLnSpc="1">
            <a:prstTxWarp prst="textNoShape">
              <a:avLst/>
            </a:prstTxWarp>
          </a:bodyPr>
          <a:lstStyle/>
          <a:p>
            <a:pPr eaLnBrk="1" hangingPunct="1">
              <a:defRPr/>
            </a:pPr>
            <a:r>
              <a:rPr lang="en-US">
                <a:latin typeface="Cooper Black" pitchFamily="18" charset="0"/>
                <a:ea typeface="+mj-ea"/>
              </a:rPr>
              <a:t>Origin of Complex Adaptations</a:t>
            </a:r>
          </a:p>
        </p:txBody>
      </p:sp>
      <p:sp>
        <p:nvSpPr>
          <p:cNvPr id="729091" name="Rectangle 3">
            <a:extLst>
              <a:ext uri="{FF2B5EF4-FFF2-40B4-BE49-F238E27FC236}">
                <a16:creationId xmlns:a16="http://schemas.microsoft.com/office/drawing/2014/main" id="{00A71DC1-6FD7-4807-91FF-18532F91F5A7}"/>
              </a:ext>
            </a:extLst>
          </p:cNvPr>
          <p:cNvSpPr>
            <a:spLocks noGrp="1" noChangeArrowheads="1"/>
          </p:cNvSpPr>
          <p:nvPr>
            <p:ph type="body" idx="1"/>
          </p:nvPr>
        </p:nvSpPr>
        <p:spPr/>
        <p:txBody>
          <a:bodyPr vert="horz" wrap="square" lIns="92075" tIns="46038" rIns="92075" bIns="46038" numCol="1" anchor="t" anchorCtr="0" compatLnSpc="1">
            <a:prstTxWarp prst="textNoShape">
              <a:avLst/>
            </a:prstTxWarp>
          </a:bodyPr>
          <a:lstStyle/>
          <a:p>
            <a:pPr eaLnBrk="1" hangingPunct="1">
              <a:lnSpc>
                <a:spcPct val="90000"/>
              </a:lnSpc>
              <a:buFont typeface="Wingdings" panose="05000000000000000000" pitchFamily="2" charset="2"/>
              <a:buNone/>
              <a:defRPr/>
            </a:pPr>
            <a:r>
              <a:rPr lang="en-US" sz="4000">
                <a:solidFill>
                  <a:schemeClr val="tx2"/>
                </a:solidFill>
                <a:ea typeface="+mn-ea"/>
              </a:rPr>
              <a:t>“What is the use of their unceasing </a:t>
            </a:r>
            <a:r>
              <a:rPr lang="en-US" sz="4000">
                <a:solidFill>
                  <a:schemeClr val="accent1"/>
                </a:solidFill>
                <a:ea typeface="+mn-ea"/>
              </a:rPr>
              <a:t>mutations</a:t>
            </a:r>
            <a:r>
              <a:rPr lang="en-US" sz="4000">
                <a:solidFill>
                  <a:schemeClr val="tx2"/>
                </a:solidFill>
                <a:ea typeface="+mn-ea"/>
              </a:rPr>
              <a:t>? . . . a swing to the right, a swing to the left, but no final evolutionary effect.”</a:t>
            </a:r>
          </a:p>
          <a:p>
            <a:pPr eaLnBrk="1" hangingPunct="1">
              <a:lnSpc>
                <a:spcPct val="90000"/>
              </a:lnSpc>
              <a:buFont typeface="Wingdings" panose="05000000000000000000" pitchFamily="2" charset="2"/>
              <a:buNone/>
              <a:defRPr/>
            </a:pPr>
            <a:r>
              <a:rPr lang="en-US" sz="4000">
                <a:solidFill>
                  <a:schemeClr val="tx2"/>
                </a:solidFill>
                <a:ea typeface="+mn-ea"/>
              </a:rPr>
              <a:t>Pierre-Paul Grasse’ quoted in </a:t>
            </a:r>
            <a:r>
              <a:rPr lang="en-US" sz="4000" i="1">
                <a:solidFill>
                  <a:schemeClr val="tx2"/>
                </a:solidFill>
                <a:ea typeface="+mn-ea"/>
              </a:rPr>
              <a:t>Natural Limits</a:t>
            </a:r>
            <a:r>
              <a:rPr lang="en-US" sz="4000">
                <a:solidFill>
                  <a:schemeClr val="tx2"/>
                </a:solidFill>
                <a:ea typeface="+mn-ea"/>
              </a:rPr>
              <a:t>, p. 88.</a:t>
            </a:r>
            <a:endParaRPr lang="en-US" sz="4000" b="1">
              <a:solidFill>
                <a:schemeClr val="tx2"/>
              </a:solidFill>
              <a:ea typeface="+mn-ea"/>
            </a:endParaRPr>
          </a:p>
        </p:txBody>
      </p:sp>
    </p:spTree>
  </p:cSld>
  <p:clrMapOvr>
    <a:masterClrMapping/>
  </p:clrMapOvr>
  <p:transition spd="slow" advTm="16000">
    <p:comb/>
    <p:sndAc>
      <p:stSnd>
        <p:snd r:embed="rId3" name="projctor.wav"/>
      </p:stSnd>
    </p:sndAc>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a:extLst>
              <a:ext uri="{FF2B5EF4-FFF2-40B4-BE49-F238E27FC236}">
                <a16:creationId xmlns:a16="http://schemas.microsoft.com/office/drawing/2014/main" id="{282DC0D5-4D2D-453A-A5DE-8ABF70379D20}"/>
              </a:ext>
            </a:extLst>
          </p:cNvPr>
          <p:cNvSpPr>
            <a:spLocks noGrp="1" noRot="1" noChangeArrowheads="1"/>
          </p:cNvSpPr>
          <p:nvPr>
            <p:ph type="title"/>
          </p:nvPr>
        </p:nvSpPr>
        <p:spPr>
          <a:xfrm>
            <a:off x="1981200" y="274638"/>
            <a:ext cx="8229600" cy="571500"/>
          </a:xfrm>
        </p:spPr>
        <p:txBody>
          <a:bodyPr/>
          <a:lstStyle/>
          <a:p>
            <a:r>
              <a:rPr lang="en-US" altLang="en-US" sz="3200"/>
              <a:t>Some Tentative Conclusions</a:t>
            </a:r>
          </a:p>
        </p:txBody>
      </p:sp>
      <p:sp>
        <p:nvSpPr>
          <p:cNvPr id="420867" name="Rectangle 3">
            <a:extLst>
              <a:ext uri="{FF2B5EF4-FFF2-40B4-BE49-F238E27FC236}">
                <a16:creationId xmlns:a16="http://schemas.microsoft.com/office/drawing/2014/main" id="{73B8D8B4-FF30-4C31-88AC-12B9698D9D06}"/>
              </a:ext>
            </a:extLst>
          </p:cNvPr>
          <p:cNvSpPr>
            <a:spLocks noGrp="1" noChangeArrowheads="1"/>
          </p:cNvSpPr>
          <p:nvPr>
            <p:ph type="body" idx="1"/>
          </p:nvPr>
        </p:nvSpPr>
        <p:spPr>
          <a:xfrm>
            <a:off x="1981200" y="1371600"/>
            <a:ext cx="8229600" cy="5334000"/>
          </a:xfrm>
        </p:spPr>
        <p:txBody>
          <a:bodyPr/>
          <a:lstStyle/>
          <a:p>
            <a:pPr>
              <a:lnSpc>
                <a:spcPct val="90000"/>
              </a:lnSpc>
            </a:pPr>
            <a:r>
              <a:rPr lang="en-US" altLang="en-US" sz="2000" b="1" dirty="0">
                <a:solidFill>
                  <a:srgbClr val="FFFF00"/>
                </a:solidFill>
              </a:rPr>
              <a:t>Evolution has happened.  Microevolution has been observed.</a:t>
            </a:r>
          </a:p>
          <a:p>
            <a:pPr>
              <a:lnSpc>
                <a:spcPct val="90000"/>
              </a:lnSpc>
            </a:pPr>
            <a:endParaRPr lang="en-US" altLang="en-US" sz="2000" b="1" dirty="0">
              <a:solidFill>
                <a:srgbClr val="FFFF00"/>
              </a:solidFill>
            </a:endParaRPr>
          </a:p>
          <a:p>
            <a:pPr>
              <a:lnSpc>
                <a:spcPct val="90000"/>
              </a:lnSpc>
            </a:pPr>
            <a:r>
              <a:rPr lang="en-US" altLang="en-US" sz="2000" b="1" dirty="0">
                <a:solidFill>
                  <a:srgbClr val="FFFF00"/>
                </a:solidFill>
              </a:rPr>
              <a:t>Fossil evidence strongly supports the idea of change over time, but that change often happens in surprisingly sudden bursts.  The Cambrian explosion raises real questions.</a:t>
            </a:r>
          </a:p>
          <a:p>
            <a:pPr>
              <a:lnSpc>
                <a:spcPct val="90000"/>
              </a:lnSpc>
            </a:pPr>
            <a:endParaRPr lang="en-US" altLang="en-US" sz="2000" b="1" dirty="0">
              <a:solidFill>
                <a:srgbClr val="FFFF00"/>
              </a:solidFill>
            </a:endParaRPr>
          </a:p>
          <a:p>
            <a:pPr>
              <a:lnSpc>
                <a:spcPct val="90000"/>
              </a:lnSpc>
            </a:pPr>
            <a:r>
              <a:rPr lang="en-US" altLang="en-US" sz="2000" b="1" dirty="0">
                <a:solidFill>
                  <a:srgbClr val="FFFF00"/>
                </a:solidFill>
              </a:rPr>
              <a:t>Genetic evidence gives rather strong support to the idea of common descent.</a:t>
            </a:r>
          </a:p>
          <a:p>
            <a:pPr>
              <a:lnSpc>
                <a:spcPct val="90000"/>
              </a:lnSpc>
            </a:pPr>
            <a:endParaRPr lang="en-US" altLang="en-US" sz="2000" b="1" dirty="0">
              <a:solidFill>
                <a:srgbClr val="FFFF00"/>
              </a:solidFill>
            </a:endParaRPr>
          </a:p>
          <a:p>
            <a:pPr>
              <a:lnSpc>
                <a:spcPct val="90000"/>
              </a:lnSpc>
            </a:pPr>
            <a:r>
              <a:rPr lang="en-US" altLang="en-US" sz="2000" b="1" dirty="0">
                <a:solidFill>
                  <a:srgbClr val="FFFF00"/>
                </a:solidFill>
              </a:rPr>
              <a:t>Like it or not, this is true of humans as well.</a:t>
            </a:r>
          </a:p>
          <a:p>
            <a:pPr>
              <a:lnSpc>
                <a:spcPct val="90000"/>
              </a:lnSpc>
            </a:pPr>
            <a:endParaRPr lang="en-US" altLang="en-US" sz="2000" b="1" dirty="0">
              <a:solidFill>
                <a:srgbClr val="FFFF00"/>
              </a:solidFill>
            </a:endParaRPr>
          </a:p>
          <a:p>
            <a:pPr>
              <a:lnSpc>
                <a:spcPct val="90000"/>
              </a:lnSpc>
            </a:pPr>
            <a:r>
              <a:rPr lang="en-US" altLang="en-US" sz="2000" b="1" dirty="0">
                <a:solidFill>
                  <a:srgbClr val="FFFF00"/>
                </a:solidFill>
              </a:rPr>
              <a:t>Statistical and other design arguments give support for explanation of punctuated equilibrium being theistic rather than deistic.</a:t>
            </a:r>
          </a:p>
          <a:p>
            <a:pPr>
              <a:lnSpc>
                <a:spcPct val="90000"/>
              </a:lnSpc>
            </a:pPr>
            <a:endParaRPr lang="en-US" altLang="en-US" sz="2000" b="1" dirty="0">
              <a:solidFill>
                <a:srgbClr val="FFFF0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9" name="Text Box 5">
            <a:extLst>
              <a:ext uri="{FF2B5EF4-FFF2-40B4-BE49-F238E27FC236}">
                <a16:creationId xmlns:a16="http://schemas.microsoft.com/office/drawing/2014/main" id="{65BCA701-6E73-4B89-B9AF-9DAD666A86FE}"/>
              </a:ext>
            </a:extLst>
          </p:cNvPr>
          <p:cNvSpPr txBox="1">
            <a:spLocks noChangeArrowheads="1"/>
          </p:cNvSpPr>
          <p:nvPr/>
        </p:nvSpPr>
        <p:spPr bwMode="auto">
          <a:xfrm>
            <a:off x="2514600" y="228601"/>
            <a:ext cx="6400800" cy="308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b="1">
                <a:solidFill>
                  <a:srgbClr val="FFFFFF"/>
                </a:solidFill>
                <a:latin typeface="Garamond" panose="02020404030301010803" pitchFamily="18" charset="0"/>
                <a:cs typeface="Arial" panose="020B0604020202020204" pitchFamily="34" charset="0"/>
              </a:rPr>
              <a:t>The Teleological Argument</a:t>
            </a:r>
          </a:p>
          <a:p>
            <a:pPr fontAlgn="base">
              <a:spcBef>
                <a:spcPct val="50000"/>
              </a:spcBef>
              <a:spcAft>
                <a:spcPct val="0"/>
              </a:spcAft>
            </a:pPr>
            <a:endParaRPr lang="en-US" altLang="en-US" sz="2800" b="1">
              <a:solidFill>
                <a:srgbClr val="FFFFFF"/>
              </a:solidFill>
              <a:latin typeface="Garamond" panose="02020404030301010803" pitchFamily="18" charset="0"/>
              <a:cs typeface="Arial" panose="020B0604020202020204" pitchFamily="34" charset="0"/>
            </a:endParaRPr>
          </a:p>
          <a:p>
            <a:pPr fontAlgn="base">
              <a:spcBef>
                <a:spcPct val="50000"/>
              </a:spcBef>
              <a:spcAft>
                <a:spcPct val="0"/>
              </a:spcAft>
            </a:pPr>
            <a:r>
              <a:rPr lang="en-US" altLang="en-US" sz="2800" b="1">
                <a:solidFill>
                  <a:srgbClr val="FFFFFF"/>
                </a:solidFill>
                <a:latin typeface="Garamond" panose="02020404030301010803" pitchFamily="18" charset="0"/>
                <a:cs typeface="Arial" panose="020B0604020202020204" pitchFamily="34" charset="0"/>
              </a:rPr>
              <a:t>Evidence for Design in Nature</a:t>
            </a:r>
          </a:p>
          <a:p>
            <a:pPr fontAlgn="base">
              <a:spcBef>
                <a:spcPct val="50000"/>
              </a:spcBef>
              <a:spcAft>
                <a:spcPct val="0"/>
              </a:spcAft>
            </a:pPr>
            <a:endParaRPr lang="en-US" altLang="en-US" sz="2800" b="1">
              <a:solidFill>
                <a:srgbClr val="FFFFFF"/>
              </a:solidFill>
              <a:latin typeface="Garamond" panose="02020404030301010803" pitchFamily="18" charset="0"/>
              <a:cs typeface="Arial" panose="020B0604020202020204" pitchFamily="34" charset="0"/>
            </a:endParaRPr>
          </a:p>
          <a:p>
            <a:pPr fontAlgn="base">
              <a:spcBef>
                <a:spcPct val="50000"/>
              </a:spcBef>
              <a:spcAft>
                <a:spcPct val="0"/>
              </a:spcAft>
            </a:pPr>
            <a:r>
              <a:rPr lang="en-US" altLang="en-US" sz="2800" b="1">
                <a:solidFill>
                  <a:srgbClr val="FFFFFF"/>
                </a:solidFill>
                <a:latin typeface="Garamond" panose="02020404030301010803" pitchFamily="18" charset="0"/>
                <a:cs typeface="Arial" panose="020B0604020202020204" pitchFamily="34" charset="0"/>
              </a:rPr>
              <a:t>The Anthropic Principle</a:t>
            </a:r>
          </a:p>
        </p:txBody>
      </p:sp>
      <p:pic>
        <p:nvPicPr>
          <p:cNvPr id="436230" name="Picture 6">
            <a:extLst>
              <a:ext uri="{FF2B5EF4-FFF2-40B4-BE49-F238E27FC236}">
                <a16:creationId xmlns:a16="http://schemas.microsoft.com/office/drawing/2014/main" id="{6111CD58-3DCB-4216-AAC2-7C92D2577E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581400"/>
            <a:ext cx="4648200" cy="3098800"/>
          </a:xfrm>
          <a:prstGeom prst="rect">
            <a:avLst/>
          </a:prstGeom>
          <a:noFill/>
          <a:extLst>
            <a:ext uri="{909E8E84-426E-40DD-AFC4-6F175D3DCCD1}">
              <a14:hiddenFill xmlns:a14="http://schemas.microsoft.com/office/drawing/2010/main">
                <a:solidFill>
                  <a:srgbClr val="FFFFFF"/>
                </a:solidFill>
              </a14:hiddenFill>
            </a:ext>
          </a:extLst>
        </p:spPr>
      </p:pic>
      <p:sp>
        <p:nvSpPr>
          <p:cNvPr id="436231" name="Text Box 7">
            <a:extLst>
              <a:ext uri="{FF2B5EF4-FFF2-40B4-BE49-F238E27FC236}">
                <a16:creationId xmlns:a16="http://schemas.microsoft.com/office/drawing/2014/main" id="{D6F32677-3E5C-4099-975B-DFDBBCB84EBF}"/>
              </a:ext>
            </a:extLst>
          </p:cNvPr>
          <p:cNvSpPr txBox="1">
            <a:spLocks noChangeArrowheads="1"/>
          </p:cNvSpPr>
          <p:nvPr/>
        </p:nvSpPr>
        <p:spPr bwMode="auto">
          <a:xfrm>
            <a:off x="3505200" y="4800601"/>
            <a:ext cx="2057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a:solidFill>
                  <a:srgbClr val="FFFF00"/>
                </a:solidFill>
                <a:latin typeface="Garamond" panose="02020404030301010803" pitchFamily="18" charset="0"/>
                <a:cs typeface="Arial" panose="020B0604020202020204" pitchFamily="34" charset="0"/>
              </a:rPr>
              <a:t>Boeing 747</a:t>
            </a:r>
          </a:p>
          <a:p>
            <a:pPr fontAlgn="base">
              <a:spcBef>
                <a:spcPct val="50000"/>
              </a:spcBef>
              <a:spcAft>
                <a:spcPct val="0"/>
              </a:spcAft>
            </a:pPr>
            <a:r>
              <a:rPr lang="en-US" altLang="en-US" sz="2400" b="1">
                <a:solidFill>
                  <a:srgbClr val="FFFF00"/>
                </a:solidFill>
                <a:latin typeface="Garamond" panose="02020404030301010803" pitchFamily="18" charset="0"/>
                <a:cs typeface="Arial" panose="020B0604020202020204" pitchFamily="34" charset="0"/>
              </a:rPr>
              <a:t>Design or Accident?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a:extLst>
              <a:ext uri="{FF2B5EF4-FFF2-40B4-BE49-F238E27FC236}">
                <a16:creationId xmlns:a16="http://schemas.microsoft.com/office/drawing/2014/main" id="{DF5449D1-36B2-4FF4-8915-9B95A698EE93}"/>
              </a:ext>
            </a:extLst>
          </p:cNvPr>
          <p:cNvSpPr>
            <a:spLocks noGrp="1" noRot="1" noChangeArrowheads="1"/>
          </p:cNvSpPr>
          <p:nvPr>
            <p:ph type="title"/>
          </p:nvPr>
        </p:nvSpPr>
        <p:spPr/>
        <p:txBody>
          <a:bodyPr/>
          <a:lstStyle/>
          <a:p>
            <a:r>
              <a:rPr lang="en-US" altLang="en-US" sz="3600"/>
              <a:t>The Anthropic Principle</a:t>
            </a:r>
          </a:p>
        </p:txBody>
      </p:sp>
      <p:sp>
        <p:nvSpPr>
          <p:cNvPr id="457731" name="Rectangle 3">
            <a:extLst>
              <a:ext uri="{FF2B5EF4-FFF2-40B4-BE49-F238E27FC236}">
                <a16:creationId xmlns:a16="http://schemas.microsoft.com/office/drawing/2014/main" id="{32E93184-BC78-4398-9E0F-BCF6E7256C42}"/>
              </a:ext>
            </a:extLst>
          </p:cNvPr>
          <p:cNvSpPr>
            <a:spLocks noGrp="1" noChangeArrowheads="1"/>
          </p:cNvSpPr>
          <p:nvPr>
            <p:ph type="body" idx="1"/>
          </p:nvPr>
        </p:nvSpPr>
        <p:spPr>
          <a:xfrm>
            <a:off x="1981200" y="2057400"/>
            <a:ext cx="8229600" cy="4572000"/>
          </a:xfrm>
        </p:spPr>
        <p:txBody>
          <a:bodyPr/>
          <a:lstStyle/>
          <a:p>
            <a:r>
              <a:rPr lang="en-US" altLang="en-US" sz="2800" b="1">
                <a:solidFill>
                  <a:srgbClr val="FFFF00"/>
                </a:solidFill>
              </a:rPr>
              <a:t>The laws of nature are what they are and the fundamental constants which underlie them have the values they have by design; in order that advanced life forms, such as humans, can exist in the universe.</a:t>
            </a:r>
          </a:p>
          <a:p>
            <a:endParaRPr lang="en-US" altLang="en-US" sz="2800" b="1">
              <a:solidFill>
                <a:srgbClr val="FFFF00"/>
              </a:solidFill>
            </a:endParaRPr>
          </a:p>
          <a:p>
            <a:pPr algn="ctr">
              <a:buFont typeface="Wingdings" panose="05000000000000000000" pitchFamily="2" charset="2"/>
              <a:buNone/>
            </a:pPr>
            <a:r>
              <a:rPr lang="en-US" altLang="en-US" b="1"/>
              <a:t>Aristotle  →  Copernicus  →  Herschel  →  Hubble </a:t>
            </a:r>
            <a:r>
              <a:rPr lang="en-US" altLang="en-US" b="1">
                <a:sym typeface="Wingdings 3" panose="05040102010807070707" pitchFamily="18" charset="2"/>
              </a:rPr>
              <a:t>  Aristotle?</a:t>
            </a:r>
          </a:p>
          <a:p>
            <a:pPr algn="ctr">
              <a:buFont typeface="Wingdings" panose="05000000000000000000" pitchFamily="2" charset="2"/>
              <a:buNone/>
            </a:pPr>
            <a:r>
              <a:rPr lang="en-US" altLang="en-US" b="1">
                <a:sym typeface="Wingdings 3" panose="05040102010807070707" pitchFamily="18" charset="2"/>
              </a:rPr>
              <a:t>Is the “universe” getting smaller again?</a:t>
            </a:r>
            <a:endParaRPr lang="en-US" alt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a:extLst>
              <a:ext uri="{FF2B5EF4-FFF2-40B4-BE49-F238E27FC236}">
                <a16:creationId xmlns:a16="http://schemas.microsoft.com/office/drawing/2014/main" id="{D3650D33-E5B5-4517-BBF7-9DE21A214063}"/>
              </a:ext>
            </a:extLst>
          </p:cNvPr>
          <p:cNvSpPr>
            <a:spLocks noGrp="1" noRot="1" noChangeArrowheads="1"/>
          </p:cNvSpPr>
          <p:nvPr>
            <p:ph type="title"/>
          </p:nvPr>
        </p:nvSpPr>
        <p:spPr/>
        <p:txBody>
          <a:bodyPr/>
          <a:lstStyle/>
          <a:p>
            <a:r>
              <a:rPr lang="en-US" altLang="en-US" sz="3200"/>
              <a:t>Two Versions of the Anthropic Principle</a:t>
            </a:r>
          </a:p>
        </p:txBody>
      </p:sp>
      <p:sp>
        <p:nvSpPr>
          <p:cNvPr id="556035" name="Rectangle 3">
            <a:extLst>
              <a:ext uri="{FF2B5EF4-FFF2-40B4-BE49-F238E27FC236}">
                <a16:creationId xmlns:a16="http://schemas.microsoft.com/office/drawing/2014/main" id="{DB4898D5-021C-4F92-9DCA-943258AF6A92}"/>
              </a:ext>
            </a:extLst>
          </p:cNvPr>
          <p:cNvSpPr>
            <a:spLocks noGrp="1" noChangeArrowheads="1"/>
          </p:cNvSpPr>
          <p:nvPr>
            <p:ph type="body" idx="1"/>
          </p:nvPr>
        </p:nvSpPr>
        <p:spPr/>
        <p:txBody>
          <a:bodyPr/>
          <a:lstStyle/>
          <a:p>
            <a:pPr>
              <a:lnSpc>
                <a:spcPct val="90000"/>
              </a:lnSpc>
            </a:pPr>
            <a:r>
              <a:rPr lang="en-US" altLang="en-US" sz="2800" b="1"/>
              <a:t>WAP     Weak Anthropic Principle.     The properties of the universe must be extremely precisely fine-tuned so that galaxies, stars, planets, life, and especially advanced self-conscious beings can exist.   In fact, the universe has these necessary finely tuned properties.</a:t>
            </a:r>
          </a:p>
          <a:p>
            <a:pPr>
              <a:lnSpc>
                <a:spcPct val="90000"/>
              </a:lnSpc>
            </a:pPr>
            <a:r>
              <a:rPr lang="en-US" altLang="en-US" sz="2800" b="1"/>
              <a:t>SAP   Strong Anthropic Principle.   WAP is true and this is not a coincidence.  It must be because there exists a purposeful designer who intentionally created the universe we live in so that we could experience it.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ext Box 4">
            <a:extLst>
              <a:ext uri="{FF2B5EF4-FFF2-40B4-BE49-F238E27FC236}">
                <a16:creationId xmlns:a16="http://schemas.microsoft.com/office/drawing/2014/main" id="{DC5B02BD-E8D2-4954-B398-D3DD006FA377}"/>
              </a:ext>
            </a:extLst>
          </p:cNvPr>
          <p:cNvSpPr txBox="1">
            <a:spLocks noChangeArrowheads="1"/>
          </p:cNvSpPr>
          <p:nvPr/>
        </p:nvSpPr>
        <p:spPr bwMode="auto">
          <a:xfrm>
            <a:off x="2819400" y="914400"/>
            <a:ext cx="693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2400">
                <a:solidFill>
                  <a:srgbClr val="FFFFFF"/>
                </a:solidFill>
                <a:latin typeface="Lucida Sans" panose="020B0602030504020204" pitchFamily="34" charset="0"/>
                <a:cs typeface="Arial"/>
              </a:rPr>
              <a:t>Thomas Huxley, Darwin’s “bulldog”</a:t>
            </a:r>
          </a:p>
        </p:txBody>
      </p:sp>
      <p:pic>
        <p:nvPicPr>
          <p:cNvPr id="242691" name="Picture 6" descr="[]">
            <a:extLst>
              <a:ext uri="{FF2B5EF4-FFF2-40B4-BE49-F238E27FC236}">
                <a16:creationId xmlns:a16="http://schemas.microsoft.com/office/drawing/2014/main" id="{6F2C5486-430E-4E26-9A81-0253EEF50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1752600"/>
            <a:ext cx="309086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2" name="Text Box 7">
            <a:extLst>
              <a:ext uri="{FF2B5EF4-FFF2-40B4-BE49-F238E27FC236}">
                <a16:creationId xmlns:a16="http://schemas.microsoft.com/office/drawing/2014/main" id="{692ACD96-D45E-480D-9B49-91B2F3A94CE9}"/>
              </a:ext>
            </a:extLst>
          </p:cNvPr>
          <p:cNvSpPr txBox="1">
            <a:spLocks noChangeArrowheads="1"/>
          </p:cNvSpPr>
          <p:nvPr/>
        </p:nvSpPr>
        <p:spPr bwMode="auto">
          <a:xfrm>
            <a:off x="6400800" y="1828800"/>
            <a:ext cx="37338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2400" b="1">
                <a:solidFill>
                  <a:srgbClr val="FFFFFF"/>
                </a:solidFill>
                <a:latin typeface="Lucida Sans" panose="020B0602030504020204" pitchFamily="34" charset="0"/>
                <a:cs typeface="Arial"/>
              </a:rPr>
              <a:t>“We are as much the product of blind forces as is the falling of a stone to earth, or the ebb and flow of the tides.  We have just happened, and man was made flesh by a series of singularly beneficial accidents.”</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9" name="Rectangle 3">
            <a:extLst>
              <a:ext uri="{FF2B5EF4-FFF2-40B4-BE49-F238E27FC236}">
                <a16:creationId xmlns:a16="http://schemas.microsoft.com/office/drawing/2014/main" id="{C0479DF8-F576-4164-B5EC-38CFFB26A936}"/>
              </a:ext>
            </a:extLst>
          </p:cNvPr>
          <p:cNvSpPr>
            <a:spLocks noGrp="1" noChangeArrowheads="1"/>
          </p:cNvSpPr>
          <p:nvPr>
            <p:ph idx="4294967295"/>
          </p:nvPr>
        </p:nvSpPr>
        <p:spPr>
          <a:xfrm>
            <a:off x="1676400" y="2209801"/>
            <a:ext cx="8534400" cy="4073525"/>
          </a:xfrm>
        </p:spPr>
        <p:txBody>
          <a:bodyPr/>
          <a:lstStyle/>
          <a:p>
            <a:pPr>
              <a:lnSpc>
                <a:spcPct val="90000"/>
              </a:lnSpc>
            </a:pPr>
            <a:r>
              <a:rPr lang="en-US" altLang="en-US" sz="2800" b="1">
                <a:solidFill>
                  <a:srgbClr val="FFFF00"/>
                </a:solidFill>
              </a:rPr>
              <a:t>In the universe of blind physical forces and genetic replication, some people are going to get hurt and other people are going to get lucky: and you won’t find any rhyme or reason to it, nor any justice.  The universe we observe has precisely the properties we should expect if there is at the bottom, no design, no purpose, no evil and no good.  Nothing but blind, pitiless indifference.  DNA neither knows nor cares.  DNA just is, and we dance to its music.</a:t>
            </a:r>
          </a:p>
        </p:txBody>
      </p:sp>
      <p:sp>
        <p:nvSpPr>
          <p:cNvPr id="244741" name="Text Box 5">
            <a:extLst>
              <a:ext uri="{FF2B5EF4-FFF2-40B4-BE49-F238E27FC236}">
                <a16:creationId xmlns:a16="http://schemas.microsoft.com/office/drawing/2014/main" id="{111541AD-EF44-4EFD-8362-12FEB686D123}"/>
              </a:ext>
            </a:extLst>
          </p:cNvPr>
          <p:cNvSpPr txBox="1">
            <a:spLocks noChangeArrowheads="1"/>
          </p:cNvSpPr>
          <p:nvPr/>
        </p:nvSpPr>
        <p:spPr bwMode="auto">
          <a:xfrm>
            <a:off x="3276600" y="838200"/>
            <a:ext cx="5562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3200">
                <a:solidFill>
                  <a:srgbClr val="FFFFFF"/>
                </a:solidFill>
                <a:latin typeface="Tahoma" panose="020B0604030504040204" pitchFamily="34" charset="0"/>
                <a:cs typeface="Arial" panose="020B0604020202020204" pitchFamily="34" charset="0"/>
              </a:rPr>
              <a:t>Richard Dawkins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ext Box 4">
            <a:extLst>
              <a:ext uri="{FF2B5EF4-FFF2-40B4-BE49-F238E27FC236}">
                <a16:creationId xmlns:a16="http://schemas.microsoft.com/office/drawing/2014/main" id="{96CEFC64-30F5-4AFF-B0B1-6F393AB77104}"/>
              </a:ext>
            </a:extLst>
          </p:cNvPr>
          <p:cNvSpPr txBox="1">
            <a:spLocks noChangeArrowheads="1"/>
          </p:cNvSpPr>
          <p:nvPr/>
        </p:nvSpPr>
        <p:spPr bwMode="auto">
          <a:xfrm>
            <a:off x="2057400" y="228601"/>
            <a:ext cx="80010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50000"/>
              </a:spcBef>
              <a:spcAft>
                <a:spcPct val="0"/>
              </a:spcAft>
            </a:pPr>
            <a:r>
              <a:rPr lang="en-US" altLang="en-US" sz="3600">
                <a:solidFill>
                  <a:srgbClr val="FFFFFF"/>
                </a:solidFill>
                <a:latin typeface="Lucida Sans" panose="020B0602030504020204" pitchFamily="34" charset="0"/>
                <a:cs typeface="Arial"/>
              </a:rPr>
              <a:t> Accident or Design?  </a:t>
            </a:r>
          </a:p>
          <a:p>
            <a:pPr algn="ctr" eaLnBrk="0" fontAlgn="base" hangingPunct="0">
              <a:spcBef>
                <a:spcPct val="50000"/>
              </a:spcBef>
              <a:spcAft>
                <a:spcPct val="0"/>
              </a:spcAft>
            </a:pPr>
            <a:r>
              <a:rPr lang="en-US" altLang="en-US" sz="3600">
                <a:solidFill>
                  <a:srgbClr val="FFFFFF"/>
                </a:solidFill>
                <a:latin typeface="Lucida Sans" panose="020B0602030504020204" pitchFamily="34" charset="0"/>
                <a:cs typeface="Arial"/>
              </a:rPr>
              <a:t>The Anthropic Principle</a:t>
            </a:r>
          </a:p>
        </p:txBody>
      </p:sp>
      <p:pic>
        <p:nvPicPr>
          <p:cNvPr id="246787" name="Picture 6" descr="watch-movement">
            <a:extLst>
              <a:ext uri="{FF2B5EF4-FFF2-40B4-BE49-F238E27FC236}">
                <a16:creationId xmlns:a16="http://schemas.microsoft.com/office/drawing/2014/main" id="{921AB31D-9F57-443B-9F42-A1B8EC424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133600"/>
            <a:ext cx="6400800"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8" name="Text Box 7">
            <a:extLst>
              <a:ext uri="{FF2B5EF4-FFF2-40B4-BE49-F238E27FC236}">
                <a16:creationId xmlns:a16="http://schemas.microsoft.com/office/drawing/2014/main" id="{16B0FEAD-89DF-4D53-87CD-F22845D14B78}"/>
              </a:ext>
            </a:extLst>
          </p:cNvPr>
          <p:cNvSpPr txBox="1">
            <a:spLocks noChangeArrowheads="1"/>
          </p:cNvSpPr>
          <p:nvPr/>
        </p:nvSpPr>
        <p:spPr bwMode="auto">
          <a:xfrm>
            <a:off x="1736726" y="2549526"/>
            <a:ext cx="1082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a:solidFill>
                <a:srgbClr val="FFFFFF"/>
              </a:solidFill>
              <a:latin typeface="Lucida Sans" panose="020B0602030504020204" pitchFamily="34" charset="0"/>
              <a:cs typeface="Arial"/>
            </a:endParaRPr>
          </a:p>
        </p:txBody>
      </p:sp>
      <p:sp>
        <p:nvSpPr>
          <p:cNvPr id="246789" name="Text Box 8">
            <a:extLst>
              <a:ext uri="{FF2B5EF4-FFF2-40B4-BE49-F238E27FC236}">
                <a16:creationId xmlns:a16="http://schemas.microsoft.com/office/drawing/2014/main" id="{D5CE5759-3446-4BD3-A347-967B10C104D6}"/>
              </a:ext>
            </a:extLst>
          </p:cNvPr>
          <p:cNvSpPr txBox="1">
            <a:spLocks noChangeArrowheads="1"/>
          </p:cNvSpPr>
          <p:nvPr/>
        </p:nvSpPr>
        <p:spPr bwMode="auto">
          <a:xfrm>
            <a:off x="1752600" y="2590801"/>
            <a:ext cx="1219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2000">
                <a:solidFill>
                  <a:srgbClr val="FFFFFF"/>
                </a:solidFill>
                <a:latin typeface="Lucida Sans" panose="020B0602030504020204" pitchFamily="34" charset="0"/>
                <a:cs typeface="Arial"/>
              </a:rPr>
              <a:t>William </a:t>
            </a:r>
            <a:br>
              <a:rPr lang="en-US" altLang="en-US" sz="2000">
                <a:solidFill>
                  <a:srgbClr val="FFFFFF"/>
                </a:solidFill>
                <a:latin typeface="Lucida Sans" panose="020B0602030504020204" pitchFamily="34" charset="0"/>
                <a:cs typeface="Arial"/>
              </a:rPr>
            </a:br>
            <a:r>
              <a:rPr lang="en-US" altLang="en-US" sz="2000">
                <a:solidFill>
                  <a:srgbClr val="FFFFFF"/>
                </a:solidFill>
                <a:latin typeface="Lucida Sans" panose="020B0602030504020204" pitchFamily="34" charset="0"/>
                <a:cs typeface="Arial"/>
              </a:rPr>
              <a:t>Paley</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a:extLst>
              <a:ext uri="{FF2B5EF4-FFF2-40B4-BE49-F238E27FC236}">
                <a16:creationId xmlns:a16="http://schemas.microsoft.com/office/drawing/2014/main" id="{82DC162C-084E-451D-A7FD-1FEF9501DE9C}"/>
              </a:ext>
            </a:extLst>
          </p:cNvPr>
          <p:cNvSpPr>
            <a:spLocks noGrp="1" noRot="1" noChangeArrowheads="1"/>
          </p:cNvSpPr>
          <p:nvPr>
            <p:ph type="title"/>
          </p:nvPr>
        </p:nvSpPr>
        <p:spPr/>
        <p:txBody>
          <a:bodyPr/>
          <a:lstStyle/>
          <a:p>
            <a:r>
              <a:rPr lang="en-US" altLang="en-US" b="0">
                <a:latin typeface="Arial" panose="020B0604020202020204" pitchFamily="34" charset="0"/>
              </a:rPr>
              <a:t>Antony Flew Considers God...Sort Of</a:t>
            </a:r>
            <a:r>
              <a:rPr lang="en-US" altLang="en-US">
                <a:latin typeface="Arial" panose="020B0604020202020204" pitchFamily="34" charset="0"/>
              </a:rPr>
              <a:t> </a:t>
            </a:r>
          </a:p>
        </p:txBody>
      </p:sp>
      <p:sp>
        <p:nvSpPr>
          <p:cNvPr id="455683" name="Rectangle 3">
            <a:extLst>
              <a:ext uri="{FF2B5EF4-FFF2-40B4-BE49-F238E27FC236}">
                <a16:creationId xmlns:a16="http://schemas.microsoft.com/office/drawing/2014/main" id="{4CC5026B-9AB5-45F7-A56A-6D35FEE06481}"/>
              </a:ext>
            </a:extLst>
          </p:cNvPr>
          <p:cNvSpPr>
            <a:spLocks noGrp="1" noChangeArrowheads="1"/>
          </p:cNvSpPr>
          <p:nvPr>
            <p:ph type="body" sz="half" idx="2"/>
          </p:nvPr>
        </p:nvSpPr>
        <p:spPr>
          <a:xfrm>
            <a:off x="6175376" y="1905001"/>
            <a:ext cx="4035425" cy="4221163"/>
          </a:xfrm>
        </p:spPr>
        <p:txBody>
          <a:bodyPr/>
          <a:lstStyle/>
          <a:p>
            <a:r>
              <a:rPr lang="en-US" altLang="en-US" sz="1800" b="1">
                <a:latin typeface="Times-Roman" charset="0"/>
              </a:rPr>
              <a:t>Flew is increasingly persuaded that some sort of Deity brought about this universe. He says he has in mind something like the God of Aristotle, a distant, impersonal "prime mover." It might not even be conscious, but a mere force. In formal terms, he regards the existence of this minimal God as a hypothesis that, at present, is perhaps the best explanation for why a universe exists that can produce complex life</a:t>
            </a:r>
          </a:p>
        </p:txBody>
      </p:sp>
      <p:pic>
        <p:nvPicPr>
          <p:cNvPr id="455684" name="Picture 4">
            <a:extLst>
              <a:ext uri="{FF2B5EF4-FFF2-40B4-BE49-F238E27FC236}">
                <a16:creationId xmlns:a16="http://schemas.microsoft.com/office/drawing/2014/main" id="{2A50333C-3DBC-4055-ACE2-9DCEC3CB973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109789" y="1600201"/>
            <a:ext cx="3773487" cy="4525963"/>
          </a:xfrm>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Text Box 4">
            <a:extLst>
              <a:ext uri="{FF2B5EF4-FFF2-40B4-BE49-F238E27FC236}">
                <a16:creationId xmlns:a16="http://schemas.microsoft.com/office/drawing/2014/main" id="{4A1E9837-2B71-44B6-B0EC-DAF0DDFE797A}"/>
              </a:ext>
            </a:extLst>
          </p:cNvPr>
          <p:cNvSpPr txBox="1">
            <a:spLocks noChangeArrowheads="1"/>
          </p:cNvSpPr>
          <p:nvPr/>
        </p:nvSpPr>
        <p:spPr bwMode="auto">
          <a:xfrm>
            <a:off x="1905000" y="304801"/>
            <a:ext cx="85344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50000"/>
              </a:spcBef>
              <a:spcAft>
                <a:spcPct val="0"/>
              </a:spcAft>
            </a:pPr>
            <a:r>
              <a:rPr lang="en-US" altLang="en-US" sz="3600" b="1">
                <a:solidFill>
                  <a:srgbClr val="FFFF00"/>
                </a:solidFill>
                <a:cs typeface="Arial" panose="020B0604020202020204" pitchFamily="34" charset="0"/>
              </a:rPr>
              <a:t>Physics:</a:t>
            </a:r>
          </a:p>
          <a:p>
            <a:pPr algn="ctr" eaLnBrk="0" fontAlgn="base" hangingPunct="0">
              <a:spcBef>
                <a:spcPct val="50000"/>
              </a:spcBef>
              <a:spcAft>
                <a:spcPct val="0"/>
              </a:spcAft>
            </a:pPr>
            <a:r>
              <a:rPr lang="en-US" altLang="en-US" sz="3600" b="1">
                <a:solidFill>
                  <a:srgbClr val="FFFF00"/>
                </a:solidFill>
                <a:cs typeface="Arial" panose="020B0604020202020204" pitchFamily="34" charset="0"/>
              </a:rPr>
              <a:t>The Finely Tuned Universe</a:t>
            </a:r>
          </a:p>
        </p:txBody>
      </p:sp>
      <p:pic>
        <p:nvPicPr>
          <p:cNvPr id="438276" name="Picture 4">
            <a:extLst>
              <a:ext uri="{FF2B5EF4-FFF2-40B4-BE49-F238E27FC236}">
                <a16:creationId xmlns:a16="http://schemas.microsoft.com/office/drawing/2014/main" id="{BCE06548-7E68-425F-A132-624D7F5CA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514600"/>
            <a:ext cx="9372600" cy="4057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p:txBody>
          <a:bodyPr/>
          <a:lstStyle/>
          <a:p>
            <a:r>
              <a:rPr lang="en-US" sz="3400"/>
              <a:t>The Hard Questions</a:t>
            </a:r>
          </a:p>
        </p:txBody>
      </p:sp>
      <p:sp>
        <p:nvSpPr>
          <p:cNvPr id="406531" name="Rectangle 3"/>
          <p:cNvSpPr>
            <a:spLocks noGrp="1" noChangeArrowheads="1"/>
          </p:cNvSpPr>
          <p:nvPr>
            <p:ph type="body" idx="1"/>
          </p:nvPr>
        </p:nvSpPr>
        <p:spPr>
          <a:xfrm>
            <a:off x="1981200" y="1600201"/>
            <a:ext cx="8229600" cy="4530725"/>
          </a:xfrm>
        </p:spPr>
        <p:txBody>
          <a:bodyPr/>
          <a:lstStyle/>
          <a:p>
            <a:r>
              <a:rPr lang="en-US" sz="2800" b="1" dirty="0"/>
              <a:t>Evil:  What is Evil and Why is There Evil?</a:t>
            </a:r>
          </a:p>
          <a:p>
            <a:endParaRPr lang="en-US" sz="1200" b="1" dirty="0"/>
          </a:p>
          <a:p>
            <a:r>
              <a:rPr lang="en-US" sz="2800" b="1" dirty="0"/>
              <a:t>Why is There Suffering?</a:t>
            </a:r>
          </a:p>
          <a:p>
            <a:endParaRPr lang="en-US" sz="1200" b="1" dirty="0"/>
          </a:p>
          <a:p>
            <a:r>
              <a:rPr lang="en-US" sz="2800" b="1" dirty="0"/>
              <a:t>The Problem of Justice.</a:t>
            </a:r>
          </a:p>
          <a:p>
            <a:endParaRPr lang="en-US" sz="1200" b="1" dirty="0"/>
          </a:p>
          <a:p>
            <a:r>
              <a:rPr lang="en-US" sz="2800" b="1" dirty="0"/>
              <a:t>The Problem of Sin.</a:t>
            </a:r>
          </a:p>
          <a:p>
            <a:endParaRPr lang="en-US" sz="1200" b="1" dirty="0"/>
          </a:p>
          <a:p>
            <a:r>
              <a:rPr lang="en-US" sz="2800" b="1" dirty="0"/>
              <a:t>The Problem of Death.</a:t>
            </a:r>
          </a:p>
        </p:txBody>
      </p:sp>
    </p:spTree>
    <p:extLst>
      <p:ext uri="{BB962C8B-B14F-4D97-AF65-F5344CB8AC3E}">
        <p14:creationId xmlns:p14="http://schemas.microsoft.com/office/powerpoint/2010/main" val="40307398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Tm="16000">
    <p:comb/>
    <p:sndAc>
      <p:stSnd>
        <p:snd r:embed="rId3" name="projctor.wav"/>
      </p:stSnd>
    </p:sndAc>
  </p:transition>
</p:sld>
</file>

<file path=ppt/slides/slide7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5798274" name="Rectangle 2">
            <a:extLst>
              <a:ext uri="{FF2B5EF4-FFF2-40B4-BE49-F238E27FC236}">
                <a16:creationId xmlns:a16="http://schemas.microsoft.com/office/drawing/2014/main" id="{45799B1F-E084-4940-BE8B-788F14A393D8}"/>
              </a:ext>
            </a:extLst>
          </p:cNvPr>
          <p:cNvSpPr>
            <a:spLocks noGrp="1" noChangeArrowheads="1"/>
          </p:cNvSpPr>
          <p:nvPr>
            <p:ph type="title"/>
          </p:nvPr>
        </p:nvSpPr>
        <p:spPr>
          <a:effectLst>
            <a:outerShdw dist="53882" dir="2700000" algn="ctr" rotWithShape="0">
              <a:schemeClr val="bg2"/>
            </a:outerShdw>
          </a:effectLst>
        </p:spPr>
        <p:txBody>
          <a:bodyPr vert="horz" wrap="square" lIns="92075" tIns="46038" rIns="92075" bIns="46038" numCol="1" anchor="ctr" anchorCtr="0" compatLnSpc="1">
            <a:prstTxWarp prst="textNoShape">
              <a:avLst/>
            </a:prstTxWarp>
          </a:bodyPr>
          <a:lstStyle/>
          <a:p>
            <a:pPr eaLnBrk="1" hangingPunct="1">
              <a:defRPr/>
            </a:pPr>
            <a:r>
              <a:rPr lang="en-US" sz="6000">
                <a:latin typeface="Times New Roman" pitchFamily="18" charset="0"/>
                <a:ea typeface="+mj-ea"/>
              </a:rPr>
              <a:t>A </a:t>
            </a:r>
            <a:r>
              <a:rPr lang="en-US" sz="6000">
                <a:ea typeface="+mj-ea"/>
              </a:rPr>
              <a:t>“</a:t>
            </a:r>
            <a:r>
              <a:rPr lang="en-US" sz="6000">
                <a:solidFill>
                  <a:schemeClr val="accent1"/>
                </a:solidFill>
                <a:latin typeface="Times New Roman" pitchFamily="18" charset="0"/>
                <a:ea typeface="+mj-ea"/>
              </a:rPr>
              <a:t>Just Right</a:t>
            </a:r>
            <a:r>
              <a:rPr lang="en-US" sz="6000">
                <a:ea typeface="+mj-ea"/>
              </a:rPr>
              <a:t>”</a:t>
            </a:r>
            <a:r>
              <a:rPr lang="en-US" sz="6000">
                <a:latin typeface="Times New Roman" pitchFamily="18" charset="0"/>
                <a:ea typeface="+mj-ea"/>
              </a:rPr>
              <a:t> Universe</a:t>
            </a:r>
          </a:p>
        </p:txBody>
      </p:sp>
      <p:sp>
        <p:nvSpPr>
          <p:cNvPr id="15798275" name="Rectangle 3">
            <a:extLst>
              <a:ext uri="{FF2B5EF4-FFF2-40B4-BE49-F238E27FC236}">
                <a16:creationId xmlns:a16="http://schemas.microsoft.com/office/drawing/2014/main" id="{F1D58A2A-4621-499A-AEDF-94002A1625A7}"/>
              </a:ext>
            </a:extLst>
          </p:cNvPr>
          <p:cNvSpPr>
            <a:spLocks noGrp="1" noChangeArrowheads="1"/>
          </p:cNvSpPr>
          <p:nvPr>
            <p:ph type="body" idx="1"/>
          </p:nvPr>
        </p:nvSpPr>
        <p:spPr/>
        <p:txBody>
          <a:bodyPr vert="horz" wrap="square" lIns="92075" tIns="46038" rIns="92075" bIns="46038" numCol="1" anchor="t" anchorCtr="0" compatLnSpc="1">
            <a:prstTxWarp prst="textNoShape">
              <a:avLst/>
            </a:prstTxWarp>
          </a:bodyPr>
          <a:lstStyle/>
          <a:p>
            <a:pPr eaLnBrk="1" hangingPunct="1">
              <a:lnSpc>
                <a:spcPct val="90000"/>
              </a:lnSpc>
              <a:buFont typeface="Wingdings" panose="05000000000000000000" pitchFamily="2" charset="2"/>
              <a:buNone/>
              <a:defRPr/>
            </a:pPr>
            <a:r>
              <a:rPr lang="en-US" sz="4000">
                <a:solidFill>
                  <a:srgbClr val="FAFD00"/>
                </a:solidFill>
                <a:latin typeface="Monotype Sorts" pitchFamily="2" charset="2"/>
                <a:ea typeface="+mn-ea"/>
              </a:rPr>
              <a:t>  </a:t>
            </a:r>
            <a:r>
              <a:rPr lang="en-US" sz="4000">
                <a:solidFill>
                  <a:srgbClr val="FAFD00"/>
                </a:solidFill>
                <a:latin typeface="Times New Roman" pitchFamily="18" charset="0"/>
                <a:ea typeface="+mn-ea"/>
              </a:rPr>
              <a:t>35 Fine-tuned Parameters to the Universe</a:t>
            </a:r>
          </a:p>
          <a:p>
            <a:pPr eaLnBrk="1" hangingPunct="1">
              <a:lnSpc>
                <a:spcPct val="90000"/>
              </a:lnSpc>
              <a:buClr>
                <a:srgbClr val="FAFD00"/>
              </a:buClr>
              <a:buFont typeface="Monotype Sorts" pitchFamily="2" charset="2"/>
              <a:buChar char="u"/>
              <a:defRPr/>
            </a:pPr>
            <a:r>
              <a:rPr lang="en-US" sz="4000">
                <a:solidFill>
                  <a:srgbClr val="FAFD00"/>
                </a:solidFill>
                <a:latin typeface="Times New Roman" pitchFamily="18" charset="0"/>
                <a:ea typeface="+mn-ea"/>
              </a:rPr>
              <a:t> There are numerical </a:t>
            </a:r>
            <a:r>
              <a:rPr lang="en-US" sz="4000">
                <a:solidFill>
                  <a:schemeClr val="accent1"/>
                </a:solidFill>
                <a:latin typeface="Times New Roman" pitchFamily="18" charset="0"/>
                <a:ea typeface="+mn-ea"/>
              </a:rPr>
              <a:t>constants</a:t>
            </a:r>
            <a:r>
              <a:rPr lang="en-US" sz="4000">
                <a:solidFill>
                  <a:srgbClr val="FAFD00"/>
                </a:solidFill>
                <a:latin typeface="Times New Roman" pitchFamily="18" charset="0"/>
                <a:ea typeface="+mn-ea"/>
              </a:rPr>
              <a:t> in the equations for gravity, electromagnetism, strong and weak nuclear forces</a:t>
            </a:r>
          </a:p>
          <a:p>
            <a:pPr eaLnBrk="1" hangingPunct="1">
              <a:lnSpc>
                <a:spcPct val="90000"/>
              </a:lnSpc>
              <a:buClr>
                <a:srgbClr val="FAFD00"/>
              </a:buClr>
              <a:buFont typeface="Monotype Sorts" pitchFamily="2" charset="2"/>
              <a:buChar char="u"/>
              <a:defRPr/>
            </a:pPr>
            <a:r>
              <a:rPr lang="en-US" sz="4000">
                <a:solidFill>
                  <a:srgbClr val="FAFD00"/>
                </a:solidFill>
                <a:latin typeface="Times New Roman" pitchFamily="18" charset="0"/>
                <a:ea typeface="+mn-ea"/>
              </a:rPr>
              <a:t> ratio of proton to electron mass</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798275">
                                            <p:txEl>
                                              <p:pRg st="0" end="0"/>
                                            </p:txEl>
                                          </p:spTgt>
                                        </p:tgtEl>
                                        <p:attrNameLst>
                                          <p:attrName>style.visibility</p:attrName>
                                        </p:attrNameLst>
                                      </p:cBhvr>
                                      <p:to>
                                        <p:strVal val="visible"/>
                                      </p:to>
                                    </p:set>
                                    <p:anim calcmode="lin" valueType="num">
                                      <p:cBhvr>
                                        <p:cTn id="7" dur="1000" fill="hold"/>
                                        <p:tgtEl>
                                          <p:spTgt spid="1579827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579827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579827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79827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798275">
                                            <p:txEl>
                                              <p:pRg st="1" end="1"/>
                                            </p:txEl>
                                          </p:spTgt>
                                        </p:tgtEl>
                                        <p:attrNameLst>
                                          <p:attrName>style.visibility</p:attrName>
                                        </p:attrNameLst>
                                      </p:cBhvr>
                                      <p:to>
                                        <p:strVal val="visible"/>
                                      </p:to>
                                    </p:set>
                                    <p:anim calcmode="lin" valueType="num">
                                      <p:cBhvr>
                                        <p:cTn id="15" dur="1000" fill="hold"/>
                                        <p:tgtEl>
                                          <p:spTgt spid="1579827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579827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579827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79827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5798275">
                                            <p:txEl>
                                              <p:pRg st="2" end="2"/>
                                            </p:txEl>
                                          </p:spTgt>
                                        </p:tgtEl>
                                        <p:attrNameLst>
                                          <p:attrName>style.visibility</p:attrName>
                                        </p:attrNameLst>
                                      </p:cBhvr>
                                      <p:to>
                                        <p:strVal val="visible"/>
                                      </p:to>
                                    </p:set>
                                    <p:anim calcmode="lin" valueType="num">
                                      <p:cBhvr>
                                        <p:cTn id="23" dur="1000" fill="hold"/>
                                        <p:tgtEl>
                                          <p:spTgt spid="1579827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579827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579827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79827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98275"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Text Box 2">
            <a:extLst>
              <a:ext uri="{FF2B5EF4-FFF2-40B4-BE49-F238E27FC236}">
                <a16:creationId xmlns:a16="http://schemas.microsoft.com/office/drawing/2014/main" id="{8FE65E37-6739-4722-81A1-904B04F8AD09}"/>
              </a:ext>
            </a:extLst>
          </p:cNvPr>
          <p:cNvSpPr txBox="1">
            <a:spLocks noChangeArrowheads="1"/>
          </p:cNvSpPr>
          <p:nvPr/>
        </p:nvSpPr>
        <p:spPr bwMode="auto">
          <a:xfrm>
            <a:off x="2667000" y="2209801"/>
            <a:ext cx="68580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4000" b="1">
                <a:solidFill>
                  <a:srgbClr val="FFFF00"/>
                </a:solidFill>
                <a:latin typeface="Lucida Console" panose="020B0609040504020204" pitchFamily="49" charset="0"/>
                <a:cs typeface="Arial"/>
              </a:rPr>
              <a:t>.00000000000000000000000000000000000000000000000000000000000001</a:t>
            </a:r>
            <a:endParaRPr lang="en-US" altLang="en-US" sz="4000">
              <a:solidFill>
                <a:srgbClr val="FFFF00"/>
              </a:solidFill>
              <a:latin typeface="Lucida Console" panose="020B0609040504020204" pitchFamily="49" charset="0"/>
              <a:cs typeface="Arial"/>
            </a:endParaRPr>
          </a:p>
        </p:txBody>
      </p:sp>
      <p:sp>
        <p:nvSpPr>
          <p:cNvPr id="440323" name="Text Box 3">
            <a:extLst>
              <a:ext uri="{FF2B5EF4-FFF2-40B4-BE49-F238E27FC236}">
                <a16:creationId xmlns:a16="http://schemas.microsoft.com/office/drawing/2014/main" id="{30FC2BFE-78A2-41F3-85DA-6006DE53F4CB}"/>
              </a:ext>
            </a:extLst>
          </p:cNvPr>
          <p:cNvSpPr txBox="1">
            <a:spLocks noChangeArrowheads="1"/>
          </p:cNvSpPr>
          <p:nvPr/>
        </p:nvSpPr>
        <p:spPr bwMode="auto">
          <a:xfrm>
            <a:off x="3505200" y="609600"/>
            <a:ext cx="4114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3200" b="1">
                <a:solidFill>
                  <a:srgbClr val="FFFFFF"/>
                </a:solidFill>
                <a:latin typeface="Garamond" panose="02020404030301010803" pitchFamily="18" charset="0"/>
                <a:cs typeface="Arial" panose="020B0604020202020204" pitchFamily="34" charset="0"/>
              </a:rPr>
              <a:t>Fine Tuning of the Gravitational Constant</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6578" name="Rectangle 2">
            <a:extLst>
              <a:ext uri="{FF2B5EF4-FFF2-40B4-BE49-F238E27FC236}">
                <a16:creationId xmlns:a16="http://schemas.microsoft.com/office/drawing/2014/main" id="{408606B5-97E5-410A-A36D-43BE7572825C}"/>
              </a:ext>
            </a:extLst>
          </p:cNvPr>
          <p:cNvSpPr>
            <a:spLocks noGrp="1" noRot="1" noChangeArrowheads="1"/>
          </p:cNvSpPr>
          <p:nvPr>
            <p:ph type="title"/>
          </p:nvPr>
        </p:nvSpPr>
        <p:spPr/>
        <p:txBody>
          <a:bodyPr/>
          <a:lstStyle/>
          <a:p>
            <a:r>
              <a:rPr lang="en-US" altLang="en-US"/>
              <a:t>Gravity</a:t>
            </a:r>
          </a:p>
        </p:txBody>
      </p:sp>
      <p:sp>
        <p:nvSpPr>
          <p:cNvPr id="536579" name="Rectangle 3">
            <a:extLst>
              <a:ext uri="{FF2B5EF4-FFF2-40B4-BE49-F238E27FC236}">
                <a16:creationId xmlns:a16="http://schemas.microsoft.com/office/drawing/2014/main" id="{5F3C29F9-753A-4453-9924-869FF5A2950F}"/>
              </a:ext>
            </a:extLst>
          </p:cNvPr>
          <p:cNvSpPr>
            <a:spLocks noGrp="1" noChangeArrowheads="1"/>
          </p:cNvSpPr>
          <p:nvPr>
            <p:ph type="body" idx="1"/>
          </p:nvPr>
        </p:nvSpPr>
        <p:spPr/>
        <p:txBody>
          <a:bodyPr/>
          <a:lstStyle/>
          <a:p>
            <a:r>
              <a:rPr lang="en-US" altLang="en-US"/>
              <a:t>Dominant force on astronomical size scale.</a:t>
            </a:r>
          </a:p>
          <a:p>
            <a:r>
              <a:rPr lang="en-US" altLang="en-US"/>
              <a:t>Need very close balance of gravity and cosmic expansion for stable universe.</a:t>
            </a:r>
          </a:p>
          <a:p>
            <a:pPr lvl="1"/>
            <a:r>
              <a:rPr lang="en-US" altLang="en-US"/>
              <a:t>If gravity weaker by 1 in 10</a:t>
            </a:r>
            <a:r>
              <a:rPr lang="en-US" altLang="en-US" baseline="30000"/>
              <a:t>60</a:t>
            </a:r>
            <a:r>
              <a:rPr lang="en-US" altLang="en-US"/>
              <a:t>, universe expands too quickly, no galaxies or stars.</a:t>
            </a:r>
          </a:p>
          <a:p>
            <a:pPr lvl="1"/>
            <a:r>
              <a:rPr lang="en-US" altLang="en-US"/>
              <a:t>If gravity stronger by 1 in 10</a:t>
            </a:r>
            <a:r>
              <a:rPr lang="en-US" altLang="en-US" baseline="30000"/>
              <a:t>60</a:t>
            </a:r>
            <a:r>
              <a:rPr lang="en-US" altLang="en-US"/>
              <a:t>, universe collapses without forming galaxies or stars.</a:t>
            </a:r>
          </a:p>
          <a:p>
            <a:r>
              <a:rPr lang="en-US" altLang="en-US"/>
              <a:t>Gravity is fine-tuned to 1 part in 10</a:t>
            </a:r>
            <a:r>
              <a:rPr lang="en-US" altLang="en-US" baseline="30000"/>
              <a:t>60.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6579">
                                            <p:txEl>
                                              <p:pRg st="0" end="0"/>
                                            </p:txEl>
                                          </p:spTgt>
                                        </p:tgtEl>
                                        <p:attrNameLst>
                                          <p:attrName>style.visibility</p:attrName>
                                        </p:attrNameLst>
                                      </p:cBhvr>
                                      <p:to>
                                        <p:strVal val="visible"/>
                                      </p:to>
                                    </p:set>
                                    <p:anim calcmode="lin" valueType="num">
                                      <p:cBhvr additive="base">
                                        <p:cTn id="7" dur="500" fill="hold"/>
                                        <p:tgtEl>
                                          <p:spTgt spid="5365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365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36579">
                                            <p:txEl>
                                              <p:pRg st="1" end="1"/>
                                            </p:txEl>
                                          </p:spTgt>
                                        </p:tgtEl>
                                        <p:attrNameLst>
                                          <p:attrName>style.visibility</p:attrName>
                                        </p:attrNameLst>
                                      </p:cBhvr>
                                      <p:to>
                                        <p:strVal val="visible"/>
                                      </p:to>
                                    </p:set>
                                    <p:anim calcmode="lin" valueType="num">
                                      <p:cBhvr additive="base">
                                        <p:cTn id="13" dur="500" fill="hold"/>
                                        <p:tgtEl>
                                          <p:spTgt spid="5365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365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36579">
                                            <p:txEl>
                                              <p:pRg st="2" end="2"/>
                                            </p:txEl>
                                          </p:spTgt>
                                        </p:tgtEl>
                                        <p:attrNameLst>
                                          <p:attrName>style.visibility</p:attrName>
                                        </p:attrNameLst>
                                      </p:cBhvr>
                                      <p:to>
                                        <p:strVal val="visible"/>
                                      </p:to>
                                    </p:set>
                                    <p:anim calcmode="lin" valueType="num">
                                      <p:cBhvr additive="base">
                                        <p:cTn id="19" dur="500" fill="hold"/>
                                        <p:tgtEl>
                                          <p:spTgt spid="5365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365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36579">
                                            <p:txEl>
                                              <p:pRg st="3" end="3"/>
                                            </p:txEl>
                                          </p:spTgt>
                                        </p:tgtEl>
                                        <p:attrNameLst>
                                          <p:attrName>style.visibility</p:attrName>
                                        </p:attrNameLst>
                                      </p:cBhvr>
                                      <p:to>
                                        <p:strVal val="visible"/>
                                      </p:to>
                                    </p:set>
                                    <p:anim calcmode="lin" valueType="num">
                                      <p:cBhvr additive="base">
                                        <p:cTn id="25" dur="500" fill="hold"/>
                                        <p:tgtEl>
                                          <p:spTgt spid="53657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365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36579">
                                            <p:txEl>
                                              <p:pRg st="4" end="4"/>
                                            </p:txEl>
                                          </p:spTgt>
                                        </p:tgtEl>
                                        <p:attrNameLst>
                                          <p:attrName>style.visibility</p:attrName>
                                        </p:attrNameLst>
                                      </p:cBhvr>
                                      <p:to>
                                        <p:strVal val="visible"/>
                                      </p:to>
                                    </p:set>
                                    <p:anim calcmode="lin" valueType="num">
                                      <p:cBhvr additive="base">
                                        <p:cTn id="31" dur="500" fill="hold"/>
                                        <p:tgtEl>
                                          <p:spTgt spid="53657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3657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79" grpId="0" build="p" bldLvl="2"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2">
            <a:extLst>
              <a:ext uri="{FF2B5EF4-FFF2-40B4-BE49-F238E27FC236}">
                <a16:creationId xmlns:a16="http://schemas.microsoft.com/office/drawing/2014/main" id="{1A183316-5BAC-4EEE-9C25-223761132215}"/>
              </a:ext>
            </a:extLst>
          </p:cNvPr>
          <p:cNvSpPr>
            <a:spLocks noChangeArrowheads="1"/>
          </p:cNvSpPr>
          <p:nvPr/>
        </p:nvSpPr>
        <p:spPr bwMode="auto">
          <a:xfrm>
            <a:off x="1524000" y="1"/>
            <a:ext cx="9144000" cy="649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indent="1143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600" b="1">
                <a:solidFill>
                  <a:srgbClr val="FFFFFF"/>
                </a:solidFill>
                <a:latin typeface="Times New Roman" panose="02020603050405020304" pitchFamily="18" charset="0"/>
                <a:cs typeface="Arial"/>
              </a:rPr>
              <a:t>           		Fine Tuning of the Universe</a:t>
            </a:r>
          </a:p>
          <a:p>
            <a:pPr eaLnBrk="0" fontAlgn="base" hangingPunct="0">
              <a:spcBef>
                <a:spcPct val="0"/>
              </a:spcBef>
              <a:spcAft>
                <a:spcPct val="0"/>
              </a:spcAft>
            </a:pPr>
            <a:r>
              <a:rPr lang="en-US" altLang="en-US" sz="2000" b="1">
                <a:solidFill>
                  <a:srgbClr val="FFFFFF"/>
                </a:solidFill>
                <a:latin typeface="Lucida Sans" panose="020B0602030504020204" pitchFamily="34" charset="0"/>
                <a:cs typeface="Times New Roman" panose="02020603050405020304" pitchFamily="18" charset="0"/>
              </a:rPr>
              <a:t> </a:t>
            </a:r>
          </a:p>
          <a:p>
            <a:pPr eaLnBrk="0" fontAlgn="base" hangingPunct="0">
              <a:spcBef>
                <a:spcPct val="0"/>
              </a:spcBef>
              <a:spcAft>
                <a:spcPct val="0"/>
              </a:spcAft>
            </a:pPr>
            <a:r>
              <a:rPr lang="en-US" altLang="en-US" sz="2000" b="1">
                <a:solidFill>
                  <a:srgbClr val="FFFFFF"/>
                </a:solidFill>
                <a:latin typeface="Times New Roman" panose="02020603050405020304" pitchFamily="18" charset="0"/>
                <a:cs typeface="Times New Roman" panose="02020603050405020304" pitchFamily="18" charset="0"/>
              </a:rPr>
              <a:t>	</a:t>
            </a:r>
            <a:r>
              <a:rPr lang="en-US" altLang="en-US" b="1" i="1">
                <a:solidFill>
                  <a:srgbClr val="FFFF00"/>
                </a:solidFill>
                <a:latin typeface="Times New Roman" panose="02020603050405020304" pitchFamily="18" charset="0"/>
                <a:cs typeface="Times New Roman" panose="02020603050405020304" pitchFamily="18" charset="0"/>
              </a:rPr>
              <a:t>Constant			 A Little Bigger		A Little Smaller</a:t>
            </a:r>
            <a:endParaRPr lang="en-US" altLang="en-US" i="1">
              <a:solidFill>
                <a:srgbClr val="FFFF00"/>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n-US" altLang="en-US" b="1">
                <a:solidFill>
                  <a:srgbClr val="FFFF00"/>
                </a:solidFill>
                <a:latin typeface="Times New Roman" panose="02020603050405020304" pitchFamily="18" charset="0"/>
                <a:cs typeface="Times New Roman" panose="02020603050405020304" pitchFamily="18" charset="0"/>
              </a:rPr>
              <a:t> </a:t>
            </a:r>
            <a:endParaRPr lang="en-US" altLang="en-US">
              <a:solidFill>
                <a:srgbClr val="FFFF00"/>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n-US" altLang="en-US" b="1">
                <a:solidFill>
                  <a:srgbClr val="FFFF00"/>
                </a:solidFill>
                <a:latin typeface="Times New Roman" panose="02020603050405020304" pitchFamily="18" charset="0"/>
                <a:cs typeface="Times New Roman" panose="02020603050405020304" pitchFamily="18" charset="0"/>
              </a:rPr>
              <a:t>   1. Gravitational constant		very short-lived stars	no stars</a:t>
            </a:r>
          </a:p>
          <a:p>
            <a:pPr eaLnBrk="0" fontAlgn="base" hangingPunct="0">
              <a:spcBef>
                <a:spcPct val="0"/>
              </a:spcBef>
              <a:spcAft>
                <a:spcPct val="0"/>
              </a:spcAft>
            </a:pPr>
            <a:endParaRPr lang="en-US" altLang="en-US" b="1">
              <a:solidFill>
                <a:srgbClr val="FFFF00"/>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n-US" altLang="en-US" b="1">
                <a:solidFill>
                  <a:srgbClr val="FFFF00"/>
                </a:solidFill>
                <a:latin typeface="Times New Roman" panose="02020603050405020304" pitchFamily="18" charset="0"/>
                <a:cs typeface="Times New Roman" panose="02020603050405020304" pitchFamily="18" charset="0"/>
              </a:rPr>
              <a:t>   2.  Ratio of electrons to protons	no stars or galaxies	no stars or galaxies</a:t>
            </a:r>
            <a:endParaRPr lang="en-US" altLang="en-US">
              <a:solidFill>
                <a:srgbClr val="FFFF00"/>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n-US" altLang="en-US" b="1">
                <a:solidFill>
                  <a:srgbClr val="FFFF00"/>
                </a:solidFill>
                <a:latin typeface="Times New Roman" panose="02020603050405020304" pitchFamily="18" charset="0"/>
                <a:cs typeface="Times New Roman" panose="02020603050405020304" pitchFamily="18" charset="0"/>
              </a:rPr>
              <a:t> </a:t>
            </a:r>
            <a:endParaRPr lang="en-US" altLang="en-US">
              <a:solidFill>
                <a:srgbClr val="FFFF00"/>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n-US" altLang="en-US" b="1">
                <a:solidFill>
                  <a:srgbClr val="FFFF00"/>
                </a:solidFill>
                <a:latin typeface="Times New Roman" panose="02020603050405020304" pitchFamily="18" charset="0"/>
                <a:cs typeface="Times New Roman" panose="02020603050405020304" pitchFamily="18" charset="0"/>
              </a:rPr>
              <a:t>   3. Strong Nuclear Force		no hydrogen, fusion	only hydrogen</a:t>
            </a:r>
            <a:endParaRPr lang="en-US" altLang="en-US">
              <a:solidFill>
                <a:srgbClr val="FFFF00"/>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n-US" altLang="en-US" b="1">
                <a:solidFill>
                  <a:srgbClr val="FFFF00"/>
                </a:solidFill>
                <a:latin typeface="Times New Roman" panose="02020603050405020304" pitchFamily="18" charset="0"/>
                <a:cs typeface="Times New Roman" panose="02020603050405020304" pitchFamily="18" charset="0"/>
              </a:rPr>
              <a:t> </a:t>
            </a:r>
            <a:endParaRPr lang="en-US" altLang="en-US">
              <a:solidFill>
                <a:srgbClr val="FFFF00"/>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n-US" altLang="en-US" b="1">
                <a:solidFill>
                  <a:srgbClr val="FFFF00"/>
                </a:solidFill>
                <a:latin typeface="Times New Roman" panose="02020603050405020304" pitchFamily="18" charset="0"/>
                <a:cs typeface="Times New Roman" panose="02020603050405020304" pitchFamily="18" charset="0"/>
              </a:rPr>
              <a:t>   4. Weak Nuclear Force		all H</a:t>
            </a:r>
            <a:r>
              <a:rPr lang="en-US" altLang="en-US" b="1" baseline="-30000">
                <a:solidFill>
                  <a:srgbClr val="FFFF00"/>
                </a:solidFill>
                <a:latin typeface="Times New Roman" panose="02020603050405020304" pitchFamily="18" charset="0"/>
                <a:cs typeface="Times New Roman" panose="02020603050405020304" pitchFamily="18" charset="0"/>
              </a:rPr>
              <a:t>2</a:t>
            </a:r>
            <a:r>
              <a:rPr lang="en-US" altLang="en-US" b="1">
                <a:solidFill>
                  <a:srgbClr val="FFFF00"/>
                </a:solidFill>
                <a:latin typeface="Times New Roman" panose="02020603050405020304" pitchFamily="18" charset="0"/>
                <a:cs typeface="Times New Roman" panose="02020603050405020304" pitchFamily="18" charset="0"/>
              </a:rPr>
              <a:t>  </a:t>
            </a:r>
            <a:r>
              <a:rPr lang="en-US" altLang="en-US" b="1">
                <a:solidFill>
                  <a:srgbClr val="FFFF00"/>
                </a:solidFill>
                <a:latin typeface="Times New Roman" panose="02020603050405020304" pitchFamily="18" charset="0"/>
                <a:cs typeface="Times New Roman" panose="02020603050405020304" pitchFamily="18" charset="0"/>
                <a:sym typeface="Wingdings 3" panose="05040102010807070707" pitchFamily="18" charset="2"/>
              </a:rPr>
              <a:t></a:t>
            </a:r>
            <a:r>
              <a:rPr lang="en-US" altLang="en-US" b="1">
                <a:solidFill>
                  <a:srgbClr val="FFFF00"/>
                </a:solidFill>
                <a:latin typeface="Lucida Sans" panose="020B0602030504020204" pitchFamily="34" charset="0"/>
                <a:cs typeface="Times New Roman" panose="02020603050405020304" pitchFamily="18" charset="0"/>
              </a:rPr>
              <a:t>  </a:t>
            </a:r>
            <a:r>
              <a:rPr lang="en-US" altLang="en-US" b="1">
                <a:solidFill>
                  <a:srgbClr val="FFFF00"/>
                </a:solidFill>
                <a:latin typeface="Times New Roman" panose="02020603050405020304" pitchFamily="18" charset="0"/>
                <a:cs typeface="Times New Roman" panose="02020603050405020304" pitchFamily="18" charset="0"/>
                <a:sym typeface="Wingdings 3" panose="05040102010807070707" pitchFamily="18" charset="2"/>
              </a:rPr>
              <a:t>He at big bang	no He at big bang</a:t>
            </a:r>
            <a:endParaRPr lang="en-US" altLang="en-US">
              <a:solidFill>
                <a:srgbClr val="FFFF00"/>
              </a:solidFill>
              <a:latin typeface="Times New Roman" panose="02020603050405020304" pitchFamily="18" charset="0"/>
              <a:cs typeface="Times New Roman" panose="02020603050405020304" pitchFamily="18" charset="0"/>
              <a:sym typeface="Wingdings 3" panose="05040102010807070707" pitchFamily="18" charset="2"/>
            </a:endParaRPr>
          </a:p>
          <a:p>
            <a:pPr eaLnBrk="0" fontAlgn="base" hangingPunct="0">
              <a:spcBef>
                <a:spcPct val="0"/>
              </a:spcBef>
              <a:spcAft>
                <a:spcPct val="0"/>
              </a:spcAft>
            </a:pPr>
            <a:r>
              <a:rPr lang="en-US" altLang="en-US" b="1">
                <a:solidFill>
                  <a:srgbClr val="FFFF00"/>
                </a:solidFill>
                <a:latin typeface="Times New Roman" panose="02020603050405020304" pitchFamily="18" charset="0"/>
                <a:cs typeface="Times New Roman" panose="02020603050405020304" pitchFamily="18" charset="0"/>
                <a:sym typeface="Wingdings 3" panose="05040102010807070707" pitchFamily="18" charset="2"/>
              </a:rPr>
              <a:t>							no heavy elements</a:t>
            </a:r>
            <a:endParaRPr lang="en-US" altLang="en-US">
              <a:solidFill>
                <a:srgbClr val="FFFF00"/>
              </a:solidFill>
              <a:latin typeface="Times New Roman" panose="02020603050405020304" pitchFamily="18" charset="0"/>
              <a:cs typeface="Times New Roman" panose="02020603050405020304" pitchFamily="18" charset="0"/>
              <a:sym typeface="Wingdings 3" panose="05040102010807070707" pitchFamily="18" charset="2"/>
            </a:endParaRPr>
          </a:p>
          <a:p>
            <a:pPr eaLnBrk="0" fontAlgn="base" hangingPunct="0">
              <a:spcBef>
                <a:spcPct val="0"/>
              </a:spcBef>
              <a:spcAft>
                <a:spcPct val="0"/>
              </a:spcAft>
            </a:pPr>
            <a:r>
              <a:rPr lang="en-US" altLang="en-US" b="1">
                <a:solidFill>
                  <a:srgbClr val="FFFF00"/>
                </a:solidFill>
                <a:latin typeface="Times New Roman" panose="02020603050405020304" pitchFamily="18" charset="0"/>
                <a:cs typeface="Times New Roman" panose="02020603050405020304" pitchFamily="18" charset="0"/>
                <a:sym typeface="Wingdings 3" panose="05040102010807070707" pitchFamily="18" charset="2"/>
              </a:rPr>
              <a:t> </a:t>
            </a:r>
            <a:endParaRPr lang="en-US" altLang="en-US">
              <a:solidFill>
                <a:srgbClr val="FFFF00"/>
              </a:solidFill>
              <a:latin typeface="Times New Roman" panose="02020603050405020304" pitchFamily="18" charset="0"/>
              <a:cs typeface="Times New Roman" panose="02020603050405020304" pitchFamily="18" charset="0"/>
              <a:sym typeface="Wingdings 3" panose="05040102010807070707" pitchFamily="18" charset="2"/>
            </a:endParaRPr>
          </a:p>
          <a:p>
            <a:pPr eaLnBrk="0" fontAlgn="base" hangingPunct="0">
              <a:spcBef>
                <a:spcPct val="0"/>
              </a:spcBef>
              <a:spcAft>
                <a:spcPct val="0"/>
              </a:spcAft>
            </a:pPr>
            <a:r>
              <a:rPr lang="en-US" altLang="en-US" b="1">
                <a:solidFill>
                  <a:srgbClr val="FFFF00"/>
                </a:solidFill>
                <a:latin typeface="Times New Roman" panose="02020603050405020304" pitchFamily="18" charset="0"/>
                <a:cs typeface="Times New Roman" panose="02020603050405020304" pitchFamily="18" charset="0"/>
                <a:sym typeface="Wingdings 3" panose="05040102010807070707" pitchFamily="18" charset="2"/>
              </a:rPr>
              <a:t>   5. Electric Force		no chemical bonding	no chemical bonding</a:t>
            </a:r>
          </a:p>
          <a:p>
            <a:pPr eaLnBrk="0" fontAlgn="base" hangingPunct="0">
              <a:spcBef>
                <a:spcPct val="0"/>
              </a:spcBef>
              <a:spcAft>
                <a:spcPct val="0"/>
              </a:spcAft>
            </a:pPr>
            <a:r>
              <a:rPr lang="en-US" altLang="en-US" b="1">
                <a:solidFill>
                  <a:srgbClr val="FFFF00"/>
                </a:solidFill>
                <a:latin typeface="Times New Roman" panose="02020603050405020304" pitchFamily="18" charset="0"/>
                <a:cs typeface="Times New Roman" panose="02020603050405020304" pitchFamily="18" charset="0"/>
                <a:sym typeface="Wingdings 3" panose="05040102010807070707" pitchFamily="18" charset="2"/>
              </a:rPr>
              <a:t> </a:t>
            </a:r>
          </a:p>
          <a:p>
            <a:pPr eaLnBrk="0" fontAlgn="base" hangingPunct="0">
              <a:spcBef>
                <a:spcPct val="0"/>
              </a:spcBef>
              <a:spcAft>
                <a:spcPct val="0"/>
              </a:spcAft>
            </a:pPr>
            <a:r>
              <a:rPr lang="en-US" altLang="en-US" b="1">
                <a:solidFill>
                  <a:srgbClr val="FFFF00"/>
                </a:solidFill>
                <a:latin typeface="Times New Roman" panose="02020603050405020304" pitchFamily="18" charset="0"/>
                <a:cs typeface="Times New Roman" panose="02020603050405020304" pitchFamily="18" charset="0"/>
                <a:sym typeface="Wingdings 3" panose="05040102010807070707" pitchFamily="18" charset="2"/>
              </a:rPr>
              <a:t>   6. Expansion rate of universe	no galaxies		universe collapses quickly</a:t>
            </a:r>
          </a:p>
          <a:p>
            <a:pPr eaLnBrk="0" fontAlgn="base" hangingPunct="0">
              <a:spcBef>
                <a:spcPct val="0"/>
              </a:spcBef>
              <a:spcAft>
                <a:spcPct val="0"/>
              </a:spcAft>
            </a:pPr>
            <a:endParaRPr lang="en-US" altLang="en-US" b="1">
              <a:solidFill>
                <a:srgbClr val="FFFF00"/>
              </a:solidFill>
              <a:latin typeface="Times New Roman" panose="02020603050405020304" pitchFamily="18" charset="0"/>
              <a:cs typeface="Times New Roman" panose="02020603050405020304" pitchFamily="18" charset="0"/>
              <a:sym typeface="Wingdings 3" panose="05040102010807070707" pitchFamily="18" charset="2"/>
            </a:endParaRPr>
          </a:p>
          <a:p>
            <a:pPr eaLnBrk="0" fontAlgn="base" hangingPunct="0">
              <a:spcBef>
                <a:spcPct val="0"/>
              </a:spcBef>
              <a:spcAft>
                <a:spcPct val="0"/>
              </a:spcAft>
            </a:pPr>
            <a:r>
              <a:rPr lang="en-US" altLang="en-US" b="1">
                <a:solidFill>
                  <a:srgbClr val="FFFF00"/>
                </a:solidFill>
                <a:latin typeface="Times New Roman" panose="02020603050405020304" pitchFamily="18" charset="0"/>
                <a:cs typeface="Times New Roman" panose="02020603050405020304" pitchFamily="18" charset="0"/>
                <a:sym typeface="Wingdings 3" panose="05040102010807070707" pitchFamily="18" charset="2"/>
              </a:rPr>
              <a:t>   7. Ratio of matter to antimatter	too much radiation for life	not enough matter</a:t>
            </a:r>
          </a:p>
          <a:p>
            <a:pPr eaLnBrk="0" fontAlgn="base" hangingPunct="0">
              <a:spcBef>
                <a:spcPct val="0"/>
              </a:spcBef>
              <a:spcAft>
                <a:spcPct val="0"/>
              </a:spcAft>
            </a:pPr>
            <a:r>
              <a:rPr lang="en-US" altLang="en-US" b="1">
                <a:solidFill>
                  <a:srgbClr val="FFFF00"/>
                </a:solidFill>
                <a:latin typeface="Times New Roman" panose="02020603050405020304" pitchFamily="18" charset="0"/>
                <a:cs typeface="Times New Roman" panose="02020603050405020304" pitchFamily="18" charset="0"/>
                <a:sym typeface="Wingdings 3" panose="05040102010807070707" pitchFamily="18" charset="2"/>
              </a:rPr>
              <a:t>							for galaxies to form</a:t>
            </a:r>
          </a:p>
          <a:p>
            <a:pPr eaLnBrk="0" fontAlgn="base" hangingPunct="0">
              <a:spcBef>
                <a:spcPct val="0"/>
              </a:spcBef>
              <a:spcAft>
                <a:spcPct val="0"/>
              </a:spcAft>
            </a:pPr>
            <a:r>
              <a:rPr lang="en-US" altLang="en-US" b="1">
                <a:solidFill>
                  <a:srgbClr val="FFFF00"/>
                </a:solidFill>
                <a:latin typeface="Times New Roman" panose="02020603050405020304" pitchFamily="18" charset="0"/>
                <a:cs typeface="Times New Roman" panose="02020603050405020304" pitchFamily="18" charset="0"/>
                <a:sym typeface="Wingdings 3" panose="05040102010807070707" pitchFamily="18" charset="2"/>
              </a:rPr>
              <a:t>   and many more….</a:t>
            </a:r>
          </a:p>
          <a:p>
            <a:pPr eaLnBrk="0" fontAlgn="base" hangingPunct="0">
              <a:spcBef>
                <a:spcPct val="0"/>
              </a:spcBef>
              <a:spcAft>
                <a:spcPct val="0"/>
              </a:spcAft>
            </a:pPr>
            <a:endParaRPr lang="en-US" altLang="en-US" b="1">
              <a:solidFill>
                <a:srgbClr val="FFFF00"/>
              </a:solidFill>
              <a:latin typeface="Times New Roman" panose="02020603050405020304" pitchFamily="18" charset="0"/>
              <a:cs typeface="Times New Roman" panose="02020603050405020304" pitchFamily="18" charset="0"/>
              <a:sym typeface="Wingdings 3" panose="05040102010807070707" pitchFamily="18" charset="2"/>
            </a:endParaRPr>
          </a:p>
          <a:p>
            <a:pPr eaLnBrk="0" fontAlgn="base" hangingPunct="0">
              <a:spcBef>
                <a:spcPct val="0"/>
              </a:spcBef>
              <a:spcAft>
                <a:spcPct val="0"/>
              </a:spcAft>
            </a:pPr>
            <a:r>
              <a:rPr lang="en-US" altLang="en-US" b="1">
                <a:solidFill>
                  <a:srgbClr val="FFFFFF"/>
                </a:solidFill>
                <a:latin typeface="Times New Roman" panose="02020603050405020304" pitchFamily="18" charset="0"/>
                <a:cs typeface="Times New Roman" panose="02020603050405020304" pitchFamily="18" charset="0"/>
                <a:sym typeface="Wingdings 3" panose="05040102010807070707" pitchFamily="18" charset="2"/>
              </a:rPr>
              <a:t>              </a:t>
            </a:r>
          </a:p>
          <a:p>
            <a:pPr eaLnBrk="0" fontAlgn="base" hangingPunct="0">
              <a:spcBef>
                <a:spcPct val="0"/>
              </a:spcBef>
              <a:spcAft>
                <a:spcPct val="0"/>
              </a:spcAft>
            </a:pPr>
            <a:r>
              <a:rPr lang="en-US" altLang="en-US" b="1">
                <a:solidFill>
                  <a:srgbClr val="FFFFFF"/>
                </a:solidFill>
                <a:latin typeface="Times New Roman" panose="02020603050405020304" pitchFamily="18" charset="0"/>
                <a:cs typeface="Times New Roman" panose="02020603050405020304" pitchFamily="18" charset="0"/>
                <a:sym typeface="Wingdings 3" panose="05040102010807070707" pitchFamily="18" charset="2"/>
              </a:rPr>
              <a:t>   </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3506" name="Rectangle 2">
            <a:extLst>
              <a:ext uri="{FF2B5EF4-FFF2-40B4-BE49-F238E27FC236}">
                <a16:creationId xmlns:a16="http://schemas.microsoft.com/office/drawing/2014/main" id="{3AAB1EDC-A4F8-4CEC-8BE2-00CAFA0AA959}"/>
              </a:ext>
            </a:extLst>
          </p:cNvPr>
          <p:cNvSpPr>
            <a:spLocks noGrp="1" noRot="1" noChangeArrowheads="1"/>
          </p:cNvSpPr>
          <p:nvPr>
            <p:ph type="title"/>
          </p:nvPr>
        </p:nvSpPr>
        <p:spPr/>
        <p:txBody>
          <a:bodyPr/>
          <a:lstStyle/>
          <a:p>
            <a:r>
              <a:rPr lang="en-US" altLang="en-US"/>
              <a:t>The Strong Force</a:t>
            </a:r>
          </a:p>
        </p:txBody>
      </p:sp>
      <p:sp>
        <p:nvSpPr>
          <p:cNvPr id="533507" name="Rectangle 3">
            <a:extLst>
              <a:ext uri="{FF2B5EF4-FFF2-40B4-BE49-F238E27FC236}">
                <a16:creationId xmlns:a16="http://schemas.microsoft.com/office/drawing/2014/main" id="{1F649EAA-6F61-470C-9A08-4375EC06DBB8}"/>
              </a:ext>
            </a:extLst>
          </p:cNvPr>
          <p:cNvSpPr>
            <a:spLocks noGrp="1" noChangeArrowheads="1"/>
          </p:cNvSpPr>
          <p:nvPr>
            <p:ph type="body" idx="1"/>
          </p:nvPr>
        </p:nvSpPr>
        <p:spPr>
          <a:xfrm>
            <a:off x="1981200" y="2057400"/>
            <a:ext cx="8229600" cy="3581400"/>
          </a:xfrm>
        </p:spPr>
        <p:txBody>
          <a:bodyPr/>
          <a:lstStyle/>
          <a:p>
            <a:r>
              <a:rPr lang="en-US" altLang="en-US"/>
              <a:t>Holds nucleus together.</a:t>
            </a:r>
          </a:p>
          <a:p>
            <a:r>
              <a:rPr lang="en-US" altLang="en-US"/>
              <a:t>5% weaker, no deuterium, stars won’t burn</a:t>
            </a:r>
          </a:p>
          <a:p>
            <a:r>
              <a:rPr lang="en-US" altLang="en-US"/>
              <a:t>5% stronger, diproton stable, stars explode</a:t>
            </a:r>
          </a:p>
          <a:p>
            <a:r>
              <a:rPr lang="en-US" altLang="en-US"/>
              <a:t>The strong force is tuned to </a:t>
            </a:r>
            <a:r>
              <a:rPr lang="en-US" altLang="en-US">
                <a:cs typeface="Times New Roman" panose="02020603050405020304" pitchFamily="18" charset="0"/>
              </a:rPr>
              <a:t>±5% on the basis of these considerations alone.</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3507">
                                            <p:txEl>
                                              <p:pRg st="0" end="0"/>
                                            </p:txEl>
                                          </p:spTgt>
                                        </p:tgtEl>
                                        <p:attrNameLst>
                                          <p:attrName>style.visibility</p:attrName>
                                        </p:attrNameLst>
                                      </p:cBhvr>
                                      <p:to>
                                        <p:strVal val="visible"/>
                                      </p:to>
                                    </p:set>
                                    <p:anim calcmode="lin" valueType="num">
                                      <p:cBhvr additive="base">
                                        <p:cTn id="7" dur="500" fill="hold"/>
                                        <p:tgtEl>
                                          <p:spTgt spid="5335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335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33507">
                                            <p:txEl>
                                              <p:pRg st="1" end="1"/>
                                            </p:txEl>
                                          </p:spTgt>
                                        </p:tgtEl>
                                        <p:attrNameLst>
                                          <p:attrName>style.visibility</p:attrName>
                                        </p:attrNameLst>
                                      </p:cBhvr>
                                      <p:to>
                                        <p:strVal val="visible"/>
                                      </p:to>
                                    </p:set>
                                    <p:anim calcmode="lin" valueType="num">
                                      <p:cBhvr additive="base">
                                        <p:cTn id="13" dur="500" fill="hold"/>
                                        <p:tgtEl>
                                          <p:spTgt spid="5335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335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33507">
                                            <p:txEl>
                                              <p:pRg st="2" end="2"/>
                                            </p:txEl>
                                          </p:spTgt>
                                        </p:tgtEl>
                                        <p:attrNameLst>
                                          <p:attrName>style.visibility</p:attrName>
                                        </p:attrNameLst>
                                      </p:cBhvr>
                                      <p:to>
                                        <p:strVal val="visible"/>
                                      </p:to>
                                    </p:set>
                                    <p:anim calcmode="lin" valueType="num">
                                      <p:cBhvr additive="base">
                                        <p:cTn id="19" dur="500" fill="hold"/>
                                        <p:tgtEl>
                                          <p:spTgt spid="53350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3350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33507">
                                            <p:txEl>
                                              <p:pRg st="3" end="3"/>
                                            </p:txEl>
                                          </p:spTgt>
                                        </p:tgtEl>
                                        <p:attrNameLst>
                                          <p:attrName>style.visibility</p:attrName>
                                        </p:attrNameLst>
                                      </p:cBhvr>
                                      <p:to>
                                        <p:strVal val="visible"/>
                                      </p:to>
                                    </p:set>
                                    <p:anim calcmode="lin" valueType="num">
                                      <p:cBhvr additive="base">
                                        <p:cTn id="25" dur="500" fill="hold"/>
                                        <p:tgtEl>
                                          <p:spTgt spid="53350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3350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507"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4530" name="Rectangle 2">
            <a:extLst>
              <a:ext uri="{FF2B5EF4-FFF2-40B4-BE49-F238E27FC236}">
                <a16:creationId xmlns:a16="http://schemas.microsoft.com/office/drawing/2014/main" id="{0306EAD5-7FC6-4574-B81B-80E264D37A1E}"/>
              </a:ext>
            </a:extLst>
          </p:cNvPr>
          <p:cNvSpPr>
            <a:spLocks noGrp="1" noRot="1" noChangeArrowheads="1"/>
          </p:cNvSpPr>
          <p:nvPr>
            <p:ph type="title"/>
          </p:nvPr>
        </p:nvSpPr>
        <p:spPr/>
        <p:txBody>
          <a:bodyPr/>
          <a:lstStyle/>
          <a:p>
            <a:r>
              <a:rPr lang="en-US" altLang="en-US"/>
              <a:t>The Weak Force</a:t>
            </a:r>
          </a:p>
        </p:txBody>
      </p:sp>
      <p:sp>
        <p:nvSpPr>
          <p:cNvPr id="534531" name="Rectangle 3">
            <a:extLst>
              <a:ext uri="{FF2B5EF4-FFF2-40B4-BE49-F238E27FC236}">
                <a16:creationId xmlns:a16="http://schemas.microsoft.com/office/drawing/2014/main" id="{F8AFF21C-4B49-42DE-866F-176A433E50D9}"/>
              </a:ext>
            </a:extLst>
          </p:cNvPr>
          <p:cNvSpPr>
            <a:spLocks noGrp="1" noChangeArrowheads="1"/>
          </p:cNvSpPr>
          <p:nvPr>
            <p:ph type="body" idx="1"/>
          </p:nvPr>
        </p:nvSpPr>
        <p:spPr/>
        <p:txBody>
          <a:bodyPr/>
          <a:lstStyle/>
          <a:p>
            <a:r>
              <a:rPr lang="en-US" altLang="en-US"/>
              <a:t>Holds neutron together.   </a:t>
            </a:r>
          </a:p>
          <a:p>
            <a:r>
              <a:rPr lang="en-US" altLang="en-US"/>
              <a:t>Few % weaker, few neutrons, little He, few heavy elements; even these stay trapped in stars.</a:t>
            </a:r>
          </a:p>
          <a:p>
            <a:r>
              <a:rPr lang="en-US" altLang="en-US"/>
              <a:t>Few % stronger, too many neutrons, too much He, too many heavy elements; but these, too, stay trapped in stars.</a:t>
            </a:r>
          </a:p>
          <a:p>
            <a:r>
              <a:rPr lang="en-US" altLang="en-US"/>
              <a:t>The weak force is tuned to a few percent.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4531">
                                            <p:txEl>
                                              <p:pRg st="0" end="0"/>
                                            </p:txEl>
                                          </p:spTgt>
                                        </p:tgtEl>
                                        <p:attrNameLst>
                                          <p:attrName>style.visibility</p:attrName>
                                        </p:attrNameLst>
                                      </p:cBhvr>
                                      <p:to>
                                        <p:strVal val="visible"/>
                                      </p:to>
                                    </p:set>
                                    <p:anim calcmode="lin" valueType="num">
                                      <p:cBhvr additive="base">
                                        <p:cTn id="7" dur="500" fill="hold"/>
                                        <p:tgtEl>
                                          <p:spTgt spid="534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34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34531">
                                            <p:txEl>
                                              <p:pRg st="1" end="1"/>
                                            </p:txEl>
                                          </p:spTgt>
                                        </p:tgtEl>
                                        <p:attrNameLst>
                                          <p:attrName>style.visibility</p:attrName>
                                        </p:attrNameLst>
                                      </p:cBhvr>
                                      <p:to>
                                        <p:strVal val="visible"/>
                                      </p:to>
                                    </p:set>
                                    <p:anim calcmode="lin" valueType="num">
                                      <p:cBhvr additive="base">
                                        <p:cTn id="13" dur="500" fill="hold"/>
                                        <p:tgtEl>
                                          <p:spTgt spid="5345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345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34531">
                                            <p:txEl>
                                              <p:pRg st="2" end="2"/>
                                            </p:txEl>
                                          </p:spTgt>
                                        </p:tgtEl>
                                        <p:attrNameLst>
                                          <p:attrName>style.visibility</p:attrName>
                                        </p:attrNameLst>
                                      </p:cBhvr>
                                      <p:to>
                                        <p:strVal val="visible"/>
                                      </p:to>
                                    </p:set>
                                    <p:anim calcmode="lin" valueType="num">
                                      <p:cBhvr additive="base">
                                        <p:cTn id="19" dur="500" fill="hold"/>
                                        <p:tgtEl>
                                          <p:spTgt spid="53453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345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34531">
                                            <p:txEl>
                                              <p:pRg st="3" end="3"/>
                                            </p:txEl>
                                          </p:spTgt>
                                        </p:tgtEl>
                                        <p:attrNameLst>
                                          <p:attrName>style.visibility</p:attrName>
                                        </p:attrNameLst>
                                      </p:cBhvr>
                                      <p:to>
                                        <p:strVal val="visible"/>
                                      </p:to>
                                    </p:set>
                                    <p:anim calcmode="lin" valueType="num">
                                      <p:cBhvr additive="base">
                                        <p:cTn id="25" dur="500" fill="hold"/>
                                        <p:tgtEl>
                                          <p:spTgt spid="53453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3453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1"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5554" name="Rectangle 2">
            <a:extLst>
              <a:ext uri="{FF2B5EF4-FFF2-40B4-BE49-F238E27FC236}">
                <a16:creationId xmlns:a16="http://schemas.microsoft.com/office/drawing/2014/main" id="{95784162-A288-4FFC-AD37-52FEEC4A6F71}"/>
              </a:ext>
            </a:extLst>
          </p:cNvPr>
          <p:cNvSpPr>
            <a:spLocks noGrp="1" noRot="1" noChangeArrowheads="1"/>
          </p:cNvSpPr>
          <p:nvPr>
            <p:ph type="title"/>
          </p:nvPr>
        </p:nvSpPr>
        <p:spPr/>
        <p:txBody>
          <a:bodyPr/>
          <a:lstStyle/>
          <a:p>
            <a:r>
              <a:rPr lang="en-US" altLang="en-US"/>
              <a:t>Electromagnetism</a:t>
            </a:r>
          </a:p>
        </p:txBody>
      </p:sp>
      <p:sp>
        <p:nvSpPr>
          <p:cNvPr id="535555" name="Rectangle 3">
            <a:extLst>
              <a:ext uri="{FF2B5EF4-FFF2-40B4-BE49-F238E27FC236}">
                <a16:creationId xmlns:a16="http://schemas.microsoft.com/office/drawing/2014/main" id="{4E31D7FA-2B64-4241-B135-B79B4B3D5179}"/>
              </a:ext>
            </a:extLst>
          </p:cNvPr>
          <p:cNvSpPr>
            <a:spLocks noGrp="1" noChangeArrowheads="1"/>
          </p:cNvSpPr>
          <p:nvPr>
            <p:ph type="body" idx="1"/>
          </p:nvPr>
        </p:nvSpPr>
        <p:spPr>
          <a:xfrm>
            <a:off x="2286000" y="1828800"/>
            <a:ext cx="7772400" cy="4114800"/>
          </a:xfrm>
        </p:spPr>
        <p:txBody>
          <a:bodyPr/>
          <a:lstStyle/>
          <a:p>
            <a:pPr>
              <a:lnSpc>
                <a:spcPct val="90000"/>
              </a:lnSpc>
            </a:pPr>
            <a:r>
              <a:rPr lang="en-US" altLang="en-US" sz="2800"/>
              <a:t>Both repulsive &amp; attractive, due to existence of positive &amp; negative charges.</a:t>
            </a:r>
          </a:p>
          <a:p>
            <a:pPr>
              <a:lnSpc>
                <a:spcPct val="90000"/>
              </a:lnSpc>
            </a:pPr>
            <a:r>
              <a:rPr lang="en-US" altLang="en-US" sz="2800"/>
              <a:t>+ and – charges must be almost exactly equal in number, to better than one part in 10</a:t>
            </a:r>
            <a:r>
              <a:rPr lang="en-US" altLang="en-US" sz="2800" baseline="30000"/>
              <a:t>40</a:t>
            </a:r>
            <a:r>
              <a:rPr lang="en-US" altLang="en-US" sz="2800"/>
              <a:t>.</a:t>
            </a:r>
          </a:p>
          <a:p>
            <a:pPr>
              <a:lnSpc>
                <a:spcPct val="90000"/>
              </a:lnSpc>
            </a:pPr>
            <a:r>
              <a:rPr lang="en-US" altLang="en-US" sz="2800"/>
              <a:t>Yet protons (+) and electrons (-) drastically different in mass, and froze out at quite different times in the early universe.</a:t>
            </a:r>
          </a:p>
          <a:p>
            <a:pPr>
              <a:lnSpc>
                <a:spcPct val="90000"/>
              </a:lnSpc>
            </a:pPr>
            <a:r>
              <a:rPr lang="en-US" altLang="en-US" sz="2800"/>
              <a:t>If not for this equality, electromagnetic forces would dominate gravity, so no galaxies, no stars, no planets.</a:t>
            </a:r>
          </a:p>
          <a:p>
            <a:pPr>
              <a:lnSpc>
                <a:spcPct val="90000"/>
              </a:lnSpc>
            </a:pPr>
            <a:r>
              <a:rPr lang="en-US" altLang="en-US" sz="2800"/>
              <a:t>Electromagnetic forces tuned to one part in 10</a:t>
            </a:r>
            <a:r>
              <a:rPr lang="en-US" altLang="en-US" sz="2800" baseline="30000"/>
              <a:t>40</a:t>
            </a:r>
            <a:r>
              <a:rPr lang="en-US" altLang="en-US" sz="280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5555">
                                            <p:txEl>
                                              <p:pRg st="0" end="0"/>
                                            </p:txEl>
                                          </p:spTgt>
                                        </p:tgtEl>
                                        <p:attrNameLst>
                                          <p:attrName>style.visibility</p:attrName>
                                        </p:attrNameLst>
                                      </p:cBhvr>
                                      <p:to>
                                        <p:strVal val="visible"/>
                                      </p:to>
                                    </p:set>
                                    <p:anim calcmode="lin" valueType="num">
                                      <p:cBhvr additive="base">
                                        <p:cTn id="7" dur="500" fill="hold"/>
                                        <p:tgtEl>
                                          <p:spTgt spid="5355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355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35555">
                                            <p:txEl>
                                              <p:pRg st="1" end="1"/>
                                            </p:txEl>
                                          </p:spTgt>
                                        </p:tgtEl>
                                        <p:attrNameLst>
                                          <p:attrName>style.visibility</p:attrName>
                                        </p:attrNameLst>
                                      </p:cBhvr>
                                      <p:to>
                                        <p:strVal val="visible"/>
                                      </p:to>
                                    </p:set>
                                    <p:anim calcmode="lin" valueType="num">
                                      <p:cBhvr additive="base">
                                        <p:cTn id="13" dur="500" fill="hold"/>
                                        <p:tgtEl>
                                          <p:spTgt spid="53555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355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35555">
                                            <p:txEl>
                                              <p:pRg st="2" end="2"/>
                                            </p:txEl>
                                          </p:spTgt>
                                        </p:tgtEl>
                                        <p:attrNameLst>
                                          <p:attrName>style.visibility</p:attrName>
                                        </p:attrNameLst>
                                      </p:cBhvr>
                                      <p:to>
                                        <p:strVal val="visible"/>
                                      </p:to>
                                    </p:set>
                                    <p:anim calcmode="lin" valueType="num">
                                      <p:cBhvr additive="base">
                                        <p:cTn id="19" dur="500" fill="hold"/>
                                        <p:tgtEl>
                                          <p:spTgt spid="53555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355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35555">
                                            <p:txEl>
                                              <p:pRg st="3" end="3"/>
                                            </p:txEl>
                                          </p:spTgt>
                                        </p:tgtEl>
                                        <p:attrNameLst>
                                          <p:attrName>style.visibility</p:attrName>
                                        </p:attrNameLst>
                                      </p:cBhvr>
                                      <p:to>
                                        <p:strVal val="visible"/>
                                      </p:to>
                                    </p:set>
                                    <p:anim calcmode="lin" valueType="num">
                                      <p:cBhvr additive="base">
                                        <p:cTn id="25" dur="500" fill="hold"/>
                                        <p:tgtEl>
                                          <p:spTgt spid="53555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3555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35555">
                                            <p:txEl>
                                              <p:pRg st="4" end="4"/>
                                            </p:txEl>
                                          </p:spTgt>
                                        </p:tgtEl>
                                        <p:attrNameLst>
                                          <p:attrName>style.visibility</p:attrName>
                                        </p:attrNameLst>
                                      </p:cBhvr>
                                      <p:to>
                                        <p:strVal val="visible"/>
                                      </p:to>
                                    </p:set>
                                    <p:anim calcmode="lin" valueType="num">
                                      <p:cBhvr additive="base">
                                        <p:cTn id="31" dur="500" fill="hold"/>
                                        <p:tgtEl>
                                          <p:spTgt spid="53555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3555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555"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5800322" name="Rectangle 2">
            <a:extLst>
              <a:ext uri="{FF2B5EF4-FFF2-40B4-BE49-F238E27FC236}">
                <a16:creationId xmlns:a16="http://schemas.microsoft.com/office/drawing/2014/main" id="{889FB87E-4C14-4E97-9264-9E394E637FE2}"/>
              </a:ext>
            </a:extLst>
          </p:cNvPr>
          <p:cNvSpPr>
            <a:spLocks noGrp="1" noChangeArrowheads="1"/>
          </p:cNvSpPr>
          <p:nvPr>
            <p:ph type="title"/>
          </p:nvPr>
        </p:nvSpPr>
        <p:spPr>
          <a:effectLst>
            <a:outerShdw dist="53882" dir="2700000" algn="ctr" rotWithShape="0">
              <a:schemeClr val="bg2"/>
            </a:outerShdw>
          </a:effectLst>
        </p:spPr>
        <p:txBody>
          <a:bodyPr vert="horz" wrap="square" lIns="92075" tIns="46038" rIns="92075" bIns="46038" numCol="1" anchor="ctr" anchorCtr="0" compatLnSpc="1">
            <a:prstTxWarp prst="textNoShape">
              <a:avLst/>
            </a:prstTxWarp>
          </a:bodyPr>
          <a:lstStyle/>
          <a:p>
            <a:pPr eaLnBrk="1" hangingPunct="1">
              <a:defRPr/>
            </a:pPr>
            <a:r>
              <a:rPr lang="en-US" sz="6000">
                <a:latin typeface="Times New Roman" pitchFamily="18" charset="0"/>
                <a:ea typeface="+mj-ea"/>
              </a:rPr>
              <a:t>A </a:t>
            </a:r>
            <a:r>
              <a:rPr lang="en-US" sz="6000">
                <a:ea typeface="+mj-ea"/>
              </a:rPr>
              <a:t>“</a:t>
            </a:r>
            <a:r>
              <a:rPr lang="en-US" sz="6000">
                <a:latin typeface="Times New Roman" pitchFamily="18" charset="0"/>
                <a:ea typeface="+mj-ea"/>
              </a:rPr>
              <a:t>Just Right</a:t>
            </a:r>
            <a:r>
              <a:rPr lang="en-US" sz="6000">
                <a:ea typeface="+mj-ea"/>
              </a:rPr>
              <a:t>”</a:t>
            </a:r>
            <a:r>
              <a:rPr lang="en-US" sz="6000">
                <a:latin typeface="Times New Roman" pitchFamily="18" charset="0"/>
                <a:ea typeface="+mj-ea"/>
              </a:rPr>
              <a:t> Universe</a:t>
            </a:r>
          </a:p>
        </p:txBody>
      </p:sp>
      <p:sp>
        <p:nvSpPr>
          <p:cNvPr id="15800323" name="Rectangle 3">
            <a:extLst>
              <a:ext uri="{FF2B5EF4-FFF2-40B4-BE49-F238E27FC236}">
                <a16:creationId xmlns:a16="http://schemas.microsoft.com/office/drawing/2014/main" id="{12019D88-9B78-425B-9A27-E1F03937B97D}"/>
              </a:ext>
            </a:extLst>
          </p:cNvPr>
          <p:cNvSpPr>
            <a:spLocks noGrp="1" noChangeArrowheads="1"/>
          </p:cNvSpPr>
          <p:nvPr>
            <p:ph type="body" idx="1"/>
          </p:nvPr>
        </p:nvSpPr>
        <p:spPr/>
        <p:txBody>
          <a:bodyPr vert="horz" wrap="square" lIns="92075" tIns="46038" rIns="92075" bIns="46038" numCol="1" anchor="t" anchorCtr="0" compatLnSpc="1">
            <a:prstTxWarp prst="textNoShape">
              <a:avLst/>
            </a:prstTxWarp>
          </a:bodyPr>
          <a:lstStyle/>
          <a:p>
            <a:pPr marL="285750" indent="-285750" eaLnBrk="1" hangingPunct="1">
              <a:lnSpc>
                <a:spcPct val="90000"/>
              </a:lnSpc>
              <a:buNone/>
              <a:defRPr/>
            </a:pPr>
            <a:r>
              <a:rPr lang="en-US" sz="4000">
                <a:solidFill>
                  <a:srgbClr val="FAFD00"/>
                </a:solidFill>
                <a:latin typeface="Times New Roman" pitchFamily="18" charset="0"/>
                <a:ea typeface="+mn-ea"/>
              </a:rPr>
              <a:t>66 Fine-tuned Parameters to our Galaxy, Solar System, and Planet</a:t>
            </a:r>
          </a:p>
          <a:p>
            <a:pPr marL="285750" indent="-285750" eaLnBrk="1" hangingPunct="1">
              <a:lnSpc>
                <a:spcPct val="90000"/>
              </a:lnSpc>
              <a:defRPr/>
            </a:pPr>
            <a:r>
              <a:rPr lang="en-US" sz="4000">
                <a:solidFill>
                  <a:srgbClr val="FAFD00"/>
                </a:solidFill>
                <a:latin typeface="Times New Roman" pitchFamily="18" charset="0"/>
                <a:ea typeface="+mn-ea"/>
              </a:rPr>
              <a:t>distance from the </a:t>
            </a:r>
            <a:r>
              <a:rPr lang="en-US" sz="4000">
                <a:solidFill>
                  <a:schemeClr val="accent1"/>
                </a:solidFill>
                <a:latin typeface="Times New Roman" pitchFamily="18" charset="0"/>
                <a:ea typeface="+mn-ea"/>
              </a:rPr>
              <a:t>sun</a:t>
            </a:r>
            <a:endParaRPr lang="en-US" sz="4000">
              <a:solidFill>
                <a:srgbClr val="FAFD00"/>
              </a:solidFill>
              <a:latin typeface="Times New Roman" pitchFamily="18" charset="0"/>
              <a:ea typeface="+mn-ea"/>
            </a:endParaRPr>
          </a:p>
          <a:p>
            <a:pPr marL="285750" indent="-285750" eaLnBrk="1" hangingPunct="1">
              <a:lnSpc>
                <a:spcPct val="90000"/>
              </a:lnSpc>
              <a:buFont typeface="Monotype Sorts" pitchFamily="2" charset="2"/>
              <a:buChar char="u"/>
              <a:defRPr/>
            </a:pPr>
            <a:r>
              <a:rPr lang="en-US" sz="4000">
                <a:solidFill>
                  <a:srgbClr val="FAFD00"/>
                </a:solidFill>
                <a:latin typeface="Times New Roman" pitchFamily="18" charset="0"/>
                <a:ea typeface="+mn-ea"/>
              </a:rPr>
              <a:t> size, temperature, &amp; type of sun</a:t>
            </a:r>
          </a:p>
          <a:p>
            <a:pPr marL="285750" indent="-285750" eaLnBrk="1" hangingPunct="1">
              <a:lnSpc>
                <a:spcPct val="90000"/>
              </a:lnSpc>
              <a:buFont typeface="Monotype Sorts" pitchFamily="2" charset="2"/>
              <a:buChar char="u"/>
              <a:defRPr/>
            </a:pPr>
            <a:r>
              <a:rPr lang="en-US" sz="4000">
                <a:solidFill>
                  <a:srgbClr val="FAFD00"/>
                </a:solidFill>
                <a:latin typeface="Times New Roman" pitchFamily="18" charset="0"/>
                <a:ea typeface="+mn-ea"/>
              </a:rPr>
              <a:t> size, axial tilt, rotation speed, moon, &amp; composition of earth</a:t>
            </a:r>
            <a:endParaRPr lang="en-US" sz="4000">
              <a:solidFill>
                <a:schemeClr val="accent1"/>
              </a:solidFill>
              <a:latin typeface="Times New Roman" pitchFamily="18" charset="0"/>
              <a:ea typeface="+mn-ea"/>
            </a:endParaRPr>
          </a:p>
          <a:p>
            <a:pPr marL="285750" indent="-285750" eaLnBrk="1" hangingPunct="1">
              <a:lnSpc>
                <a:spcPct val="90000"/>
              </a:lnSpc>
              <a:buFont typeface="Monotype Sorts" pitchFamily="2" charset="2"/>
              <a:buChar char="u"/>
              <a:defRPr/>
            </a:pPr>
            <a:r>
              <a:rPr lang="en-US" sz="4000">
                <a:solidFill>
                  <a:srgbClr val="FAFD00"/>
                </a:solidFill>
                <a:latin typeface="Times New Roman" pitchFamily="18" charset="0"/>
                <a:ea typeface="+mn-ea"/>
              </a:rPr>
              <a:t> stability of </a:t>
            </a:r>
            <a:r>
              <a:rPr lang="en-US" sz="4000">
                <a:solidFill>
                  <a:schemeClr val="accent1"/>
                </a:solidFill>
                <a:latin typeface="Times New Roman" pitchFamily="18" charset="0"/>
                <a:ea typeface="+mn-ea"/>
              </a:rPr>
              <a:t>Jupiter</a:t>
            </a:r>
            <a:r>
              <a:rPr lang="en-US" sz="4000">
                <a:solidFill>
                  <a:srgbClr val="FAFD00"/>
                </a:solidFill>
                <a:latin typeface="Times New Roman" pitchFamily="18" charset="0"/>
                <a:ea typeface="+mn-ea"/>
              </a:rPr>
              <a:t> and </a:t>
            </a:r>
            <a:r>
              <a:rPr lang="en-US" sz="4000">
                <a:solidFill>
                  <a:schemeClr val="accent1"/>
                </a:solidFill>
                <a:latin typeface="Times New Roman" pitchFamily="18" charset="0"/>
                <a:ea typeface="+mn-ea"/>
              </a:rPr>
              <a:t>Saturn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800323">
                                            <p:txEl>
                                              <p:pRg st="0" end="0"/>
                                            </p:txEl>
                                          </p:spTgt>
                                        </p:tgtEl>
                                        <p:attrNameLst>
                                          <p:attrName>style.visibility</p:attrName>
                                        </p:attrNameLst>
                                      </p:cBhvr>
                                      <p:to>
                                        <p:strVal val="visible"/>
                                      </p:to>
                                    </p:set>
                                    <p:anim calcmode="lin" valueType="num">
                                      <p:cBhvr additive="base">
                                        <p:cTn id="7" dur="500" fill="hold"/>
                                        <p:tgtEl>
                                          <p:spTgt spid="158003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8003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800323">
                                            <p:txEl>
                                              <p:pRg st="1" end="1"/>
                                            </p:txEl>
                                          </p:spTgt>
                                        </p:tgtEl>
                                        <p:attrNameLst>
                                          <p:attrName>style.visibility</p:attrName>
                                        </p:attrNameLst>
                                      </p:cBhvr>
                                      <p:to>
                                        <p:strVal val="visible"/>
                                      </p:to>
                                    </p:set>
                                    <p:anim calcmode="lin" valueType="num">
                                      <p:cBhvr additive="base">
                                        <p:cTn id="13" dur="500" fill="hold"/>
                                        <p:tgtEl>
                                          <p:spTgt spid="158003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8003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800323">
                                            <p:txEl>
                                              <p:pRg st="2" end="2"/>
                                            </p:txEl>
                                          </p:spTgt>
                                        </p:tgtEl>
                                        <p:attrNameLst>
                                          <p:attrName>style.visibility</p:attrName>
                                        </p:attrNameLst>
                                      </p:cBhvr>
                                      <p:to>
                                        <p:strVal val="visible"/>
                                      </p:to>
                                    </p:set>
                                    <p:anim calcmode="lin" valueType="num">
                                      <p:cBhvr additive="base">
                                        <p:cTn id="19" dur="500" fill="hold"/>
                                        <p:tgtEl>
                                          <p:spTgt spid="158003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8003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800323">
                                            <p:txEl>
                                              <p:pRg st="3" end="3"/>
                                            </p:txEl>
                                          </p:spTgt>
                                        </p:tgtEl>
                                        <p:attrNameLst>
                                          <p:attrName>style.visibility</p:attrName>
                                        </p:attrNameLst>
                                      </p:cBhvr>
                                      <p:to>
                                        <p:strVal val="visible"/>
                                      </p:to>
                                    </p:set>
                                    <p:anim calcmode="lin" valueType="num">
                                      <p:cBhvr additive="base">
                                        <p:cTn id="25" dur="500" fill="hold"/>
                                        <p:tgtEl>
                                          <p:spTgt spid="158003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8003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800323">
                                            <p:txEl>
                                              <p:pRg st="4" end="4"/>
                                            </p:txEl>
                                          </p:spTgt>
                                        </p:tgtEl>
                                        <p:attrNameLst>
                                          <p:attrName>style.visibility</p:attrName>
                                        </p:attrNameLst>
                                      </p:cBhvr>
                                      <p:to>
                                        <p:strVal val="visible"/>
                                      </p:to>
                                    </p:set>
                                    <p:anim calcmode="lin" valueType="num">
                                      <p:cBhvr additive="base">
                                        <p:cTn id="31" dur="500" fill="hold"/>
                                        <p:tgtEl>
                                          <p:spTgt spid="158003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8003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00323"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6063490" name="Rectangle 2">
            <a:extLst>
              <a:ext uri="{FF2B5EF4-FFF2-40B4-BE49-F238E27FC236}">
                <a16:creationId xmlns:a16="http://schemas.microsoft.com/office/drawing/2014/main" id="{2691E657-005C-4DBE-A447-4A35B1CC6662}"/>
              </a:ext>
            </a:extLst>
          </p:cNvPr>
          <p:cNvSpPr>
            <a:spLocks noGrp="1" noChangeArrowheads="1"/>
          </p:cNvSpPr>
          <p:nvPr>
            <p:ph type="title"/>
          </p:nvPr>
        </p:nvSpPr>
        <p:spPr>
          <a:xfrm>
            <a:off x="2209800" y="457200"/>
            <a:ext cx="7772400" cy="1066800"/>
          </a:xfrm>
        </p:spPr>
        <p:txBody>
          <a:bodyPr/>
          <a:lstStyle/>
          <a:p>
            <a:pPr eaLnBrk="1" hangingPunct="1">
              <a:defRPr/>
            </a:pPr>
            <a:r>
              <a:rPr lang="en-US" sz="4800">
                <a:solidFill>
                  <a:schemeClr val="hlink"/>
                </a:solidFill>
                <a:ea typeface="+mj-ea"/>
              </a:rPr>
              <a:t>A “Just Right” Universe</a:t>
            </a:r>
          </a:p>
        </p:txBody>
      </p:sp>
      <p:sp>
        <p:nvSpPr>
          <p:cNvPr id="16063491" name="Rectangle 3">
            <a:extLst>
              <a:ext uri="{FF2B5EF4-FFF2-40B4-BE49-F238E27FC236}">
                <a16:creationId xmlns:a16="http://schemas.microsoft.com/office/drawing/2014/main" id="{31DCBF24-640C-4EFB-A852-56518FFDABB1}"/>
              </a:ext>
            </a:extLst>
          </p:cNvPr>
          <p:cNvSpPr>
            <a:spLocks noGrp="1" noChangeArrowheads="1"/>
          </p:cNvSpPr>
          <p:nvPr>
            <p:ph type="body" idx="1"/>
          </p:nvPr>
        </p:nvSpPr>
        <p:spPr/>
        <p:txBody>
          <a:bodyPr/>
          <a:lstStyle/>
          <a:p>
            <a:pPr eaLnBrk="1" hangingPunct="1">
              <a:defRPr/>
            </a:pPr>
            <a:r>
              <a:rPr lang="en-US" sz="2800">
                <a:ea typeface="+mn-ea"/>
              </a:rPr>
              <a:t>Jupiter acts as a comet and asteroid magnet shielding earth from catastrophic collisions.</a:t>
            </a:r>
          </a:p>
          <a:p>
            <a:pPr eaLnBrk="1" hangingPunct="1">
              <a:buFont typeface="Wingdings" panose="05000000000000000000" pitchFamily="2" charset="2"/>
              <a:buNone/>
              <a:defRPr/>
            </a:pPr>
            <a:endParaRPr lang="en-US" sz="2800">
              <a:ea typeface="+mn-ea"/>
            </a:endParaRPr>
          </a:p>
          <a:p>
            <a:pPr eaLnBrk="1" hangingPunct="1">
              <a:defRPr/>
            </a:pPr>
            <a:r>
              <a:rPr lang="en-US" sz="2800">
                <a:ea typeface="+mn-ea"/>
              </a:rPr>
              <a:t>Our sun is located between spiral arms of the Milky Way Galaxy where there are fewer stars (less harmful radiation and disruptive gravity) and less gas and dust (we can see the rest of the galaxy and universe).</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16063491">
                                            <p:txEl>
                                              <p:pRg st="0" end="0"/>
                                            </p:txEl>
                                          </p:spTgt>
                                        </p:tgtEl>
                                        <p:attrNameLst>
                                          <p:attrName>style.visibility</p:attrName>
                                        </p:attrNameLst>
                                      </p:cBhvr>
                                      <p:to>
                                        <p:strVal val="visible"/>
                                      </p:to>
                                    </p:set>
                                    <p:anim calcmode="lin" valueType="num">
                                      <p:cBhvr>
                                        <p:cTn id="7" dur="500" fill="hold"/>
                                        <p:tgtEl>
                                          <p:spTgt spid="16063491">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16063491">
                                            <p:txEl>
                                              <p:pRg st="0" end="0"/>
                                            </p:txEl>
                                          </p:spTgt>
                                        </p:tgtEl>
                                        <p:attrNameLst>
                                          <p:attrName>ppt_y</p:attrName>
                                        </p:attrNameLst>
                                      </p:cBhvr>
                                      <p:tavLst>
                                        <p:tav tm="0">
                                          <p:val>
                                            <p:strVal val="#ppt_y+#ppt_h/2"/>
                                          </p:val>
                                        </p:tav>
                                        <p:tav tm="100000">
                                          <p:val>
                                            <p:strVal val="#ppt_y"/>
                                          </p:val>
                                        </p:tav>
                                      </p:tavLst>
                                    </p:anim>
                                    <p:anim calcmode="lin" valueType="num">
                                      <p:cBhvr>
                                        <p:cTn id="9" dur="500" fill="hold"/>
                                        <p:tgtEl>
                                          <p:spTgt spid="16063491">
                                            <p:txEl>
                                              <p:pRg st="0" end="0"/>
                                            </p:txEl>
                                          </p:spTgt>
                                        </p:tgtEl>
                                        <p:attrNameLst>
                                          <p:attrName>ppt_w</p:attrName>
                                        </p:attrNameLst>
                                      </p:cBhvr>
                                      <p:tavLst>
                                        <p:tav tm="0">
                                          <p:val>
                                            <p:strVal val="#ppt_w"/>
                                          </p:val>
                                        </p:tav>
                                        <p:tav tm="100000">
                                          <p:val>
                                            <p:strVal val="#ppt_w"/>
                                          </p:val>
                                        </p:tav>
                                      </p:tavLst>
                                    </p:anim>
                                    <p:anim calcmode="lin" valueType="num">
                                      <p:cBhvr>
                                        <p:cTn id="10" dur="500" fill="hold"/>
                                        <p:tgtEl>
                                          <p:spTgt spid="160634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4" fill="hold" grpId="0" nodeType="clickEffect">
                                  <p:stCondLst>
                                    <p:cond delay="0"/>
                                  </p:stCondLst>
                                  <p:childTnLst>
                                    <p:set>
                                      <p:cBhvr>
                                        <p:cTn id="14" dur="1" fill="hold">
                                          <p:stCondLst>
                                            <p:cond delay="0"/>
                                          </p:stCondLst>
                                        </p:cTn>
                                        <p:tgtEl>
                                          <p:spTgt spid="16063491">
                                            <p:txEl>
                                              <p:pRg st="2" end="2"/>
                                            </p:txEl>
                                          </p:spTgt>
                                        </p:tgtEl>
                                        <p:attrNameLst>
                                          <p:attrName>style.visibility</p:attrName>
                                        </p:attrNameLst>
                                      </p:cBhvr>
                                      <p:to>
                                        <p:strVal val="visible"/>
                                      </p:to>
                                    </p:set>
                                    <p:anim calcmode="lin" valueType="num">
                                      <p:cBhvr>
                                        <p:cTn id="15" dur="500" fill="hold"/>
                                        <p:tgtEl>
                                          <p:spTgt spid="16063491">
                                            <p:txEl>
                                              <p:pRg st="2" end="2"/>
                                            </p:txEl>
                                          </p:spTgt>
                                        </p:tgtEl>
                                        <p:attrNameLst>
                                          <p:attrName>ppt_x</p:attrName>
                                        </p:attrNameLst>
                                      </p:cBhvr>
                                      <p:tavLst>
                                        <p:tav tm="0">
                                          <p:val>
                                            <p:strVal val="#ppt_x"/>
                                          </p:val>
                                        </p:tav>
                                        <p:tav tm="100000">
                                          <p:val>
                                            <p:strVal val="#ppt_x"/>
                                          </p:val>
                                        </p:tav>
                                      </p:tavLst>
                                    </p:anim>
                                    <p:anim calcmode="lin" valueType="num">
                                      <p:cBhvr>
                                        <p:cTn id="16" dur="500" fill="hold"/>
                                        <p:tgtEl>
                                          <p:spTgt spid="16063491">
                                            <p:txEl>
                                              <p:pRg st="2" end="2"/>
                                            </p:txEl>
                                          </p:spTgt>
                                        </p:tgtEl>
                                        <p:attrNameLst>
                                          <p:attrName>ppt_y</p:attrName>
                                        </p:attrNameLst>
                                      </p:cBhvr>
                                      <p:tavLst>
                                        <p:tav tm="0">
                                          <p:val>
                                            <p:strVal val="#ppt_y+#ppt_h/2"/>
                                          </p:val>
                                        </p:tav>
                                        <p:tav tm="100000">
                                          <p:val>
                                            <p:strVal val="#ppt_y"/>
                                          </p:val>
                                        </p:tav>
                                      </p:tavLst>
                                    </p:anim>
                                    <p:anim calcmode="lin" valueType="num">
                                      <p:cBhvr>
                                        <p:cTn id="17" dur="500" fill="hold"/>
                                        <p:tgtEl>
                                          <p:spTgt spid="16063491">
                                            <p:txEl>
                                              <p:pRg st="2" end="2"/>
                                            </p:txEl>
                                          </p:spTgt>
                                        </p:tgtEl>
                                        <p:attrNameLst>
                                          <p:attrName>ppt_w</p:attrName>
                                        </p:attrNameLst>
                                      </p:cBhvr>
                                      <p:tavLst>
                                        <p:tav tm="0">
                                          <p:val>
                                            <p:strVal val="#ppt_w"/>
                                          </p:val>
                                        </p:tav>
                                        <p:tav tm="100000">
                                          <p:val>
                                            <p:strVal val="#ppt_w"/>
                                          </p:val>
                                        </p:tav>
                                      </p:tavLst>
                                    </p:anim>
                                    <p:anim calcmode="lin" valueType="num">
                                      <p:cBhvr>
                                        <p:cTn id="18" dur="500" fill="hold"/>
                                        <p:tgtEl>
                                          <p:spTgt spid="16063491">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63491"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1981200" y="228600"/>
            <a:ext cx="8229600" cy="838200"/>
          </a:xfrm>
        </p:spPr>
        <p:txBody>
          <a:bodyPr/>
          <a:lstStyle/>
          <a:p>
            <a:r>
              <a:rPr lang="en-US" sz="2800" b="1" dirty="0"/>
              <a:t>The Christian World View  </a:t>
            </a:r>
            <a:br>
              <a:rPr lang="en-US" sz="2800" b="1" dirty="0"/>
            </a:br>
            <a:r>
              <a:rPr lang="en-US" sz="2800" b="1" dirty="0"/>
              <a:t>According to Genesis 1-4:</a:t>
            </a:r>
          </a:p>
        </p:txBody>
      </p:sp>
      <p:sp>
        <p:nvSpPr>
          <p:cNvPr id="422915" name="Rectangle 3"/>
          <p:cNvSpPr>
            <a:spLocks noGrp="1" noChangeArrowheads="1"/>
          </p:cNvSpPr>
          <p:nvPr>
            <p:ph type="body" idx="1"/>
          </p:nvPr>
        </p:nvSpPr>
        <p:spPr>
          <a:xfrm>
            <a:off x="1981200" y="1295400"/>
            <a:ext cx="8229600" cy="5334000"/>
          </a:xfrm>
        </p:spPr>
        <p:txBody>
          <a:bodyPr/>
          <a:lstStyle/>
          <a:p>
            <a:pPr>
              <a:buFont typeface="Wingdings" pitchFamily="2" charset="2"/>
              <a:buNone/>
            </a:pPr>
            <a:r>
              <a:rPr lang="en-US" sz="1800" b="1" dirty="0">
                <a:solidFill>
                  <a:srgbClr val="FFFF00"/>
                </a:solidFill>
              </a:rPr>
              <a:t>1. The physical world is:    a. real      b. created out of nothing (ex nihilo)    and    c. essentially good.</a:t>
            </a:r>
          </a:p>
          <a:p>
            <a:endParaRPr lang="en-US" sz="1800" b="1" dirty="0">
              <a:solidFill>
                <a:srgbClr val="FFFF00"/>
              </a:solidFill>
            </a:endParaRPr>
          </a:p>
          <a:p>
            <a:pPr>
              <a:buFont typeface="Wingdings" pitchFamily="2" charset="2"/>
              <a:buNone/>
            </a:pPr>
            <a:r>
              <a:rPr lang="en-US" sz="1800" b="1" dirty="0">
                <a:solidFill>
                  <a:srgbClr val="FFFF00"/>
                </a:solidFill>
              </a:rPr>
              <a:t>2. There exists an unseen spiritual reality which is not limited to or defined by the physical reality.  Human beings have a spiritual aspect to their nature.</a:t>
            </a:r>
          </a:p>
          <a:p>
            <a:endParaRPr lang="en-US" sz="1800" b="1" dirty="0">
              <a:solidFill>
                <a:srgbClr val="FFFF00"/>
              </a:solidFill>
            </a:endParaRPr>
          </a:p>
          <a:p>
            <a:pPr>
              <a:buFont typeface="Wingdings" pitchFamily="2" charset="2"/>
              <a:buNone/>
            </a:pPr>
            <a:r>
              <a:rPr lang="en-US" sz="1800" b="1" dirty="0">
                <a:solidFill>
                  <a:srgbClr val="FFFF00"/>
                </a:solidFill>
              </a:rPr>
              <a:t>3. The creator of both the physical and spiritual realm is the God who reveals himself in the Bible.</a:t>
            </a:r>
            <a:r>
              <a:rPr lang="en-US" sz="1800" dirty="0">
                <a:solidFill>
                  <a:srgbClr val="FFFF00"/>
                </a:solidFill>
              </a:rPr>
              <a:t> </a:t>
            </a:r>
          </a:p>
          <a:p>
            <a:endParaRPr lang="en-US" sz="1800" dirty="0">
              <a:solidFill>
                <a:srgbClr val="FFFF00"/>
              </a:solidFill>
            </a:endParaRPr>
          </a:p>
          <a:p>
            <a:pPr>
              <a:buFont typeface="Wingdings" pitchFamily="2" charset="2"/>
              <a:buNone/>
            </a:pPr>
            <a:r>
              <a:rPr lang="en-US" sz="1800" b="1" dirty="0">
                <a:solidFill>
                  <a:srgbClr val="FFFF00"/>
                </a:solidFill>
              </a:rPr>
              <a:t>4. Human beings have both a physical and a spiritual nature, The spiritual nature is more essential as it is eternal.</a:t>
            </a:r>
          </a:p>
          <a:p>
            <a:endParaRPr lang="en-US" sz="1800" b="1" dirty="0">
              <a:solidFill>
                <a:srgbClr val="FFFF00"/>
              </a:solidFill>
            </a:endParaRPr>
          </a:p>
          <a:p>
            <a:pPr>
              <a:buFont typeface="Wingdings" pitchFamily="2" charset="2"/>
              <a:buNone/>
            </a:pPr>
            <a:r>
              <a:rPr lang="en-US" sz="1800" b="1" dirty="0">
                <a:solidFill>
                  <a:srgbClr val="FFFF00"/>
                </a:solidFill>
              </a:rPr>
              <a:t>5. God is not easily defined but he can be characterized by certain qualities.  God is a person. God is love, God is just, God is holy, God is omniscient, omnipotent and omnipresent.</a:t>
            </a:r>
          </a:p>
        </p:txBody>
      </p:sp>
    </p:spTree>
    <p:extLst>
      <p:ext uri="{BB962C8B-B14F-4D97-AF65-F5344CB8AC3E}">
        <p14:creationId xmlns:p14="http://schemas.microsoft.com/office/powerpoint/2010/main" val="28404327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pic>
        <p:nvPicPr>
          <p:cNvPr id="414722" name="Picture 2" descr="A:\JupWSmap.jpg">
            <a:extLst>
              <a:ext uri="{FF2B5EF4-FFF2-40B4-BE49-F238E27FC236}">
                <a16:creationId xmlns:a16="http://schemas.microsoft.com/office/drawing/2014/main" id="{6A631087-EA3F-4ED6-A277-FB61C800B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590800"/>
            <a:ext cx="4267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723" name="Picture 3" descr="A:\SatStorm.gif">
            <a:extLst>
              <a:ext uri="{FF2B5EF4-FFF2-40B4-BE49-F238E27FC236}">
                <a16:creationId xmlns:a16="http://schemas.microsoft.com/office/drawing/2014/main" id="{4D99DF49-E1A8-400D-A072-1204A44B6E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0"/>
            <a:ext cx="57912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5804418" name="Rectangle 2">
            <a:extLst>
              <a:ext uri="{FF2B5EF4-FFF2-40B4-BE49-F238E27FC236}">
                <a16:creationId xmlns:a16="http://schemas.microsoft.com/office/drawing/2014/main" id="{BA3F2C33-0EE5-4145-B162-46FF550CB5FF}"/>
              </a:ext>
            </a:extLst>
          </p:cNvPr>
          <p:cNvSpPr>
            <a:spLocks noGrp="1" noChangeArrowheads="1"/>
          </p:cNvSpPr>
          <p:nvPr>
            <p:ph type="title"/>
          </p:nvPr>
        </p:nvSpPr>
        <p:spPr>
          <a:effectLst>
            <a:outerShdw dist="53882" dir="2700000" algn="ctr" rotWithShape="0">
              <a:schemeClr val="bg2"/>
            </a:outerShdw>
          </a:effectLst>
        </p:spPr>
        <p:txBody>
          <a:bodyPr vert="horz" wrap="square" lIns="92075" tIns="46038" rIns="92075" bIns="46038" numCol="1" anchor="ctr" anchorCtr="0" compatLnSpc="1">
            <a:prstTxWarp prst="textNoShape">
              <a:avLst/>
            </a:prstTxWarp>
          </a:bodyPr>
          <a:lstStyle/>
          <a:p>
            <a:pPr eaLnBrk="1" hangingPunct="1">
              <a:defRPr/>
            </a:pPr>
            <a:r>
              <a:rPr lang="en-US" sz="6000">
                <a:latin typeface="Times New Roman" pitchFamily="18" charset="0"/>
                <a:ea typeface="+mj-ea"/>
              </a:rPr>
              <a:t>A </a:t>
            </a:r>
            <a:r>
              <a:rPr lang="en-US" sz="6000">
                <a:ea typeface="+mj-ea"/>
              </a:rPr>
              <a:t>“</a:t>
            </a:r>
            <a:r>
              <a:rPr lang="en-US" sz="6000">
                <a:latin typeface="Times New Roman" pitchFamily="18" charset="0"/>
                <a:ea typeface="+mj-ea"/>
              </a:rPr>
              <a:t>Just Right</a:t>
            </a:r>
            <a:r>
              <a:rPr lang="en-US" sz="6000">
                <a:ea typeface="+mj-ea"/>
              </a:rPr>
              <a:t>”</a:t>
            </a:r>
            <a:r>
              <a:rPr lang="en-US" sz="6000">
                <a:latin typeface="Times New Roman" pitchFamily="18" charset="0"/>
                <a:ea typeface="+mj-ea"/>
              </a:rPr>
              <a:t> Universe</a:t>
            </a:r>
          </a:p>
        </p:txBody>
      </p:sp>
      <p:sp>
        <p:nvSpPr>
          <p:cNvPr id="753667" name="Rectangle 3">
            <a:extLst>
              <a:ext uri="{FF2B5EF4-FFF2-40B4-BE49-F238E27FC236}">
                <a16:creationId xmlns:a16="http://schemas.microsoft.com/office/drawing/2014/main" id="{76821D30-8780-4C34-B75C-FFA16EE6B9A4}"/>
              </a:ext>
            </a:extLst>
          </p:cNvPr>
          <p:cNvSpPr>
            <a:spLocks noGrp="1" noChangeArrowheads="1"/>
          </p:cNvSpPr>
          <p:nvPr>
            <p:ph type="body" idx="1"/>
          </p:nvPr>
        </p:nvSpPr>
        <p:spPr/>
        <p:txBody>
          <a:bodyPr vert="horz" wrap="square" lIns="92075" tIns="46038" rIns="92075" bIns="46038" numCol="1" anchor="t" anchorCtr="0" compatLnSpc="1">
            <a:prstTxWarp prst="textNoShape">
              <a:avLst/>
            </a:prstTxWarp>
          </a:bodyPr>
          <a:lstStyle/>
          <a:p>
            <a:pPr eaLnBrk="1" hangingPunct="1">
              <a:buFont typeface="Wingdings" panose="05000000000000000000" pitchFamily="2" charset="2"/>
              <a:buNone/>
              <a:defRPr/>
            </a:pPr>
            <a:endParaRPr lang="en-US" sz="4400">
              <a:solidFill>
                <a:srgbClr val="FAFD00"/>
              </a:solidFill>
              <a:ea typeface="+mn-ea"/>
            </a:endParaRPr>
          </a:p>
          <a:p>
            <a:pPr eaLnBrk="1" hangingPunct="1">
              <a:buFont typeface="Wingdings" panose="05000000000000000000" pitchFamily="2" charset="2"/>
              <a:buNone/>
              <a:defRPr/>
            </a:pPr>
            <a:r>
              <a:rPr lang="en-US" sz="4400">
                <a:solidFill>
                  <a:srgbClr val="FAFD00"/>
                </a:solidFill>
                <a:ea typeface="+mn-ea"/>
              </a:rPr>
              <a:t> 10</a:t>
            </a:r>
            <a:r>
              <a:rPr lang="en-US" sz="4400" baseline="30000">
                <a:solidFill>
                  <a:srgbClr val="FAFD00"/>
                </a:solidFill>
                <a:ea typeface="+mn-ea"/>
              </a:rPr>
              <a:t> -166</a:t>
            </a:r>
            <a:r>
              <a:rPr lang="en-US" sz="4400">
                <a:solidFill>
                  <a:srgbClr val="FAFD00"/>
                </a:solidFill>
                <a:ea typeface="+mn-ea"/>
              </a:rPr>
              <a:t>   Probability of all 128 fine-tuned parameters occurring by chance</a:t>
            </a:r>
          </a:p>
        </p:txBody>
      </p:sp>
    </p:spTree>
  </p:cSld>
  <p:clrMapOvr>
    <a:masterClrMapping/>
  </p:clrMapOvr>
  <p:transition spd="slow" advTm="16000">
    <p:comb/>
    <p:sndAc>
      <p:stSnd>
        <p:snd r:embed="rId3" name="projctor.wav"/>
      </p:stSnd>
    </p:sndAc>
  </p:transition>
</p:sld>
</file>

<file path=ppt/slides/slide8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5808514" name="Rectangle 2">
            <a:extLst>
              <a:ext uri="{FF2B5EF4-FFF2-40B4-BE49-F238E27FC236}">
                <a16:creationId xmlns:a16="http://schemas.microsoft.com/office/drawing/2014/main" id="{738CDC50-CAEB-48A1-9B0C-44DCB4249FEB}"/>
              </a:ext>
            </a:extLst>
          </p:cNvPr>
          <p:cNvSpPr>
            <a:spLocks noGrp="1" noChangeArrowheads="1"/>
          </p:cNvSpPr>
          <p:nvPr>
            <p:ph type="title"/>
          </p:nvPr>
        </p:nvSpPr>
        <p:spPr>
          <a:effectLst>
            <a:outerShdw dist="53882" dir="2700000" algn="ctr" rotWithShape="0">
              <a:schemeClr val="bg2"/>
            </a:outerShdw>
          </a:effectLst>
        </p:spPr>
        <p:txBody>
          <a:bodyPr vert="horz" wrap="square" lIns="92075" tIns="46038" rIns="92075" bIns="46038" numCol="1" anchor="ctr" anchorCtr="0" compatLnSpc="1">
            <a:prstTxWarp prst="textNoShape">
              <a:avLst/>
            </a:prstTxWarp>
          </a:bodyPr>
          <a:lstStyle/>
          <a:p>
            <a:pPr eaLnBrk="1" hangingPunct="1">
              <a:defRPr/>
            </a:pPr>
            <a:r>
              <a:rPr lang="en-US" sz="6000">
                <a:latin typeface="Times New Roman" pitchFamily="18" charset="0"/>
                <a:ea typeface="+mj-ea"/>
              </a:rPr>
              <a:t>A </a:t>
            </a:r>
            <a:r>
              <a:rPr lang="en-US" sz="6000">
                <a:ea typeface="+mj-ea"/>
              </a:rPr>
              <a:t>“</a:t>
            </a:r>
            <a:r>
              <a:rPr lang="en-US" sz="6000">
                <a:latin typeface="Times New Roman" pitchFamily="18" charset="0"/>
                <a:ea typeface="+mj-ea"/>
              </a:rPr>
              <a:t>Just Right</a:t>
            </a:r>
            <a:r>
              <a:rPr lang="en-US" sz="6000">
                <a:ea typeface="+mj-ea"/>
              </a:rPr>
              <a:t>”</a:t>
            </a:r>
            <a:r>
              <a:rPr lang="en-US" sz="6000">
                <a:latin typeface="Times New Roman" pitchFamily="18" charset="0"/>
                <a:ea typeface="+mj-ea"/>
              </a:rPr>
              <a:t> Universe</a:t>
            </a:r>
          </a:p>
        </p:txBody>
      </p:sp>
      <p:sp>
        <p:nvSpPr>
          <p:cNvPr id="15808515" name="Rectangle 3">
            <a:extLst>
              <a:ext uri="{FF2B5EF4-FFF2-40B4-BE49-F238E27FC236}">
                <a16:creationId xmlns:a16="http://schemas.microsoft.com/office/drawing/2014/main" id="{1823D8C1-0DE2-4EA0-9A06-54B16406992E}"/>
              </a:ext>
            </a:extLst>
          </p:cNvPr>
          <p:cNvSpPr>
            <a:spLocks noGrp="1" noChangeArrowheads="1"/>
          </p:cNvSpPr>
          <p:nvPr>
            <p:ph type="body" idx="1"/>
          </p:nvPr>
        </p:nvSpPr>
        <p:spPr/>
        <p:txBody>
          <a:bodyPr vert="horz" wrap="square" lIns="92075" tIns="46038" rIns="92075" bIns="46038" numCol="1" anchor="t" anchorCtr="0" compatLnSpc="1">
            <a:prstTxWarp prst="textNoShape">
              <a:avLst/>
            </a:prstTxWarp>
          </a:bodyPr>
          <a:lstStyle/>
          <a:p>
            <a:pPr eaLnBrk="1" hangingPunct="1">
              <a:lnSpc>
                <a:spcPct val="90000"/>
              </a:lnSpc>
              <a:buFont typeface="Wingdings" panose="05000000000000000000" pitchFamily="2" charset="2"/>
              <a:buNone/>
              <a:defRPr/>
            </a:pPr>
            <a:r>
              <a:rPr lang="en-US" sz="4400">
                <a:solidFill>
                  <a:srgbClr val="FAFD00"/>
                </a:solidFill>
                <a:ea typeface="+mn-ea"/>
              </a:rPr>
              <a:t>How many </a:t>
            </a:r>
            <a:r>
              <a:rPr lang="en-US" sz="4400">
                <a:solidFill>
                  <a:schemeClr val="accent1"/>
                </a:solidFill>
                <a:ea typeface="+mn-ea"/>
              </a:rPr>
              <a:t>planets</a:t>
            </a:r>
            <a:r>
              <a:rPr lang="en-US" sz="4400">
                <a:solidFill>
                  <a:srgbClr val="FAFD00"/>
                </a:solidFill>
                <a:ea typeface="+mn-ea"/>
              </a:rPr>
              <a:t>?</a:t>
            </a:r>
          </a:p>
          <a:p>
            <a:pPr eaLnBrk="1" hangingPunct="1">
              <a:lnSpc>
                <a:spcPct val="90000"/>
              </a:lnSpc>
              <a:buFont typeface="Wingdings" panose="05000000000000000000" pitchFamily="2" charset="2"/>
              <a:buNone/>
              <a:defRPr/>
            </a:pPr>
            <a:r>
              <a:rPr lang="en-US" sz="4400">
                <a:solidFill>
                  <a:srgbClr val="FAFD00"/>
                </a:solidFill>
                <a:ea typeface="+mn-ea"/>
              </a:rPr>
              <a:t>10 </a:t>
            </a:r>
            <a:r>
              <a:rPr lang="en-US" sz="4400" baseline="30000">
                <a:solidFill>
                  <a:srgbClr val="FAFD00"/>
                </a:solidFill>
                <a:ea typeface="+mn-ea"/>
              </a:rPr>
              <a:t>22</a:t>
            </a:r>
            <a:r>
              <a:rPr lang="en-US" sz="4400">
                <a:solidFill>
                  <a:srgbClr val="FAFD00"/>
                </a:solidFill>
                <a:ea typeface="+mn-ea"/>
              </a:rPr>
              <a:t>  Upper limit for number of </a:t>
            </a:r>
            <a:r>
              <a:rPr lang="en-US" sz="4400">
                <a:solidFill>
                  <a:schemeClr val="accent1"/>
                </a:solidFill>
                <a:ea typeface="+mn-ea"/>
              </a:rPr>
              <a:t>stars</a:t>
            </a:r>
            <a:r>
              <a:rPr lang="en-US" sz="4400">
                <a:solidFill>
                  <a:srgbClr val="FAFD00"/>
                </a:solidFill>
                <a:ea typeface="+mn-ea"/>
              </a:rPr>
              <a:t> in the universe</a:t>
            </a:r>
          </a:p>
          <a:p>
            <a:pPr eaLnBrk="1" hangingPunct="1">
              <a:lnSpc>
                <a:spcPct val="90000"/>
              </a:lnSpc>
              <a:buFont typeface="Wingdings" panose="05000000000000000000" pitchFamily="2" charset="2"/>
              <a:buNone/>
              <a:defRPr/>
            </a:pPr>
            <a:r>
              <a:rPr lang="en-US" sz="4400">
                <a:solidFill>
                  <a:srgbClr val="FAFD00"/>
                </a:solidFill>
                <a:ea typeface="+mn-ea"/>
              </a:rPr>
              <a:t>Assume 1 planet per star</a:t>
            </a:r>
          </a:p>
          <a:p>
            <a:pPr eaLnBrk="1" hangingPunct="1">
              <a:lnSpc>
                <a:spcPct val="90000"/>
              </a:lnSpc>
              <a:buFont typeface="Wingdings" panose="05000000000000000000" pitchFamily="2" charset="2"/>
              <a:buNone/>
              <a:defRPr/>
            </a:pPr>
            <a:r>
              <a:rPr lang="en-US" sz="4400">
                <a:solidFill>
                  <a:srgbClr val="FAFD00"/>
                </a:solidFill>
                <a:ea typeface="+mn-ea"/>
              </a:rPr>
              <a:t>Therefore 10</a:t>
            </a:r>
            <a:r>
              <a:rPr lang="en-US" sz="4400" baseline="30000">
                <a:solidFill>
                  <a:srgbClr val="FAFD00"/>
                </a:solidFill>
                <a:ea typeface="+mn-ea"/>
              </a:rPr>
              <a:t>22</a:t>
            </a:r>
            <a:r>
              <a:rPr lang="en-US" sz="4400">
                <a:solidFill>
                  <a:srgbClr val="FAFD00"/>
                </a:solidFill>
                <a:ea typeface="+mn-ea"/>
              </a:rPr>
              <a:t> planets in the universe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808515">
                                            <p:txEl>
                                              <p:pRg st="0" end="0"/>
                                            </p:txEl>
                                          </p:spTgt>
                                        </p:tgtEl>
                                        <p:attrNameLst>
                                          <p:attrName>style.visibility</p:attrName>
                                        </p:attrNameLst>
                                      </p:cBhvr>
                                      <p:to>
                                        <p:strVal val="visible"/>
                                      </p:to>
                                    </p:set>
                                    <p:anim calcmode="lin" valueType="num">
                                      <p:cBhvr additive="base">
                                        <p:cTn id="7" dur="500" fill="hold"/>
                                        <p:tgtEl>
                                          <p:spTgt spid="158085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8085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808515">
                                            <p:txEl>
                                              <p:pRg st="1" end="1"/>
                                            </p:txEl>
                                          </p:spTgt>
                                        </p:tgtEl>
                                        <p:attrNameLst>
                                          <p:attrName>style.visibility</p:attrName>
                                        </p:attrNameLst>
                                      </p:cBhvr>
                                      <p:to>
                                        <p:strVal val="visible"/>
                                      </p:to>
                                    </p:set>
                                    <p:anim calcmode="lin" valueType="num">
                                      <p:cBhvr additive="base">
                                        <p:cTn id="13" dur="500" fill="hold"/>
                                        <p:tgtEl>
                                          <p:spTgt spid="158085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8085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808515">
                                            <p:txEl>
                                              <p:pRg st="2" end="2"/>
                                            </p:txEl>
                                          </p:spTgt>
                                        </p:tgtEl>
                                        <p:attrNameLst>
                                          <p:attrName>style.visibility</p:attrName>
                                        </p:attrNameLst>
                                      </p:cBhvr>
                                      <p:to>
                                        <p:strVal val="visible"/>
                                      </p:to>
                                    </p:set>
                                    <p:anim calcmode="lin" valueType="num">
                                      <p:cBhvr additive="base">
                                        <p:cTn id="19" dur="500" fill="hold"/>
                                        <p:tgtEl>
                                          <p:spTgt spid="158085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8085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808515">
                                            <p:txEl>
                                              <p:pRg st="3" end="3"/>
                                            </p:txEl>
                                          </p:spTgt>
                                        </p:tgtEl>
                                        <p:attrNameLst>
                                          <p:attrName>style.visibility</p:attrName>
                                        </p:attrNameLst>
                                      </p:cBhvr>
                                      <p:to>
                                        <p:strVal val="visible"/>
                                      </p:to>
                                    </p:set>
                                    <p:anim calcmode="lin" valueType="num">
                                      <p:cBhvr additive="base">
                                        <p:cTn id="25" dur="500" fill="hold"/>
                                        <p:tgtEl>
                                          <p:spTgt spid="1580851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580851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08515"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6067586" name="Rectangle 2">
            <a:extLst>
              <a:ext uri="{FF2B5EF4-FFF2-40B4-BE49-F238E27FC236}">
                <a16:creationId xmlns:a16="http://schemas.microsoft.com/office/drawing/2014/main" id="{152C2D7B-2529-4DBE-A40F-B5B22859C167}"/>
              </a:ext>
            </a:extLst>
          </p:cNvPr>
          <p:cNvSpPr>
            <a:spLocks noGrp="1" noChangeArrowheads="1"/>
          </p:cNvSpPr>
          <p:nvPr>
            <p:ph type="title"/>
          </p:nvPr>
        </p:nvSpPr>
        <p:spPr/>
        <p:txBody>
          <a:bodyPr/>
          <a:lstStyle/>
          <a:p>
            <a:pPr eaLnBrk="1" hangingPunct="1">
              <a:defRPr/>
            </a:pPr>
            <a:r>
              <a:rPr lang="en-US" sz="4800">
                <a:solidFill>
                  <a:schemeClr val="hlink"/>
                </a:solidFill>
                <a:ea typeface="+mj-ea"/>
              </a:rPr>
              <a:t>A “Just Right” Universe</a:t>
            </a:r>
          </a:p>
        </p:txBody>
      </p:sp>
      <p:sp>
        <p:nvSpPr>
          <p:cNvPr id="16067587" name="Rectangle 3">
            <a:extLst>
              <a:ext uri="{FF2B5EF4-FFF2-40B4-BE49-F238E27FC236}">
                <a16:creationId xmlns:a16="http://schemas.microsoft.com/office/drawing/2014/main" id="{B79D1DAB-0AF0-41FC-B016-8E408B3DF245}"/>
              </a:ext>
            </a:extLst>
          </p:cNvPr>
          <p:cNvSpPr>
            <a:spLocks noGrp="1" noChangeArrowheads="1"/>
          </p:cNvSpPr>
          <p:nvPr>
            <p:ph type="body" idx="1"/>
          </p:nvPr>
        </p:nvSpPr>
        <p:spPr/>
        <p:txBody>
          <a:bodyPr/>
          <a:lstStyle/>
          <a:p>
            <a:pPr eaLnBrk="1" hangingPunct="1">
              <a:defRPr/>
            </a:pPr>
            <a:r>
              <a:rPr lang="en-US">
                <a:ea typeface="+mn-ea"/>
              </a:rPr>
              <a:t>Since 1996, over 50 planets outside our solar system have been found.</a:t>
            </a:r>
          </a:p>
          <a:p>
            <a:pPr eaLnBrk="1" hangingPunct="1">
              <a:defRPr/>
            </a:pPr>
            <a:r>
              <a:rPr lang="en-US">
                <a:ea typeface="+mn-ea"/>
              </a:rPr>
              <a:t>Only 5% of stars have planets.</a:t>
            </a:r>
          </a:p>
          <a:p>
            <a:pPr eaLnBrk="1" hangingPunct="1">
              <a:defRPr/>
            </a:pPr>
            <a:r>
              <a:rPr lang="en-US">
                <a:ea typeface="+mn-ea"/>
              </a:rPr>
              <a:t>The planets are either too large, too close to their star, or with too erratic an orbit to harbor life.</a:t>
            </a:r>
          </a:p>
          <a:p>
            <a:pPr eaLnBrk="1" hangingPunct="1">
              <a:defRPr/>
            </a:pPr>
            <a:r>
              <a:rPr lang="en-US">
                <a:ea typeface="+mn-ea"/>
              </a:rPr>
              <a:t>Have the probabilities changed?</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16067587">
                                            <p:txEl>
                                              <p:pRg st="0" end="0"/>
                                            </p:txEl>
                                          </p:spTgt>
                                        </p:tgtEl>
                                        <p:attrNameLst>
                                          <p:attrName>style.visibility</p:attrName>
                                        </p:attrNameLst>
                                      </p:cBhvr>
                                      <p:to>
                                        <p:strVal val="visible"/>
                                      </p:to>
                                    </p:set>
                                    <p:anim calcmode="lin" valueType="num">
                                      <p:cBhvr>
                                        <p:cTn id="7" dur="500" fill="hold"/>
                                        <p:tgtEl>
                                          <p:spTgt spid="16067587">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16067587">
                                            <p:txEl>
                                              <p:pRg st="0" end="0"/>
                                            </p:txEl>
                                          </p:spTgt>
                                        </p:tgtEl>
                                        <p:attrNameLst>
                                          <p:attrName>ppt_y</p:attrName>
                                        </p:attrNameLst>
                                      </p:cBhvr>
                                      <p:tavLst>
                                        <p:tav tm="0">
                                          <p:val>
                                            <p:strVal val="#ppt_y+#ppt_h/2"/>
                                          </p:val>
                                        </p:tav>
                                        <p:tav tm="100000">
                                          <p:val>
                                            <p:strVal val="#ppt_y"/>
                                          </p:val>
                                        </p:tav>
                                      </p:tavLst>
                                    </p:anim>
                                    <p:anim calcmode="lin" valueType="num">
                                      <p:cBhvr>
                                        <p:cTn id="9" dur="500" fill="hold"/>
                                        <p:tgtEl>
                                          <p:spTgt spid="16067587">
                                            <p:txEl>
                                              <p:pRg st="0" end="0"/>
                                            </p:txEl>
                                          </p:spTgt>
                                        </p:tgtEl>
                                        <p:attrNameLst>
                                          <p:attrName>ppt_w</p:attrName>
                                        </p:attrNameLst>
                                      </p:cBhvr>
                                      <p:tavLst>
                                        <p:tav tm="0">
                                          <p:val>
                                            <p:strVal val="#ppt_w"/>
                                          </p:val>
                                        </p:tav>
                                        <p:tav tm="100000">
                                          <p:val>
                                            <p:strVal val="#ppt_w"/>
                                          </p:val>
                                        </p:tav>
                                      </p:tavLst>
                                    </p:anim>
                                    <p:anim calcmode="lin" valueType="num">
                                      <p:cBhvr>
                                        <p:cTn id="10" dur="500" fill="hold"/>
                                        <p:tgtEl>
                                          <p:spTgt spid="1606758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4" fill="hold" grpId="0" nodeType="clickEffect">
                                  <p:stCondLst>
                                    <p:cond delay="0"/>
                                  </p:stCondLst>
                                  <p:childTnLst>
                                    <p:set>
                                      <p:cBhvr>
                                        <p:cTn id="14" dur="1" fill="hold">
                                          <p:stCondLst>
                                            <p:cond delay="0"/>
                                          </p:stCondLst>
                                        </p:cTn>
                                        <p:tgtEl>
                                          <p:spTgt spid="16067587">
                                            <p:txEl>
                                              <p:pRg st="1" end="1"/>
                                            </p:txEl>
                                          </p:spTgt>
                                        </p:tgtEl>
                                        <p:attrNameLst>
                                          <p:attrName>style.visibility</p:attrName>
                                        </p:attrNameLst>
                                      </p:cBhvr>
                                      <p:to>
                                        <p:strVal val="visible"/>
                                      </p:to>
                                    </p:set>
                                    <p:anim calcmode="lin" valueType="num">
                                      <p:cBhvr>
                                        <p:cTn id="15" dur="500" fill="hold"/>
                                        <p:tgtEl>
                                          <p:spTgt spid="16067587">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6067587">
                                            <p:txEl>
                                              <p:pRg st="1" end="1"/>
                                            </p:txEl>
                                          </p:spTgt>
                                        </p:tgtEl>
                                        <p:attrNameLst>
                                          <p:attrName>ppt_y</p:attrName>
                                        </p:attrNameLst>
                                      </p:cBhvr>
                                      <p:tavLst>
                                        <p:tav tm="0">
                                          <p:val>
                                            <p:strVal val="#ppt_y+#ppt_h/2"/>
                                          </p:val>
                                        </p:tav>
                                        <p:tav tm="100000">
                                          <p:val>
                                            <p:strVal val="#ppt_y"/>
                                          </p:val>
                                        </p:tav>
                                      </p:tavLst>
                                    </p:anim>
                                    <p:anim calcmode="lin" valueType="num">
                                      <p:cBhvr>
                                        <p:cTn id="17" dur="500" fill="hold"/>
                                        <p:tgtEl>
                                          <p:spTgt spid="16067587">
                                            <p:txEl>
                                              <p:pRg st="1" end="1"/>
                                            </p:txEl>
                                          </p:spTgt>
                                        </p:tgtEl>
                                        <p:attrNameLst>
                                          <p:attrName>ppt_w</p:attrName>
                                        </p:attrNameLst>
                                      </p:cBhvr>
                                      <p:tavLst>
                                        <p:tav tm="0">
                                          <p:val>
                                            <p:strVal val="#ppt_w"/>
                                          </p:val>
                                        </p:tav>
                                        <p:tav tm="100000">
                                          <p:val>
                                            <p:strVal val="#ppt_w"/>
                                          </p:val>
                                        </p:tav>
                                      </p:tavLst>
                                    </p:anim>
                                    <p:anim calcmode="lin" valueType="num">
                                      <p:cBhvr>
                                        <p:cTn id="18" dur="500" fill="hold"/>
                                        <p:tgtEl>
                                          <p:spTgt spid="1606758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4" fill="hold" grpId="0" nodeType="clickEffect">
                                  <p:stCondLst>
                                    <p:cond delay="0"/>
                                  </p:stCondLst>
                                  <p:childTnLst>
                                    <p:set>
                                      <p:cBhvr>
                                        <p:cTn id="22" dur="1" fill="hold">
                                          <p:stCondLst>
                                            <p:cond delay="0"/>
                                          </p:stCondLst>
                                        </p:cTn>
                                        <p:tgtEl>
                                          <p:spTgt spid="16067587">
                                            <p:txEl>
                                              <p:pRg st="2" end="2"/>
                                            </p:txEl>
                                          </p:spTgt>
                                        </p:tgtEl>
                                        <p:attrNameLst>
                                          <p:attrName>style.visibility</p:attrName>
                                        </p:attrNameLst>
                                      </p:cBhvr>
                                      <p:to>
                                        <p:strVal val="visible"/>
                                      </p:to>
                                    </p:set>
                                    <p:anim calcmode="lin" valueType="num">
                                      <p:cBhvr>
                                        <p:cTn id="23" dur="500" fill="hold"/>
                                        <p:tgtEl>
                                          <p:spTgt spid="16067587">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16067587">
                                            <p:txEl>
                                              <p:pRg st="2" end="2"/>
                                            </p:txEl>
                                          </p:spTgt>
                                        </p:tgtEl>
                                        <p:attrNameLst>
                                          <p:attrName>ppt_y</p:attrName>
                                        </p:attrNameLst>
                                      </p:cBhvr>
                                      <p:tavLst>
                                        <p:tav tm="0">
                                          <p:val>
                                            <p:strVal val="#ppt_y+#ppt_h/2"/>
                                          </p:val>
                                        </p:tav>
                                        <p:tav tm="100000">
                                          <p:val>
                                            <p:strVal val="#ppt_y"/>
                                          </p:val>
                                        </p:tav>
                                      </p:tavLst>
                                    </p:anim>
                                    <p:anim calcmode="lin" valueType="num">
                                      <p:cBhvr>
                                        <p:cTn id="25" dur="500" fill="hold"/>
                                        <p:tgtEl>
                                          <p:spTgt spid="16067587">
                                            <p:txEl>
                                              <p:pRg st="2" end="2"/>
                                            </p:txEl>
                                          </p:spTgt>
                                        </p:tgtEl>
                                        <p:attrNameLst>
                                          <p:attrName>ppt_w</p:attrName>
                                        </p:attrNameLst>
                                      </p:cBhvr>
                                      <p:tavLst>
                                        <p:tav tm="0">
                                          <p:val>
                                            <p:strVal val="#ppt_w"/>
                                          </p:val>
                                        </p:tav>
                                        <p:tav tm="100000">
                                          <p:val>
                                            <p:strVal val="#ppt_w"/>
                                          </p:val>
                                        </p:tav>
                                      </p:tavLst>
                                    </p:anim>
                                    <p:anim calcmode="lin" valueType="num">
                                      <p:cBhvr>
                                        <p:cTn id="26" dur="500" fill="hold"/>
                                        <p:tgtEl>
                                          <p:spTgt spid="1606758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4" fill="hold" grpId="0" nodeType="clickEffect">
                                  <p:stCondLst>
                                    <p:cond delay="0"/>
                                  </p:stCondLst>
                                  <p:childTnLst>
                                    <p:set>
                                      <p:cBhvr>
                                        <p:cTn id="30" dur="1" fill="hold">
                                          <p:stCondLst>
                                            <p:cond delay="0"/>
                                          </p:stCondLst>
                                        </p:cTn>
                                        <p:tgtEl>
                                          <p:spTgt spid="16067587">
                                            <p:txEl>
                                              <p:pRg st="3" end="3"/>
                                            </p:txEl>
                                          </p:spTgt>
                                        </p:tgtEl>
                                        <p:attrNameLst>
                                          <p:attrName>style.visibility</p:attrName>
                                        </p:attrNameLst>
                                      </p:cBhvr>
                                      <p:to>
                                        <p:strVal val="visible"/>
                                      </p:to>
                                    </p:set>
                                    <p:anim calcmode="lin" valueType="num">
                                      <p:cBhvr>
                                        <p:cTn id="31" dur="500" fill="hold"/>
                                        <p:tgtEl>
                                          <p:spTgt spid="16067587">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16067587">
                                            <p:txEl>
                                              <p:pRg st="3" end="3"/>
                                            </p:txEl>
                                          </p:spTgt>
                                        </p:tgtEl>
                                        <p:attrNameLst>
                                          <p:attrName>ppt_y</p:attrName>
                                        </p:attrNameLst>
                                      </p:cBhvr>
                                      <p:tavLst>
                                        <p:tav tm="0">
                                          <p:val>
                                            <p:strVal val="#ppt_y+#ppt_h/2"/>
                                          </p:val>
                                        </p:tav>
                                        <p:tav tm="100000">
                                          <p:val>
                                            <p:strVal val="#ppt_y"/>
                                          </p:val>
                                        </p:tav>
                                      </p:tavLst>
                                    </p:anim>
                                    <p:anim calcmode="lin" valueType="num">
                                      <p:cBhvr>
                                        <p:cTn id="33" dur="500" fill="hold"/>
                                        <p:tgtEl>
                                          <p:spTgt spid="16067587">
                                            <p:txEl>
                                              <p:pRg st="3" end="3"/>
                                            </p:txEl>
                                          </p:spTgt>
                                        </p:tgtEl>
                                        <p:attrNameLst>
                                          <p:attrName>ppt_w</p:attrName>
                                        </p:attrNameLst>
                                      </p:cBhvr>
                                      <p:tavLst>
                                        <p:tav tm="0">
                                          <p:val>
                                            <p:strVal val="#ppt_w"/>
                                          </p:val>
                                        </p:tav>
                                        <p:tav tm="100000">
                                          <p:val>
                                            <p:strVal val="#ppt_w"/>
                                          </p:val>
                                        </p:tav>
                                      </p:tavLst>
                                    </p:anim>
                                    <p:anim calcmode="lin" valueType="num">
                                      <p:cBhvr>
                                        <p:cTn id="34" dur="500" fill="hold"/>
                                        <p:tgtEl>
                                          <p:spTgt spid="1606758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67587"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5812610" name="Rectangle 2">
            <a:extLst>
              <a:ext uri="{FF2B5EF4-FFF2-40B4-BE49-F238E27FC236}">
                <a16:creationId xmlns:a16="http://schemas.microsoft.com/office/drawing/2014/main" id="{5DBED0C2-19B5-4B2E-98CA-BE68C3807D3A}"/>
              </a:ext>
            </a:extLst>
          </p:cNvPr>
          <p:cNvSpPr>
            <a:spLocks noGrp="1" noChangeArrowheads="1"/>
          </p:cNvSpPr>
          <p:nvPr>
            <p:ph type="title"/>
          </p:nvPr>
        </p:nvSpPr>
        <p:spPr>
          <a:effectLst>
            <a:outerShdw dist="53882" dir="2700000" algn="ctr" rotWithShape="0">
              <a:schemeClr val="bg2"/>
            </a:outerShdw>
          </a:effectLst>
        </p:spPr>
        <p:txBody>
          <a:bodyPr vert="horz" wrap="square" lIns="92075" tIns="46038" rIns="92075" bIns="46038" numCol="1" anchor="ctr" anchorCtr="0" compatLnSpc="1">
            <a:prstTxWarp prst="textNoShape">
              <a:avLst/>
            </a:prstTxWarp>
          </a:bodyPr>
          <a:lstStyle/>
          <a:p>
            <a:pPr eaLnBrk="1" hangingPunct="1">
              <a:defRPr/>
            </a:pPr>
            <a:r>
              <a:rPr lang="en-US" sz="6000">
                <a:latin typeface="Times New Roman" pitchFamily="18" charset="0"/>
                <a:ea typeface="+mj-ea"/>
              </a:rPr>
              <a:t>A </a:t>
            </a:r>
            <a:r>
              <a:rPr lang="en-US" sz="6000">
                <a:ea typeface="+mj-ea"/>
              </a:rPr>
              <a:t>“</a:t>
            </a:r>
            <a:r>
              <a:rPr lang="en-US" sz="6000">
                <a:latin typeface="Times New Roman" pitchFamily="18" charset="0"/>
                <a:ea typeface="+mj-ea"/>
              </a:rPr>
              <a:t>Just Right</a:t>
            </a:r>
            <a:r>
              <a:rPr lang="en-US" sz="6000">
                <a:ea typeface="+mj-ea"/>
              </a:rPr>
              <a:t>”</a:t>
            </a:r>
            <a:r>
              <a:rPr lang="en-US" sz="6000">
                <a:latin typeface="Times New Roman" pitchFamily="18" charset="0"/>
                <a:ea typeface="+mj-ea"/>
              </a:rPr>
              <a:t> Universe</a:t>
            </a:r>
          </a:p>
        </p:txBody>
      </p:sp>
      <p:sp>
        <p:nvSpPr>
          <p:cNvPr id="15812611" name="Rectangle 3">
            <a:extLst>
              <a:ext uri="{FF2B5EF4-FFF2-40B4-BE49-F238E27FC236}">
                <a16:creationId xmlns:a16="http://schemas.microsoft.com/office/drawing/2014/main" id="{EC3BC163-2A9D-4D61-A74C-18DF8EC3D511}"/>
              </a:ext>
            </a:extLst>
          </p:cNvPr>
          <p:cNvSpPr>
            <a:spLocks noGrp="1" noChangeArrowheads="1"/>
          </p:cNvSpPr>
          <p:nvPr>
            <p:ph type="body" idx="1"/>
          </p:nvPr>
        </p:nvSpPr>
        <p:spPr/>
        <p:txBody>
          <a:bodyPr vert="horz" wrap="square" lIns="92075" tIns="46038" rIns="92075" bIns="46038" numCol="1" anchor="t" anchorCtr="0" compatLnSpc="1">
            <a:prstTxWarp prst="textNoShape">
              <a:avLst/>
            </a:prstTxWarp>
          </a:bodyPr>
          <a:lstStyle/>
          <a:p>
            <a:pPr eaLnBrk="1" hangingPunct="1">
              <a:lnSpc>
                <a:spcPct val="90000"/>
              </a:lnSpc>
              <a:buFont typeface="Wingdings" panose="05000000000000000000" pitchFamily="2" charset="2"/>
              <a:buNone/>
              <a:defRPr/>
            </a:pPr>
            <a:r>
              <a:rPr lang="en-US" sz="3600">
                <a:solidFill>
                  <a:srgbClr val="FAFD00"/>
                </a:solidFill>
                <a:ea typeface="+mn-ea"/>
              </a:rPr>
              <a:t>So how do we determine how many planets may be suitable for </a:t>
            </a:r>
            <a:r>
              <a:rPr lang="en-US" sz="3600">
                <a:solidFill>
                  <a:schemeClr val="accent1"/>
                </a:solidFill>
                <a:ea typeface="+mn-ea"/>
              </a:rPr>
              <a:t>life</a:t>
            </a:r>
            <a:r>
              <a:rPr lang="en-US" sz="3600">
                <a:solidFill>
                  <a:srgbClr val="FAFD00"/>
                </a:solidFill>
                <a:ea typeface="+mn-ea"/>
              </a:rPr>
              <a:t>?</a:t>
            </a:r>
          </a:p>
          <a:p>
            <a:pPr eaLnBrk="1" hangingPunct="1">
              <a:lnSpc>
                <a:spcPct val="90000"/>
              </a:lnSpc>
              <a:buFont typeface="Wingdings" panose="05000000000000000000" pitchFamily="2" charset="2"/>
              <a:buNone/>
              <a:defRPr/>
            </a:pPr>
            <a:r>
              <a:rPr lang="en-US" sz="3600">
                <a:solidFill>
                  <a:srgbClr val="FAFD00"/>
                </a:solidFill>
                <a:ea typeface="+mn-ea"/>
              </a:rPr>
              <a:t>10 </a:t>
            </a:r>
            <a:r>
              <a:rPr lang="en-US" sz="3600" baseline="30000">
                <a:solidFill>
                  <a:srgbClr val="FAFD00"/>
                </a:solidFill>
                <a:ea typeface="+mn-ea"/>
              </a:rPr>
              <a:t>-166</a:t>
            </a:r>
            <a:r>
              <a:rPr lang="en-US" sz="3600">
                <a:solidFill>
                  <a:srgbClr val="FAFD00"/>
                </a:solidFill>
                <a:ea typeface="+mn-ea"/>
              </a:rPr>
              <a:t> x 10 </a:t>
            </a:r>
            <a:r>
              <a:rPr lang="en-US" sz="3600" baseline="30000">
                <a:solidFill>
                  <a:srgbClr val="FAFD00"/>
                </a:solidFill>
                <a:ea typeface="+mn-ea"/>
              </a:rPr>
              <a:t>22</a:t>
            </a:r>
            <a:r>
              <a:rPr lang="en-US" sz="3600">
                <a:solidFill>
                  <a:srgbClr val="FAFD00"/>
                </a:solidFill>
                <a:ea typeface="+mn-ea"/>
              </a:rPr>
              <a:t> = 10 </a:t>
            </a:r>
            <a:r>
              <a:rPr lang="en-US" sz="3600" baseline="30000">
                <a:solidFill>
                  <a:srgbClr val="FAFD00"/>
                </a:solidFill>
                <a:ea typeface="+mn-ea"/>
              </a:rPr>
              <a:t>-144</a:t>
            </a:r>
            <a:r>
              <a:rPr lang="en-US" sz="3600">
                <a:solidFill>
                  <a:srgbClr val="FAFD00"/>
                </a:solidFill>
                <a:ea typeface="+mn-ea"/>
              </a:rPr>
              <a:t> or </a:t>
            </a:r>
          </a:p>
          <a:p>
            <a:pPr eaLnBrk="1" hangingPunct="1">
              <a:lnSpc>
                <a:spcPct val="90000"/>
              </a:lnSpc>
              <a:buFont typeface="Wingdings" panose="05000000000000000000" pitchFamily="2" charset="2"/>
              <a:buNone/>
              <a:defRPr/>
            </a:pPr>
            <a:r>
              <a:rPr lang="en-US" sz="2800">
                <a:solidFill>
                  <a:srgbClr val="FAFD00"/>
                </a:solidFill>
                <a:ea typeface="+mn-ea"/>
              </a:rPr>
              <a:t>0.000000000000000000000000000000000000000000000000000000000000000000000000000000000000000000000000000000000000000000000000000000000000000000000001</a:t>
            </a:r>
            <a:r>
              <a:rPr lang="en-US" sz="3600">
                <a:solidFill>
                  <a:srgbClr val="FAFD00"/>
                </a:solidFill>
                <a:ea typeface="+mn-ea"/>
              </a:rPr>
              <a:t> </a:t>
            </a:r>
          </a:p>
          <a:p>
            <a:pPr eaLnBrk="1" hangingPunct="1">
              <a:lnSpc>
                <a:spcPct val="90000"/>
              </a:lnSpc>
              <a:buFont typeface="Wingdings" panose="05000000000000000000" pitchFamily="2" charset="2"/>
              <a:buNone/>
              <a:defRPr/>
            </a:pPr>
            <a:r>
              <a:rPr lang="en-US" sz="3600">
                <a:solidFill>
                  <a:srgbClr val="FAFD00"/>
                </a:solidFill>
                <a:ea typeface="+mn-ea"/>
              </a:rPr>
              <a:t>planets </a:t>
            </a:r>
            <a:r>
              <a:rPr lang="en-US" sz="3600">
                <a:solidFill>
                  <a:schemeClr val="accent1"/>
                </a:solidFill>
                <a:ea typeface="+mn-ea"/>
              </a:rPr>
              <a:t>suitable</a:t>
            </a:r>
            <a:r>
              <a:rPr lang="en-US" sz="3600">
                <a:solidFill>
                  <a:srgbClr val="FAFD00"/>
                </a:solidFill>
                <a:ea typeface="+mn-ea"/>
              </a:rPr>
              <a:t> for life</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812611">
                                            <p:txEl>
                                              <p:pRg st="0" end="0"/>
                                            </p:txEl>
                                          </p:spTgt>
                                        </p:tgtEl>
                                        <p:attrNameLst>
                                          <p:attrName>style.visibility</p:attrName>
                                        </p:attrNameLst>
                                      </p:cBhvr>
                                      <p:to>
                                        <p:strVal val="visible"/>
                                      </p:to>
                                    </p:set>
                                    <p:anim calcmode="lin" valueType="num">
                                      <p:cBhvr additive="base">
                                        <p:cTn id="7" dur="500" fill="hold"/>
                                        <p:tgtEl>
                                          <p:spTgt spid="1581261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58126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5812611">
                                            <p:txEl>
                                              <p:pRg st="1" end="1"/>
                                            </p:txEl>
                                          </p:spTgt>
                                        </p:tgtEl>
                                        <p:attrNameLst>
                                          <p:attrName>style.visibility</p:attrName>
                                        </p:attrNameLst>
                                      </p:cBhvr>
                                      <p:to>
                                        <p:strVal val="visible"/>
                                      </p:to>
                                    </p:set>
                                    <p:anim calcmode="lin" valueType="num">
                                      <p:cBhvr additive="base">
                                        <p:cTn id="13" dur="500" fill="hold"/>
                                        <p:tgtEl>
                                          <p:spTgt spid="1581261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58126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5812611">
                                            <p:txEl>
                                              <p:pRg st="2" end="2"/>
                                            </p:txEl>
                                          </p:spTgt>
                                        </p:tgtEl>
                                        <p:attrNameLst>
                                          <p:attrName>style.visibility</p:attrName>
                                        </p:attrNameLst>
                                      </p:cBhvr>
                                      <p:to>
                                        <p:strVal val="visible"/>
                                      </p:to>
                                    </p:set>
                                    <p:anim calcmode="lin" valueType="num">
                                      <p:cBhvr additive="base">
                                        <p:cTn id="19" dur="500" fill="hold"/>
                                        <p:tgtEl>
                                          <p:spTgt spid="1581261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58126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5812611">
                                            <p:txEl>
                                              <p:pRg st="3" end="3"/>
                                            </p:txEl>
                                          </p:spTgt>
                                        </p:tgtEl>
                                        <p:attrNameLst>
                                          <p:attrName>style.visibility</p:attrName>
                                        </p:attrNameLst>
                                      </p:cBhvr>
                                      <p:to>
                                        <p:strVal val="visible"/>
                                      </p:to>
                                    </p:set>
                                    <p:anim calcmode="lin" valueType="num">
                                      <p:cBhvr additive="base">
                                        <p:cTn id="25" dur="500" fill="hold"/>
                                        <p:tgtEl>
                                          <p:spTgt spid="1581261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581261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12611"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5814658" name="Rectangle 2">
            <a:extLst>
              <a:ext uri="{FF2B5EF4-FFF2-40B4-BE49-F238E27FC236}">
                <a16:creationId xmlns:a16="http://schemas.microsoft.com/office/drawing/2014/main" id="{381977B3-6054-4D4B-8C8D-AAE453FD0344}"/>
              </a:ext>
            </a:extLst>
          </p:cNvPr>
          <p:cNvSpPr>
            <a:spLocks noChangeArrowheads="1"/>
          </p:cNvSpPr>
          <p:nvPr/>
        </p:nvSpPr>
        <p:spPr bwMode="auto">
          <a:xfrm>
            <a:off x="2287589" y="1601789"/>
            <a:ext cx="7464425" cy="3932237"/>
          </a:xfrm>
          <a:prstGeom prst="rect">
            <a:avLst/>
          </a:prstGeom>
          <a:noFill/>
          <a:ln w="12700">
            <a:noFill/>
            <a:miter lim="800000"/>
            <a:headEnd/>
            <a:tailEnd/>
          </a:ln>
          <a:effectLst>
            <a:outerShdw dist="35921" dir="2700000" algn="ctr" rotWithShape="0">
              <a:schemeClr val="bg2"/>
            </a:outerShdw>
          </a:effectLst>
        </p:spPr>
        <p:txBody>
          <a:bodyPr lIns="90488" tIns="44450" rIns="90488" bIns="44450">
            <a:spAutoFit/>
          </a:bodyPr>
          <a:lstStyle/>
          <a:p>
            <a:pPr eaLnBrk="0" fontAlgn="base" hangingPunct="0">
              <a:spcBef>
                <a:spcPct val="0"/>
              </a:spcBef>
              <a:spcAft>
                <a:spcPct val="0"/>
              </a:spcAft>
              <a:defRPr/>
            </a:pPr>
            <a:r>
              <a:rPr lang="en-US" sz="2800" b="1">
                <a:solidFill>
                  <a:srgbClr val="FFFFFF"/>
                </a:solidFill>
                <a:latin typeface="Century Schoolbook" pitchFamily="18" charset="0"/>
                <a:ea typeface="ＭＳ Ｐゴシック" pitchFamily="34" charset="-128"/>
              </a:rPr>
              <a:t>“As we survey all the evidence, the thought insistently arises that some supernatural agency - or rather Agency - must be involved.  Is it possible that suddenly, without intending to, we have stumbled upon </a:t>
            </a:r>
            <a:r>
              <a:rPr lang="en-US" sz="2800" b="1">
                <a:solidFill>
                  <a:srgbClr val="9966FF"/>
                </a:solidFill>
                <a:latin typeface="Century Schoolbook" pitchFamily="18" charset="0"/>
                <a:ea typeface="ＭＳ Ｐゴシック" pitchFamily="34" charset="-128"/>
              </a:rPr>
              <a:t>scientific proof</a:t>
            </a:r>
            <a:r>
              <a:rPr lang="en-US" sz="2800" b="1">
                <a:solidFill>
                  <a:srgbClr val="FFFFFF"/>
                </a:solidFill>
                <a:latin typeface="Century Schoolbook" pitchFamily="18" charset="0"/>
                <a:ea typeface="ＭＳ Ｐゴシック" pitchFamily="34" charset="-128"/>
              </a:rPr>
              <a:t> of the existence of a Supreme Being?”</a:t>
            </a:r>
          </a:p>
          <a:p>
            <a:pPr lvl="4" eaLnBrk="0" fontAlgn="base" hangingPunct="0">
              <a:spcBef>
                <a:spcPct val="0"/>
              </a:spcBef>
              <a:spcAft>
                <a:spcPct val="0"/>
              </a:spcAft>
              <a:defRPr/>
            </a:pPr>
            <a:r>
              <a:rPr lang="en-US" sz="2800" b="1">
                <a:solidFill>
                  <a:srgbClr val="FFFFFF"/>
                </a:solidFill>
                <a:latin typeface="Century Schoolbook" pitchFamily="18" charset="0"/>
                <a:ea typeface="ＭＳ Ｐゴシック" pitchFamily="34" charset="-128"/>
              </a:rPr>
              <a:t>                 George Greenstein</a:t>
            </a:r>
            <a:endParaRPr lang="en-US" sz="2800" b="1">
              <a:solidFill>
                <a:srgbClr val="9966FF"/>
              </a:solidFill>
              <a:latin typeface="Century Schoolbook" pitchFamily="18" charset="0"/>
              <a:ea typeface="ＭＳ Ｐゴシック" pitchFamily="34" charset="-128"/>
            </a:endParaRPr>
          </a:p>
        </p:txBody>
      </p:sp>
    </p:spTree>
  </p:cSld>
  <p:clrMapOvr>
    <a:masterClrMapping/>
  </p:clrMapOvr>
  <p:transition spd="slow" advTm="16000">
    <p:comb/>
    <p:sndAc>
      <p:stSnd>
        <p:snd r:embed="rId3" name="projctor.wav"/>
      </p:stSnd>
    </p:sndAc>
  </p:transition>
</p:sld>
</file>

<file path=ppt/slides/slide8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5145986" name="Rectangle 2">
            <a:extLst>
              <a:ext uri="{FF2B5EF4-FFF2-40B4-BE49-F238E27FC236}">
                <a16:creationId xmlns:a16="http://schemas.microsoft.com/office/drawing/2014/main" id="{E7CD9372-E041-493F-B16B-4201D8E92EB2}"/>
              </a:ext>
            </a:extLst>
          </p:cNvPr>
          <p:cNvSpPr>
            <a:spLocks noGrp="1" noChangeArrowheads="1"/>
          </p:cNvSpPr>
          <p:nvPr>
            <p:ph type="title"/>
          </p:nvPr>
        </p:nvSpPr>
        <p:spPr/>
        <p:txBody>
          <a:bodyPr/>
          <a:lstStyle/>
          <a:p>
            <a:pPr eaLnBrk="1" hangingPunct="1">
              <a:defRPr/>
            </a:pPr>
            <a:endParaRPr lang="en-US">
              <a:ea typeface="+mj-ea"/>
            </a:endParaRPr>
          </a:p>
        </p:txBody>
      </p:sp>
      <p:sp>
        <p:nvSpPr>
          <p:cNvPr id="15145987" name="WordArt 3">
            <a:extLst>
              <a:ext uri="{FF2B5EF4-FFF2-40B4-BE49-F238E27FC236}">
                <a16:creationId xmlns:a16="http://schemas.microsoft.com/office/drawing/2014/main" id="{92F3144A-BBF8-44B4-ABD1-A4C4FB9D5286}"/>
              </a:ext>
            </a:extLst>
          </p:cNvPr>
          <p:cNvSpPr>
            <a:spLocks noChangeArrowheads="1" noChangeShapeType="1" noTextEdit="1"/>
          </p:cNvSpPr>
          <p:nvPr/>
        </p:nvSpPr>
        <p:spPr bwMode="auto">
          <a:xfrm>
            <a:off x="2533651" y="3105150"/>
            <a:ext cx="7123113" cy="647700"/>
          </a:xfrm>
          <a:prstGeom prst="rect">
            <a:avLst/>
          </a:prstGeom>
        </p:spPr>
        <p:txBody>
          <a:bodyPr wrap="none" fromWordArt="1">
            <a:prstTxWarp prst="textFadeUp">
              <a:avLst>
                <a:gd name="adj" fmla="val 9991"/>
              </a:avLst>
            </a:prstTxWarp>
          </a:bodyPr>
          <a:lstStyle/>
          <a:p>
            <a:pPr algn="ctr" eaLnBrk="0" fontAlgn="base" hangingPunct="0">
              <a:spcBef>
                <a:spcPct val="0"/>
              </a:spcBef>
              <a:spcAft>
                <a:spcPct val="0"/>
              </a:spcAft>
            </a:pPr>
            <a:r>
              <a:rPr lang="en-US"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outerShdw>
                </a:effectLst>
                <a:latin typeface="Arial Black" panose="020B0A04020102020204" pitchFamily="34" charset="0"/>
                <a:ea typeface="MS PGothic" panose="020B0600070205080204" pitchFamily="34" charset="-128"/>
              </a:rPr>
              <a:t>PLANETS HABITABLE INFINITESIMAL</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45987"/>
                                        </p:tgtEl>
                                        <p:attrNameLst>
                                          <p:attrName>style.visibility</p:attrName>
                                        </p:attrNameLst>
                                      </p:cBhvr>
                                      <p:to>
                                        <p:strVal val="visible"/>
                                      </p:to>
                                    </p:set>
                                    <p:anim calcmode="lin" valueType="num">
                                      <p:cBhvr additive="base">
                                        <p:cTn id="7" dur="500" fill="hold"/>
                                        <p:tgtEl>
                                          <p:spTgt spid="15145987"/>
                                        </p:tgtEl>
                                        <p:attrNameLst>
                                          <p:attrName>ppt_x</p:attrName>
                                        </p:attrNameLst>
                                      </p:cBhvr>
                                      <p:tavLst>
                                        <p:tav tm="0">
                                          <p:val>
                                            <p:strVal val="#ppt_x"/>
                                          </p:val>
                                        </p:tav>
                                        <p:tav tm="100000">
                                          <p:val>
                                            <p:strVal val="#ppt_x"/>
                                          </p:val>
                                        </p:tav>
                                      </p:tavLst>
                                    </p:anim>
                                    <p:anim calcmode="lin" valueType="num">
                                      <p:cBhvr additive="base">
                                        <p:cTn id="8" dur="500" fill="hold"/>
                                        <p:tgtEl>
                                          <p:spTgt spid="1514598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7602" name="Rectangle 2">
            <a:extLst>
              <a:ext uri="{FF2B5EF4-FFF2-40B4-BE49-F238E27FC236}">
                <a16:creationId xmlns:a16="http://schemas.microsoft.com/office/drawing/2014/main" id="{7D2F56A7-4994-4AFC-8E8B-F3B261423887}"/>
              </a:ext>
            </a:extLst>
          </p:cNvPr>
          <p:cNvSpPr>
            <a:spLocks noGrp="1" noRot="1" noChangeArrowheads="1"/>
          </p:cNvSpPr>
          <p:nvPr>
            <p:ph type="title"/>
          </p:nvPr>
        </p:nvSpPr>
        <p:spPr/>
        <p:txBody>
          <a:bodyPr/>
          <a:lstStyle/>
          <a:p>
            <a:r>
              <a:rPr lang="en-US" altLang="en-US"/>
              <a:t>Summary on Fine-Tuning</a:t>
            </a:r>
          </a:p>
        </p:txBody>
      </p:sp>
      <p:sp>
        <p:nvSpPr>
          <p:cNvPr id="537603" name="Rectangle 3">
            <a:extLst>
              <a:ext uri="{FF2B5EF4-FFF2-40B4-BE49-F238E27FC236}">
                <a16:creationId xmlns:a16="http://schemas.microsoft.com/office/drawing/2014/main" id="{0162E42E-F675-4953-9043-E97C423ECB36}"/>
              </a:ext>
            </a:extLst>
          </p:cNvPr>
          <p:cNvSpPr>
            <a:spLocks noGrp="1" noChangeArrowheads="1"/>
          </p:cNvSpPr>
          <p:nvPr>
            <p:ph type="body" idx="1"/>
          </p:nvPr>
        </p:nvSpPr>
        <p:spPr/>
        <p:txBody>
          <a:bodyPr/>
          <a:lstStyle/>
          <a:p>
            <a:r>
              <a:rPr lang="en-US" altLang="en-US" sz="2800"/>
              <a:t>Combining these cases gives fine-tuning of better than one part in 10</a:t>
            </a:r>
            <a:r>
              <a:rPr lang="en-US" altLang="en-US" sz="2800" baseline="30000"/>
              <a:t>100</a:t>
            </a:r>
            <a:r>
              <a:rPr lang="en-US" altLang="en-US" sz="2800"/>
              <a:t>.</a:t>
            </a:r>
          </a:p>
          <a:p>
            <a:r>
              <a:rPr lang="en-US" altLang="en-US" sz="2800"/>
              <a:t>Do we really have any evidence for 10</a:t>
            </a:r>
            <a:r>
              <a:rPr lang="en-US" altLang="en-US" sz="2800" baseline="30000"/>
              <a:t>100</a:t>
            </a:r>
            <a:r>
              <a:rPr lang="en-US" altLang="en-US" sz="2800"/>
              <a:t> universes to make this likely merely by chance?</a:t>
            </a:r>
          </a:p>
          <a:p>
            <a:r>
              <a:rPr lang="en-US" altLang="en-US" sz="2800"/>
              <a:t>How big is 10</a:t>
            </a:r>
            <a:r>
              <a:rPr lang="en-US" altLang="en-US" sz="2800" baseline="30000"/>
              <a:t>100</a:t>
            </a:r>
            <a:r>
              <a:rPr lang="en-US" altLang="en-US" sz="2800"/>
              <a:t>?</a:t>
            </a:r>
          </a:p>
          <a:p>
            <a:pPr lvl="1"/>
            <a:r>
              <a:rPr lang="en-US" altLang="en-US" sz="2400"/>
              <a:t>There are estimated to be some 10</a:t>
            </a:r>
            <a:r>
              <a:rPr lang="en-US" altLang="en-US" sz="2400" baseline="30000"/>
              <a:t>80</a:t>
            </a:r>
            <a:r>
              <a:rPr lang="en-US" altLang="en-US" sz="2400"/>
              <a:t> elementary particles in our universe.</a:t>
            </a:r>
          </a:p>
          <a:p>
            <a:pPr lvl="1"/>
            <a:r>
              <a:rPr lang="en-US" altLang="en-US" sz="2400"/>
              <a:t>So we need to 10</a:t>
            </a:r>
            <a:r>
              <a:rPr lang="en-US" altLang="en-US" sz="2400" baseline="30000"/>
              <a:t>20</a:t>
            </a:r>
            <a:r>
              <a:rPr lang="en-US" altLang="en-US" sz="2400"/>
              <a:t> universes to get 10</a:t>
            </a:r>
            <a:r>
              <a:rPr lang="en-US" altLang="en-US" sz="2400" baseline="30000"/>
              <a:t>100</a:t>
            </a:r>
            <a:r>
              <a:rPr lang="en-US" altLang="en-US" sz="2400"/>
              <a:t> particles.</a:t>
            </a:r>
          </a:p>
          <a:p>
            <a:pPr lvl="1"/>
            <a:r>
              <a:rPr lang="en-US" altLang="en-US" sz="2400"/>
              <a:t>Imagine the chances of randomly picking one marked particle from all these universes!</a:t>
            </a:r>
            <a:endParaRPr lang="en-US" altLang="en-US" sz="2400" baseline="30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7603">
                                            <p:txEl>
                                              <p:pRg st="0" end="0"/>
                                            </p:txEl>
                                          </p:spTgt>
                                        </p:tgtEl>
                                        <p:attrNameLst>
                                          <p:attrName>style.visibility</p:attrName>
                                        </p:attrNameLst>
                                      </p:cBhvr>
                                      <p:to>
                                        <p:strVal val="visible"/>
                                      </p:to>
                                    </p:set>
                                    <p:anim calcmode="lin" valueType="num">
                                      <p:cBhvr additive="base">
                                        <p:cTn id="7" dur="500" fill="hold"/>
                                        <p:tgtEl>
                                          <p:spTgt spid="5376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376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37603">
                                            <p:txEl>
                                              <p:pRg st="1" end="1"/>
                                            </p:txEl>
                                          </p:spTgt>
                                        </p:tgtEl>
                                        <p:attrNameLst>
                                          <p:attrName>style.visibility</p:attrName>
                                        </p:attrNameLst>
                                      </p:cBhvr>
                                      <p:to>
                                        <p:strVal val="visible"/>
                                      </p:to>
                                    </p:set>
                                    <p:anim calcmode="lin" valueType="num">
                                      <p:cBhvr additive="base">
                                        <p:cTn id="13" dur="500" fill="hold"/>
                                        <p:tgtEl>
                                          <p:spTgt spid="5376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376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37603">
                                            <p:txEl>
                                              <p:pRg st="2" end="2"/>
                                            </p:txEl>
                                          </p:spTgt>
                                        </p:tgtEl>
                                        <p:attrNameLst>
                                          <p:attrName>style.visibility</p:attrName>
                                        </p:attrNameLst>
                                      </p:cBhvr>
                                      <p:to>
                                        <p:strVal val="visible"/>
                                      </p:to>
                                    </p:set>
                                    <p:anim calcmode="lin" valueType="num">
                                      <p:cBhvr additive="base">
                                        <p:cTn id="19" dur="500" fill="hold"/>
                                        <p:tgtEl>
                                          <p:spTgt spid="5376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376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37603">
                                            <p:txEl>
                                              <p:pRg st="3" end="3"/>
                                            </p:txEl>
                                          </p:spTgt>
                                        </p:tgtEl>
                                        <p:attrNameLst>
                                          <p:attrName>style.visibility</p:attrName>
                                        </p:attrNameLst>
                                      </p:cBhvr>
                                      <p:to>
                                        <p:strVal val="visible"/>
                                      </p:to>
                                    </p:set>
                                    <p:anim calcmode="lin" valueType="num">
                                      <p:cBhvr additive="base">
                                        <p:cTn id="25" dur="500" fill="hold"/>
                                        <p:tgtEl>
                                          <p:spTgt spid="53760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376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37603">
                                            <p:txEl>
                                              <p:pRg st="4" end="4"/>
                                            </p:txEl>
                                          </p:spTgt>
                                        </p:tgtEl>
                                        <p:attrNameLst>
                                          <p:attrName>style.visibility</p:attrName>
                                        </p:attrNameLst>
                                      </p:cBhvr>
                                      <p:to>
                                        <p:strVal val="visible"/>
                                      </p:to>
                                    </p:set>
                                    <p:anim calcmode="lin" valueType="num">
                                      <p:cBhvr additive="base">
                                        <p:cTn id="31" dur="500" fill="hold"/>
                                        <p:tgtEl>
                                          <p:spTgt spid="53760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3760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37603">
                                            <p:txEl>
                                              <p:pRg st="5" end="5"/>
                                            </p:txEl>
                                          </p:spTgt>
                                        </p:tgtEl>
                                        <p:attrNameLst>
                                          <p:attrName>style.visibility</p:attrName>
                                        </p:attrNameLst>
                                      </p:cBhvr>
                                      <p:to>
                                        <p:strVal val="visible"/>
                                      </p:to>
                                    </p:set>
                                    <p:anim calcmode="lin" valueType="num">
                                      <p:cBhvr additive="base">
                                        <p:cTn id="37" dur="500" fill="hold"/>
                                        <p:tgtEl>
                                          <p:spTgt spid="53760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3760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03" grpId="0" build="p" bldLvl="2"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81" name="Picture 5">
            <a:extLst>
              <a:ext uri="{FF2B5EF4-FFF2-40B4-BE49-F238E27FC236}">
                <a16:creationId xmlns:a16="http://schemas.microsoft.com/office/drawing/2014/main" id="{F26B4CB7-A0A7-415B-9056-88A35F993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533401"/>
            <a:ext cx="4743450" cy="5705475"/>
          </a:xfrm>
          <a:prstGeom prst="rect">
            <a:avLst/>
          </a:prstGeom>
          <a:noFill/>
          <a:extLst>
            <a:ext uri="{909E8E84-426E-40DD-AFC4-6F175D3DCCD1}">
              <a14:hiddenFill xmlns:a14="http://schemas.microsoft.com/office/drawing/2010/main">
                <a:solidFill>
                  <a:srgbClr val="FFFFFF"/>
                </a:solidFill>
              </a14:hiddenFill>
            </a:ext>
          </a:extLst>
        </p:spPr>
      </p:pic>
      <p:sp>
        <p:nvSpPr>
          <p:cNvPr id="459782" name="Text Box 6">
            <a:extLst>
              <a:ext uri="{FF2B5EF4-FFF2-40B4-BE49-F238E27FC236}">
                <a16:creationId xmlns:a16="http://schemas.microsoft.com/office/drawing/2014/main" id="{67F9FBC0-1CF5-44B4-B71E-A479193861EF}"/>
              </a:ext>
            </a:extLst>
          </p:cNvPr>
          <p:cNvSpPr txBox="1">
            <a:spLocks noChangeArrowheads="1"/>
          </p:cNvSpPr>
          <p:nvPr/>
        </p:nvSpPr>
        <p:spPr bwMode="auto">
          <a:xfrm>
            <a:off x="2133600" y="1524000"/>
            <a:ext cx="25908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b="1">
                <a:solidFill>
                  <a:srgbClr val="FFFF00"/>
                </a:solidFill>
                <a:latin typeface="Garamond" panose="02020404030301010803" pitchFamily="18" charset="0"/>
                <a:cs typeface="Arial" panose="020B0604020202020204" pitchFamily="34" charset="0"/>
              </a:rPr>
              <a:t>A finely-tuned instrument built by humans.  Good to one part in a billion?</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a:extLst>
              <a:ext uri="{FF2B5EF4-FFF2-40B4-BE49-F238E27FC236}">
                <a16:creationId xmlns:a16="http://schemas.microsoft.com/office/drawing/2014/main" id="{A1F184E9-1A78-4968-82DD-86F4ABF453AC}"/>
              </a:ext>
            </a:extLst>
          </p:cNvPr>
          <p:cNvSpPr>
            <a:spLocks noGrp="1" noRot="1" noChangeArrowheads="1"/>
          </p:cNvSpPr>
          <p:nvPr>
            <p:ph type="title"/>
          </p:nvPr>
        </p:nvSpPr>
        <p:spPr/>
        <p:txBody>
          <a:bodyPr/>
          <a:lstStyle/>
          <a:p>
            <a:r>
              <a:rPr lang="en-US" altLang="en-US"/>
              <a:t>Fred Hoyle on Fine-Tuning</a:t>
            </a:r>
          </a:p>
        </p:txBody>
      </p:sp>
      <p:sp>
        <p:nvSpPr>
          <p:cNvPr id="539651" name="Text Box 3">
            <a:extLst>
              <a:ext uri="{FF2B5EF4-FFF2-40B4-BE49-F238E27FC236}">
                <a16:creationId xmlns:a16="http://schemas.microsoft.com/office/drawing/2014/main" id="{0D39316F-DF73-4A32-AC63-2EEB8D001B6C}"/>
              </a:ext>
            </a:extLst>
          </p:cNvPr>
          <p:cNvSpPr txBox="1">
            <a:spLocks noChangeArrowheads="1"/>
          </p:cNvSpPr>
          <p:nvPr/>
        </p:nvSpPr>
        <p:spPr bwMode="auto">
          <a:xfrm>
            <a:off x="2514600" y="2819400"/>
            <a:ext cx="7239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3200">
                <a:solidFill>
                  <a:srgbClr val="FFFF00"/>
                </a:solidFill>
                <a:latin typeface="Times New Roman" panose="02020603050405020304" pitchFamily="18" charset="0"/>
                <a:cs typeface="Arial"/>
              </a:rPr>
              <a:t>“… a super-intellect has monkeyed with physics, as well as with chemistry and biology.”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9651"/>
                                        </p:tgtEl>
                                        <p:attrNameLst>
                                          <p:attrName>style.visibility</p:attrName>
                                        </p:attrNameLst>
                                      </p:cBhvr>
                                      <p:to>
                                        <p:strVal val="visible"/>
                                      </p:to>
                                    </p:set>
                                    <p:anim calcmode="lin" valueType="num">
                                      <p:cBhvr additive="base">
                                        <p:cTn id="7" dur="500" fill="hold"/>
                                        <p:tgtEl>
                                          <p:spTgt spid="539651"/>
                                        </p:tgtEl>
                                        <p:attrNameLst>
                                          <p:attrName>ppt_x</p:attrName>
                                        </p:attrNameLst>
                                      </p:cBhvr>
                                      <p:tavLst>
                                        <p:tav tm="0">
                                          <p:val>
                                            <p:strVal val="0-#ppt_w/2"/>
                                          </p:val>
                                        </p:tav>
                                        <p:tav tm="100000">
                                          <p:val>
                                            <p:strVal val="#ppt_x"/>
                                          </p:val>
                                        </p:tav>
                                      </p:tavLst>
                                    </p:anim>
                                    <p:anim calcmode="lin" valueType="num">
                                      <p:cBhvr additive="base">
                                        <p:cTn id="8" dur="500" fill="hold"/>
                                        <p:tgtEl>
                                          <p:spTgt spid="5396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51"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title"/>
          </p:nvPr>
        </p:nvSpPr>
        <p:spPr/>
        <p:txBody>
          <a:bodyPr/>
          <a:lstStyle/>
          <a:p>
            <a:r>
              <a:rPr lang="en-US" sz="3200" b="1"/>
              <a:t>The Christian World View (cont.)</a:t>
            </a:r>
          </a:p>
        </p:txBody>
      </p:sp>
      <p:sp>
        <p:nvSpPr>
          <p:cNvPr id="420867" name="Rectangle 3"/>
          <p:cNvSpPr>
            <a:spLocks noGrp="1" noChangeArrowheads="1"/>
          </p:cNvSpPr>
          <p:nvPr>
            <p:ph type="body" idx="1"/>
          </p:nvPr>
        </p:nvSpPr>
        <p:spPr>
          <a:xfrm>
            <a:off x="1981200" y="1828800"/>
            <a:ext cx="8229600" cy="4876800"/>
          </a:xfrm>
        </p:spPr>
        <p:txBody>
          <a:bodyPr/>
          <a:lstStyle/>
          <a:p>
            <a:pPr>
              <a:buFont typeface="Wingdings" pitchFamily="2" charset="2"/>
              <a:buNone/>
            </a:pPr>
            <a:r>
              <a:rPr lang="en-US" sz="2000" b="1" dirty="0">
                <a:solidFill>
                  <a:srgbClr val="FFFF00"/>
                </a:solidFill>
              </a:rPr>
              <a:t>6. Although all God’s creation, including the physical world is good, evil does exist.  Such evil is the result of freedom of will given to created beings and their subsequent decision to use that freedom to rebel--to “sin” </a:t>
            </a:r>
          </a:p>
          <a:p>
            <a:endParaRPr lang="en-US" sz="2000" b="1" dirty="0">
              <a:solidFill>
                <a:srgbClr val="FFFF00"/>
              </a:solidFill>
            </a:endParaRPr>
          </a:p>
          <a:p>
            <a:pPr>
              <a:buFont typeface="Wingdings" pitchFamily="2" charset="2"/>
              <a:buNone/>
            </a:pPr>
            <a:r>
              <a:rPr lang="en-US" sz="2000" b="1" dirty="0">
                <a:solidFill>
                  <a:srgbClr val="FFFF00"/>
                </a:solidFill>
              </a:rPr>
              <a:t>7. Because of God’s justice and his holiness, those who choose to rebel against him will ultimately be judged and separated from God for eternity.</a:t>
            </a:r>
          </a:p>
          <a:p>
            <a:endParaRPr lang="en-US" sz="2000" b="1" dirty="0">
              <a:solidFill>
                <a:srgbClr val="FFFF00"/>
              </a:solidFill>
            </a:endParaRPr>
          </a:p>
          <a:p>
            <a:pPr>
              <a:buFont typeface="Wingdings" pitchFamily="2" charset="2"/>
              <a:buNone/>
            </a:pPr>
            <a:r>
              <a:rPr lang="en-US" sz="2000" b="1" dirty="0">
                <a:solidFill>
                  <a:srgbClr val="FFFF00"/>
                </a:solidFill>
              </a:rPr>
              <a:t>8. The solution to evil, to sin and its eternal consequences is provided by God through the atoning substitutionary sacrifice of Jesus Christ.</a:t>
            </a:r>
            <a:r>
              <a:rPr lang="en-US" sz="2000" dirty="0">
                <a:solidFill>
                  <a:srgbClr val="FFFF00"/>
                </a:solidFill>
              </a:rPr>
              <a:t> </a:t>
            </a:r>
          </a:p>
          <a:p>
            <a:pPr algn="r">
              <a:buFont typeface="Wingdings" pitchFamily="2" charset="2"/>
              <a:buNone/>
            </a:pPr>
            <a:r>
              <a:rPr lang="en-US" sz="2400" b="1" dirty="0">
                <a:solidFill>
                  <a:srgbClr val="FFFF00"/>
                </a:solidFill>
              </a:rPr>
              <a:t>All of this is found in Genesis 1-4</a:t>
            </a:r>
          </a:p>
          <a:p>
            <a:pPr>
              <a:buFont typeface="Wingdings" pitchFamily="2" charset="2"/>
              <a:buNone/>
            </a:pPr>
            <a:endParaRPr lang="en-US" sz="2400" b="1" dirty="0">
              <a:solidFill>
                <a:srgbClr val="FFFF00"/>
              </a:solidFill>
            </a:endParaRPr>
          </a:p>
          <a:p>
            <a:pPr>
              <a:buFont typeface="Wingdings" pitchFamily="2" charset="2"/>
              <a:buNone/>
            </a:pPr>
            <a:endParaRPr lang="en-US" sz="2000" b="1" dirty="0"/>
          </a:p>
        </p:txBody>
      </p:sp>
    </p:spTree>
    <p:extLst>
      <p:ext uri="{BB962C8B-B14F-4D97-AF65-F5344CB8AC3E}">
        <p14:creationId xmlns:p14="http://schemas.microsoft.com/office/powerpoint/2010/main" val="17091437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3" descr="water">
            <a:extLst>
              <a:ext uri="{FF2B5EF4-FFF2-40B4-BE49-F238E27FC236}">
                <a16:creationId xmlns:a16="http://schemas.microsoft.com/office/drawing/2014/main" id="{C92B8550-8387-45A2-A79C-FFF40792F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
            <a:ext cx="5562600" cy="382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4">
            <a:extLst>
              <a:ext uri="{FF2B5EF4-FFF2-40B4-BE49-F238E27FC236}">
                <a16:creationId xmlns:a16="http://schemas.microsoft.com/office/drawing/2014/main" id="{1FF3AEA2-D37E-49B1-8CD8-9CBB59B453A4}"/>
              </a:ext>
            </a:extLst>
          </p:cNvPr>
          <p:cNvSpPr txBox="1">
            <a:spLocks noChangeArrowheads="1"/>
          </p:cNvSpPr>
          <p:nvPr/>
        </p:nvSpPr>
        <p:spPr bwMode="auto">
          <a:xfrm>
            <a:off x="1981200" y="3886201"/>
            <a:ext cx="7620000" cy="3662363"/>
          </a:xfrm>
          <a:prstGeom prst="rect">
            <a:avLst/>
          </a:prstGeom>
          <a:noFill/>
          <a:ln w="9525">
            <a:noFill/>
            <a:miter lim="800000"/>
            <a:headEnd/>
            <a:tailEnd/>
          </a:ln>
          <a:effectLst/>
        </p:spPr>
        <p:txBody>
          <a:bodyPr>
            <a:spAutoFit/>
          </a:bodyPr>
          <a:lstStyle/>
          <a:p>
            <a:pPr marL="457200" indent="-457200" eaLnBrk="0" fontAlgn="base" hangingPunct="0">
              <a:spcBef>
                <a:spcPct val="50000"/>
              </a:spcBef>
              <a:spcAft>
                <a:spcPct val="0"/>
              </a:spcAft>
              <a:buFontTx/>
              <a:buAutoNum type="arabicPeriod"/>
              <a:defRPr/>
            </a:pPr>
            <a:r>
              <a:rPr lang="en-US" sz="2000" b="1" dirty="0">
                <a:solidFill>
                  <a:srgbClr val="FFFFFF"/>
                </a:solidFill>
                <a:latin typeface="Lucida Sans" pitchFamily="34" charset="0"/>
                <a:cs typeface="Arial"/>
              </a:rPr>
              <a:t>Ideal solvent to support life (dissolves ions and molecules</a:t>
            </a:r>
          </a:p>
          <a:p>
            <a:pPr marL="457200" indent="-457200" eaLnBrk="0" fontAlgn="base" hangingPunct="0">
              <a:spcBef>
                <a:spcPct val="50000"/>
              </a:spcBef>
              <a:spcAft>
                <a:spcPct val="0"/>
              </a:spcAft>
              <a:buFontTx/>
              <a:buAutoNum type="arabicPeriod"/>
              <a:defRPr/>
            </a:pPr>
            <a:r>
              <a:rPr lang="en-US" sz="2000" b="1" dirty="0">
                <a:solidFill>
                  <a:srgbClr val="FFFFFF"/>
                </a:solidFill>
                <a:latin typeface="Lucida Sans" pitchFamily="34" charset="0"/>
                <a:cs typeface="Arial"/>
              </a:rPr>
              <a:t>Right boiling and melting points</a:t>
            </a:r>
          </a:p>
          <a:p>
            <a:pPr marL="457200" indent="-457200" eaLnBrk="0" fontAlgn="base" hangingPunct="0">
              <a:spcBef>
                <a:spcPct val="50000"/>
              </a:spcBef>
              <a:spcAft>
                <a:spcPct val="0"/>
              </a:spcAft>
              <a:buFontTx/>
              <a:buAutoNum type="arabicPeriod"/>
              <a:defRPr/>
            </a:pPr>
            <a:r>
              <a:rPr lang="en-US" sz="2000" b="1" dirty="0">
                <a:solidFill>
                  <a:srgbClr val="FFFFFF"/>
                </a:solidFill>
                <a:latin typeface="Lucida Sans" pitchFamily="34" charset="0"/>
                <a:cs typeface="Arial"/>
              </a:rPr>
              <a:t>High specific heat</a:t>
            </a:r>
          </a:p>
          <a:p>
            <a:pPr marL="457200" indent="-457200" eaLnBrk="0" fontAlgn="base" hangingPunct="0">
              <a:spcBef>
                <a:spcPct val="50000"/>
              </a:spcBef>
              <a:spcAft>
                <a:spcPct val="0"/>
              </a:spcAft>
              <a:buFontTx/>
              <a:buAutoNum type="arabicPeriod"/>
              <a:defRPr/>
            </a:pPr>
            <a:r>
              <a:rPr lang="en-US" sz="2000" b="1" dirty="0">
                <a:solidFill>
                  <a:srgbClr val="FFFFFF"/>
                </a:solidFill>
                <a:latin typeface="Lucida Sans" pitchFamily="34" charset="0"/>
                <a:cs typeface="Arial"/>
              </a:rPr>
              <a:t>Solid floats on liquid</a:t>
            </a:r>
          </a:p>
          <a:p>
            <a:pPr marL="457200" indent="-457200" eaLnBrk="0" fontAlgn="base" hangingPunct="0">
              <a:spcBef>
                <a:spcPct val="50000"/>
              </a:spcBef>
              <a:spcAft>
                <a:spcPct val="0"/>
              </a:spcAft>
              <a:buFontTx/>
              <a:buAutoNum type="arabicPeriod"/>
              <a:defRPr/>
            </a:pPr>
            <a:r>
              <a:rPr lang="en-US" sz="2000" b="1" dirty="0">
                <a:solidFill>
                  <a:srgbClr val="FFFFFF"/>
                </a:solidFill>
                <a:latin typeface="Lucida Sans" pitchFamily="34" charset="0"/>
                <a:cs typeface="Arial"/>
              </a:rPr>
              <a:t>Contracts from 0 to 4 degrees centigrade</a:t>
            </a:r>
          </a:p>
          <a:p>
            <a:pPr marL="457200" indent="-457200" eaLnBrk="0" fontAlgn="base" hangingPunct="0">
              <a:spcBef>
                <a:spcPct val="50000"/>
              </a:spcBef>
              <a:spcAft>
                <a:spcPct val="0"/>
              </a:spcAft>
              <a:buFontTx/>
              <a:buAutoNum type="arabicPeriod"/>
              <a:defRPr/>
            </a:pPr>
            <a:endParaRPr lang="en-US" sz="2400" b="1" dirty="0">
              <a:solidFill>
                <a:srgbClr val="FFFFFF"/>
              </a:solidFill>
              <a:latin typeface="Lucida Sans" pitchFamily="34" charset="0"/>
              <a:cs typeface="Arial"/>
            </a:endParaRPr>
          </a:p>
          <a:p>
            <a:pPr eaLnBrk="0" fontAlgn="base" hangingPunct="0">
              <a:spcBef>
                <a:spcPct val="50000"/>
              </a:spcBef>
              <a:spcAft>
                <a:spcPct val="0"/>
              </a:spcAft>
              <a:defRPr/>
            </a:pPr>
            <a:endParaRPr lang="en-US" sz="2400" dirty="0">
              <a:solidFill>
                <a:srgbClr val="FFFFFF"/>
              </a:solidFill>
              <a:latin typeface="Lucida Console" pitchFamily="49" charset="0"/>
              <a:cs typeface="Arial"/>
            </a:endParaRPr>
          </a:p>
        </p:txBody>
      </p:sp>
      <p:sp>
        <p:nvSpPr>
          <p:cNvPr id="254980" name="TextBox 5">
            <a:extLst>
              <a:ext uri="{FF2B5EF4-FFF2-40B4-BE49-F238E27FC236}">
                <a16:creationId xmlns:a16="http://schemas.microsoft.com/office/drawing/2014/main" id="{98F10FD3-77A5-49EA-9722-AB85F0E326F5}"/>
              </a:ext>
            </a:extLst>
          </p:cNvPr>
          <p:cNvSpPr txBox="1">
            <a:spLocks noChangeArrowheads="1"/>
          </p:cNvSpPr>
          <p:nvPr/>
        </p:nvSpPr>
        <p:spPr bwMode="auto">
          <a:xfrm>
            <a:off x="2362200" y="990600"/>
            <a:ext cx="1981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3600">
              <a:solidFill>
                <a:srgbClr val="FFFFFF"/>
              </a:solidFill>
              <a:latin typeface="Lucida Sans" panose="020B0602030504020204" pitchFamily="34" charset="0"/>
              <a:cs typeface="Arial"/>
            </a:endParaRPr>
          </a:p>
          <a:p>
            <a:pPr eaLnBrk="0" fontAlgn="base" hangingPunct="0">
              <a:spcBef>
                <a:spcPct val="0"/>
              </a:spcBef>
              <a:spcAft>
                <a:spcPct val="0"/>
              </a:spcAft>
            </a:pPr>
            <a:r>
              <a:rPr lang="en-US" altLang="en-US" sz="3600">
                <a:solidFill>
                  <a:srgbClr val="FFFFFF"/>
                </a:solidFill>
                <a:latin typeface="Lucida Sans" panose="020B0602030504020204" pitchFamily="34" charset="0"/>
                <a:cs typeface="Arial"/>
              </a:rPr>
              <a:t>Water</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Text Box 6">
            <a:extLst>
              <a:ext uri="{FF2B5EF4-FFF2-40B4-BE49-F238E27FC236}">
                <a16:creationId xmlns:a16="http://schemas.microsoft.com/office/drawing/2014/main" id="{FD36E92B-31E6-43D2-A224-76F969334F40}"/>
              </a:ext>
            </a:extLst>
          </p:cNvPr>
          <p:cNvSpPr txBox="1">
            <a:spLocks noChangeArrowheads="1"/>
          </p:cNvSpPr>
          <p:nvPr/>
        </p:nvSpPr>
        <p:spPr bwMode="auto">
          <a:xfrm>
            <a:off x="1524000" y="228600"/>
            <a:ext cx="899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50000"/>
              </a:spcBef>
              <a:spcAft>
                <a:spcPct val="0"/>
              </a:spcAft>
            </a:pPr>
            <a:r>
              <a:rPr lang="en-US" altLang="en-US" sz="3200" b="1">
                <a:solidFill>
                  <a:srgbClr val="000066"/>
                </a:solidFill>
                <a:latin typeface="Lucida Console" panose="020B0609040504020204" pitchFamily="49" charset="0"/>
                <a:cs typeface="Arial"/>
              </a:rPr>
              <a:t>Designed Elements?  </a:t>
            </a:r>
            <a:endParaRPr lang="en-US" altLang="en-US" sz="3200">
              <a:solidFill>
                <a:srgbClr val="000066"/>
              </a:solidFill>
              <a:latin typeface="Lucida Console" panose="020B0609040504020204" pitchFamily="49" charset="0"/>
              <a:cs typeface="Arial"/>
            </a:endParaRPr>
          </a:p>
        </p:txBody>
      </p:sp>
      <p:pic>
        <p:nvPicPr>
          <p:cNvPr id="257027" name="Picture 10" descr="http://serc.carleton.edu/images/usingdata/nasaimages/periodic-table.gif">
            <a:extLst>
              <a:ext uri="{FF2B5EF4-FFF2-40B4-BE49-F238E27FC236}">
                <a16:creationId xmlns:a16="http://schemas.microsoft.com/office/drawing/2014/main" id="{0D0BF14A-C4BC-4A0A-AB84-954D01DD4F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914400"/>
            <a:ext cx="83439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5" name="Picture 2" descr="http://mooni.fccj.org/~ethall/stereo/methane.gif">
            <a:extLst>
              <a:ext uri="{FF2B5EF4-FFF2-40B4-BE49-F238E27FC236}">
                <a16:creationId xmlns:a16="http://schemas.microsoft.com/office/drawing/2014/main" id="{346E4C69-16F8-489C-B2A9-4BECBABA0E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2057400"/>
            <a:ext cx="29432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6" name="Picture 4" descr="http://www.gmi-inc.com/CliniLab/Cholesterol.jpg">
            <a:extLst>
              <a:ext uri="{FF2B5EF4-FFF2-40B4-BE49-F238E27FC236}">
                <a16:creationId xmlns:a16="http://schemas.microsoft.com/office/drawing/2014/main" id="{FE816FB0-1800-4AEB-9B98-92E2E64029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1" y="3200401"/>
            <a:ext cx="3324225"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7" name="Text Box 5">
            <a:extLst>
              <a:ext uri="{FF2B5EF4-FFF2-40B4-BE49-F238E27FC236}">
                <a16:creationId xmlns:a16="http://schemas.microsoft.com/office/drawing/2014/main" id="{273B8326-18F1-4D34-8AC8-1E3DFAC05B3D}"/>
              </a:ext>
            </a:extLst>
          </p:cNvPr>
          <p:cNvSpPr txBox="1">
            <a:spLocks noChangeArrowheads="1"/>
          </p:cNvSpPr>
          <p:nvPr/>
        </p:nvSpPr>
        <p:spPr bwMode="auto">
          <a:xfrm>
            <a:off x="2819400" y="533400"/>
            <a:ext cx="6629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200" b="1">
                <a:solidFill>
                  <a:srgbClr val="FFFF00"/>
                </a:solidFill>
                <a:latin typeface="Garamond" panose="02020404030301010803" pitchFamily="18" charset="0"/>
                <a:cs typeface="Arial" panose="020B0604020202020204" pitchFamily="34" charset="0"/>
              </a:rPr>
              <a:t>Carbon:  The Central Element of Life</a:t>
            </a:r>
          </a:p>
        </p:txBody>
      </p:sp>
      <p:sp>
        <p:nvSpPr>
          <p:cNvPr id="259078" name="Text Box 6">
            <a:extLst>
              <a:ext uri="{FF2B5EF4-FFF2-40B4-BE49-F238E27FC236}">
                <a16:creationId xmlns:a16="http://schemas.microsoft.com/office/drawing/2014/main" id="{88367179-838A-4810-8DE8-C73895299008}"/>
              </a:ext>
            </a:extLst>
          </p:cNvPr>
          <p:cNvSpPr txBox="1">
            <a:spLocks noChangeArrowheads="1"/>
          </p:cNvSpPr>
          <p:nvPr/>
        </p:nvSpPr>
        <p:spPr bwMode="auto">
          <a:xfrm>
            <a:off x="1828800" y="3886201"/>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a:solidFill>
                  <a:srgbClr val="FFFFFF"/>
                </a:solidFill>
                <a:latin typeface="Arial" panose="020B0604020202020204" pitchFamily="34" charset="0"/>
                <a:cs typeface="Arial"/>
              </a:rPr>
              <a:t>3-D molecules</a:t>
            </a:r>
          </a:p>
        </p:txBody>
      </p:sp>
      <p:sp>
        <p:nvSpPr>
          <p:cNvPr id="259079" name="Text Box 7">
            <a:extLst>
              <a:ext uri="{FF2B5EF4-FFF2-40B4-BE49-F238E27FC236}">
                <a16:creationId xmlns:a16="http://schemas.microsoft.com/office/drawing/2014/main" id="{3611B702-7AB3-417C-B097-2F96F5195F89}"/>
              </a:ext>
            </a:extLst>
          </p:cNvPr>
          <p:cNvSpPr txBox="1">
            <a:spLocks noChangeArrowheads="1"/>
          </p:cNvSpPr>
          <p:nvPr/>
        </p:nvSpPr>
        <p:spPr bwMode="auto">
          <a:xfrm>
            <a:off x="2971800" y="5715000"/>
            <a:ext cx="3276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fontAlgn="base" hangingPunct="0">
              <a:spcBef>
                <a:spcPct val="50000"/>
              </a:spcBef>
              <a:spcAft>
                <a:spcPct val="0"/>
              </a:spcAft>
            </a:pPr>
            <a:r>
              <a:rPr lang="en-US" altLang="en-US">
                <a:solidFill>
                  <a:srgbClr val="FFFFFF"/>
                </a:solidFill>
                <a:latin typeface="Arial" panose="020B0604020202020204" pitchFamily="34" charset="0"/>
                <a:cs typeface="Arial"/>
              </a:rPr>
              <a:t>Large, complex yet flexible molecules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descr="http://www.aerospaceweb.org/question/astronomy/magnetic-field/earth.jpg">
            <a:extLst>
              <a:ext uri="{FF2B5EF4-FFF2-40B4-BE49-F238E27FC236}">
                <a16:creationId xmlns:a16="http://schemas.microsoft.com/office/drawing/2014/main" id="{2088F91C-0D7D-4C6B-BBD0-841938D7E6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3" name="Text Box 3">
            <a:extLst>
              <a:ext uri="{FF2B5EF4-FFF2-40B4-BE49-F238E27FC236}">
                <a16:creationId xmlns:a16="http://schemas.microsoft.com/office/drawing/2014/main" id="{BA58F07F-EF63-4A74-9309-F7CC2E039222}"/>
              </a:ext>
            </a:extLst>
          </p:cNvPr>
          <p:cNvSpPr txBox="1">
            <a:spLocks noChangeArrowheads="1"/>
          </p:cNvSpPr>
          <p:nvPr/>
        </p:nvSpPr>
        <p:spPr bwMode="auto">
          <a:xfrm>
            <a:off x="5181600" y="60960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a:solidFill>
                  <a:srgbClr val="FFFFFF"/>
                </a:solidFill>
                <a:latin typeface="Arial" panose="020B0604020202020204" pitchFamily="34" charset="0"/>
                <a:cs typeface="Arial"/>
              </a:rPr>
              <a:t>Iron: an essential element</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descr="http://www.export.gov.il/Eng/_Uploads/4076ozon.jpg">
            <a:extLst>
              <a:ext uri="{FF2B5EF4-FFF2-40B4-BE49-F238E27FC236}">
                <a16:creationId xmlns:a16="http://schemas.microsoft.com/office/drawing/2014/main" id="{1454F34D-E451-40E8-9C4D-3F94814CD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1" y="2209801"/>
            <a:ext cx="4600575"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1" name="TextBox 2">
            <a:extLst>
              <a:ext uri="{FF2B5EF4-FFF2-40B4-BE49-F238E27FC236}">
                <a16:creationId xmlns:a16="http://schemas.microsoft.com/office/drawing/2014/main" id="{9FF160A4-B737-4D7E-80CA-F8B86C6A2245}"/>
              </a:ext>
            </a:extLst>
          </p:cNvPr>
          <p:cNvSpPr txBox="1">
            <a:spLocks noChangeArrowheads="1"/>
          </p:cNvSpPr>
          <p:nvPr/>
        </p:nvSpPr>
        <p:spPr bwMode="auto">
          <a:xfrm>
            <a:off x="2667000" y="685801"/>
            <a:ext cx="6934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2400">
                <a:solidFill>
                  <a:srgbClr val="FFFF00"/>
                </a:solidFill>
                <a:latin typeface="Lucida Sans" panose="020B0602030504020204" pitchFamily="34" charset="0"/>
                <a:cs typeface="Arial"/>
              </a:rPr>
              <a:t>The Ozone Layer:</a:t>
            </a:r>
          </a:p>
          <a:p>
            <a:pPr algn="ctr" eaLnBrk="0" fontAlgn="base" hangingPunct="0">
              <a:spcBef>
                <a:spcPct val="0"/>
              </a:spcBef>
              <a:spcAft>
                <a:spcPct val="0"/>
              </a:spcAft>
            </a:pPr>
            <a:r>
              <a:rPr lang="en-US" altLang="en-US" sz="2400">
                <a:solidFill>
                  <a:srgbClr val="FFFF00"/>
                </a:solidFill>
                <a:latin typeface="Lucida Sans" panose="020B0602030504020204" pitchFamily="34" charset="0"/>
                <a:cs typeface="Arial"/>
              </a:rPr>
              <a:t>Is oxygen a designed element?</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9" name="Picture 2" descr="http://www.uwsp.edu/geo/faculty/ritter/images/lithosphere/tectonics/Platet2.jpg">
            <a:extLst>
              <a:ext uri="{FF2B5EF4-FFF2-40B4-BE49-F238E27FC236}">
                <a16:creationId xmlns:a16="http://schemas.microsoft.com/office/drawing/2014/main" id="{F375E043-5245-48D1-AD74-1DF233167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8800" y="1819276"/>
            <a:ext cx="58928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20" name="Text Box 4">
            <a:extLst>
              <a:ext uri="{FF2B5EF4-FFF2-40B4-BE49-F238E27FC236}">
                <a16:creationId xmlns:a16="http://schemas.microsoft.com/office/drawing/2014/main" id="{3075E4AF-2E89-4787-AF38-79EB9236F7C2}"/>
              </a:ext>
            </a:extLst>
          </p:cNvPr>
          <p:cNvSpPr txBox="1">
            <a:spLocks noChangeArrowheads="1"/>
          </p:cNvSpPr>
          <p:nvPr/>
        </p:nvSpPr>
        <p:spPr bwMode="auto">
          <a:xfrm>
            <a:off x="3048000" y="533400"/>
            <a:ext cx="6248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3200">
                <a:solidFill>
                  <a:srgbClr val="FFFFFF"/>
                </a:solidFill>
                <a:latin typeface="Arial" panose="020B0604020202020204" pitchFamily="34" charset="0"/>
                <a:cs typeface="Arial"/>
              </a:rPr>
              <a:t>No uranium, no plate tectonics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1033">
            <a:extLst>
              <a:ext uri="{FF2B5EF4-FFF2-40B4-BE49-F238E27FC236}">
                <a16:creationId xmlns:a16="http://schemas.microsoft.com/office/drawing/2014/main" id="{7B8F3B6A-9580-4DCC-8971-EDFAF81245B9}"/>
              </a:ext>
            </a:extLst>
          </p:cNvPr>
          <p:cNvSpPr>
            <a:spLocks noChangeArrowheads="1"/>
          </p:cNvSpPr>
          <p:nvPr/>
        </p:nvSpPr>
        <p:spPr bwMode="auto">
          <a:xfrm>
            <a:off x="2133600" y="1219200"/>
            <a:ext cx="8001000" cy="510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2400">
              <a:solidFill>
                <a:srgbClr val="FFFFFF"/>
              </a:solidFill>
              <a:latin typeface="Lucida Sans" panose="020B0602030504020204" pitchFamily="34" charset="0"/>
              <a:cs typeface="Arial"/>
            </a:endParaRPr>
          </a:p>
        </p:txBody>
      </p:sp>
      <p:pic>
        <p:nvPicPr>
          <p:cNvPr id="267267" name="Picture 1029" descr="dna">
            <a:extLst>
              <a:ext uri="{FF2B5EF4-FFF2-40B4-BE49-F238E27FC236}">
                <a16:creationId xmlns:a16="http://schemas.microsoft.com/office/drawing/2014/main" id="{33543DBE-4FDF-49FA-99DC-71DD4FAC5D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5715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8" name="Text Box 1030">
            <a:extLst>
              <a:ext uri="{FF2B5EF4-FFF2-40B4-BE49-F238E27FC236}">
                <a16:creationId xmlns:a16="http://schemas.microsoft.com/office/drawing/2014/main" id="{A093E9BF-85D3-494B-99A6-4776593DB1AA}"/>
              </a:ext>
            </a:extLst>
          </p:cNvPr>
          <p:cNvSpPr txBox="1">
            <a:spLocks noChangeArrowheads="1"/>
          </p:cNvSpPr>
          <p:nvPr/>
        </p:nvSpPr>
        <p:spPr bwMode="auto">
          <a:xfrm>
            <a:off x="2438401" y="1371600"/>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2400">
                <a:solidFill>
                  <a:srgbClr val="E5E5FF"/>
                </a:solidFill>
                <a:latin typeface="Times New Roman" panose="02020603050405020304" pitchFamily="18" charset="0"/>
                <a:cs typeface="Arial"/>
              </a:rPr>
              <a:t>a)</a:t>
            </a:r>
          </a:p>
        </p:txBody>
      </p:sp>
      <p:sp>
        <p:nvSpPr>
          <p:cNvPr id="267269" name="Text Box 1031">
            <a:extLst>
              <a:ext uri="{FF2B5EF4-FFF2-40B4-BE49-F238E27FC236}">
                <a16:creationId xmlns:a16="http://schemas.microsoft.com/office/drawing/2014/main" id="{13BFC64D-B333-4330-9744-7EBAF7D6862F}"/>
              </a:ext>
            </a:extLst>
          </p:cNvPr>
          <p:cNvSpPr txBox="1">
            <a:spLocks noChangeArrowheads="1"/>
          </p:cNvSpPr>
          <p:nvPr/>
        </p:nvSpPr>
        <p:spPr bwMode="auto">
          <a:xfrm>
            <a:off x="6553200" y="13716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2400">
                <a:solidFill>
                  <a:srgbClr val="E5E5FF"/>
                </a:solidFill>
                <a:latin typeface="Times New Roman" panose="02020603050405020304" pitchFamily="18" charset="0"/>
                <a:cs typeface="Arial"/>
              </a:rPr>
              <a:t>b)</a:t>
            </a:r>
          </a:p>
        </p:txBody>
      </p:sp>
      <p:sp>
        <p:nvSpPr>
          <p:cNvPr id="267270" name="Text Box 1032">
            <a:extLst>
              <a:ext uri="{FF2B5EF4-FFF2-40B4-BE49-F238E27FC236}">
                <a16:creationId xmlns:a16="http://schemas.microsoft.com/office/drawing/2014/main" id="{A09DC426-EECA-488A-9F5B-D9C59E006B9D}"/>
              </a:ext>
            </a:extLst>
          </p:cNvPr>
          <p:cNvSpPr txBox="1">
            <a:spLocks noChangeArrowheads="1"/>
          </p:cNvSpPr>
          <p:nvPr/>
        </p:nvSpPr>
        <p:spPr bwMode="auto">
          <a:xfrm>
            <a:off x="5410200" y="381000"/>
            <a:ext cx="137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50000"/>
              </a:spcBef>
              <a:spcAft>
                <a:spcPct val="0"/>
              </a:spcAft>
            </a:pPr>
            <a:r>
              <a:rPr lang="en-US" altLang="en-US" sz="3600" b="1">
                <a:solidFill>
                  <a:srgbClr val="FFFFFF"/>
                </a:solidFill>
                <a:latin typeface="Lucida Console" panose="020B0609040504020204" pitchFamily="49" charset="0"/>
                <a:cs typeface="Arial"/>
              </a:rPr>
              <a:t>DNA</a:t>
            </a:r>
            <a:endParaRPr lang="en-US" altLang="en-US" sz="2400">
              <a:solidFill>
                <a:srgbClr val="FFFFFF"/>
              </a:solidFill>
              <a:latin typeface="Lucida Console" panose="020B0609040504020204" pitchFamily="49" charset="0"/>
              <a:cs typeface="Arial"/>
            </a:endParaRP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3" descr="protien">
            <a:extLst>
              <a:ext uri="{FF2B5EF4-FFF2-40B4-BE49-F238E27FC236}">
                <a16:creationId xmlns:a16="http://schemas.microsoft.com/office/drawing/2014/main" id="{96115E12-EF00-4D02-AF2D-1FEFACF11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1" y="1600201"/>
            <a:ext cx="7218363" cy="392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5" name="Text Box 4">
            <a:extLst>
              <a:ext uri="{FF2B5EF4-FFF2-40B4-BE49-F238E27FC236}">
                <a16:creationId xmlns:a16="http://schemas.microsoft.com/office/drawing/2014/main" id="{7024DE61-2976-48E7-9D6A-56BC559483BF}"/>
              </a:ext>
            </a:extLst>
          </p:cNvPr>
          <p:cNvSpPr txBox="1">
            <a:spLocks noChangeArrowheads="1"/>
          </p:cNvSpPr>
          <p:nvPr/>
        </p:nvSpPr>
        <p:spPr bwMode="auto">
          <a:xfrm>
            <a:off x="4876800" y="838200"/>
            <a:ext cx="2819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50000"/>
              </a:spcBef>
              <a:spcAft>
                <a:spcPct val="0"/>
              </a:spcAft>
            </a:pPr>
            <a:r>
              <a:rPr lang="en-US" altLang="en-US" sz="3600" b="1">
                <a:solidFill>
                  <a:srgbClr val="FFFFFF"/>
                </a:solidFill>
                <a:latin typeface="Lucida Console" panose="020B0609040504020204" pitchFamily="49" charset="0"/>
                <a:cs typeface="Arial"/>
              </a:rPr>
              <a:t>Protein</a:t>
            </a:r>
            <a:endParaRPr lang="en-US" altLang="en-US" sz="2400">
              <a:solidFill>
                <a:srgbClr val="FFFFFF"/>
              </a:solidFill>
              <a:latin typeface="Lucida Console" panose="020B0609040504020204" pitchFamily="49" charset="0"/>
              <a:cs typeface="Arial"/>
            </a:endParaRP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4">
            <a:extLst>
              <a:ext uri="{FF2B5EF4-FFF2-40B4-BE49-F238E27FC236}">
                <a16:creationId xmlns:a16="http://schemas.microsoft.com/office/drawing/2014/main" id="{4D5B1E8D-BEB7-43E3-BB07-886F631688F7}"/>
              </a:ext>
            </a:extLst>
          </p:cNvPr>
          <p:cNvSpPr>
            <a:spLocks noChangeArrowheads="1"/>
          </p:cNvSpPr>
          <p:nvPr/>
        </p:nvSpPr>
        <p:spPr bwMode="auto">
          <a:xfrm>
            <a:off x="2209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600">
                <a:solidFill>
                  <a:srgbClr val="FFFFFF"/>
                </a:solidFill>
                <a:latin typeface="Times New Roman" panose="02020603050405020304" pitchFamily="18" charset="0"/>
                <a:cs typeface="Arial"/>
              </a:rPr>
              <a:t>Simplest life form:  break it down</a:t>
            </a:r>
          </a:p>
        </p:txBody>
      </p:sp>
      <p:sp>
        <p:nvSpPr>
          <p:cNvPr id="271363" name="Rectangle 5">
            <a:extLst>
              <a:ext uri="{FF2B5EF4-FFF2-40B4-BE49-F238E27FC236}">
                <a16:creationId xmlns:a16="http://schemas.microsoft.com/office/drawing/2014/main" id="{031314B6-2094-49C0-94CA-06EB3B1B8D90}"/>
              </a:ext>
            </a:extLst>
          </p:cNvPr>
          <p:cNvSpPr>
            <a:spLocks noChangeArrowheads="1"/>
          </p:cNvSpPr>
          <p:nvPr/>
        </p:nvSpPr>
        <p:spPr bwMode="auto">
          <a:xfrm>
            <a:off x="2209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20000"/>
              </a:spcBef>
              <a:spcAft>
                <a:spcPct val="0"/>
              </a:spcAft>
              <a:buFontTx/>
              <a:buChar char="•"/>
            </a:pPr>
            <a:r>
              <a:rPr lang="en-US" altLang="en-US" sz="3200">
                <a:solidFill>
                  <a:srgbClr val="FFFF00"/>
                </a:solidFill>
                <a:latin typeface="Times New Roman" panose="02020603050405020304" pitchFamily="18" charset="0"/>
                <a:cs typeface="Arial"/>
              </a:rPr>
              <a:t>E. coli: about 1 trillion bits of information.</a:t>
            </a:r>
          </a:p>
          <a:p>
            <a:pPr eaLnBrk="0" fontAlgn="base" hangingPunct="0">
              <a:spcBef>
                <a:spcPct val="20000"/>
              </a:spcBef>
              <a:spcAft>
                <a:spcPct val="0"/>
              </a:spcAft>
              <a:buFontTx/>
              <a:buChar char="•"/>
            </a:pPr>
            <a:r>
              <a:rPr lang="en-US" altLang="en-US" sz="3200">
                <a:solidFill>
                  <a:srgbClr val="FFFF00"/>
                </a:solidFill>
                <a:latin typeface="Times New Roman" panose="02020603050405020304" pitchFamily="18" charset="0"/>
                <a:cs typeface="Arial"/>
              </a:rPr>
              <a:t>E. coli have 3000-4000 different proteins.</a:t>
            </a:r>
          </a:p>
          <a:p>
            <a:pPr eaLnBrk="0" fontAlgn="base" hangingPunct="0">
              <a:spcBef>
                <a:spcPct val="20000"/>
              </a:spcBef>
              <a:spcAft>
                <a:spcPct val="0"/>
              </a:spcAft>
              <a:buFontTx/>
              <a:buChar char="•"/>
            </a:pPr>
            <a:r>
              <a:rPr lang="en-US" altLang="en-US" sz="3200">
                <a:solidFill>
                  <a:srgbClr val="FFFF00"/>
                </a:solidFill>
                <a:latin typeface="Times New Roman" panose="02020603050405020304" pitchFamily="18" charset="0"/>
                <a:cs typeface="Arial"/>
              </a:rPr>
              <a:t>DNA and RNA to make and be made by these proteins.</a:t>
            </a:r>
          </a:p>
          <a:p>
            <a:pPr eaLnBrk="0" fontAlgn="base" hangingPunct="0">
              <a:spcBef>
                <a:spcPct val="20000"/>
              </a:spcBef>
              <a:spcAft>
                <a:spcPct val="0"/>
              </a:spcAft>
              <a:buFontTx/>
              <a:buChar char="•"/>
            </a:pPr>
            <a:r>
              <a:rPr lang="en-US" altLang="en-US" sz="3200">
                <a:solidFill>
                  <a:srgbClr val="FFFF00"/>
                </a:solidFill>
                <a:latin typeface="Times New Roman" panose="02020603050405020304" pitchFamily="18" charset="0"/>
                <a:cs typeface="Arial"/>
              </a:rPr>
              <a:t>Lipids (membrane), Carbohydrates, etc.</a:t>
            </a:r>
          </a:p>
          <a:p>
            <a:pPr eaLnBrk="0" fontAlgn="base" hangingPunct="0">
              <a:spcBef>
                <a:spcPct val="20000"/>
              </a:spcBef>
              <a:spcAft>
                <a:spcPct val="0"/>
              </a:spcAft>
              <a:buFontTx/>
              <a:buChar char="•"/>
            </a:pPr>
            <a:r>
              <a:rPr lang="en-US" altLang="en-US" sz="3200">
                <a:solidFill>
                  <a:srgbClr val="FFFF00"/>
                </a:solidFill>
                <a:latin typeface="Times New Roman" panose="02020603050405020304" pitchFamily="18" charset="0"/>
                <a:cs typeface="Arial"/>
              </a:rPr>
              <a:t>The simplest living cell is an unimaginably complex self-regulating nano factory</a:t>
            </a: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a:extLst>
              <a:ext uri="{FF2B5EF4-FFF2-40B4-BE49-F238E27FC236}">
                <a16:creationId xmlns:a16="http://schemas.microsoft.com/office/drawing/2014/main" id="{B9387D94-2FCB-4A2D-B544-B77EEE289DC5}"/>
              </a:ext>
            </a:extLst>
          </p:cNvPr>
          <p:cNvSpPr>
            <a:spLocks noGrp="1" noRot="1" noChangeArrowheads="1"/>
          </p:cNvSpPr>
          <p:nvPr>
            <p:ph type="title"/>
          </p:nvPr>
        </p:nvSpPr>
        <p:spPr/>
        <p:txBody>
          <a:bodyPr/>
          <a:lstStyle/>
          <a:p>
            <a:r>
              <a:rPr lang="en-US" altLang="en-US"/>
              <a:t>Fred Hoyle on Living Things</a:t>
            </a:r>
          </a:p>
        </p:txBody>
      </p:sp>
      <p:sp>
        <p:nvSpPr>
          <p:cNvPr id="552963" name="Text Box 3">
            <a:extLst>
              <a:ext uri="{FF2B5EF4-FFF2-40B4-BE49-F238E27FC236}">
                <a16:creationId xmlns:a16="http://schemas.microsoft.com/office/drawing/2014/main" id="{988EE022-7A34-4FA9-80D4-6C1C91299452}"/>
              </a:ext>
            </a:extLst>
          </p:cNvPr>
          <p:cNvSpPr txBox="1">
            <a:spLocks noChangeArrowheads="1"/>
          </p:cNvSpPr>
          <p:nvPr/>
        </p:nvSpPr>
        <p:spPr bwMode="auto">
          <a:xfrm>
            <a:off x="2590800" y="2819401"/>
            <a:ext cx="70104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200">
                <a:solidFill>
                  <a:srgbClr val="FFFF00"/>
                </a:solidFill>
                <a:latin typeface="Times New Roman" panose="02020603050405020304" pitchFamily="18" charset="0"/>
                <a:cs typeface="Arial"/>
              </a:rPr>
              <a:t>“The chance that higher life forms might have emerged [by chance] is comparable with the chance that a tornado sweeping through a junk-yard might assemble a Boeing 747 from the materials therein.”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52963"/>
                                        </p:tgtEl>
                                        <p:attrNameLst>
                                          <p:attrName>style.visibility</p:attrName>
                                        </p:attrNameLst>
                                      </p:cBhvr>
                                      <p:to>
                                        <p:strVal val="visible"/>
                                      </p:to>
                                    </p:set>
                                    <p:anim calcmode="lin" valueType="num">
                                      <p:cBhvr additive="base">
                                        <p:cTn id="7" dur="500" fill="hold"/>
                                        <p:tgtEl>
                                          <p:spTgt spid="552963"/>
                                        </p:tgtEl>
                                        <p:attrNameLst>
                                          <p:attrName>ppt_x</p:attrName>
                                        </p:attrNameLst>
                                      </p:cBhvr>
                                      <p:tavLst>
                                        <p:tav tm="0">
                                          <p:val>
                                            <p:strVal val="0-#ppt_w/2"/>
                                          </p:val>
                                        </p:tav>
                                        <p:tav tm="100000">
                                          <p:val>
                                            <p:strVal val="#ppt_x"/>
                                          </p:val>
                                        </p:tav>
                                      </p:tavLst>
                                    </p:anim>
                                    <p:anim calcmode="lin" valueType="num">
                                      <p:cBhvr additive="base">
                                        <p:cTn id="8" dur="500" fill="hold"/>
                                        <p:tgtEl>
                                          <p:spTgt spid="5529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3" grpId="0" autoUpdateAnimBg="0"/>
    </p:bldLst>
  </p:timing>
</p:sld>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_rels/them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theme1.xml><?xml version="1.0" encoding="utf-8"?>
<a:theme xmlns:a="http://schemas.openxmlformats.org/drawingml/2006/main" name="Cross yellow">
  <a:themeElements>
    <a:clrScheme name="Cross yello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ross yellow">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Cross yello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ross yello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ross yello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ross yello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ross yello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ross yello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ross yellow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ross yello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ross yello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ross yello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ross yello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ross yello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1_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Alchemy">
  <a:themeElements>
    <a:clrScheme name="">
      <a:dk1>
        <a:srgbClr val="004080"/>
      </a:dk1>
      <a:lt1>
        <a:srgbClr val="FFFFFF"/>
      </a:lt1>
      <a:dk2>
        <a:srgbClr val="004080"/>
      </a:dk2>
      <a:lt2>
        <a:srgbClr val="3E3E5C"/>
      </a:lt2>
      <a:accent1>
        <a:srgbClr val="60597B"/>
      </a:accent1>
      <a:accent2>
        <a:srgbClr val="6666FF"/>
      </a:accent2>
      <a:accent3>
        <a:srgbClr val="FFFFFF"/>
      </a:accent3>
      <a:accent4>
        <a:srgbClr val="00356C"/>
      </a:accent4>
      <a:accent5>
        <a:srgbClr val="B6B5BF"/>
      </a:accent5>
      <a:accent6>
        <a:srgbClr val="5C5CE7"/>
      </a:accent6>
      <a:hlink>
        <a:srgbClr val="99CCFF"/>
      </a:hlink>
      <a:folHlink>
        <a:srgbClr val="FFFF99"/>
      </a:folHlink>
    </a:clrScheme>
    <a:fontScheme name="Alchemy">
      <a:majorFont>
        <a:latin typeface="Verdana"/>
        <a:ea typeface="Osaka"/>
        <a:cs typeface=""/>
      </a:majorFont>
      <a:minorFont>
        <a:latin typeface="Verdana"/>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3">
      <a:dk1>
        <a:srgbClr val="000000"/>
      </a:dk1>
      <a:lt1>
        <a:srgbClr val="FFFFFF"/>
      </a:lt1>
      <a:dk2>
        <a:srgbClr val="000073"/>
      </a:dk2>
      <a:lt2>
        <a:srgbClr val="FFE6E6"/>
      </a:lt2>
      <a:accent1>
        <a:srgbClr val="FF005C"/>
      </a:accent1>
      <a:accent2>
        <a:srgbClr val="FDDF03"/>
      </a:accent2>
      <a:accent3>
        <a:srgbClr val="00D39C"/>
      </a:accent3>
      <a:accent4>
        <a:srgbClr val="0185B6"/>
      </a:accent4>
      <a:accent5>
        <a:srgbClr val="00B2C0"/>
      </a:accent5>
      <a:accent6>
        <a:srgbClr val="83CF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358180_Animated title circles_RVA_v4.potx" id="{A745FAF4-C4B0-47EA-AE8B-9E1B01134F97}" vid="{BF881083-F708-4C9D-8B0B-1AA313BD1AD9}"/>
    </a:ext>
  </a:extLst>
</a:theme>
</file>

<file path=ppt/theme/theme3.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4.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5.xml><?xml version="1.0" encoding="utf-8"?>
<a:theme xmlns:a="http://schemas.openxmlformats.org/drawingml/2006/main" name="6_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311</TotalTime>
  <Words>7644</Words>
  <Application>Microsoft Office PowerPoint</Application>
  <PresentationFormat>Widescreen</PresentationFormat>
  <Paragraphs>1146</Paragraphs>
  <Slides>209</Slides>
  <Notes>206</Notes>
  <HiddenSlides>0</HiddenSlides>
  <MMClips>4</MMClips>
  <ScaleCrop>false</ScaleCrop>
  <HeadingPairs>
    <vt:vector size="8" baseType="variant">
      <vt:variant>
        <vt:lpstr>Fonts Used</vt:lpstr>
      </vt:variant>
      <vt:variant>
        <vt:i4>21</vt:i4>
      </vt:variant>
      <vt:variant>
        <vt:lpstr>Theme</vt:lpstr>
      </vt:variant>
      <vt:variant>
        <vt:i4>11</vt:i4>
      </vt:variant>
      <vt:variant>
        <vt:lpstr>Embedded OLE Servers</vt:lpstr>
      </vt:variant>
      <vt:variant>
        <vt:i4>1</vt:i4>
      </vt:variant>
      <vt:variant>
        <vt:lpstr>Slide Titles</vt:lpstr>
      </vt:variant>
      <vt:variant>
        <vt:i4>209</vt:i4>
      </vt:variant>
    </vt:vector>
  </HeadingPairs>
  <TitlesOfParts>
    <vt:vector size="242" baseType="lpstr">
      <vt:lpstr>Arial</vt:lpstr>
      <vt:lpstr>Arial Black</vt:lpstr>
      <vt:lpstr>Australian Sunrise</vt:lpstr>
      <vt:lpstr>Book Antiqua</vt:lpstr>
      <vt:lpstr>Brush738 BT</vt:lpstr>
      <vt:lpstr>Calibri</vt:lpstr>
      <vt:lpstr>Century Schoolbook</vt:lpstr>
      <vt:lpstr>Comic Sans MS</vt:lpstr>
      <vt:lpstr>Cooper Black</vt:lpstr>
      <vt:lpstr>Garamond</vt:lpstr>
      <vt:lpstr>Impact</vt:lpstr>
      <vt:lpstr>Lucida Console</vt:lpstr>
      <vt:lpstr>Lucida Sans</vt:lpstr>
      <vt:lpstr>Magneto</vt:lpstr>
      <vt:lpstr>Monotype Sorts</vt:lpstr>
      <vt:lpstr>Tahoma</vt:lpstr>
      <vt:lpstr>Times</vt:lpstr>
      <vt:lpstr>Times New Roman</vt:lpstr>
      <vt:lpstr>Times-Roman</vt:lpstr>
      <vt:lpstr>Verdana</vt:lpstr>
      <vt:lpstr>Wingdings</vt:lpstr>
      <vt:lpstr>Cross yellow</vt:lpstr>
      <vt:lpstr>1_Office Theme</vt:lpstr>
      <vt:lpstr>Savon</vt:lpstr>
      <vt:lpstr>Hardcover</vt:lpstr>
      <vt:lpstr>6_Cliff</vt:lpstr>
      <vt:lpstr>Stream</vt:lpstr>
      <vt:lpstr>Fading Grid</vt:lpstr>
      <vt:lpstr>1_Stream</vt:lpstr>
      <vt:lpstr>Chute</vt:lpstr>
      <vt:lpstr>21_Chute</vt:lpstr>
      <vt:lpstr>Alchemy</vt:lpstr>
      <vt:lpstr>Clip</vt:lpstr>
      <vt:lpstr>GENESIS CREATION IS REAL!</vt:lpstr>
      <vt:lpstr>An Outline of the Bible</vt:lpstr>
      <vt:lpstr>Genesis 1 and World View Who is God?</vt:lpstr>
      <vt:lpstr>Genesis Chapter 1: Creation</vt:lpstr>
      <vt:lpstr>World View</vt:lpstr>
      <vt:lpstr>A “Good” World View Defined</vt:lpstr>
      <vt:lpstr>The Hard Questions</vt:lpstr>
      <vt:lpstr>The Christian World View   According to Genesis 1-4:</vt:lpstr>
      <vt:lpstr>The Christian World View (cont.)</vt:lpstr>
      <vt:lpstr>Competing World Views</vt:lpstr>
      <vt:lpstr>The Christian World View Is True</vt:lpstr>
      <vt:lpstr>A Quick Summary of Genesis One:</vt:lpstr>
      <vt:lpstr>A More Detailed Summary of Genesis One From the Viewpoint of an Observer on the Earth:</vt:lpstr>
      <vt:lpstr>Genesis Chapter 1: Creation</vt:lpstr>
      <vt:lpstr>PowerPoint Presentation</vt:lpstr>
      <vt:lpstr>Is Genesis 1 a Myth?</vt:lpstr>
      <vt:lpstr>Creation Myths</vt:lpstr>
      <vt:lpstr>PowerPoint Presentation</vt:lpstr>
      <vt:lpstr>PowerPoint Presentation</vt:lpstr>
      <vt:lpstr>PowerPoint Presentation</vt:lpstr>
      <vt:lpstr>Genesis Chapter One: Creation</vt:lpstr>
      <vt:lpstr>Is the Metaphorical Day a Reasonable Interpretation? Pre-Science Theologians Who Said Yes.</vt:lpstr>
      <vt:lpstr>Translations of yom in the Old Testament (NIV)</vt:lpstr>
      <vt:lpstr>Genesis 2  Who is man?</vt:lpstr>
      <vt:lpstr>Evolution and the Bible</vt:lpstr>
      <vt:lpstr>PowerPoint Presentation</vt:lpstr>
      <vt:lpstr>PowerPoint Presentation</vt:lpstr>
      <vt:lpstr>PowerPoint Presentation</vt:lpstr>
      <vt:lpstr>PowerPoint Presentation</vt:lpstr>
      <vt:lpstr>PowerPoint Presentation</vt:lpstr>
      <vt:lpstr>But………..</vt:lpstr>
      <vt:lpstr>PowerPoint Presentation</vt:lpstr>
      <vt:lpstr>PowerPoint Presentation</vt:lpstr>
      <vt:lpstr>The Cambrian Explosion</vt:lpstr>
      <vt:lpstr>The Cambrian Explosion</vt:lpstr>
      <vt:lpstr>Origin of Major Body Plans</vt:lpstr>
      <vt:lpstr>PowerPoint Presentation</vt:lpstr>
      <vt:lpstr>How Different Are Phyla?</vt:lpstr>
      <vt:lpstr>The Speed of Change</vt:lpstr>
      <vt:lpstr>How Significant Was the Change</vt:lpstr>
      <vt:lpstr>PowerPoint Presentation</vt:lpstr>
      <vt:lpstr>PowerPoint Presentation</vt:lpstr>
      <vt:lpstr>Origin of Major Body Plans</vt:lpstr>
      <vt:lpstr>PowerPoint Presentation</vt:lpstr>
      <vt:lpstr>PowerPoint Presentation</vt:lpstr>
      <vt:lpstr>PowerPoint Presentation</vt:lpstr>
      <vt:lpstr>PowerPoint Presentation</vt:lpstr>
      <vt:lpstr>PowerPoint Presentation</vt:lpstr>
      <vt:lpstr>More Genetic Evidence for Common Descent</vt:lpstr>
      <vt:lpstr>PowerPoint Presentation</vt:lpstr>
      <vt:lpstr>    COMPLEX    SYSTEMS</vt:lpstr>
      <vt:lpstr>Origin of Complex Adaptations</vt:lpstr>
      <vt:lpstr>Evolutionary Principles</vt:lpstr>
      <vt:lpstr>PowerPoint Presentation</vt:lpstr>
      <vt:lpstr>PowerPoint Presentation</vt:lpstr>
      <vt:lpstr>Origin of Complex Adaptations</vt:lpstr>
      <vt:lpstr>PowerPoint Presentation</vt:lpstr>
      <vt:lpstr>PowerPoint Presentation</vt:lpstr>
      <vt:lpstr>PowerPoint Presentation</vt:lpstr>
      <vt:lpstr>Origin of Complex Adaptations</vt:lpstr>
      <vt:lpstr>Some Tentative Conclusions</vt:lpstr>
      <vt:lpstr>PowerPoint Presentation</vt:lpstr>
      <vt:lpstr>The Anthropic Principle</vt:lpstr>
      <vt:lpstr>Two Versions of the Anthropic Principle</vt:lpstr>
      <vt:lpstr>PowerPoint Presentation</vt:lpstr>
      <vt:lpstr>PowerPoint Presentation</vt:lpstr>
      <vt:lpstr>PowerPoint Presentation</vt:lpstr>
      <vt:lpstr>Antony Flew Considers God...Sort Of </vt:lpstr>
      <vt:lpstr>PowerPoint Presentation</vt:lpstr>
      <vt:lpstr>PowerPoint Presentation</vt:lpstr>
      <vt:lpstr>A “Just Right” Universe</vt:lpstr>
      <vt:lpstr>PowerPoint Presentation</vt:lpstr>
      <vt:lpstr>Gravity</vt:lpstr>
      <vt:lpstr>PowerPoint Presentation</vt:lpstr>
      <vt:lpstr>The Strong Force</vt:lpstr>
      <vt:lpstr>The Weak Force</vt:lpstr>
      <vt:lpstr>Electromagnetism</vt:lpstr>
      <vt:lpstr>A “Just Right” Universe</vt:lpstr>
      <vt:lpstr>A “Just Right” Universe</vt:lpstr>
      <vt:lpstr>PowerPoint Presentation</vt:lpstr>
      <vt:lpstr>A “Just Right” Universe</vt:lpstr>
      <vt:lpstr>A “Just Right” Universe</vt:lpstr>
      <vt:lpstr>A “Just Right” Universe</vt:lpstr>
      <vt:lpstr>A “Just Right” Universe</vt:lpstr>
      <vt:lpstr>PowerPoint Presentation</vt:lpstr>
      <vt:lpstr>PowerPoint Presentation</vt:lpstr>
      <vt:lpstr>Summary on Fine-Tuning</vt:lpstr>
      <vt:lpstr>PowerPoint Presentation</vt:lpstr>
      <vt:lpstr>Fred Hoyle on Fine-Tuning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Fred Hoyle on Living Things</vt:lpstr>
      <vt:lpstr>PowerPoint Presentation</vt:lpstr>
      <vt:lpstr>PowerPoint Presentation</vt:lpstr>
      <vt:lpstr>PowerPoint Presentation</vt:lpstr>
      <vt:lpstr>PowerPoint Presentation</vt:lpstr>
      <vt:lpstr>The Third Crisis: The Origin of Biological Information</vt:lpstr>
      <vt:lpstr>PowerPoint Presentation</vt:lpstr>
      <vt:lpstr>The Origin of Biological Information</vt:lpstr>
      <vt:lpstr>PowerPoint Presentation</vt:lpstr>
      <vt:lpstr>The Origin of Biological Information</vt:lpstr>
      <vt:lpstr>PowerPoint Presentation</vt:lpstr>
      <vt:lpstr>Cosmology’s Big Bang “Horrendous space kablooie” Calvin</vt:lpstr>
      <vt:lpstr>Cosmology’s Big Bang</vt:lpstr>
      <vt:lpstr>PowerPoint Presentation</vt:lpstr>
      <vt:lpstr>Miller-Urey Experiment</vt:lpstr>
      <vt:lpstr>Problems in Chemical Evolution</vt:lpstr>
      <vt:lpstr>Problems in Chemical Evolution</vt:lpstr>
      <vt:lpstr>Problems in Chemical Evolution</vt:lpstr>
      <vt:lpstr>Problems in Chemical Evolution</vt:lpstr>
      <vt:lpstr>Problems in Chemical Evolution</vt:lpstr>
      <vt:lpstr>Problems in Chemical Evolution</vt:lpstr>
      <vt:lpstr>Problems in Chemical Evolution</vt:lpstr>
      <vt:lpstr>Problems in Chemical Evolution</vt:lpstr>
      <vt:lpstr>PowerPoint Presentation</vt:lpstr>
      <vt:lpstr>PowerPoint Presentation</vt:lpstr>
      <vt:lpstr>PowerPoint Presentation</vt:lpstr>
      <vt:lpstr>Cells from Soup? </vt:lpstr>
      <vt:lpstr>Cells from Soup? </vt:lpstr>
      <vt:lpstr>Cells from Soup?</vt:lpstr>
      <vt:lpstr>Reactions</vt:lpstr>
      <vt:lpstr>PowerPoint Presentation</vt:lpstr>
      <vt:lpstr>PowerPoint Presentation</vt:lpstr>
      <vt:lpstr>PowerPoint Presentation</vt:lpstr>
      <vt:lpstr>KALAM COSMOLOGICAL ARGUMENT  </vt:lpstr>
      <vt:lpstr>Contingency Cosmological Argument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Five Reasons for Design</vt:lpstr>
      <vt:lpstr>PowerPoint Presentation</vt:lpstr>
      <vt:lpstr>Irreducible Complexity</vt:lpstr>
      <vt:lpstr>Darwin’s Black Box</vt:lpstr>
      <vt:lpstr>Darwin’s Black Box</vt:lpstr>
      <vt:lpstr>Cellular High-Tech Factory</vt:lpstr>
      <vt:lpstr>Cellular High-Tech Factory</vt:lpstr>
      <vt:lpstr>    INTEGRAL    REALITY</vt:lpstr>
      <vt:lpstr>Modern neuroscience: Room for the soul?</vt:lpstr>
      <vt:lpstr>Apollo’s chariot…</vt:lpstr>
      <vt:lpstr>…or rotation of the earth?</vt:lpstr>
      <vt:lpstr>Science killed Apollo.  Will neuroscience kill the soul?</vt:lpstr>
      <vt:lpstr>PowerPoint Presentation</vt:lpstr>
      <vt:lpstr>What you see depends on your “world view.”</vt:lpstr>
      <vt:lpstr>“God Of The Gaps” Or Quantum Uncertainty?</vt:lpstr>
      <vt:lpstr>“God Of The Gaps” Or Quantum Uncertainty?</vt:lpstr>
      <vt:lpstr>“God Of The Gaps” Or Quantum Uncertainty?</vt:lpstr>
      <vt:lpstr>PowerPoint Presentation</vt:lpstr>
      <vt:lpstr>The Bible and Cosmology</vt:lpstr>
      <vt:lpstr>PowerPoint Presentation</vt:lpstr>
      <vt:lpstr>Science and World Religions</vt:lpstr>
      <vt:lpstr>Cosmology and World Religions</vt:lpstr>
      <vt:lpstr>HINDUISM</vt:lpstr>
      <vt:lpstr>Hinduism and Time</vt:lpstr>
      <vt:lpstr>Hindism and Time (cont)</vt:lpstr>
      <vt:lpstr>Hindu Cosmology</vt:lpstr>
      <vt:lpstr>PowerPoint Presentation</vt:lpstr>
      <vt:lpstr>PowerPoint Presentation</vt:lpstr>
      <vt:lpstr>Popular Hindu Cosmology</vt:lpstr>
      <vt:lpstr>PowerPoint Presentation</vt:lpstr>
      <vt:lpstr>Jainism</vt:lpstr>
      <vt:lpstr>Jaina Cosmology</vt:lpstr>
      <vt:lpstr>Buddhism</vt:lpstr>
      <vt:lpstr>PowerPoint Presentation</vt:lpstr>
      <vt:lpstr>Buddhist Cosmology</vt:lpstr>
      <vt:lpstr>PowerPoint Presentation</vt:lpstr>
      <vt:lpstr>PowerPoint Presentation</vt:lpstr>
      <vt:lpstr>PowerPoint Presentation</vt:lpstr>
      <vt:lpstr>Islamic Cosmology</vt:lpstr>
      <vt:lpstr>PowerPoint Presentation</vt:lpstr>
      <vt:lpstr> Scientific errors in Qur’an (II) </vt:lpstr>
      <vt:lpstr>Genesis 3 &amp; 4  The Problem: Sin</vt:lpstr>
      <vt:lpstr>Genesis 6-8 Things get even worse (But God has a plan to save us from our sin)</vt:lpstr>
      <vt:lpstr>The Flood: Genesis 6-8</vt:lpstr>
      <vt:lpstr>Explanations of the Flood</vt:lpstr>
      <vt:lpstr>Ancient Cultures With Flood Stories</vt:lpstr>
      <vt:lpstr>Common Elements</vt:lpstr>
      <vt:lpstr>The Bible and the Flood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Genesis 12-50  Salvation by obedient faith.</vt:lpstr>
      <vt:lpstr>Pontius Pilate</vt:lpstr>
      <vt:lpstr>Genesis 3 &amp; 4  The Problem: Sin</vt:lpstr>
      <vt:lpstr>ANSWER:</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CREATION IS REAL!</dc:title>
  <dc:creator>David Burris</dc:creator>
  <cp:lastModifiedBy>David Burris</cp:lastModifiedBy>
  <cp:revision>40</cp:revision>
  <dcterms:created xsi:type="dcterms:W3CDTF">2018-10-07T18:19:49Z</dcterms:created>
  <dcterms:modified xsi:type="dcterms:W3CDTF">2021-11-20T22:07:40Z</dcterms:modified>
</cp:coreProperties>
</file>